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503" r:id="rId3"/>
    <p:sldId id="505" r:id="rId4"/>
    <p:sldId id="426" r:id="rId5"/>
    <p:sldId id="428" r:id="rId6"/>
    <p:sldId id="506" r:id="rId7"/>
    <p:sldId id="507" r:id="rId8"/>
    <p:sldId id="439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5/20/2017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5/20/2017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history-of-java" TargetMode="External"/><Relationship Id="rId7" Type="http://schemas.openxmlformats.org/officeDocument/2006/relationships/hyperlink" Target="http://www.journaldev.com/4098/java-heap-memory-vs-stack-memory-difference" TargetMode="External"/><Relationship Id="rId2" Type="http://schemas.openxmlformats.org/officeDocument/2006/relationships/hyperlink" Target="https://kemdensep.wordpress.com/2010/10/22/j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internal-details-of-jvm" TargetMode="External"/><Relationship Id="rId5" Type="http://schemas.openxmlformats.org/officeDocument/2006/relationships/hyperlink" Target="http://www.javatpoint.com/creating-api-document" TargetMode="External"/><Relationship Id="rId4" Type="http://schemas.openxmlformats.org/officeDocument/2006/relationships/hyperlink" Target="http://docs.oracle.com/javase/7/docs/api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លន់ សុវត្ថានា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ផ៉ាន់ ភីរ៉ង់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អាំង តឹកជុន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អៀត ម៉ានិត</a:t>
            </a:r>
          </a:p>
        </p:txBody>
      </p:sp>
      <p:sp>
        <p:nvSpPr>
          <p:cNvPr id="2" name="Rectangle 1"/>
          <p:cNvSpPr/>
          <p:nvPr/>
        </p:nvSpPr>
        <p:spPr>
          <a:xfrm>
            <a:off x="8408535" y="587503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30]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30]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18213" y="1973852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30]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010628" y="1864813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Muol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30]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50237" y="3509600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18 bold]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603195" y="5545834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16.5]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ការណែនាំអំពី​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J2SE, J2EE, J2ME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ឯកសារពាក់ព័ន្ធទៅនឹង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API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,​ ការគ្រប់គ្រង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Memory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ដំណើការ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2659" y="554927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 Bold]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237112" y="1975410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Spring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Spring Framework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application development framework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open source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ដែលមានប្រជាប្រិយបំផុតសំរាប់​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Enterprise 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Developers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ប្រើប្រាស់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Framework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ដើម្បីបង្កើតនូវ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high performance,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esily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test, reusable 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វាមានទំហំតូច ប្រហែលជា​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2M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ប៉ុណ្ណោះចំពោះ​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basic 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Spring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Benefits of Spring Framework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ជួយក្នុងការអភិវឌ្ឍន៍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enterprise applications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ដោយប្រើប្រាស់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POJOs (Plain Old Java Object).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Spring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ភ្ជាប់មកជាមួយនឹង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technologies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ដែលមានស្រាប់ដូចជា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ORM framework, logging framework, J2EE and JDK Timers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etc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Spring WEB framework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well-designed  web MVC framework,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great alternate to web framework.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Spring framework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complete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modular,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spring framework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layered architecture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Spring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Benefits of Spring Framework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provides a consistent transaction management interface that can scale down to a local transaction and scale up to global transactions (using JTA).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framework includes support for managing business objects and exposing their services to the presentation tier components, so that the web and desktop applications can access the same objects.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framework has taken the best practice that have been proven over the years in several applications and formalized as design patterns.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Spring application can be used for the development of different kind of applications, like standalone applications, standalone GUI applications, Web applications and applets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https://kemdensep.wordpress.com/2010/10/22/java/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http://www.javatpoint.com/history-of-java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http://docs.oracle.com/javase/7/docs/api/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http://www.javatpoint.com/creating-api-document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http://www.javatpoint.com/internal-details-of-jvm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http://www.javatpoint.com/internal-details-of-jvm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http://www.journaldev.com/4098/java-heap-memory-vs-stack-memory-difference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1. ការណែនាំអំពី​ Spring </vt:lpstr>
      <vt:lpstr> 1. ការណែនាំអំពី​ Spring </vt:lpstr>
      <vt:lpstr> 1. ការណែនាំអំពី​ Spring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2017-05-20T05:47:28Z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