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506" r:id="rId3"/>
    <p:sldId id="545" r:id="rId4"/>
    <p:sldId id="540" r:id="rId5"/>
    <p:sldId id="543" r:id="rId6"/>
    <p:sldId id="544" r:id="rId7"/>
    <p:sldId id="542" r:id="rId8"/>
    <p:sldId id="541" r:id="rId9"/>
    <p:sldId id="439" r:id="rId10"/>
    <p:sldId id="4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444" autoAdjust="0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17-Mar-17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17-Mar-17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17-Mar-17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17-Mar-17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17-Mar-17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17-Mar-17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sbay.com/java/features-of-java" TargetMode="External"/><Relationship Id="rId2" Type="http://schemas.openxmlformats.org/officeDocument/2006/relationships/hyperlink" Target="http://javamiracles.blogspot.com/2015/07/features-or-characteristics-of-java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echopedia.com/definition/5594/java-development-kit-jdk" TargetMode="External"/><Relationship Id="rId4" Type="http://schemas.openxmlformats.org/officeDocument/2006/relationships/hyperlink" Target="http://www.cs.armstrong.edu/liang/JavaCharacteristic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Characteristic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m-KH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វិធីសាស្រ្តដែលប្រើប្រាស់សម្រាប់អភិវឌ្ឍ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ប្រាស់វិធីសាស្រ្តនេះ យើងអាចអភិវឌ្ឍ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application.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ត្រូវបានអភិវឌ្ឍដោយ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Micro Systems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នៅក្នុងឆ្នាំ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1995.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និយាយជារួមវាជាភាសាដែល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level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robust,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object-oriented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language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Characteristic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មានលក្ខណៈធម្ម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syntax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C++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Object-oriented: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រៀបចំលក្ខ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ណៈផ្សេងៗគ្នារវាងប្រភេទនៃ​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រួមបញ្ចូល​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and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Object-oriented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មានទម្រង់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Inheritance,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 Abstraction,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Independent: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ដំណើរការគ្រប់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Once and Run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Anywhere(WORA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5740" lvl="1">
              <a:lnSpc>
                <a:spcPct val="150000"/>
              </a:lnSpc>
              <a:spcBef>
                <a:spcPts val="1650"/>
              </a:spcBef>
            </a:pP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Characteristic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5740" lvl="1">
              <a:lnSpc>
                <a:spcPct val="150000"/>
              </a:lnSpc>
              <a:spcBef>
                <a:spcPts val="1650"/>
              </a:spcBef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សុវត្ថ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ិ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ខ្ពស់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 explicit pointer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,​​​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virtual machine sandbox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Classloader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Security Manager, SSL, JAAS, Cryptography etc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បានប្រើប្រាស់នូវភាពរឹងមាំរបស់វាទៅក្នុងការគ្រប់គ្រង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and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Exception Handling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Architecture-Neutral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Architectural neutral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ដែលអាចដំណើការគ្រប់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ភាពជាក់ស្ដែងដោយមិនគិតពី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development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compilation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9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Characteristic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នៅលើគ្រប់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 Threading: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អាចប្រើប្រាស់បានច្រើនមុខងារក្នុងពេលតែមួយ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បានអភិវឌ្ឍឡើងជាមួយ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environment.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អាចផ្ទេរបាន និងដំណើការបានលើ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internet.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Characteristic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Networked Dynamic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សម្រប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loaded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ដោយមិនចាំបាច់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recompilation.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memory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ធ្វើអោយ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performance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ប្រសើរជាងមុន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Performance: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ត្រូវបានរៀបចំ​នៅក្នុង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អាចគណនាបានយ៉ាងរហ័ស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ដំណើការបានល្អព្រោះមាន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 Collector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ហើយវាគ្មាន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Pointer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Interpreted: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អាចដំណើការលើ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cross-platform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ហើយអាច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JVM.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dirty="0">
                <a:solidFill>
                  <a:srgbClr val="610B4B"/>
                </a:solidFill>
                <a:latin typeface="Arial" panose="020B0604020202020204" pitchFamily="34" charset="0"/>
                <a:ea typeface="erdana"/>
              </a:rPr>
              <a:t>JDK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89237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(Java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Development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Kit):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ប្រើសម្រាប់អភិវឌ្ឍ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applets.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វាមានផ្ទុក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Runtime Environment (JRE),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interpreter/loader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(java),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an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archiver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(jar),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generator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and other tools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ដែលត្រូវការនៅក្នុង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development.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j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771048"/>
            <a:ext cx="5581650" cy="42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6235082" cy="431225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 smtClean="0"/>
              <a:t>The </a:t>
            </a:r>
            <a:r>
              <a:rPr lang="en-US" sz="2400" b="1" dirty="0"/>
              <a:t>Java Runtime Environment (</a:t>
            </a:r>
            <a:r>
              <a:rPr lang="en-US" sz="2400" b="1" dirty="0" smtClean="0"/>
              <a:t>JREC) </a:t>
            </a:r>
            <a:r>
              <a:rPr lang="km-KH" sz="2400" dirty="0" smtClean="0"/>
              <a:t>ជាផ្នែកមួយនៃ </a:t>
            </a:r>
            <a:r>
              <a:rPr lang="en-US" sz="2400" dirty="0" smtClean="0"/>
              <a:t>Java </a:t>
            </a:r>
            <a:r>
              <a:rPr lang="en-US" sz="2400" dirty="0"/>
              <a:t>Development Kit (JDK). </a:t>
            </a:r>
            <a:r>
              <a:rPr lang="km-KH" sz="2400" dirty="0" smtClean="0"/>
              <a:t>វាមានផ្ទុកនូវបណ្ដុំ </a:t>
            </a:r>
            <a:r>
              <a:rPr lang="en-US" sz="2400" dirty="0" smtClean="0"/>
              <a:t>libraries </a:t>
            </a:r>
            <a:r>
              <a:rPr lang="en-US" sz="2400" dirty="0"/>
              <a:t>and tools </a:t>
            </a:r>
            <a:r>
              <a:rPr lang="km-KH" sz="2400" dirty="0" smtClean="0"/>
              <a:t>សំរាប់ធ្វើការអភិវឌ្ឍកម្មវិធី</a:t>
            </a:r>
            <a:r>
              <a:rPr lang="en-US" sz="2400" dirty="0" smtClean="0"/>
              <a:t>. </a:t>
            </a:r>
            <a:r>
              <a:rPr lang="en-US" sz="2400" dirty="0"/>
              <a:t>The Java Runtime Environment </a:t>
            </a:r>
            <a:r>
              <a:rPr lang="km-KH" sz="2400" dirty="0" smtClean="0"/>
              <a:t>វាមានមុខងារសំរាប់កាត់បន្ថយតម្រូវការក្នុងការគណនា​ </a:t>
            </a:r>
            <a:r>
              <a:rPr lang="en-US" sz="2400" dirty="0" smtClean="0"/>
              <a:t>Java </a:t>
            </a:r>
            <a:r>
              <a:rPr lang="en-US" sz="2400" dirty="0"/>
              <a:t>application. 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693671" y="5603350"/>
            <a:ext cx="6235082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j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4" y="1957464"/>
            <a:ext cx="368617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244016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javamiracles.blogspot.com/2015/07/features-or-characteristics-of-java.html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www.sitesbay.com/java/features-of-java</a:t>
            </a:r>
            <a:endParaRPr lang="km-KH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www.cs.armstrong.edu/liang/JavaCharacteristics.pdf</a:t>
            </a:r>
            <a:endParaRPr lang="km-KH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www.techopedia.com/definition/5594/java-development-kit-jdk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erdana</vt:lpstr>
      <vt:lpstr>Arial</vt:lpstr>
      <vt:lpstr>DaunPenh</vt:lpstr>
      <vt:lpstr>Khmer OS Battambang</vt:lpstr>
      <vt:lpstr>Khmer OS Muol Light</vt:lpstr>
      <vt:lpstr>Wingdings</vt:lpstr>
      <vt:lpstr>TS102922647</vt:lpstr>
      <vt:lpstr>1. Characteristic</vt:lpstr>
      <vt:lpstr>1. Characteristic</vt:lpstr>
      <vt:lpstr>1. Characteristic</vt:lpstr>
      <vt:lpstr>1. Characteristic</vt:lpstr>
      <vt:lpstr>1. Characteristic</vt:lpstr>
      <vt:lpstr>JDK</vt:lpstr>
      <vt:lpstr>JRE</vt:lpstr>
      <vt:lpstr> 7.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2017-03-17T02:29:47Z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