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503" r:id="rId3"/>
    <p:sldId id="505" r:id="rId4"/>
    <p:sldId id="426" r:id="rId5"/>
    <p:sldId id="428" r:id="rId6"/>
    <p:sldId id="506" r:id="rId7"/>
    <p:sldId id="537" r:id="rId8"/>
    <p:sldId id="538" r:id="rId9"/>
    <p:sldId id="539" r:id="rId10"/>
    <p:sldId id="540" r:id="rId11"/>
    <p:sldId id="541" r:id="rId12"/>
    <p:sldId id="439" r:id="rId13"/>
    <p:sldId id="4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444" autoAdjust="0"/>
  </p:normalViewPr>
  <p:slideViewPr>
    <p:cSldViewPr snapToGrid="0">
      <p:cViewPr varScale="1">
        <p:scale>
          <a:sx n="87" d="100"/>
          <a:sy n="87" d="100"/>
        </p:scale>
        <p:origin x="66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16-Mar-17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16-Mar-17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16-Mar-17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16-Mar-17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16-Mar-17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16-Mar-17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16-Mar-17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16-Mar-17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16-Mar-17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16-Mar-17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concepts/object.html" TargetMode="External"/><Relationship Id="rId2" Type="http://schemas.openxmlformats.org/officeDocument/2006/relationships/hyperlink" Target="http://www.javatpoint.com/history-of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utorialspoint.com/java/java_encapsulation.htm" TargetMode="External"/><Relationship Id="rId5" Type="http://schemas.openxmlformats.org/officeDocument/2006/relationships/hyperlink" Target="http://stackoverflow.com/questions/11966763/java-encapsulation" TargetMode="External"/><Relationship Id="rId4" Type="http://schemas.openxmlformats.org/officeDocument/2006/relationships/hyperlink" Target="https://www.tutorialspoint.com/java/java_object_class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73" y="3772619"/>
            <a:ext cx="2550698" cy="755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វ៉យ រត្តនា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ស៊ឹង សារ៉ាវីត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Robust</a:t>
            </a:r>
            <a:r>
              <a:rPr lang="km-KH" sz="2400" dirty="0" smtClean="0"/>
              <a:t> ភាពមាំមួន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បានប្រើប្រាស់នូវភាពរឹងមាំរបស់វាទៅក្នុងការគ្រប់គ្រង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244016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http://www.java-made-easy.com/polymorphism-in-java.html</a:t>
            </a: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http://beginnersbook.com/2013/03/polymorphism-in-java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</a:p>
          <a:p>
            <a:r>
              <a:rPr lang="en-US" dirty="0">
                <a:hlinkClick r:id="rId3"/>
              </a:rPr>
              <a:t>https://docs.oracle.com/javase/tutorial/java/concepts/object.html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www.tutorialspoint.com/java/java_object_classes.htm</a:t>
            </a:r>
            <a:endParaRPr lang="en-US" dirty="0" smtClean="0"/>
          </a:p>
          <a:p>
            <a:r>
              <a:rPr lang="en-US" u="sng" dirty="0">
                <a:hlinkClick r:id="rId5"/>
              </a:rPr>
              <a:t>http://stackoverflow.com/questions/11966763/java-encapsulation</a:t>
            </a:r>
            <a:endParaRPr lang="en-US" dirty="0"/>
          </a:p>
          <a:p>
            <a:r>
              <a:rPr lang="en-US" u="sng" dirty="0">
                <a:hlinkClick r:id="rId6"/>
              </a:rPr>
              <a:t>https://</a:t>
            </a:r>
            <a:r>
              <a:rPr lang="en-US" u="sng" dirty="0" smtClean="0">
                <a:hlinkClick r:id="rId6"/>
              </a:rPr>
              <a:t>www.tutorialspoint.com/java/java_encapsulation.htm</a:t>
            </a:r>
            <a:endParaRPr lang="km-KH" u="sng" dirty="0" smtClean="0"/>
          </a:p>
          <a:p>
            <a:r>
              <a:rPr lang="en-US" dirty="0" smtClean="0"/>
              <a:t>http://javamiracles.blogspot.com/2015/07/features-or-characteristics-of-java.html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355654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តើអ្វីជា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OOP?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វុទ្ធី សុខឃី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សាំង គឹមសួ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សៀន ម៉េងគង់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 ពន្លឺ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តាំង លាងហ៊ួរ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4700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1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ការណែនាំអំពី​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OOP</a:t>
            </a:r>
            <a:endParaRPr lang="km-KH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2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3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ជាអ្វី?</a:t>
            </a:r>
            <a:endParaRPr lang="ca-E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4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Inheritance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ជាអ្វី?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5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Polymorphism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ជា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អ្វី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" panose="02000500000000020004" pitchFamily="2" charset="0"/>
                <a:cs typeface="Khmer OS" panose="02000500000000020004" pitchFamily="2" charset="0"/>
              </a:rPr>
              <a:t>6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.Encapsulation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ជាអ្វី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?</a:t>
            </a: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7.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ប្រភពឯកសារ</a:t>
            </a: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9029" y="268819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20000"/>
              </a:lnSpc>
            </a:pP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Characteristic </a:t>
            </a:r>
            <a:r>
              <a:rPr lang="km-KH" sz="2600" dirty="0" smtClean="0">
                <a:latin typeface="Khmer OS Battambang" pitchFamily="2" charset="0"/>
                <a:cs typeface="Khmer OS Battambang" pitchFamily="2" charset="0"/>
              </a:rPr>
              <a:t>ចំនួន​ ១២​៖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2338"/>
              </p:ext>
            </p:extLst>
          </p:nvPr>
        </p:nvGraphicFramePr>
        <p:xfrm>
          <a:off x="864213" y="2768804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 Architecture neutral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Object-Oriented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 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 Interpreted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Platform 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 High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Secured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 Multithreaded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 Distributed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Simple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មានលក្ខណៈធម្មតា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syntax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ពឹងផ្អែកលើ រឺ ស្រដៀងទៅនឹង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C++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កាត់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ចេញនូវ ភាពភាន់ច្រឡំ 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features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ដែលមិនត្រូវការដូចជា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explicit pointers,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operator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 -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ចាំបាច់កាត់ចេញ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unreferenced objects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Automatic Garbage Collection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Object-oriented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មានន័យថាជាការរៀបចំអោយមានលក្ខណៈផ្សេងៗគ្នារវាងប្រភេទនៃ​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ដែលរួមបញ្ចូលគ្នា​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behavior.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1.	B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asic Concept of OOP: Object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Class, Inheritance, Polymorphism,  Abstraction, Encapsulation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Platform Independent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អាចដំណើរការបានទៅលើគ្រប់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peration System(windows,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MacOs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Linux)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ដោយតម្រូវអោយមាន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JVM(Java Virtual Machine)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Once and Run Anywhere(WORA).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Runtime Environment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API(Application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33764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Secured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explicit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pointer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 Programs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ដំណើការនៅក្នុង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virtual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sandbox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Classloader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ដោយការចែក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ពីប្រភព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 resources.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Verifier: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ពិនិត្យ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fragments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illegal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ដែលអាចប៉ះពាល់ការ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objects.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Manager: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ជួយកំណត់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បានដូចជា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reading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writing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disk.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សុវត្ថភាពទាំងនោះ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SSL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JAAS, Cryptography etc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Java program cannot harm other system thus making it secure.</a:t>
            </a:r>
          </a:p>
          <a:p>
            <a:r>
              <a:rPr lang="en-US" dirty="0"/>
              <a:t>Java provides a secure means of creating Internet applications.</a:t>
            </a:r>
          </a:p>
          <a:p>
            <a:r>
              <a:rPr lang="en-US" dirty="0"/>
              <a:t>Java provides secure way to access web applications.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15131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Robust</a:t>
            </a:r>
            <a:r>
              <a:rPr lang="km-KH" sz="2400" dirty="0" smtClean="0"/>
              <a:t> ភាពមាំមួន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បានប្រើប្រាស់នូវភាពរឹងមាំរបស់វាទៅក្នុងការគ្រប់គ្រង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YaHei UI</vt:lpstr>
      <vt:lpstr>Arial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 1. Characteristic </vt:lpstr>
      <vt:lpstr>2. តើ​ Object ជាអ្វី?</vt:lpstr>
      <vt:lpstr>2. តើ​ Object ជាអ្វី?</vt:lpstr>
      <vt:lpstr>2. តើ​ Object ជាអ្វី?</vt:lpstr>
      <vt:lpstr>2. តើ​ Object ជាអ្វី?</vt:lpstr>
      <vt:lpstr>2. តើ​ Object ជាអ្វី?</vt:lpstr>
      <vt:lpstr>2. តើ​ Object ជាអ្វី?</vt:lpstr>
      <vt:lpstr> 7.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2017-03-16T09:52:31Z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