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428" r:id="rId3"/>
    <p:sldId id="507" r:id="rId4"/>
    <p:sldId id="508" r:id="rId5"/>
    <p:sldId id="509" r:id="rId6"/>
    <p:sldId id="510" r:id="rId7"/>
    <p:sldId id="506" r:id="rId8"/>
    <p:sldId id="43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666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25-Apr-17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25-Apr-17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56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25-Apr-17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25-Apr-17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25-Apr-17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25-Apr-17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25-Apr-17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25-Apr-17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25-Apr-17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25-Apr-17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4.bp.blogspot.com/-bEr367SmsGc/TzjoGW_fKNI/AAAAAAAAAKY/f9beQFkAdmc/s1600/reader+and+writer+class+in+java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io/java_io_reader.htm" TargetMode="External"/><Relationship Id="rId2" Type="http://schemas.openxmlformats.org/officeDocument/2006/relationships/hyperlink" Target="https://www.tutorialspoint.com/java/io/java_io_writer.ht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javadevwannabe.blogspot.com/2012/02/reader-and-writer-class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Reader Writer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readers and writers are character-based streams.</a:t>
            </a:r>
          </a:p>
          <a:p>
            <a:pPr marL="204788" indent="-204788"/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indent="-204788"/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eader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ត្រូវបានប្រើនៅពេលយើង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ចង់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ពពួក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character-based data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source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km-KH" sz="20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indent="-204788"/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Writer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ត្រូវបានប្រើនៅពេលយើង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ចង់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write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ពពួក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character-based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endParaRPr lang="en-US" sz="19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&amp;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Description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protected Reader()</a:t>
            </a:r>
          </a:p>
          <a:p>
            <a:pPr marL="480060" lvl="2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character-stream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reader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ថ្មីមួយ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critical sections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របស់វានឹងធ្វើការ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នៅលើ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reader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របស់ខ្ឡួនវា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protected Reader(Object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lock)</a:t>
            </a:r>
          </a:p>
          <a:p>
            <a:pPr marL="480060" lvl="2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character-stream reader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ថ្មីមួយដែល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critical sections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របស់វានឹងធ្វើការ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នៅលើ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given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object.</a:t>
            </a:r>
          </a:p>
        </p:txBody>
      </p:sp>
    </p:spTree>
    <p:extLst>
      <p:ext uri="{BB962C8B-B14F-4D97-AF65-F5344CB8AC3E}">
        <p14:creationId xmlns:p14="http://schemas.microsoft.com/office/powerpoint/2010/main" val="909116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</a:p>
          <a:p>
            <a:pPr lvl="1">
              <a:lnSpc>
                <a:spcPct val="150000"/>
              </a:lnSpc>
            </a:pPr>
            <a:endParaRPr lang="en-US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717347"/>
              </p:ext>
            </p:extLst>
          </p:nvPr>
        </p:nvGraphicFramePr>
        <p:xfrm>
          <a:off x="615775" y="2290534"/>
          <a:ext cx="9682112" cy="3435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1056"/>
                <a:gridCol w="4841056"/>
              </a:tblGrid>
              <a:tr h="3435352">
                <a:tc>
                  <a:txBody>
                    <a:bodyPr/>
                    <a:lstStyle/>
                    <a:p>
                      <a:pPr marL="685800" lvl="1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abstract void close()</a:t>
                      </a:r>
                    </a:p>
                    <a:p>
                      <a:pPr marL="685800" lvl="1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void mark(</a:t>
                      </a:r>
                      <a:r>
                        <a:rPr lang="en-US" sz="22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readAheadLimit</a:t>
                      </a: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)</a:t>
                      </a:r>
                    </a:p>
                    <a:p>
                      <a:pPr marL="685800" lvl="1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boolean</a:t>
                      </a: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markSupported</a:t>
                      </a: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()</a:t>
                      </a:r>
                    </a:p>
                    <a:p>
                      <a:pPr marL="685800" lvl="1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read()</a:t>
                      </a:r>
                    </a:p>
                    <a:p>
                      <a:pPr marL="685800" lvl="1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read(char[] </a:t>
                      </a:r>
                      <a:r>
                        <a:rPr lang="en-US" sz="22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cbuf</a:t>
                      </a: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abstract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read(char[]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cbuf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,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off,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len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)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read(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CharBuffer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target)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boolean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ready()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void reset()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long skip(long n)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ea typeface="+mn-ea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552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&amp; Description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</a:pPr>
            <a:endParaRPr lang="en-US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631956"/>
              </p:ext>
            </p:extLst>
          </p:nvPr>
        </p:nvGraphicFramePr>
        <p:xfrm>
          <a:off x="615775" y="2290534"/>
          <a:ext cx="9682112" cy="3569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1056"/>
                <a:gridCol w="4841056"/>
              </a:tblGrid>
              <a:tr h="3435352">
                <a:tc>
                  <a:txBody>
                    <a:bodyPr/>
                    <a:lstStyle/>
                    <a:p>
                      <a:pPr marL="685800" lvl="1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protected Writer()</a:t>
                      </a:r>
                    </a:p>
                    <a:p>
                      <a:pPr marL="685800" lvl="1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200" dirty="0" smtClean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pPr marL="342900" lvl="1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m-KH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បង្កើត </a:t>
                      </a: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character-stream 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writer </a:t>
                      </a:r>
                      <a:r>
                        <a:rPr lang="km-KH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ថ្មីមួយដែល </a:t>
                      </a: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critical sections</a:t>
                      </a:r>
                      <a:r>
                        <a:rPr lang="km-KH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របស់វានឹងធ្វើការ </a:t>
                      </a: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synchronize </a:t>
                      </a:r>
                      <a:r>
                        <a:rPr lang="km-KH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នៅលើ </a:t>
                      </a: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writer </a:t>
                      </a:r>
                      <a:r>
                        <a:rPr lang="km-KH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របស់ខ្ឡួនវា.</a:t>
                      </a:r>
                    </a:p>
                    <a:p>
                      <a:pPr marL="342900" lvl="1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protected Writer(Object lock)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200" kern="1200" dirty="0" smtClean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ea typeface="+mn-ea"/>
                        <a:cs typeface="Khmer OS Battambang" panose="02000500000000020004" pitchFamily="2" charset="0"/>
                      </a:endParaRPr>
                    </a:p>
                    <a:p>
                      <a:pPr marL="342900" lvl="1" indent="0" algn="l" defTabSz="6858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m-KH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បង្កើត 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character-stream writer​ </a:t>
                      </a:r>
                      <a:r>
                        <a:rPr lang="km-KH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ថ្មីមួយដែល 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critical sections</a:t>
                      </a:r>
                      <a:r>
                        <a:rPr lang="km-KH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របស់វានឹងធ្វើការ 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synchronize </a:t>
                      </a:r>
                      <a:r>
                        <a:rPr lang="km-KH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នៅលើ 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given object.</a:t>
                      </a:r>
                    </a:p>
                    <a:p>
                      <a:pPr marL="342900" lvl="1" indent="0" algn="l" defTabSz="6858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2200" kern="12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ea typeface="+mn-ea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213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</a:p>
          <a:p>
            <a:pPr lvl="1">
              <a:lnSpc>
                <a:spcPct val="150000"/>
              </a:lnSpc>
            </a:pPr>
            <a:endParaRPr lang="en-US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783753"/>
              </p:ext>
            </p:extLst>
          </p:nvPr>
        </p:nvGraphicFramePr>
        <p:xfrm>
          <a:off x="615773" y="2290534"/>
          <a:ext cx="10585626" cy="3435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2813"/>
                <a:gridCol w="5292813"/>
              </a:tblGrid>
              <a:tr h="3435352">
                <a:tc>
                  <a:txBody>
                    <a:bodyPr/>
                    <a:lstStyle/>
                    <a:p>
                      <a:pPr marL="685800" lvl="1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Writer append(char c)</a:t>
                      </a:r>
                    </a:p>
                    <a:p>
                      <a:pPr marL="685800" lvl="1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Writer append(</a:t>
                      </a:r>
                      <a:r>
                        <a:rPr lang="en-US" sz="22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CharSequence</a:t>
                      </a: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csq</a:t>
                      </a: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)</a:t>
                      </a:r>
                    </a:p>
                    <a:p>
                      <a:pPr marL="685800" lvl="1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Writer append(</a:t>
                      </a:r>
                      <a:r>
                        <a:rPr lang="en-US" sz="22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CharSequence</a:t>
                      </a: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csq</a:t>
                      </a: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, </a:t>
                      </a:r>
                      <a:r>
                        <a:rPr lang="en-US" sz="22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start, </a:t>
                      </a:r>
                      <a:r>
                        <a:rPr lang="en-US" sz="22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end)</a:t>
                      </a:r>
                    </a:p>
                    <a:p>
                      <a:pPr marL="685800" lvl="1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abstract void close()</a:t>
                      </a:r>
                    </a:p>
                    <a:p>
                      <a:pPr marL="685800" lvl="1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abstract void flush()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void write(char[]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cbuf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)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abstract void write(char[]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cbuf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,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off,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len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)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void write(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c)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void write(String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str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)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void write(String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str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,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off,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int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len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)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ea typeface="+mn-ea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636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ការណែនាំអំពី​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84705" y="557335"/>
            <a:ext cx="1695377" cy="3581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[Khmer OS </a:t>
            </a:r>
            <a:r>
              <a:rPr lang="en-US" sz="12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Battambang</a:t>
            </a:r>
            <a:r>
              <a:rPr lang="en-US" sz="1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30 Bold]</a:t>
            </a:r>
            <a:endParaRPr lang="en-US" sz="1200" dirty="0"/>
          </a:p>
        </p:txBody>
      </p:sp>
      <p:pic>
        <p:nvPicPr>
          <p:cNvPr id="1026" name="Picture 2" descr="http://4.bp.blogspot.com/-bEr367SmsGc/TzjoGW_fKNI/AAAAAAAAAKY/f9beQFkAdmc/s1600/reader+and+writer+class+in+java.jpg">
            <a:hlinkClick r:id="rId3"/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790" y="1796331"/>
            <a:ext cx="5249410" cy="434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34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www.tutorialspoint.com/java/io/java_io_writer.htm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www.tutorialspoint.com/java/io/java_io_reader.htm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javadevwannabe.blogspot.com/2012/02/reader-and-writer-classes.html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242</Words>
  <Application>Microsoft Office PowerPoint</Application>
  <PresentationFormat>Widescreen</PresentationFormat>
  <Paragraphs>54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Khmer OS Battambang</vt:lpstr>
      <vt:lpstr>Khmer OS Muol Light</vt:lpstr>
      <vt:lpstr>TS102922647</vt:lpstr>
      <vt:lpstr>Reader Writer</vt:lpstr>
      <vt:lpstr>PowerPoint Presentation</vt:lpstr>
      <vt:lpstr>PowerPoint Presentation</vt:lpstr>
      <vt:lpstr>PowerPoint Presentation</vt:lpstr>
      <vt:lpstr>PowerPoint Presentation</vt:lpstr>
      <vt:lpstr> 1. ការណែនាំអំពី​ Java </vt:lpstr>
      <vt:lpstr> 10. ប្រភពឯកសារ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2017-04-25T10:03:42Z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