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257" r:id="rId3"/>
    <p:sldId id="274" r:id="rId4"/>
    <p:sldId id="279" r:id="rId5"/>
    <p:sldId id="283" r:id="rId6"/>
    <p:sldId id="281" r:id="rId7"/>
    <p:sldId id="282" r:id="rId8"/>
    <p:sldId id="280" r:id="rId9"/>
    <p:sldId id="292" r:id="rId10"/>
    <p:sldId id="286" r:id="rId11"/>
    <p:sldId id="290" r:id="rId12"/>
    <p:sldId id="258" r:id="rId13"/>
    <p:sldId id="284" r:id="rId14"/>
    <p:sldId id="293" r:id="rId15"/>
    <p:sldId id="295" r:id="rId16"/>
    <p:sldId id="296" r:id="rId17"/>
    <p:sldId id="270" r:id="rId18"/>
    <p:sldId id="294" r:id="rId19"/>
    <p:sldId id="297" r:id="rId20"/>
    <p:sldId id="298" r:id="rId21"/>
    <p:sldId id="304" r:id="rId22"/>
    <p:sldId id="305" r:id="rId23"/>
    <p:sldId id="306" r:id="rId24"/>
    <p:sldId id="307" r:id="rId25"/>
    <p:sldId id="308" r:id="rId26"/>
    <p:sldId id="309" r:id="rId27"/>
    <p:sldId id="276" r:id="rId28"/>
    <p:sldId id="299" r:id="rId29"/>
    <p:sldId id="301" r:id="rId30"/>
    <p:sldId id="277" r:id="rId31"/>
    <p:sldId id="300" r:id="rId32"/>
    <p:sldId id="310" r:id="rId33"/>
    <p:sldId id="302" r:id="rId34"/>
    <p:sldId id="278" r:id="rId35"/>
    <p:sldId id="303" r:id="rId36"/>
    <p:sldId id="271" r:id="rId37"/>
    <p:sldId id="272"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599" autoAdjust="0"/>
  </p:normalViewPr>
  <p:slideViewPr>
    <p:cSldViewPr>
      <p:cViewPr varScale="1">
        <p:scale>
          <a:sx n="111" d="100"/>
          <a:sy n="111" d="100"/>
        </p:scale>
        <p:origin x="480" y="9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m Saha" userId="9e17a17c9b079bd7" providerId="LiveId" clId="{C285E9D7-F84C-4BA9-8613-054090793A92}"/>
    <pc:docChg chg="undo custSel addSld delSld modSld sldOrd">
      <pc:chgData name="Priyam Saha" userId="9e17a17c9b079bd7" providerId="LiveId" clId="{C285E9D7-F84C-4BA9-8613-054090793A92}" dt="2023-10-17T14:46:15.525" v="1098" actId="478"/>
      <pc:docMkLst>
        <pc:docMk/>
      </pc:docMkLst>
      <pc:sldChg chg="addSp delSp modSp mod">
        <pc:chgData name="Priyam Saha" userId="9e17a17c9b079bd7" providerId="LiveId" clId="{C285E9D7-F84C-4BA9-8613-054090793A92}" dt="2023-10-17T13:40:12.175" v="65" actId="14100"/>
        <pc:sldMkLst>
          <pc:docMk/>
          <pc:sldMk cId="1920111014" sldId="256"/>
        </pc:sldMkLst>
        <pc:spChg chg="mod">
          <ac:chgData name="Priyam Saha" userId="9e17a17c9b079bd7" providerId="LiveId" clId="{C285E9D7-F84C-4BA9-8613-054090793A92}" dt="2023-10-17T13:40:12.175" v="65" actId="14100"/>
          <ac:spMkLst>
            <pc:docMk/>
            <pc:sldMk cId="1920111014" sldId="256"/>
            <ac:spMk id="2" creationId="{00000000-0000-0000-0000-000000000000}"/>
          </ac:spMkLst>
        </pc:spChg>
        <pc:spChg chg="del mod">
          <ac:chgData name="Priyam Saha" userId="9e17a17c9b079bd7" providerId="LiveId" clId="{C285E9D7-F84C-4BA9-8613-054090793A92}" dt="2023-10-17T13:35:25.164" v="1" actId="478"/>
          <ac:spMkLst>
            <pc:docMk/>
            <pc:sldMk cId="1920111014" sldId="256"/>
            <ac:spMk id="3" creationId="{00000000-0000-0000-0000-000000000000}"/>
          </ac:spMkLst>
        </pc:spChg>
        <pc:spChg chg="add del mod">
          <ac:chgData name="Priyam Saha" userId="9e17a17c9b079bd7" providerId="LiveId" clId="{C285E9D7-F84C-4BA9-8613-054090793A92}" dt="2023-10-17T13:35:28.360" v="2" actId="478"/>
          <ac:spMkLst>
            <pc:docMk/>
            <pc:sldMk cId="1920111014" sldId="256"/>
            <ac:spMk id="5" creationId="{32449E97-54C5-85F5-3609-BF0DFBF07208}"/>
          </ac:spMkLst>
        </pc:spChg>
      </pc:sldChg>
      <pc:sldChg chg="modSp mod">
        <pc:chgData name="Priyam Saha" userId="9e17a17c9b079bd7" providerId="LiveId" clId="{C285E9D7-F84C-4BA9-8613-054090793A92}" dt="2023-10-17T14:30:35.347" v="1048" actId="20577"/>
        <pc:sldMkLst>
          <pc:docMk/>
          <pc:sldMk cId="2128536031" sldId="257"/>
        </pc:sldMkLst>
        <pc:spChg chg="mod">
          <ac:chgData name="Priyam Saha" userId="9e17a17c9b079bd7" providerId="LiveId" clId="{C285E9D7-F84C-4BA9-8613-054090793A92}" dt="2023-10-17T13:44:40.569" v="371" actId="20577"/>
          <ac:spMkLst>
            <pc:docMk/>
            <pc:sldMk cId="2128536031" sldId="257"/>
            <ac:spMk id="13" creationId="{00000000-0000-0000-0000-000000000000}"/>
          </ac:spMkLst>
        </pc:spChg>
        <pc:spChg chg="mod">
          <ac:chgData name="Priyam Saha" userId="9e17a17c9b079bd7" providerId="LiveId" clId="{C285E9D7-F84C-4BA9-8613-054090793A92}" dt="2023-10-17T14:30:35.347" v="1048" actId="20577"/>
          <ac:spMkLst>
            <pc:docMk/>
            <pc:sldMk cId="2128536031" sldId="257"/>
            <ac:spMk id="14" creationId="{00000000-0000-0000-0000-000000000000}"/>
          </ac:spMkLst>
        </pc:spChg>
      </pc:sldChg>
      <pc:sldChg chg="delSp modSp mod ord">
        <pc:chgData name="Priyam Saha" userId="9e17a17c9b079bd7" providerId="LiveId" clId="{C285E9D7-F84C-4BA9-8613-054090793A92}" dt="2023-10-17T14:14:48.159" v="794" actId="478"/>
        <pc:sldMkLst>
          <pc:docMk/>
          <pc:sldMk cId="3847750985" sldId="258"/>
        </pc:sldMkLst>
        <pc:spChg chg="mod">
          <ac:chgData name="Priyam Saha" userId="9e17a17c9b079bd7" providerId="LiveId" clId="{C285E9D7-F84C-4BA9-8613-054090793A92}" dt="2023-10-17T13:39:36.467" v="41" actId="2711"/>
          <ac:spMkLst>
            <pc:docMk/>
            <pc:sldMk cId="3847750985" sldId="258"/>
            <ac:spMk id="2" creationId="{00000000-0000-0000-0000-000000000000}"/>
          </ac:spMkLst>
        </pc:spChg>
        <pc:spChg chg="del">
          <ac:chgData name="Priyam Saha" userId="9e17a17c9b079bd7" providerId="LiveId" clId="{C285E9D7-F84C-4BA9-8613-054090793A92}" dt="2023-10-17T14:14:48.159" v="794" actId="478"/>
          <ac:spMkLst>
            <pc:docMk/>
            <pc:sldMk cId="3847750985" sldId="258"/>
            <ac:spMk id="3" creationId="{00000000-0000-0000-0000-000000000000}"/>
          </ac:spMkLst>
        </pc:spChg>
      </pc:sldChg>
      <pc:sldChg chg="ord">
        <pc:chgData name="Priyam Saha" userId="9e17a17c9b079bd7" providerId="LiveId" clId="{C285E9D7-F84C-4BA9-8613-054090793A92}" dt="2023-10-17T14:21:50.513" v="919"/>
        <pc:sldMkLst>
          <pc:docMk/>
          <pc:sldMk cId="4135151317" sldId="260"/>
        </pc:sldMkLst>
      </pc:sldChg>
      <pc:sldChg chg="delSp modSp add mod ord">
        <pc:chgData name="Priyam Saha" userId="9e17a17c9b079bd7" providerId="LiveId" clId="{C285E9D7-F84C-4BA9-8613-054090793A92}" dt="2023-10-17T14:46:15.525" v="1098" actId="478"/>
        <pc:sldMkLst>
          <pc:docMk/>
          <pc:sldMk cId="3676478113" sldId="270"/>
        </pc:sldMkLst>
        <pc:spChg chg="mod">
          <ac:chgData name="Priyam Saha" userId="9e17a17c9b079bd7" providerId="LiveId" clId="{C285E9D7-F84C-4BA9-8613-054090793A92}" dt="2023-10-17T13:40:01.403" v="64" actId="20577"/>
          <ac:spMkLst>
            <pc:docMk/>
            <pc:sldMk cId="3676478113" sldId="270"/>
            <ac:spMk id="2" creationId="{00000000-0000-0000-0000-000000000000}"/>
          </ac:spMkLst>
        </pc:spChg>
        <pc:spChg chg="del">
          <ac:chgData name="Priyam Saha" userId="9e17a17c9b079bd7" providerId="LiveId" clId="{C285E9D7-F84C-4BA9-8613-054090793A92}" dt="2023-10-17T14:46:15.525" v="1098" actId="478"/>
          <ac:spMkLst>
            <pc:docMk/>
            <pc:sldMk cId="3676478113" sldId="270"/>
            <ac:spMk id="3" creationId="{00000000-0000-0000-0000-000000000000}"/>
          </ac:spMkLst>
        </pc:spChg>
      </pc:sldChg>
      <pc:sldChg chg="modSp add mod ord">
        <pc:chgData name="Priyam Saha" userId="9e17a17c9b079bd7" providerId="LiveId" clId="{C285E9D7-F84C-4BA9-8613-054090793A92}" dt="2023-10-17T13:43:04.167" v="344" actId="20577"/>
        <pc:sldMkLst>
          <pc:docMk/>
          <pc:sldMk cId="2269656418" sldId="271"/>
        </pc:sldMkLst>
        <pc:spChg chg="mod">
          <ac:chgData name="Priyam Saha" userId="9e17a17c9b079bd7" providerId="LiveId" clId="{C285E9D7-F84C-4BA9-8613-054090793A92}" dt="2023-10-17T13:41:05.733" v="87" actId="20577"/>
          <ac:spMkLst>
            <pc:docMk/>
            <pc:sldMk cId="2269656418" sldId="271"/>
            <ac:spMk id="13" creationId="{00000000-0000-0000-0000-000000000000}"/>
          </ac:spMkLst>
        </pc:spChg>
        <pc:spChg chg="mod">
          <ac:chgData name="Priyam Saha" userId="9e17a17c9b079bd7" providerId="LiveId" clId="{C285E9D7-F84C-4BA9-8613-054090793A92}" dt="2023-10-17T13:43:04.167" v="344" actId="20577"/>
          <ac:spMkLst>
            <pc:docMk/>
            <pc:sldMk cId="2269656418" sldId="271"/>
            <ac:spMk id="14" creationId="{00000000-0000-0000-0000-000000000000}"/>
          </ac:spMkLst>
        </pc:spChg>
      </pc:sldChg>
      <pc:sldChg chg="addSp modSp add mod ord">
        <pc:chgData name="Priyam Saha" userId="9e17a17c9b079bd7" providerId="LiveId" clId="{C285E9D7-F84C-4BA9-8613-054090793A92}" dt="2023-10-17T13:44:26.010" v="358" actId="20577"/>
        <pc:sldMkLst>
          <pc:docMk/>
          <pc:sldMk cId="183037271" sldId="272"/>
        </pc:sldMkLst>
        <pc:spChg chg="add mod">
          <ac:chgData name="Priyam Saha" userId="9e17a17c9b079bd7" providerId="LiveId" clId="{C285E9D7-F84C-4BA9-8613-054090793A92}" dt="2023-10-17T13:44:26.010" v="358" actId="20577"/>
          <ac:spMkLst>
            <pc:docMk/>
            <pc:sldMk cId="183037271" sldId="272"/>
            <ac:spMk id="2" creationId="{4907078E-0FA4-4847-3502-E8359C17578C}"/>
          </ac:spMkLst>
        </pc:spChg>
      </pc:sldChg>
      <pc:sldChg chg="addSp delSp modSp add mod ord">
        <pc:chgData name="Priyam Saha" userId="9e17a17c9b079bd7" providerId="LiveId" clId="{C285E9D7-F84C-4BA9-8613-054090793A92}" dt="2023-10-17T14:09:05.112" v="688" actId="2711"/>
        <pc:sldMkLst>
          <pc:docMk/>
          <pc:sldMk cId="2107983281" sldId="273"/>
        </pc:sldMkLst>
        <pc:spChg chg="add del mod">
          <ac:chgData name="Priyam Saha" userId="9e17a17c9b079bd7" providerId="LiveId" clId="{C285E9D7-F84C-4BA9-8613-054090793A92}" dt="2023-10-17T14:06:50.513" v="657" actId="33987"/>
          <ac:spMkLst>
            <pc:docMk/>
            <pc:sldMk cId="2107983281" sldId="273"/>
            <ac:spMk id="4" creationId="{AE9BC827-FB1A-2F2D-CAC3-4DA4D6F35307}"/>
          </ac:spMkLst>
        </pc:spChg>
        <pc:spChg chg="add mod">
          <ac:chgData name="Priyam Saha" userId="9e17a17c9b079bd7" providerId="LiveId" clId="{C285E9D7-F84C-4BA9-8613-054090793A92}" dt="2023-10-17T14:09:05.112" v="688" actId="2711"/>
          <ac:spMkLst>
            <pc:docMk/>
            <pc:sldMk cId="2107983281" sldId="273"/>
            <ac:spMk id="5" creationId="{FABAF84A-B2EF-6973-DBCD-E1480EA79DBA}"/>
          </ac:spMkLst>
        </pc:spChg>
        <pc:picChg chg="add mod">
          <ac:chgData name="Priyam Saha" userId="9e17a17c9b079bd7" providerId="LiveId" clId="{C285E9D7-F84C-4BA9-8613-054090793A92}" dt="2023-10-17T14:08:42.794" v="687" actId="1076"/>
          <ac:picMkLst>
            <pc:docMk/>
            <pc:sldMk cId="2107983281" sldId="273"/>
            <ac:picMk id="3" creationId="{D01C5E6F-E202-3529-9F94-57D5CC040DC3}"/>
          </ac:picMkLst>
        </pc:picChg>
      </pc:sldChg>
      <pc:sldChg chg="addSp delSp modSp add mod ord">
        <pc:chgData name="Priyam Saha" userId="9e17a17c9b079bd7" providerId="LiveId" clId="{C285E9D7-F84C-4BA9-8613-054090793A92}" dt="2023-10-17T14:14:42.202" v="793" actId="478"/>
        <pc:sldMkLst>
          <pc:docMk/>
          <pc:sldMk cId="443951970" sldId="274"/>
        </pc:sldMkLst>
        <pc:spChg chg="mod">
          <ac:chgData name="Priyam Saha" userId="9e17a17c9b079bd7" providerId="LiveId" clId="{C285E9D7-F84C-4BA9-8613-054090793A92}" dt="2023-10-17T14:13:35.959" v="779" actId="20577"/>
          <ac:spMkLst>
            <pc:docMk/>
            <pc:sldMk cId="443951970" sldId="274"/>
            <ac:spMk id="2" creationId="{00000000-0000-0000-0000-000000000000}"/>
          </ac:spMkLst>
        </pc:spChg>
        <pc:spChg chg="del mod">
          <ac:chgData name="Priyam Saha" userId="9e17a17c9b079bd7" providerId="LiveId" clId="{C285E9D7-F84C-4BA9-8613-054090793A92}" dt="2023-10-17T14:14:42.202" v="793" actId="478"/>
          <ac:spMkLst>
            <pc:docMk/>
            <pc:sldMk cId="443951970" sldId="274"/>
            <ac:spMk id="3" creationId="{00000000-0000-0000-0000-000000000000}"/>
          </ac:spMkLst>
        </pc:spChg>
        <pc:spChg chg="add del mod">
          <ac:chgData name="Priyam Saha" userId="9e17a17c9b079bd7" providerId="LiveId" clId="{C285E9D7-F84C-4BA9-8613-054090793A92}" dt="2023-10-17T14:01:48.791" v="585" actId="478"/>
          <ac:spMkLst>
            <pc:docMk/>
            <pc:sldMk cId="443951970" sldId="274"/>
            <ac:spMk id="5" creationId="{26EEBDD4-DE2C-DC1E-01BD-1ADDE9EEDD4D}"/>
          </ac:spMkLst>
        </pc:spChg>
      </pc:sldChg>
      <pc:sldChg chg="modSp add mod">
        <pc:chgData name="Priyam Saha" userId="9e17a17c9b079bd7" providerId="LiveId" clId="{C285E9D7-F84C-4BA9-8613-054090793A92}" dt="2023-10-17T14:02:08.598" v="594" actId="20577"/>
        <pc:sldMkLst>
          <pc:docMk/>
          <pc:sldMk cId="1017905315" sldId="275"/>
        </pc:sldMkLst>
        <pc:spChg chg="mod">
          <ac:chgData name="Priyam Saha" userId="9e17a17c9b079bd7" providerId="LiveId" clId="{C285E9D7-F84C-4BA9-8613-054090793A92}" dt="2023-10-17T14:02:08.598" v="594" actId="20577"/>
          <ac:spMkLst>
            <pc:docMk/>
            <pc:sldMk cId="1017905315" sldId="275"/>
            <ac:spMk id="2" creationId="{00000000-0000-0000-0000-000000000000}"/>
          </ac:spMkLst>
        </pc:spChg>
      </pc:sldChg>
      <pc:sldChg chg="modSp add mod">
        <pc:chgData name="Priyam Saha" userId="9e17a17c9b079bd7" providerId="LiveId" clId="{C285E9D7-F84C-4BA9-8613-054090793A92}" dt="2023-10-17T14:02:46.860" v="610" actId="20577"/>
        <pc:sldMkLst>
          <pc:docMk/>
          <pc:sldMk cId="2318863968" sldId="276"/>
        </pc:sldMkLst>
        <pc:spChg chg="mod">
          <ac:chgData name="Priyam Saha" userId="9e17a17c9b079bd7" providerId="LiveId" clId="{C285E9D7-F84C-4BA9-8613-054090793A92}" dt="2023-10-17T14:02:46.860" v="610" actId="20577"/>
          <ac:spMkLst>
            <pc:docMk/>
            <pc:sldMk cId="2318863968" sldId="276"/>
            <ac:spMk id="2" creationId="{00000000-0000-0000-0000-000000000000}"/>
          </ac:spMkLst>
        </pc:spChg>
      </pc:sldChg>
      <pc:sldChg chg="modSp add mod">
        <pc:chgData name="Priyam Saha" userId="9e17a17c9b079bd7" providerId="LiveId" clId="{C285E9D7-F84C-4BA9-8613-054090793A92}" dt="2023-10-17T14:03:32.797" v="631" actId="20577"/>
        <pc:sldMkLst>
          <pc:docMk/>
          <pc:sldMk cId="2789428406" sldId="277"/>
        </pc:sldMkLst>
        <pc:spChg chg="mod">
          <ac:chgData name="Priyam Saha" userId="9e17a17c9b079bd7" providerId="LiveId" clId="{C285E9D7-F84C-4BA9-8613-054090793A92}" dt="2023-10-17T14:03:32.797" v="631" actId="20577"/>
          <ac:spMkLst>
            <pc:docMk/>
            <pc:sldMk cId="2789428406" sldId="277"/>
            <ac:spMk id="2" creationId="{00000000-0000-0000-0000-000000000000}"/>
          </ac:spMkLst>
        </pc:spChg>
      </pc:sldChg>
      <pc:sldChg chg="modSp add mod">
        <pc:chgData name="Priyam Saha" userId="9e17a17c9b079bd7" providerId="LiveId" clId="{C285E9D7-F84C-4BA9-8613-054090793A92}" dt="2023-10-17T14:03:43.340" v="650" actId="20577"/>
        <pc:sldMkLst>
          <pc:docMk/>
          <pc:sldMk cId="1480746841" sldId="278"/>
        </pc:sldMkLst>
        <pc:spChg chg="mod">
          <ac:chgData name="Priyam Saha" userId="9e17a17c9b079bd7" providerId="LiveId" clId="{C285E9D7-F84C-4BA9-8613-054090793A92}" dt="2023-10-17T14:03:43.340" v="650" actId="20577"/>
          <ac:spMkLst>
            <pc:docMk/>
            <pc:sldMk cId="1480746841" sldId="278"/>
            <ac:spMk id="2" creationId="{00000000-0000-0000-0000-000000000000}"/>
          </ac:spMkLst>
        </pc:spChg>
      </pc:sldChg>
      <pc:sldChg chg="modSp add mod ord">
        <pc:chgData name="Priyam Saha" userId="9e17a17c9b079bd7" providerId="LiveId" clId="{C285E9D7-F84C-4BA9-8613-054090793A92}" dt="2023-10-17T14:13:51.112" v="791" actId="20577"/>
        <pc:sldMkLst>
          <pc:docMk/>
          <pc:sldMk cId="1174875659" sldId="279"/>
        </pc:sldMkLst>
        <pc:spChg chg="mod">
          <ac:chgData name="Priyam Saha" userId="9e17a17c9b079bd7" providerId="LiveId" clId="{C285E9D7-F84C-4BA9-8613-054090793A92}" dt="2023-10-17T14:13:51.112" v="791" actId="20577"/>
          <ac:spMkLst>
            <pc:docMk/>
            <pc:sldMk cId="1174875659" sldId="279"/>
            <ac:spMk id="13" creationId="{00000000-0000-0000-0000-000000000000}"/>
          </ac:spMkLst>
        </pc:spChg>
        <pc:spChg chg="mod">
          <ac:chgData name="Priyam Saha" userId="9e17a17c9b079bd7" providerId="LiveId" clId="{C285E9D7-F84C-4BA9-8613-054090793A92}" dt="2023-10-17T14:12:24.754" v="750" actId="5793"/>
          <ac:spMkLst>
            <pc:docMk/>
            <pc:sldMk cId="1174875659" sldId="279"/>
            <ac:spMk id="14" creationId="{00000000-0000-0000-0000-000000000000}"/>
          </ac:spMkLst>
        </pc:spChg>
      </pc:sldChg>
      <pc:sldChg chg="delSp add mod">
        <pc:chgData name="Priyam Saha" userId="9e17a17c9b079bd7" providerId="LiveId" clId="{C285E9D7-F84C-4BA9-8613-054090793A92}" dt="2023-10-17T14:14:39.252" v="792" actId="478"/>
        <pc:sldMkLst>
          <pc:docMk/>
          <pc:sldMk cId="356775904" sldId="280"/>
        </pc:sldMkLst>
        <pc:spChg chg="del">
          <ac:chgData name="Priyam Saha" userId="9e17a17c9b079bd7" providerId="LiveId" clId="{C285E9D7-F84C-4BA9-8613-054090793A92}" dt="2023-10-17T14:14:39.252" v="792" actId="478"/>
          <ac:spMkLst>
            <pc:docMk/>
            <pc:sldMk cId="356775904" sldId="280"/>
            <ac:spMk id="3" creationId="{00000000-0000-0000-0000-000000000000}"/>
          </ac:spMkLst>
        </pc:spChg>
      </pc:sldChg>
      <pc:sldChg chg="modSp add mod">
        <pc:chgData name="Priyam Saha" userId="9e17a17c9b079bd7" providerId="LiveId" clId="{C285E9D7-F84C-4BA9-8613-054090793A92}" dt="2023-10-17T14:19:01.782" v="887" actId="20577"/>
        <pc:sldMkLst>
          <pc:docMk/>
          <pc:sldMk cId="3973007470" sldId="281"/>
        </pc:sldMkLst>
        <pc:spChg chg="mod">
          <ac:chgData name="Priyam Saha" userId="9e17a17c9b079bd7" providerId="LiveId" clId="{C285E9D7-F84C-4BA9-8613-054090793A92}" dt="2023-10-17T14:15:27.434" v="863" actId="20577"/>
          <ac:spMkLst>
            <pc:docMk/>
            <pc:sldMk cId="3973007470" sldId="281"/>
            <ac:spMk id="13" creationId="{00000000-0000-0000-0000-000000000000}"/>
          </ac:spMkLst>
        </pc:spChg>
        <pc:spChg chg="mod">
          <ac:chgData name="Priyam Saha" userId="9e17a17c9b079bd7" providerId="LiveId" clId="{C285E9D7-F84C-4BA9-8613-054090793A92}" dt="2023-10-17T14:19:01.782" v="887" actId="20577"/>
          <ac:spMkLst>
            <pc:docMk/>
            <pc:sldMk cId="3973007470" sldId="281"/>
            <ac:spMk id="14" creationId="{00000000-0000-0000-0000-000000000000}"/>
          </ac:spMkLst>
        </pc:spChg>
      </pc:sldChg>
      <pc:sldChg chg="modSp add mod">
        <pc:chgData name="Priyam Saha" userId="9e17a17c9b079bd7" providerId="LiveId" clId="{C285E9D7-F84C-4BA9-8613-054090793A92}" dt="2023-10-17T14:20:02.470" v="917" actId="27636"/>
        <pc:sldMkLst>
          <pc:docMk/>
          <pc:sldMk cId="754692649" sldId="282"/>
        </pc:sldMkLst>
        <pc:spChg chg="mod">
          <ac:chgData name="Priyam Saha" userId="9e17a17c9b079bd7" providerId="LiveId" clId="{C285E9D7-F84C-4BA9-8613-054090793A92}" dt="2023-10-17T14:20:02.470" v="917" actId="27636"/>
          <ac:spMkLst>
            <pc:docMk/>
            <pc:sldMk cId="754692649" sldId="282"/>
            <ac:spMk id="14" creationId="{00000000-0000-0000-0000-000000000000}"/>
          </ac:spMkLst>
        </pc:spChg>
      </pc:sldChg>
      <pc:sldChg chg="modSp add mod ord">
        <pc:chgData name="Priyam Saha" userId="9e17a17c9b079bd7" providerId="LiveId" clId="{C285E9D7-F84C-4BA9-8613-054090793A92}" dt="2023-10-17T14:19:29.434" v="913" actId="20577"/>
        <pc:sldMkLst>
          <pc:docMk/>
          <pc:sldMk cId="3948531861" sldId="283"/>
        </pc:sldMkLst>
        <pc:spChg chg="mod">
          <ac:chgData name="Priyam Saha" userId="9e17a17c9b079bd7" providerId="LiveId" clId="{C285E9D7-F84C-4BA9-8613-054090793A92}" dt="2023-10-17T14:19:29.434" v="913" actId="20577"/>
          <ac:spMkLst>
            <pc:docMk/>
            <pc:sldMk cId="3948531861" sldId="283"/>
            <ac:spMk id="2" creationId="{00000000-0000-0000-0000-000000000000}"/>
          </ac:spMkLst>
        </pc:spChg>
      </pc:sldChg>
      <pc:sldChg chg="addSp modSp add mod ord">
        <pc:chgData name="Priyam Saha" userId="9e17a17c9b079bd7" providerId="LiveId" clId="{C285E9D7-F84C-4BA9-8613-054090793A92}" dt="2023-10-17T14:35:23.607" v="1076" actId="255"/>
        <pc:sldMkLst>
          <pc:docMk/>
          <pc:sldMk cId="2776099218" sldId="284"/>
        </pc:sldMkLst>
        <pc:spChg chg="mod">
          <ac:chgData name="Priyam Saha" userId="9e17a17c9b079bd7" providerId="LiveId" clId="{C285E9D7-F84C-4BA9-8613-054090793A92}" dt="2023-10-17T14:22:08.572" v="923"/>
          <ac:spMkLst>
            <pc:docMk/>
            <pc:sldMk cId="2776099218" sldId="284"/>
            <ac:spMk id="2" creationId="{00000000-0000-0000-0000-000000000000}"/>
          </ac:spMkLst>
        </pc:spChg>
        <pc:spChg chg="add mod">
          <ac:chgData name="Priyam Saha" userId="9e17a17c9b079bd7" providerId="LiveId" clId="{C285E9D7-F84C-4BA9-8613-054090793A92}" dt="2023-10-17T14:35:23.607" v="1076" actId="255"/>
          <ac:spMkLst>
            <pc:docMk/>
            <pc:sldMk cId="2776099218" sldId="284"/>
            <ac:spMk id="3" creationId="{07DF270B-4499-FF1F-CD93-97897B4BADF6}"/>
          </ac:spMkLst>
        </pc:spChg>
      </pc:sldChg>
      <pc:sldChg chg="modSp add mod">
        <pc:chgData name="Priyam Saha" userId="9e17a17c9b079bd7" providerId="LiveId" clId="{C285E9D7-F84C-4BA9-8613-054090793A92}" dt="2023-10-17T14:27:52.988" v="993"/>
        <pc:sldMkLst>
          <pc:docMk/>
          <pc:sldMk cId="1751139596" sldId="285"/>
        </pc:sldMkLst>
        <pc:spChg chg="mod">
          <ac:chgData name="Priyam Saha" userId="9e17a17c9b079bd7" providerId="LiveId" clId="{C285E9D7-F84C-4BA9-8613-054090793A92}" dt="2023-10-17T14:27:52.988" v="993"/>
          <ac:spMkLst>
            <pc:docMk/>
            <pc:sldMk cId="1751139596" sldId="285"/>
            <ac:spMk id="14" creationId="{00000000-0000-0000-0000-000000000000}"/>
          </ac:spMkLst>
        </pc:spChg>
      </pc:sldChg>
      <pc:sldChg chg="add del">
        <pc:chgData name="Priyam Saha" userId="9e17a17c9b079bd7" providerId="LiveId" clId="{C285E9D7-F84C-4BA9-8613-054090793A92}" dt="2023-10-17T14:27:28.879" v="989"/>
        <pc:sldMkLst>
          <pc:docMk/>
          <pc:sldMk cId="665831315" sldId="286"/>
        </pc:sldMkLst>
      </pc:sldChg>
      <pc:sldChg chg="modSp add mod ord">
        <pc:chgData name="Priyam Saha" userId="9e17a17c9b079bd7" providerId="LiveId" clId="{C285E9D7-F84C-4BA9-8613-054090793A92}" dt="2023-10-17T14:33:46.023" v="1052" actId="20577"/>
        <pc:sldMkLst>
          <pc:docMk/>
          <pc:sldMk cId="1766859175" sldId="286"/>
        </pc:sldMkLst>
        <pc:spChg chg="mod">
          <ac:chgData name="Priyam Saha" userId="9e17a17c9b079bd7" providerId="LiveId" clId="{C285E9D7-F84C-4BA9-8613-054090793A92}" dt="2023-10-17T14:28:50.626" v="997"/>
          <ac:spMkLst>
            <pc:docMk/>
            <pc:sldMk cId="1766859175" sldId="286"/>
            <ac:spMk id="13" creationId="{00000000-0000-0000-0000-000000000000}"/>
          </ac:spMkLst>
        </pc:spChg>
        <pc:spChg chg="mod">
          <ac:chgData name="Priyam Saha" userId="9e17a17c9b079bd7" providerId="LiveId" clId="{C285E9D7-F84C-4BA9-8613-054090793A92}" dt="2023-10-17T14:33:46.023" v="1052" actId="20577"/>
          <ac:spMkLst>
            <pc:docMk/>
            <pc:sldMk cId="1766859175" sldId="286"/>
            <ac:spMk id="14" creationId="{00000000-0000-0000-0000-000000000000}"/>
          </ac:spMkLst>
        </pc:spChg>
      </pc:sldChg>
      <pc:sldChg chg="modSp add mod">
        <pc:chgData name="Priyam Saha" userId="9e17a17c9b079bd7" providerId="LiveId" clId="{C285E9D7-F84C-4BA9-8613-054090793A92}" dt="2023-10-17T14:40:17.499" v="1077"/>
        <pc:sldMkLst>
          <pc:docMk/>
          <pc:sldMk cId="2449454627" sldId="287"/>
        </pc:sldMkLst>
        <pc:spChg chg="mod">
          <ac:chgData name="Priyam Saha" userId="9e17a17c9b079bd7" providerId="LiveId" clId="{C285E9D7-F84C-4BA9-8613-054090793A92}" dt="2023-10-17T14:40:17.499" v="1077"/>
          <ac:spMkLst>
            <pc:docMk/>
            <pc:sldMk cId="2449454627" sldId="287"/>
            <ac:spMk id="14" creationId="{00000000-0000-0000-0000-000000000000}"/>
          </ac:spMkLst>
        </pc:spChg>
      </pc:sldChg>
      <pc:sldChg chg="modSp add mod ord">
        <pc:chgData name="Priyam Saha" userId="9e17a17c9b079bd7" providerId="LiveId" clId="{C285E9D7-F84C-4BA9-8613-054090793A92}" dt="2023-10-17T14:41:02.954" v="1081" actId="20577"/>
        <pc:sldMkLst>
          <pc:docMk/>
          <pc:sldMk cId="1964002046" sldId="288"/>
        </pc:sldMkLst>
        <pc:spChg chg="mod">
          <ac:chgData name="Priyam Saha" userId="9e17a17c9b079bd7" providerId="LiveId" clId="{C285E9D7-F84C-4BA9-8613-054090793A92}" dt="2023-10-17T14:41:02.954" v="1081" actId="20577"/>
          <ac:spMkLst>
            <pc:docMk/>
            <pc:sldMk cId="1964002046" sldId="288"/>
            <ac:spMk id="14" creationId="{00000000-0000-0000-0000-000000000000}"/>
          </ac:spMkLst>
        </pc:spChg>
      </pc:sldChg>
      <pc:sldChg chg="addSp modSp add mod ord">
        <pc:chgData name="Priyam Saha" userId="9e17a17c9b079bd7" providerId="LiveId" clId="{C285E9D7-F84C-4BA9-8613-054090793A92}" dt="2023-10-17T14:46:01.589" v="1097" actId="1076"/>
        <pc:sldMkLst>
          <pc:docMk/>
          <pc:sldMk cId="847500927" sldId="289"/>
        </pc:sldMkLst>
        <pc:spChg chg="add mod">
          <ac:chgData name="Priyam Saha" userId="9e17a17c9b079bd7" providerId="LiveId" clId="{C285E9D7-F84C-4BA9-8613-054090793A92}" dt="2023-10-17T14:46:01.589" v="1097" actId="1076"/>
          <ac:spMkLst>
            <pc:docMk/>
            <pc:sldMk cId="847500927" sldId="289"/>
            <ac:spMk id="4" creationId="{950CCF83-C11C-F79F-AE81-605676FC8A87}"/>
          </ac:spMkLst>
        </pc:spChg>
        <pc:picChg chg="add mod">
          <ac:chgData name="Priyam Saha" userId="9e17a17c9b079bd7" providerId="LiveId" clId="{C285E9D7-F84C-4BA9-8613-054090793A92}" dt="2023-10-17T14:45:55.486" v="1096" actId="1076"/>
          <ac:picMkLst>
            <pc:docMk/>
            <pc:sldMk cId="847500927" sldId="289"/>
            <ac:picMk id="3" creationId="{024C8268-3725-1586-9B74-831EFDDC14B4}"/>
          </ac:picMkLst>
        </pc:picChg>
      </pc:sldChg>
    </pc:docChg>
  </pc:docChgLst>
  <pc:docChgLst>
    <pc:chgData name="Priyam Saha" userId="9e17a17c9b079bd7" providerId="LiveId" clId="{55F6DCC4-8F60-4CF6-93DA-07D3EB2F28E1}"/>
    <pc:docChg chg="undo redo custSel addSld delSld modSld sldOrd">
      <pc:chgData name="Priyam Saha" userId="9e17a17c9b079bd7" providerId="LiveId" clId="{55F6DCC4-8F60-4CF6-93DA-07D3EB2F28E1}" dt="2023-10-17T18:16:08.367" v="607" actId="5793"/>
      <pc:docMkLst>
        <pc:docMk/>
      </pc:docMkLst>
      <pc:sldChg chg="modSp mod">
        <pc:chgData name="Priyam Saha" userId="9e17a17c9b079bd7" providerId="LiveId" clId="{55F6DCC4-8F60-4CF6-93DA-07D3EB2F28E1}" dt="2023-10-17T17:12:56.779" v="95" actId="14100"/>
        <pc:sldMkLst>
          <pc:docMk/>
          <pc:sldMk cId="754692649" sldId="282"/>
        </pc:sldMkLst>
        <pc:spChg chg="mod">
          <ac:chgData name="Priyam Saha" userId="9e17a17c9b079bd7" providerId="LiveId" clId="{55F6DCC4-8F60-4CF6-93DA-07D3EB2F28E1}" dt="2023-10-17T17:12:56.779" v="95" actId="14100"/>
          <ac:spMkLst>
            <pc:docMk/>
            <pc:sldMk cId="754692649" sldId="282"/>
            <ac:spMk id="14" creationId="{00000000-0000-0000-0000-000000000000}"/>
          </ac:spMkLst>
        </pc:spChg>
      </pc:sldChg>
      <pc:sldChg chg="modSp del mod">
        <pc:chgData name="Priyam Saha" userId="9e17a17c9b079bd7" providerId="LiveId" clId="{55F6DCC4-8F60-4CF6-93DA-07D3EB2F28E1}" dt="2023-10-17T17:12:59.730" v="96" actId="47"/>
        <pc:sldMkLst>
          <pc:docMk/>
          <pc:sldMk cId="1751139596" sldId="285"/>
        </pc:sldMkLst>
        <pc:spChg chg="mod">
          <ac:chgData name="Priyam Saha" userId="9e17a17c9b079bd7" providerId="LiveId" clId="{55F6DCC4-8F60-4CF6-93DA-07D3EB2F28E1}" dt="2023-10-17T17:12:35.138" v="80" actId="21"/>
          <ac:spMkLst>
            <pc:docMk/>
            <pc:sldMk cId="1751139596" sldId="285"/>
            <ac:spMk id="14" creationId="{00000000-0000-0000-0000-000000000000}"/>
          </ac:spMkLst>
        </pc:spChg>
      </pc:sldChg>
      <pc:sldChg chg="modSp mod">
        <pc:chgData name="Priyam Saha" userId="9e17a17c9b079bd7" providerId="LiveId" clId="{55F6DCC4-8F60-4CF6-93DA-07D3EB2F28E1}" dt="2023-10-17T17:18:33.993" v="100" actId="20577"/>
        <pc:sldMkLst>
          <pc:docMk/>
          <pc:sldMk cId="1766859175" sldId="286"/>
        </pc:sldMkLst>
        <pc:spChg chg="mod">
          <ac:chgData name="Priyam Saha" userId="9e17a17c9b079bd7" providerId="LiveId" clId="{55F6DCC4-8F60-4CF6-93DA-07D3EB2F28E1}" dt="2023-10-17T17:18:33.993" v="100" actId="20577"/>
          <ac:spMkLst>
            <pc:docMk/>
            <pc:sldMk cId="1766859175" sldId="286"/>
            <ac:spMk id="14" creationId="{00000000-0000-0000-0000-000000000000}"/>
          </ac:spMkLst>
        </pc:spChg>
      </pc:sldChg>
      <pc:sldChg chg="modSp del mod">
        <pc:chgData name="Priyam Saha" userId="9e17a17c9b079bd7" providerId="LiveId" clId="{55F6DCC4-8F60-4CF6-93DA-07D3EB2F28E1}" dt="2023-10-17T17:21:06.196" v="111" actId="2696"/>
        <pc:sldMkLst>
          <pc:docMk/>
          <pc:sldMk cId="2449454627" sldId="287"/>
        </pc:sldMkLst>
        <pc:spChg chg="mod">
          <ac:chgData name="Priyam Saha" userId="9e17a17c9b079bd7" providerId="LiveId" clId="{55F6DCC4-8F60-4CF6-93DA-07D3EB2F28E1}" dt="2023-10-17T17:20:48.390" v="106" actId="21"/>
          <ac:spMkLst>
            <pc:docMk/>
            <pc:sldMk cId="2449454627" sldId="287"/>
            <ac:spMk id="14" creationId="{00000000-0000-0000-0000-000000000000}"/>
          </ac:spMkLst>
        </pc:spChg>
      </pc:sldChg>
      <pc:sldChg chg="modSp mod">
        <pc:chgData name="Priyam Saha" userId="9e17a17c9b079bd7" providerId="LiveId" clId="{55F6DCC4-8F60-4CF6-93DA-07D3EB2F28E1}" dt="2023-10-17T17:20:54.985" v="110" actId="27636"/>
        <pc:sldMkLst>
          <pc:docMk/>
          <pc:sldMk cId="676469746" sldId="290"/>
        </pc:sldMkLst>
        <pc:spChg chg="mod">
          <ac:chgData name="Priyam Saha" userId="9e17a17c9b079bd7" providerId="LiveId" clId="{55F6DCC4-8F60-4CF6-93DA-07D3EB2F28E1}" dt="2023-10-17T17:20:54.985" v="110" actId="27636"/>
          <ac:spMkLst>
            <pc:docMk/>
            <pc:sldMk cId="676469746" sldId="290"/>
            <ac:spMk id="14" creationId="{00000000-0000-0000-0000-000000000000}"/>
          </ac:spMkLst>
        </pc:spChg>
      </pc:sldChg>
      <pc:sldChg chg="modSp mod">
        <pc:chgData name="Priyam Saha" userId="9e17a17c9b079bd7" providerId="LiveId" clId="{55F6DCC4-8F60-4CF6-93DA-07D3EB2F28E1}" dt="2023-10-17T17:02:20.431" v="74" actId="20577"/>
        <pc:sldMkLst>
          <pc:docMk/>
          <pc:sldMk cId="984031408" sldId="302"/>
        </pc:sldMkLst>
        <pc:spChg chg="mod">
          <ac:chgData name="Priyam Saha" userId="9e17a17c9b079bd7" providerId="LiveId" clId="{55F6DCC4-8F60-4CF6-93DA-07D3EB2F28E1}" dt="2023-10-17T17:02:20.431" v="74" actId="20577"/>
          <ac:spMkLst>
            <pc:docMk/>
            <pc:sldMk cId="984031408" sldId="302"/>
            <ac:spMk id="14" creationId="{00000000-0000-0000-0000-000000000000}"/>
          </ac:spMkLst>
        </pc:spChg>
      </pc:sldChg>
      <pc:sldChg chg="modSp add mod ord">
        <pc:chgData name="Priyam Saha" userId="9e17a17c9b079bd7" providerId="LiveId" clId="{55F6DCC4-8F60-4CF6-93DA-07D3EB2F28E1}" dt="2023-10-17T16:49:52.581" v="27" actId="20577"/>
        <pc:sldMkLst>
          <pc:docMk/>
          <pc:sldMk cId="3081621750" sldId="304"/>
        </pc:sldMkLst>
        <pc:spChg chg="mod">
          <ac:chgData name="Priyam Saha" userId="9e17a17c9b079bd7" providerId="LiveId" clId="{55F6DCC4-8F60-4CF6-93DA-07D3EB2F28E1}" dt="2023-10-17T16:49:52.581" v="27" actId="20577"/>
          <ac:spMkLst>
            <pc:docMk/>
            <pc:sldMk cId="3081621750" sldId="304"/>
            <ac:spMk id="2" creationId="{00000000-0000-0000-0000-000000000000}"/>
          </ac:spMkLst>
        </pc:spChg>
      </pc:sldChg>
      <pc:sldChg chg="addSp delSp modSp add mod ord">
        <pc:chgData name="Priyam Saha" userId="9e17a17c9b079bd7" providerId="LiveId" clId="{55F6DCC4-8F60-4CF6-93DA-07D3EB2F28E1}" dt="2023-10-17T16:52:16.928" v="48" actId="1076"/>
        <pc:sldMkLst>
          <pc:docMk/>
          <pc:sldMk cId="323265774" sldId="305"/>
        </pc:sldMkLst>
        <pc:spChg chg="mod">
          <ac:chgData name="Priyam Saha" userId="9e17a17c9b079bd7" providerId="LiveId" clId="{55F6DCC4-8F60-4CF6-93DA-07D3EB2F28E1}" dt="2023-10-17T16:50:07.816" v="31"/>
          <ac:spMkLst>
            <pc:docMk/>
            <pc:sldMk cId="323265774" sldId="305"/>
            <ac:spMk id="2" creationId="{00000000-0000-0000-0000-000000000000}"/>
          </ac:spMkLst>
        </pc:spChg>
        <pc:spChg chg="del mod">
          <ac:chgData name="Priyam Saha" userId="9e17a17c9b079bd7" providerId="LiveId" clId="{55F6DCC4-8F60-4CF6-93DA-07D3EB2F28E1}" dt="2023-10-17T16:50:16.234" v="34" actId="478"/>
          <ac:spMkLst>
            <pc:docMk/>
            <pc:sldMk cId="323265774" sldId="305"/>
            <ac:spMk id="5" creationId="{014022D6-6AAF-E97B-578A-018BE8D1E27D}"/>
          </ac:spMkLst>
        </pc:spChg>
        <pc:spChg chg="add mod">
          <ac:chgData name="Priyam Saha" userId="9e17a17c9b079bd7" providerId="LiveId" clId="{55F6DCC4-8F60-4CF6-93DA-07D3EB2F28E1}" dt="2023-10-17T16:52:15.726" v="47" actId="1076"/>
          <ac:spMkLst>
            <pc:docMk/>
            <pc:sldMk cId="323265774" sldId="305"/>
            <ac:spMk id="7" creationId="{9C858096-032B-9062-9BF0-4E10B8E8FBE8}"/>
          </ac:spMkLst>
        </pc:spChg>
        <pc:picChg chg="del">
          <ac:chgData name="Priyam Saha" userId="9e17a17c9b079bd7" providerId="LiveId" clId="{55F6DCC4-8F60-4CF6-93DA-07D3EB2F28E1}" dt="2023-10-17T16:50:13.467" v="32" actId="478"/>
          <ac:picMkLst>
            <pc:docMk/>
            <pc:sldMk cId="323265774" sldId="305"/>
            <ac:picMk id="4" creationId="{ED1D0B0B-44F0-4526-FF1F-149287711A0A}"/>
          </ac:picMkLst>
        </pc:picChg>
        <pc:picChg chg="add mod">
          <ac:chgData name="Priyam Saha" userId="9e17a17c9b079bd7" providerId="LiveId" clId="{55F6DCC4-8F60-4CF6-93DA-07D3EB2F28E1}" dt="2023-10-17T16:52:16.928" v="48" actId="1076"/>
          <ac:picMkLst>
            <pc:docMk/>
            <pc:sldMk cId="323265774" sldId="305"/>
            <ac:picMk id="6" creationId="{3E85CEBB-59C6-9AEF-C1BC-3731AD4133FC}"/>
          </ac:picMkLst>
        </pc:picChg>
      </pc:sldChg>
      <pc:sldChg chg="modSp add mod ord">
        <pc:chgData name="Priyam Saha" userId="9e17a17c9b079bd7" providerId="LiveId" clId="{55F6DCC4-8F60-4CF6-93DA-07D3EB2F28E1}" dt="2023-10-17T16:53:56.167" v="73" actId="27636"/>
        <pc:sldMkLst>
          <pc:docMk/>
          <pc:sldMk cId="3439798939" sldId="306"/>
        </pc:sldMkLst>
        <pc:spChg chg="mod">
          <ac:chgData name="Priyam Saha" userId="9e17a17c9b079bd7" providerId="LiveId" clId="{55F6DCC4-8F60-4CF6-93DA-07D3EB2F28E1}" dt="2023-10-17T16:52:35.047" v="52"/>
          <ac:spMkLst>
            <pc:docMk/>
            <pc:sldMk cId="3439798939" sldId="306"/>
            <ac:spMk id="13" creationId="{00000000-0000-0000-0000-000000000000}"/>
          </ac:spMkLst>
        </pc:spChg>
        <pc:spChg chg="mod">
          <ac:chgData name="Priyam Saha" userId="9e17a17c9b079bd7" providerId="LiveId" clId="{55F6DCC4-8F60-4CF6-93DA-07D3EB2F28E1}" dt="2023-10-17T16:53:56.167" v="73" actId="27636"/>
          <ac:spMkLst>
            <pc:docMk/>
            <pc:sldMk cId="3439798939" sldId="306"/>
            <ac:spMk id="14" creationId="{00000000-0000-0000-0000-000000000000}"/>
          </ac:spMkLst>
        </pc:spChg>
      </pc:sldChg>
      <pc:sldChg chg="new del">
        <pc:chgData name="Priyam Saha" userId="9e17a17c9b079bd7" providerId="LiveId" clId="{55F6DCC4-8F60-4CF6-93DA-07D3EB2F28E1}" dt="2023-10-17T17:05:43.843" v="76" actId="680"/>
        <pc:sldMkLst>
          <pc:docMk/>
          <pc:sldMk cId="3207480719" sldId="307"/>
        </pc:sldMkLst>
      </pc:sldChg>
      <pc:sldChg chg="modSp add mod">
        <pc:chgData name="Priyam Saha" userId="9e17a17c9b079bd7" providerId="LiveId" clId="{55F6DCC4-8F60-4CF6-93DA-07D3EB2F28E1}" dt="2023-10-17T17:26:52.866" v="125"/>
        <pc:sldMkLst>
          <pc:docMk/>
          <pc:sldMk cId="3211509284" sldId="307"/>
        </pc:sldMkLst>
        <pc:spChg chg="mod">
          <ac:chgData name="Priyam Saha" userId="9e17a17c9b079bd7" providerId="LiveId" clId="{55F6DCC4-8F60-4CF6-93DA-07D3EB2F28E1}" dt="2023-10-17T17:26:52.866" v="125"/>
          <ac:spMkLst>
            <pc:docMk/>
            <pc:sldMk cId="3211509284" sldId="307"/>
            <ac:spMk id="14" creationId="{00000000-0000-0000-0000-000000000000}"/>
          </ac:spMkLst>
        </pc:spChg>
      </pc:sldChg>
      <pc:sldChg chg="modSp add mod ord">
        <pc:chgData name="Priyam Saha" userId="9e17a17c9b079bd7" providerId="LiveId" clId="{55F6DCC4-8F60-4CF6-93DA-07D3EB2F28E1}" dt="2023-10-17T17:30:40.543" v="175" actId="20577"/>
        <pc:sldMkLst>
          <pc:docMk/>
          <pc:sldMk cId="1377301971" sldId="308"/>
        </pc:sldMkLst>
        <pc:spChg chg="mod">
          <ac:chgData name="Priyam Saha" userId="9e17a17c9b079bd7" providerId="LiveId" clId="{55F6DCC4-8F60-4CF6-93DA-07D3EB2F28E1}" dt="2023-10-17T17:30:40.543" v="175" actId="20577"/>
          <ac:spMkLst>
            <pc:docMk/>
            <pc:sldMk cId="1377301971" sldId="308"/>
            <ac:spMk id="2" creationId="{00000000-0000-0000-0000-000000000000}"/>
          </ac:spMkLst>
        </pc:spChg>
      </pc:sldChg>
      <pc:sldChg chg="modSp add mod ord">
        <pc:chgData name="Priyam Saha" userId="9e17a17c9b079bd7" providerId="LiveId" clId="{55F6DCC4-8F60-4CF6-93DA-07D3EB2F28E1}" dt="2023-10-17T18:16:08.367" v="607" actId="5793"/>
        <pc:sldMkLst>
          <pc:docMk/>
          <pc:sldMk cId="3701186157" sldId="309"/>
        </pc:sldMkLst>
        <pc:spChg chg="mod">
          <ac:chgData name="Priyam Saha" userId="9e17a17c9b079bd7" providerId="LiveId" clId="{55F6DCC4-8F60-4CF6-93DA-07D3EB2F28E1}" dt="2023-10-17T18:04:32.556" v="183" actId="20577"/>
          <ac:spMkLst>
            <pc:docMk/>
            <pc:sldMk cId="3701186157" sldId="309"/>
            <ac:spMk id="13" creationId="{00000000-0000-0000-0000-000000000000}"/>
          </ac:spMkLst>
        </pc:spChg>
        <pc:spChg chg="mod">
          <ac:chgData name="Priyam Saha" userId="9e17a17c9b079bd7" providerId="LiveId" clId="{55F6DCC4-8F60-4CF6-93DA-07D3EB2F28E1}" dt="2023-10-17T18:16:08.367" v="607" actId="5793"/>
          <ac:spMkLst>
            <pc:docMk/>
            <pc:sldMk cId="3701186157" sldId="309"/>
            <ac:spMk id="14" creationId="{00000000-0000-0000-0000-000000000000}"/>
          </ac:spMkLst>
        </pc:spChg>
      </pc:sldChg>
      <pc:sldChg chg="new del">
        <pc:chgData name="Priyam Saha" userId="9e17a17c9b079bd7" providerId="LiveId" clId="{55F6DCC4-8F60-4CF6-93DA-07D3EB2F28E1}" dt="2023-10-17T18:13:07.167" v="544" actId="47"/>
        <pc:sldMkLst>
          <pc:docMk/>
          <pc:sldMk cId="3931541699" sldId="3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10/18/2023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10/18/2023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10/18/2023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10/18/2023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10/18/2023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10/18/2023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10/18/2023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10/18/2023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10/18/2023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10/18/2023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10/18/2023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16832"/>
            <a:ext cx="9144000" cy="2655168"/>
          </a:xfrm>
        </p:spPr>
        <p:txBody>
          <a:bodyPr/>
          <a:lstStyle/>
          <a:p>
            <a:r>
              <a:rPr lang="en-US" sz="4400" dirty="0">
                <a:latin typeface="HP Simplified" panose="020B0604020204020204" pitchFamily="34" charset="0"/>
                <a:ea typeface="Segoe UI Black" panose="020B0A02040204020203" pitchFamily="34" charset="0"/>
                <a:cs typeface="Segoe UI" panose="020B0502040204020203" pitchFamily="34" charset="0"/>
              </a:rPr>
              <a:t>Coordinate Kernel-Aware Warp Scheduling and Warp Sharing Mechanism for Advanced GPUs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Brief Overview of GPU Architecture</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In an advanced GPU architecture designed for parallel computing, multiple SMs are employed.</a:t>
            </a:r>
          </a:p>
          <a:p>
            <a:endParaRPr lang="en-US" dirty="0">
              <a:latin typeface="HP Simplified" panose="020B0604020204020204" pitchFamily="34" charset="0"/>
            </a:endParaRPr>
          </a:p>
          <a:p>
            <a:r>
              <a:rPr lang="en-US" dirty="0">
                <a:latin typeface="HP Simplified" panose="020B0604020204020204" pitchFamily="34" charset="0"/>
              </a:rPr>
              <a:t>Each SM includes a sophisticated memory hierarchy, which comprises register files (RF), L1 cache, shared memory, L2 cache, and off-chip GDDR DRAM, addressing memory-related aspects.</a:t>
            </a:r>
          </a:p>
          <a:p>
            <a:endParaRPr lang="en-US" dirty="0">
              <a:latin typeface="HP Simplified" panose="020B0604020204020204" pitchFamily="34" charset="0"/>
            </a:endParaRPr>
          </a:p>
          <a:p>
            <a:r>
              <a:rPr lang="en-US" dirty="0">
                <a:latin typeface="HP Simplified" panose="020B0604020204020204" pitchFamily="34" charset="0"/>
              </a:rPr>
              <a:t>The L1 cache is private foreach SM and is responsible for caching temporary register spills of complex programs.</a:t>
            </a:r>
          </a:p>
        </p:txBody>
      </p:sp>
    </p:spTree>
    <p:extLst>
      <p:ext uri="{BB962C8B-B14F-4D97-AF65-F5344CB8AC3E}">
        <p14:creationId xmlns:p14="http://schemas.microsoft.com/office/powerpoint/2010/main" val="176685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Brief Overview of GPU Architecture</a:t>
            </a:r>
          </a:p>
        </p:txBody>
      </p:sp>
      <p:sp>
        <p:nvSpPr>
          <p:cNvPr id="14" name="Content Placeholder 13"/>
          <p:cNvSpPr>
            <a:spLocks noGrp="1"/>
          </p:cNvSpPr>
          <p:nvPr>
            <p:ph idx="1"/>
          </p:nvPr>
        </p:nvSpPr>
        <p:spPr/>
        <p:txBody>
          <a:bodyPr>
            <a:normAutofit lnSpcReduction="10000"/>
          </a:bodyPr>
          <a:lstStyle/>
          <a:p>
            <a:r>
              <a:rPr lang="en-US" dirty="0">
                <a:latin typeface="HP Simplified" panose="020B0604020204020204" pitchFamily="34" charset="0"/>
              </a:rPr>
              <a:t>In advanced GPU designs, an SM usually has two or four warp schedulers, with each scheduler capable of issuing up to two instructions from the I-buffer to the GPU cores per cycle.</a:t>
            </a:r>
          </a:p>
          <a:p>
            <a:endParaRPr lang="en-US" dirty="0">
              <a:latin typeface="HP Simplified" panose="020B0604020204020204" pitchFamily="34" charset="0"/>
            </a:endParaRPr>
          </a:p>
          <a:p>
            <a:r>
              <a:rPr lang="en-US" dirty="0">
                <a:latin typeface="HP Simplified" panose="020B0604020204020204" pitchFamily="34" charset="0"/>
              </a:rPr>
              <a:t>When a warp instruction is issued, it's assigned an operand collector unit (OCU) to load a source operand value.</a:t>
            </a:r>
          </a:p>
          <a:p>
            <a:endParaRPr lang="en-US" dirty="0">
              <a:latin typeface="HP Simplified" panose="020B0604020204020204" pitchFamily="34" charset="0"/>
            </a:endParaRPr>
          </a:p>
          <a:p>
            <a:r>
              <a:rPr lang="en-US" dirty="0">
                <a:latin typeface="HP Simplified" panose="020B0604020204020204" pitchFamily="34" charset="0"/>
              </a:rPr>
              <a:t>GPGPU applications are composed of one or more kernels that organize threads into cooperative thread arrays (CTAs), where the threads within a CTA are further grouped into 32-thread units called warps.</a:t>
            </a:r>
          </a:p>
          <a:p>
            <a:endParaRPr lang="en-US" dirty="0">
              <a:latin typeface="HP Simplified" panose="020B0604020204020204" pitchFamily="34" charset="0"/>
            </a:endParaRPr>
          </a:p>
        </p:txBody>
      </p:sp>
    </p:spTree>
    <p:extLst>
      <p:ext uri="{BB962C8B-B14F-4D97-AF65-F5344CB8AC3E}">
        <p14:creationId xmlns:p14="http://schemas.microsoft.com/office/powerpoint/2010/main" val="67646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Kernel-Aware Warp Scheduler</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Kernel-Aware Warp Scheduler</a:t>
            </a:r>
            <a:endParaRPr lang="en-US" dirty="0"/>
          </a:p>
        </p:txBody>
      </p:sp>
      <p:sp>
        <p:nvSpPr>
          <p:cNvPr id="3" name="Rectangle 2">
            <a:extLst>
              <a:ext uri="{FF2B5EF4-FFF2-40B4-BE49-F238E27FC236}">
                <a16:creationId xmlns:a16="http://schemas.microsoft.com/office/drawing/2014/main" id="{07DF270B-4499-FF1F-CD93-97897B4BADF6}"/>
              </a:ext>
            </a:extLst>
          </p:cNvPr>
          <p:cNvSpPr/>
          <p:nvPr/>
        </p:nvSpPr>
        <p:spPr>
          <a:xfrm>
            <a:off x="1522414" y="1700808"/>
            <a:ext cx="9471247" cy="4216539"/>
          </a:xfrm>
          <a:prstGeom prst="rect">
            <a:avLst/>
          </a:prstGeom>
          <a:noFill/>
        </p:spPr>
        <p:txBody>
          <a:bodyPr wrap="none" lIns="91440" tIns="45720" rIns="91440" bIns="45720">
            <a:spAutoFit/>
          </a:bodyPr>
          <a:lstStyle/>
          <a:p>
            <a:r>
              <a:rPr lang="en-US" sz="2400" b="0" i="0" dirty="0">
                <a:effectLst/>
                <a:latin typeface="HP Simplified" panose="020B0604020204020204" pitchFamily="34" charset="0"/>
              </a:rPr>
              <a:t>Observation:</a:t>
            </a:r>
          </a:p>
          <a:p>
            <a:endParaRPr lang="en-US" sz="2400" dirty="0">
              <a:latin typeface="HP Simplified" panose="020B0604020204020204" pitchFamily="34" charset="0"/>
            </a:endParaRPr>
          </a:p>
          <a:p>
            <a:pPr algn="just"/>
            <a:r>
              <a:rPr lang="en-US" sz="2200" b="0" i="0" dirty="0">
                <a:effectLst/>
                <a:latin typeface="HP Simplified" panose="020B0604020204020204" pitchFamily="34" charset="0"/>
              </a:rPr>
              <a:t>Resource underutilization occurs when the active CTAs in the system are fewer</a:t>
            </a:r>
          </a:p>
          <a:p>
            <a:pPr algn="just"/>
            <a:r>
              <a:rPr lang="en-US" sz="2200" b="0" i="0" dirty="0">
                <a:effectLst/>
                <a:latin typeface="HP Simplified" panose="020B0604020204020204" pitchFamily="34" charset="0"/>
              </a:rPr>
              <a:t>than the system's capacity to handle them. Therefore, to prevent resource</a:t>
            </a:r>
          </a:p>
          <a:p>
            <a:pPr algn="just"/>
            <a:r>
              <a:rPr lang="en-US" sz="2200" b="0" i="0" dirty="0">
                <a:effectLst/>
                <a:latin typeface="HP Simplified" panose="020B0604020204020204" pitchFamily="34" charset="0"/>
              </a:rPr>
              <a:t>underutilization, the primary goal is to optimize the system's usage by assigning</a:t>
            </a:r>
          </a:p>
          <a:p>
            <a:pPr algn="just"/>
            <a:r>
              <a:rPr lang="en-US" sz="2200" b="0" i="0" dirty="0">
                <a:effectLst/>
                <a:latin typeface="HP Simplified" panose="020B0604020204020204" pitchFamily="34" charset="0"/>
              </a:rPr>
              <a:t>th</a:t>
            </a:r>
            <a:r>
              <a:rPr lang="en-US" sz="2200" dirty="0">
                <a:latin typeface="HP Simplified" panose="020B0604020204020204" pitchFamily="34" charset="0"/>
              </a:rPr>
              <a:t>e </a:t>
            </a:r>
            <a:r>
              <a:rPr lang="en-US" sz="2200" b="0" i="0" dirty="0">
                <a:effectLst/>
                <a:latin typeface="HP Simplified" panose="020B0604020204020204" pitchFamily="34" charset="0"/>
              </a:rPr>
              <a:t>highest possible number of CTAs to it.</a:t>
            </a:r>
          </a:p>
          <a:p>
            <a:pPr algn="just"/>
            <a:endParaRPr lang="en-US" sz="2200" dirty="0">
              <a:latin typeface="HP Simplified" panose="020B0604020204020204" pitchFamily="34" charset="0"/>
            </a:endParaRPr>
          </a:p>
          <a:p>
            <a:pPr algn="just"/>
            <a:r>
              <a:rPr lang="en-US" sz="2200" b="0" i="0" dirty="0">
                <a:effectLst/>
                <a:latin typeface="HP Simplified" panose="020B0604020204020204" pitchFamily="34" charset="0"/>
              </a:rPr>
              <a:t>Each SM in a GPU can handle up to four concurrent CTAs, and there are 32 CTAs</a:t>
            </a:r>
          </a:p>
          <a:p>
            <a:pPr algn="just"/>
            <a:r>
              <a:rPr lang="en-US" sz="2200" b="0" i="0" dirty="0">
                <a:effectLst/>
                <a:latin typeface="HP Simplified" panose="020B0604020204020204" pitchFamily="34" charset="0"/>
              </a:rPr>
              <a:t>in a kernel.</a:t>
            </a:r>
          </a:p>
          <a:p>
            <a:pPr algn="just"/>
            <a:endParaRPr lang="en-US" sz="2200" dirty="0">
              <a:latin typeface="HP Simplified" panose="020B0604020204020204" pitchFamily="34" charset="0"/>
            </a:endParaRPr>
          </a:p>
          <a:p>
            <a:pPr algn="just"/>
            <a:r>
              <a:rPr lang="en-US" sz="2200" b="0" i="0" dirty="0">
                <a:effectLst/>
                <a:latin typeface="HP Simplified" panose="020B0604020204020204" pitchFamily="34" charset="0"/>
              </a:rPr>
              <a:t>Initially, SM_0 and SM_1 are allocated four CTAs each in a round-robin manner</a:t>
            </a:r>
          </a:p>
          <a:p>
            <a:pPr algn="just"/>
            <a:r>
              <a:rPr lang="en-US" sz="2200" b="0" i="0" dirty="0">
                <a:effectLst/>
                <a:latin typeface="HP Simplified" panose="020B0604020204020204" pitchFamily="34" charset="0"/>
              </a:rPr>
              <a:t>from the CTA scheduler.</a:t>
            </a:r>
          </a:p>
        </p:txBody>
      </p:sp>
    </p:spTree>
    <p:extLst>
      <p:ext uri="{BB962C8B-B14F-4D97-AF65-F5344CB8AC3E}">
        <p14:creationId xmlns:p14="http://schemas.microsoft.com/office/powerpoint/2010/main" val="277609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Kernel-Aware Warp Scheduler</a:t>
            </a:r>
          </a:p>
        </p:txBody>
      </p:sp>
      <p:pic>
        <p:nvPicPr>
          <p:cNvPr id="2" name="Picture 1">
            <a:extLst>
              <a:ext uri="{FF2B5EF4-FFF2-40B4-BE49-F238E27FC236}">
                <a16:creationId xmlns:a16="http://schemas.microsoft.com/office/drawing/2014/main" id="{FEFA5A08-A91A-2835-7FF6-F5E92C44868A}"/>
              </a:ext>
            </a:extLst>
          </p:cNvPr>
          <p:cNvPicPr>
            <a:picLocks noChangeAspect="1"/>
          </p:cNvPicPr>
          <p:nvPr/>
        </p:nvPicPr>
        <p:blipFill>
          <a:blip r:embed="rId2"/>
          <a:stretch>
            <a:fillRect/>
          </a:stretch>
        </p:blipFill>
        <p:spPr>
          <a:xfrm>
            <a:off x="1712530" y="1686685"/>
            <a:ext cx="8763759" cy="4046571"/>
          </a:xfrm>
          <a:prstGeom prst="rect">
            <a:avLst/>
          </a:prstGeom>
        </p:spPr>
      </p:pic>
      <p:sp>
        <p:nvSpPr>
          <p:cNvPr id="3" name="Rectangle 2">
            <a:extLst>
              <a:ext uri="{FF2B5EF4-FFF2-40B4-BE49-F238E27FC236}">
                <a16:creationId xmlns:a16="http://schemas.microsoft.com/office/drawing/2014/main" id="{7268B3E5-2CC3-56E4-23B3-EB3820FECD28}"/>
              </a:ext>
            </a:extLst>
          </p:cNvPr>
          <p:cNvSpPr/>
          <p:nvPr/>
        </p:nvSpPr>
        <p:spPr>
          <a:xfrm>
            <a:off x="1293256" y="5733256"/>
            <a:ext cx="9602308" cy="923330"/>
          </a:xfrm>
          <a:prstGeom prst="rect">
            <a:avLst/>
          </a:prstGeom>
          <a:noFill/>
        </p:spPr>
        <p:txBody>
          <a:bodyPr wrap="none" lIns="91440" tIns="45720" rIns="91440" bIns="45720">
            <a:spAutoFit/>
          </a:bodyPr>
          <a:lstStyle/>
          <a:p>
            <a:pPr algn="ctr"/>
            <a:r>
              <a:rPr lang="en-IN" dirty="0">
                <a:latin typeface="HP Simplified" panose="020B0604020204020204" pitchFamily="34" charset="0"/>
              </a:rPr>
              <a:t>Resource underutilization at the completion of kernel execution: (a) conventional kernel-unaware</a:t>
            </a:r>
          </a:p>
          <a:p>
            <a:pPr algn="ctr"/>
            <a:r>
              <a:rPr lang="en-IN" dirty="0">
                <a:latin typeface="HP Simplified" panose="020B0604020204020204" pitchFamily="34" charset="0"/>
              </a:rPr>
              <a:t>warp scheduler, (b) proposed kernel-aware warp scheduler, and (c) warp-level illustration for kernel-</a:t>
            </a:r>
          </a:p>
          <a:p>
            <a:pPr algn="ctr"/>
            <a:r>
              <a:rPr lang="en-IN" dirty="0">
                <a:latin typeface="HP Simplified" panose="020B0604020204020204" pitchFamily="34" charset="0"/>
              </a:rPr>
              <a:t>aware warp scheduler. </a:t>
            </a:r>
            <a:endParaRPr lang="en-US" b="0" cap="none" spc="0" dirty="0">
              <a:ln w="0"/>
              <a:solidFill>
                <a:schemeClr val="tx1"/>
              </a:solidFill>
              <a:effectLst>
                <a:outerShdw blurRad="38100" dist="19050" dir="2700000" algn="tl" rotWithShape="0">
                  <a:schemeClr val="dk1">
                    <a:alpha val="40000"/>
                  </a:schemeClr>
                </a:outerShdw>
              </a:effectLst>
              <a:latin typeface="HP Simplified" panose="020B0604020204020204" pitchFamily="34" charset="0"/>
            </a:endParaRPr>
          </a:p>
        </p:txBody>
      </p:sp>
    </p:spTree>
    <p:extLst>
      <p:ext uri="{BB962C8B-B14F-4D97-AF65-F5344CB8AC3E}">
        <p14:creationId xmlns:p14="http://schemas.microsoft.com/office/powerpoint/2010/main" val="3495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Kernel-Aware Warp Scheduler</a:t>
            </a:r>
          </a:p>
        </p:txBody>
      </p:sp>
      <p:sp>
        <p:nvSpPr>
          <p:cNvPr id="14" name="Content Placeholder 13"/>
          <p:cNvSpPr>
            <a:spLocks noGrp="1"/>
          </p:cNvSpPr>
          <p:nvPr>
            <p:ph idx="1"/>
          </p:nvPr>
        </p:nvSpPr>
        <p:spPr/>
        <p:txBody>
          <a:bodyPr>
            <a:normAutofit/>
          </a:bodyPr>
          <a:lstStyle/>
          <a:p>
            <a:r>
              <a:rPr lang="en-US" b="0" i="0" dirty="0">
                <a:effectLst/>
                <a:latin typeface="HP Simplified" panose="020B0604020204020204" pitchFamily="34" charset="0"/>
              </a:rPr>
              <a:t>Resource underutilization in </a:t>
            </a:r>
            <a:r>
              <a:rPr lang="en-US" b="0" i="0" dirty="0" err="1">
                <a:effectLst/>
                <a:latin typeface="HP Simplified" panose="020B0604020204020204" pitchFamily="34" charset="0"/>
              </a:rPr>
              <a:t>SM_x</a:t>
            </a:r>
            <a:r>
              <a:rPr lang="en-US" b="0" i="0" dirty="0">
                <a:effectLst/>
                <a:latin typeface="HP Simplified" panose="020B0604020204020204" pitchFamily="34" charset="0"/>
              </a:rPr>
              <a:t> occurs when a CTA in </a:t>
            </a:r>
            <a:r>
              <a:rPr lang="en-US" b="0" i="0" dirty="0" err="1">
                <a:effectLst/>
                <a:latin typeface="HP Simplified" panose="020B0604020204020204" pitchFamily="34" charset="0"/>
              </a:rPr>
              <a:t>SM_x</a:t>
            </a:r>
            <a:r>
              <a:rPr lang="en-US" b="0" i="0" dirty="0">
                <a:effectLst/>
                <a:latin typeface="HP Simplified" panose="020B0604020204020204" pitchFamily="34" charset="0"/>
              </a:rPr>
              <a:t> completes its execution after the SM has received the final CTA from the scheduler.</a:t>
            </a:r>
          </a:p>
          <a:p>
            <a:endParaRPr lang="en-US" b="0" i="0" dirty="0">
              <a:effectLst/>
              <a:latin typeface="HP Simplified" panose="020B0604020204020204" pitchFamily="34" charset="0"/>
            </a:endParaRPr>
          </a:p>
          <a:p>
            <a:r>
              <a:rPr lang="en-US" dirty="0">
                <a:latin typeface="HP Simplified" panose="020B0604020204020204" pitchFamily="34" charset="0"/>
              </a:rPr>
              <a:t>T</a:t>
            </a:r>
            <a:r>
              <a:rPr lang="en-US" b="0" i="0" dirty="0">
                <a:effectLst/>
                <a:latin typeface="HP Simplified" panose="020B0604020204020204" pitchFamily="34" charset="0"/>
              </a:rPr>
              <a:t>he milestone is defined as the time when the last CTA in the kernel was issued to </a:t>
            </a:r>
            <a:r>
              <a:rPr lang="en-US" b="0" i="0" dirty="0" err="1">
                <a:effectLst/>
                <a:latin typeface="HP Simplified" panose="020B0604020204020204" pitchFamily="34" charset="0"/>
              </a:rPr>
              <a:t>SM_x</a:t>
            </a:r>
            <a:r>
              <a:rPr lang="en-US" b="0" i="0" dirty="0">
                <a:effectLst/>
                <a:latin typeface="HP Simplified" panose="020B0604020204020204" pitchFamily="34" charset="0"/>
              </a:rPr>
              <a:t>.</a:t>
            </a:r>
          </a:p>
          <a:p>
            <a:endParaRPr lang="en-US" b="0" i="0" dirty="0">
              <a:effectLst/>
              <a:latin typeface="HP Simplified" panose="020B0604020204020204" pitchFamily="34" charset="0"/>
            </a:endParaRPr>
          </a:p>
          <a:p>
            <a:r>
              <a:rPr lang="en-US" b="0" i="0" dirty="0">
                <a:effectLst/>
                <a:latin typeface="HP Simplified" panose="020B0604020204020204" pitchFamily="34" charset="0"/>
              </a:rPr>
              <a:t>This kernel-aware warp sched prioritizes warps based on their ages during normal kernel execution.</a:t>
            </a:r>
            <a:endParaRPr lang="en-US" dirty="0">
              <a:latin typeface="HP Simplified" panose="020B0604020204020204" pitchFamily="34" charset="0"/>
            </a:endParaRPr>
          </a:p>
        </p:txBody>
      </p:sp>
    </p:spTree>
    <p:extLst>
      <p:ext uri="{BB962C8B-B14F-4D97-AF65-F5344CB8AC3E}">
        <p14:creationId xmlns:p14="http://schemas.microsoft.com/office/powerpoint/2010/main" val="231388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Kernel-Aware Warp Scheduler</a:t>
            </a:r>
          </a:p>
        </p:txBody>
      </p:sp>
      <p:sp>
        <p:nvSpPr>
          <p:cNvPr id="14" name="Content Placeholder 13"/>
          <p:cNvSpPr>
            <a:spLocks noGrp="1"/>
          </p:cNvSpPr>
          <p:nvPr>
            <p:ph idx="1"/>
          </p:nvPr>
        </p:nvSpPr>
        <p:spPr/>
        <p:txBody>
          <a:bodyPr>
            <a:normAutofit/>
          </a:bodyPr>
          <a:lstStyle/>
          <a:p>
            <a:r>
              <a:rPr lang="en-US" b="0" i="0" dirty="0">
                <a:effectLst/>
                <a:latin typeface="HP Simplified" panose="020B0604020204020204" pitchFamily="34" charset="0"/>
              </a:rPr>
              <a:t>When the final CTA in the kernel is issued, the scheduler switches to a progress-based prioritization policy.</a:t>
            </a:r>
          </a:p>
          <a:p>
            <a:r>
              <a:rPr lang="en-US" b="0" i="0" dirty="0">
                <a:effectLst/>
                <a:latin typeface="HP Simplified" panose="020B0604020204020204" pitchFamily="34" charset="0"/>
              </a:rPr>
              <a:t>The progress-based policy initially prioritizes warps from the last issued CTA, ensuring that recently issued CTAs are completed faster.</a:t>
            </a:r>
          </a:p>
          <a:p>
            <a:r>
              <a:rPr lang="en-US" b="0" i="0" dirty="0">
                <a:effectLst/>
                <a:latin typeface="HP Simplified" panose="020B0604020204020204" pitchFamily="34" charset="0"/>
              </a:rPr>
              <a:t>Older CTAs, which tend to issue more instructions, are deprioritized to speed up younger CTAs.</a:t>
            </a:r>
          </a:p>
          <a:p>
            <a:r>
              <a:rPr lang="en-US" b="0" i="0" dirty="0">
                <a:effectLst/>
                <a:latin typeface="HP Simplified" panose="020B0604020204020204" pitchFamily="34" charset="0"/>
              </a:rPr>
              <a:t>This approach aims to balance execution times among CTAs, filling the SM with running CTAs most of the time.</a:t>
            </a:r>
            <a:endParaRPr lang="en-US" dirty="0">
              <a:latin typeface="HP Simplified" panose="020B0604020204020204" pitchFamily="34" charset="0"/>
            </a:endParaRPr>
          </a:p>
        </p:txBody>
      </p:sp>
    </p:spTree>
    <p:extLst>
      <p:ext uri="{BB962C8B-B14F-4D97-AF65-F5344CB8AC3E}">
        <p14:creationId xmlns:p14="http://schemas.microsoft.com/office/powerpoint/2010/main" val="386308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Warp-Sharing Mechanism</a:t>
            </a:r>
          </a:p>
        </p:txBody>
      </p:sp>
    </p:spTree>
    <p:extLst>
      <p:ext uri="{BB962C8B-B14F-4D97-AF65-F5344CB8AC3E}">
        <p14:creationId xmlns:p14="http://schemas.microsoft.com/office/powerpoint/2010/main" val="367647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Warp-Sharing Mechanism</a:t>
            </a:r>
            <a:endParaRPr lang="en-US" dirty="0"/>
          </a:p>
        </p:txBody>
      </p:sp>
      <p:pic>
        <p:nvPicPr>
          <p:cNvPr id="4" name="Picture 3">
            <a:extLst>
              <a:ext uri="{FF2B5EF4-FFF2-40B4-BE49-F238E27FC236}">
                <a16:creationId xmlns:a16="http://schemas.microsoft.com/office/drawing/2014/main" id="{ED1D0B0B-44F0-4526-FF1F-149287711A0A}"/>
              </a:ext>
            </a:extLst>
          </p:cNvPr>
          <p:cNvPicPr>
            <a:picLocks noChangeAspect="1"/>
          </p:cNvPicPr>
          <p:nvPr/>
        </p:nvPicPr>
        <p:blipFill>
          <a:blip r:embed="rId2"/>
          <a:stretch>
            <a:fillRect/>
          </a:stretch>
        </p:blipFill>
        <p:spPr>
          <a:xfrm>
            <a:off x="1636323" y="2060848"/>
            <a:ext cx="8916173" cy="3010161"/>
          </a:xfrm>
          <a:prstGeom prst="rect">
            <a:avLst/>
          </a:prstGeom>
        </p:spPr>
      </p:pic>
      <p:sp>
        <p:nvSpPr>
          <p:cNvPr id="5" name="Rectangle 4">
            <a:extLst>
              <a:ext uri="{FF2B5EF4-FFF2-40B4-BE49-F238E27FC236}">
                <a16:creationId xmlns:a16="http://schemas.microsoft.com/office/drawing/2014/main" id="{014022D6-6AAF-E97B-578A-018BE8D1E27D}"/>
              </a:ext>
            </a:extLst>
          </p:cNvPr>
          <p:cNvSpPr/>
          <p:nvPr/>
        </p:nvSpPr>
        <p:spPr>
          <a:xfrm>
            <a:off x="3224552" y="5733256"/>
            <a:ext cx="5739713"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HP Simplified" panose="020B0604020204020204" pitchFamily="34" charset="0"/>
              </a:rPr>
              <a:t>Pictorial representation of Warp-Sharing mechanism</a:t>
            </a:r>
          </a:p>
        </p:txBody>
      </p:sp>
    </p:spTree>
    <p:extLst>
      <p:ext uri="{BB962C8B-B14F-4D97-AF65-F5344CB8AC3E}">
        <p14:creationId xmlns:p14="http://schemas.microsoft.com/office/powerpoint/2010/main" val="101799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Warp-Sharing Mechanism</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In this scenario, eight warps are managed by four warp schedulers.</a:t>
            </a:r>
          </a:p>
          <a:p>
            <a:endParaRPr lang="en-US" dirty="0">
              <a:latin typeface="HP Simplified" panose="020B0604020204020204" pitchFamily="34" charset="0"/>
            </a:endParaRPr>
          </a:p>
          <a:p>
            <a:r>
              <a:rPr lang="en-US" dirty="0">
                <a:latin typeface="HP Simplified" panose="020B0604020204020204" pitchFamily="34" charset="0"/>
              </a:rPr>
              <a:t>The warp scheduler's function includes identifying the type of instructions carried by each warp, such as memory (MEM), special function unit (SFU), and scalar processor (SP) instructions.</a:t>
            </a:r>
          </a:p>
          <a:p>
            <a:endParaRPr lang="en-US" dirty="0">
              <a:latin typeface="HP Simplified" panose="020B0604020204020204" pitchFamily="34" charset="0"/>
            </a:endParaRPr>
          </a:p>
          <a:p>
            <a:r>
              <a:rPr lang="en-US" dirty="0">
                <a:latin typeface="HP Simplified" panose="020B0604020204020204" pitchFamily="34" charset="0"/>
              </a:rPr>
              <a:t>Each warp scheduler is responsible for issuing instructions according to the execution units they require.</a:t>
            </a:r>
          </a:p>
        </p:txBody>
      </p:sp>
    </p:spTree>
    <p:extLst>
      <p:ext uri="{BB962C8B-B14F-4D97-AF65-F5344CB8AC3E}">
        <p14:creationId xmlns:p14="http://schemas.microsoft.com/office/powerpoint/2010/main" val="184190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Table of Contents</a:t>
            </a:r>
          </a:p>
        </p:txBody>
      </p:sp>
      <p:sp>
        <p:nvSpPr>
          <p:cNvPr id="14" name="Content Placeholder 13"/>
          <p:cNvSpPr>
            <a:spLocks noGrp="1"/>
          </p:cNvSpPr>
          <p:nvPr>
            <p:ph idx="1"/>
          </p:nvPr>
        </p:nvSpPr>
        <p:spPr/>
        <p:txBody>
          <a:bodyPr>
            <a:normAutofit fontScale="77500" lnSpcReduction="20000"/>
          </a:bodyPr>
          <a:lstStyle/>
          <a:p>
            <a:r>
              <a:rPr lang="en-US" dirty="0">
                <a:latin typeface="HP Simplified" panose="020B0604020204020204" pitchFamily="34" charset="0"/>
              </a:rPr>
              <a:t>Introduction</a:t>
            </a:r>
          </a:p>
          <a:p>
            <a:r>
              <a:rPr lang="en-US" dirty="0">
                <a:latin typeface="HP Simplified" panose="020B0604020204020204" pitchFamily="34" charset="0"/>
              </a:rPr>
              <a:t>Motivation</a:t>
            </a:r>
          </a:p>
          <a:p>
            <a:r>
              <a:rPr lang="en-US" dirty="0">
                <a:latin typeface="HP Simplified" panose="020B0604020204020204" pitchFamily="34" charset="0"/>
              </a:rPr>
              <a:t>Brief Overview of GPU Architecture</a:t>
            </a:r>
          </a:p>
          <a:p>
            <a:r>
              <a:rPr lang="en-US" dirty="0">
                <a:latin typeface="HP Simplified" panose="020B0604020204020204" pitchFamily="34" charset="0"/>
              </a:rPr>
              <a:t>Kernel-Aware Warp Scheduling</a:t>
            </a:r>
          </a:p>
          <a:p>
            <a:r>
              <a:rPr lang="en-US" dirty="0">
                <a:latin typeface="HP Simplified" panose="020B0604020204020204" pitchFamily="34" charset="0"/>
              </a:rPr>
              <a:t>Warp-Sharing Mechanism</a:t>
            </a:r>
          </a:p>
          <a:p>
            <a:r>
              <a:rPr lang="en-US" dirty="0">
                <a:latin typeface="HP Simplified" panose="020B0604020204020204" pitchFamily="34" charset="0"/>
              </a:rPr>
              <a:t>Hardware Implementation</a:t>
            </a:r>
          </a:p>
          <a:p>
            <a:r>
              <a:rPr lang="en-US" dirty="0">
                <a:latin typeface="HP Simplified" panose="020B0604020204020204" pitchFamily="34" charset="0"/>
              </a:rPr>
              <a:t>Implementation in the GPGPU-Sim Simulator</a:t>
            </a:r>
          </a:p>
          <a:p>
            <a:r>
              <a:rPr lang="en-US" dirty="0">
                <a:latin typeface="HP Simplified" panose="020B0604020204020204" pitchFamily="34" charset="0"/>
              </a:rPr>
              <a:t>Performance</a:t>
            </a:r>
          </a:p>
          <a:p>
            <a:r>
              <a:rPr lang="en-US" dirty="0">
                <a:latin typeface="HP Simplified" panose="020B0604020204020204" pitchFamily="34" charset="0"/>
              </a:rPr>
              <a:t>Resource Utilization</a:t>
            </a:r>
          </a:p>
          <a:p>
            <a:r>
              <a:rPr lang="en-US" dirty="0">
                <a:latin typeface="HP Simplified" panose="020B0604020204020204" pitchFamily="34" charset="0"/>
              </a:rPr>
              <a:t>Concluding Remarks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Warp-Sharing Mechanism</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Warp schedulers face potential issues when the Operand Collection Unit (OCU) for a specific execution unit is unavailable, resulting in stalls.</a:t>
            </a:r>
          </a:p>
          <a:p>
            <a:r>
              <a:rPr lang="en-US" dirty="0">
                <a:latin typeface="HP Simplified" panose="020B0604020204020204" pitchFamily="34" charset="0"/>
              </a:rPr>
              <a:t>To address this, a "warp-sharing control unit" is introduced, which monitors OCU statuses and analyzes instruction information from the instruction buffer (I-buffer) to make intelligent warp-sharing decisions.</a:t>
            </a:r>
          </a:p>
          <a:p>
            <a:r>
              <a:rPr lang="en-US" dirty="0">
                <a:latin typeface="HP Simplified" panose="020B0604020204020204" pitchFamily="34" charset="0"/>
              </a:rPr>
              <a:t>The warp-sharing control unit optimizes resource utilization by allowing the oldest warp with compatible instruction requirements to issue its instructions, minimizing idle time and enhancing overall execution efficiency.</a:t>
            </a:r>
          </a:p>
        </p:txBody>
      </p:sp>
    </p:spTree>
    <p:extLst>
      <p:ext uri="{BB962C8B-B14F-4D97-AF65-F5344CB8AC3E}">
        <p14:creationId xmlns:p14="http://schemas.microsoft.com/office/powerpoint/2010/main" val="197307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Hardware Implementation</a:t>
            </a:r>
          </a:p>
        </p:txBody>
      </p:sp>
    </p:spTree>
    <p:extLst>
      <p:ext uri="{BB962C8B-B14F-4D97-AF65-F5344CB8AC3E}">
        <p14:creationId xmlns:p14="http://schemas.microsoft.com/office/powerpoint/2010/main" val="308162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Hardware Implementation</a:t>
            </a:r>
            <a:endParaRPr lang="en-US" dirty="0"/>
          </a:p>
        </p:txBody>
      </p:sp>
      <p:pic>
        <p:nvPicPr>
          <p:cNvPr id="6" name="Picture 5">
            <a:extLst>
              <a:ext uri="{FF2B5EF4-FFF2-40B4-BE49-F238E27FC236}">
                <a16:creationId xmlns:a16="http://schemas.microsoft.com/office/drawing/2014/main" id="{3E85CEBB-59C6-9AEF-C1BC-3731AD4133FC}"/>
              </a:ext>
            </a:extLst>
          </p:cNvPr>
          <p:cNvPicPr>
            <a:picLocks noChangeAspect="1"/>
          </p:cNvPicPr>
          <p:nvPr/>
        </p:nvPicPr>
        <p:blipFill>
          <a:blip r:embed="rId2"/>
          <a:stretch>
            <a:fillRect/>
          </a:stretch>
        </p:blipFill>
        <p:spPr>
          <a:xfrm>
            <a:off x="1666807" y="1844824"/>
            <a:ext cx="8855207" cy="3535986"/>
          </a:xfrm>
          <a:prstGeom prst="rect">
            <a:avLst/>
          </a:prstGeom>
        </p:spPr>
      </p:pic>
      <p:sp>
        <p:nvSpPr>
          <p:cNvPr id="7" name="Rectangle 6">
            <a:extLst>
              <a:ext uri="{FF2B5EF4-FFF2-40B4-BE49-F238E27FC236}">
                <a16:creationId xmlns:a16="http://schemas.microsoft.com/office/drawing/2014/main" id="{9C858096-032B-9062-9BF0-4E10B8E8FBE8}"/>
              </a:ext>
            </a:extLst>
          </p:cNvPr>
          <p:cNvSpPr/>
          <p:nvPr/>
        </p:nvSpPr>
        <p:spPr>
          <a:xfrm>
            <a:off x="854868" y="5566418"/>
            <a:ext cx="10479086" cy="1015663"/>
          </a:xfrm>
          <a:prstGeom prst="rect">
            <a:avLst/>
          </a:prstGeom>
          <a:noFill/>
        </p:spPr>
        <p:txBody>
          <a:bodyPr wrap="none" lIns="91440" tIns="45720" rIns="91440" bIns="45720">
            <a:spAutoFit/>
          </a:bodyPr>
          <a:lstStyle/>
          <a:p>
            <a:pPr algn="ctr"/>
            <a:r>
              <a:rPr lang="en-US" sz="2000" dirty="0">
                <a:latin typeface="HP Simplified" panose="020B0604020204020204" pitchFamily="34" charset="0"/>
              </a:rPr>
              <a:t>Details of hardware implementation. Additional hardware (in blue) and how these communicate</a:t>
            </a:r>
          </a:p>
          <a:p>
            <a:pPr algn="ctr"/>
            <a:r>
              <a:rPr lang="en-US" sz="2000" dirty="0">
                <a:latin typeface="HP Simplified" panose="020B0604020204020204" pitchFamily="34" charset="0"/>
              </a:rPr>
              <a:t>with existing components in the SM. (a) Employed comparator and counter for kernel-aware warp</a:t>
            </a:r>
          </a:p>
          <a:p>
            <a:pPr algn="ctr"/>
            <a:r>
              <a:rPr lang="en-US" sz="2000" dirty="0">
                <a:latin typeface="HP Simplified" panose="020B0604020204020204" pitchFamily="34" charset="0"/>
              </a:rPr>
              <a:t>scheduler. (b) Warp sharing control unit to manage the sharing mechanism</a:t>
            </a:r>
            <a:endParaRPr lang="en-US" sz="2000" b="0" cap="none" spc="0" dirty="0">
              <a:ln w="0"/>
              <a:solidFill>
                <a:schemeClr val="tx1"/>
              </a:solidFill>
              <a:effectLst>
                <a:outerShdw blurRad="38100" dist="19050" dir="2700000" algn="tl" rotWithShape="0">
                  <a:schemeClr val="dk1">
                    <a:alpha val="40000"/>
                  </a:schemeClr>
                </a:outerShdw>
              </a:effectLst>
              <a:latin typeface="HP Simplified" panose="020B0604020204020204" pitchFamily="34" charset="0"/>
            </a:endParaRPr>
          </a:p>
        </p:txBody>
      </p:sp>
    </p:spTree>
    <p:extLst>
      <p:ext uri="{BB962C8B-B14F-4D97-AF65-F5344CB8AC3E}">
        <p14:creationId xmlns:p14="http://schemas.microsoft.com/office/powerpoint/2010/main" val="32326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Hardware Implementation</a:t>
            </a:r>
          </a:p>
        </p:txBody>
      </p:sp>
      <p:sp>
        <p:nvSpPr>
          <p:cNvPr id="14" name="Content Placeholder 13"/>
          <p:cNvSpPr>
            <a:spLocks noGrp="1"/>
          </p:cNvSpPr>
          <p:nvPr>
            <p:ph idx="1"/>
          </p:nvPr>
        </p:nvSpPr>
        <p:spPr/>
        <p:txBody>
          <a:bodyPr>
            <a:normAutofit lnSpcReduction="10000"/>
          </a:bodyPr>
          <a:lstStyle/>
          <a:p>
            <a:r>
              <a:rPr lang="en-US" dirty="0">
                <a:latin typeface="HP Simplified" panose="020B0604020204020204" pitchFamily="34" charset="0"/>
              </a:rPr>
              <a:t>Hardware overhead for the kernel-aware warp scheduler involves using 32 instruction counters and 4 B registers per CTA to track CTA progress.</a:t>
            </a:r>
          </a:p>
          <a:p>
            <a:endParaRPr lang="en-US" dirty="0">
              <a:latin typeface="HP Simplified" panose="020B0604020204020204" pitchFamily="34" charset="0"/>
            </a:endParaRPr>
          </a:p>
          <a:p>
            <a:r>
              <a:rPr lang="en-US" dirty="0">
                <a:latin typeface="HP Simplified" panose="020B0604020204020204" pitchFamily="34" charset="0"/>
              </a:rPr>
              <a:t>This results in a storage overhead of 128 B per SM, which is sufficient for Pascal architecture with a maximum of 32 CTAs per SM.</a:t>
            </a:r>
          </a:p>
          <a:p>
            <a:endParaRPr lang="en-US" dirty="0">
              <a:latin typeface="HP Simplified" panose="020B0604020204020204" pitchFamily="34" charset="0"/>
            </a:endParaRPr>
          </a:p>
          <a:p>
            <a:r>
              <a:rPr lang="en-US" dirty="0">
                <a:latin typeface="HP Simplified" panose="020B0604020204020204" pitchFamily="34" charset="0"/>
              </a:rPr>
              <a:t>An additional comparator signals the warp scheduler to switch to a progress-based policy once all CTAs in the kernel have been issued, improving resource utilization.</a:t>
            </a:r>
          </a:p>
        </p:txBody>
      </p:sp>
    </p:spTree>
    <p:extLst>
      <p:ext uri="{BB962C8B-B14F-4D97-AF65-F5344CB8AC3E}">
        <p14:creationId xmlns:p14="http://schemas.microsoft.com/office/powerpoint/2010/main" val="34397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Hardware Implementation</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The hardware implementation of the warp-sharing mechanism involves four layers of warp schedulers and OCUs within an SM, with a "warp sharing control unit" responsible for coordinating sharing.</a:t>
            </a:r>
          </a:p>
          <a:p>
            <a:r>
              <a:rPr lang="en-US" dirty="0">
                <a:latin typeface="HP Simplified" panose="020B0604020204020204" pitchFamily="34" charset="0"/>
              </a:rPr>
              <a:t>This control unit scans warp instruction opcodes, classifies them, and selects the appropriate execution unit for each warp instruction based on its type.</a:t>
            </a:r>
          </a:p>
          <a:p>
            <a:r>
              <a:rPr lang="en-US" dirty="0">
                <a:latin typeface="HP Simplified" panose="020B0604020204020204" pitchFamily="34" charset="0"/>
              </a:rPr>
              <a:t>Sharing of warp IDs between warp schedulers is controlled by transmission gates (TX1, TX2, TX3) and requires that the availability conditions of the corresponding OCUs are met, enhancing resource utilization efficiently.</a:t>
            </a:r>
          </a:p>
        </p:txBody>
      </p:sp>
    </p:spTree>
    <p:extLst>
      <p:ext uri="{BB962C8B-B14F-4D97-AF65-F5344CB8AC3E}">
        <p14:creationId xmlns:p14="http://schemas.microsoft.com/office/powerpoint/2010/main" val="321150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Implementation in the GPGPU-Sim Simulator</a:t>
            </a:r>
          </a:p>
        </p:txBody>
      </p:sp>
    </p:spTree>
    <p:extLst>
      <p:ext uri="{BB962C8B-B14F-4D97-AF65-F5344CB8AC3E}">
        <p14:creationId xmlns:p14="http://schemas.microsoft.com/office/powerpoint/2010/main" val="137730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Implementation in the GPGPU-Sim Simulator</a:t>
            </a:r>
          </a:p>
        </p:txBody>
      </p:sp>
      <p:sp>
        <p:nvSpPr>
          <p:cNvPr id="14" name="Content Placeholder 13"/>
          <p:cNvSpPr>
            <a:spLocks noGrp="1"/>
          </p:cNvSpPr>
          <p:nvPr>
            <p:ph idx="1"/>
          </p:nvPr>
        </p:nvSpPr>
        <p:spPr/>
        <p:txBody>
          <a:bodyPr>
            <a:normAutofit/>
          </a:bodyPr>
          <a:lstStyle/>
          <a:p>
            <a:pPr marL="0" indent="0">
              <a:buNone/>
            </a:pPr>
            <a:r>
              <a:rPr lang="en-US" dirty="0">
                <a:latin typeface="HP Simplified" panose="020B0604020204020204" pitchFamily="34" charset="0"/>
              </a:rPr>
              <a:t>Possible files to implement:</a:t>
            </a:r>
          </a:p>
          <a:p>
            <a:r>
              <a:rPr lang="en-US" dirty="0">
                <a:latin typeface="HP Simplified" panose="020B0604020204020204" pitchFamily="34" charset="0"/>
              </a:rPr>
              <a:t>1. gpgpu-sim.cc:</a:t>
            </a:r>
          </a:p>
          <a:p>
            <a:pPr lvl="1"/>
            <a:r>
              <a:rPr lang="en-US" dirty="0" err="1">
                <a:latin typeface="HP Simplified" panose="020B0604020204020204" pitchFamily="34" charset="0"/>
              </a:rPr>
              <a:t>shader_core_ctx</a:t>
            </a:r>
            <a:r>
              <a:rPr lang="en-US" dirty="0">
                <a:latin typeface="HP Simplified" panose="020B0604020204020204" pitchFamily="34" charset="0"/>
              </a:rPr>
              <a:t>::issue_block2core()  Lines 1576, 1680, 1679</a:t>
            </a:r>
          </a:p>
          <a:p>
            <a:pPr lvl="1"/>
            <a:r>
              <a:rPr lang="en-US" dirty="0" err="1">
                <a:latin typeface="HP Simplified" panose="020B0604020204020204" pitchFamily="34" charset="0"/>
              </a:rPr>
              <a:t>gpgpu_sim</a:t>
            </a:r>
            <a:r>
              <a:rPr lang="en-US" dirty="0">
                <a:latin typeface="HP Simplified" panose="020B0604020204020204" pitchFamily="34" charset="0"/>
              </a:rPr>
              <a:t>::cycle() Line 1740</a:t>
            </a:r>
          </a:p>
          <a:p>
            <a:r>
              <a:rPr lang="en-US" dirty="0">
                <a:latin typeface="HP Simplified" panose="020B0604020204020204" pitchFamily="34" charset="0"/>
              </a:rPr>
              <a:t>2. shader.cc: </a:t>
            </a:r>
            <a:r>
              <a:rPr lang="en-US" dirty="0" err="1">
                <a:latin typeface="HP Simplified" panose="020B0604020204020204" pitchFamily="34" charset="0"/>
              </a:rPr>
              <a:t>shader_core_ctx</a:t>
            </a:r>
            <a:r>
              <a:rPr lang="en-US" dirty="0">
                <a:latin typeface="HP Simplified" panose="020B0604020204020204" pitchFamily="34" charset="0"/>
              </a:rPr>
              <a:t>::</a:t>
            </a:r>
            <a:r>
              <a:rPr lang="en-US" dirty="0" err="1">
                <a:latin typeface="HP Simplified" panose="020B0604020204020204" pitchFamily="34" charset="0"/>
              </a:rPr>
              <a:t>init_warps</a:t>
            </a:r>
            <a:r>
              <a:rPr lang="en-US" dirty="0">
                <a:latin typeface="HP Simplified" panose="020B0604020204020204" pitchFamily="34" charset="0"/>
              </a:rPr>
              <a:t>()</a:t>
            </a:r>
          </a:p>
          <a:p>
            <a:pPr lvl="1"/>
            <a:r>
              <a:rPr lang="en-US" dirty="0">
                <a:latin typeface="HP Simplified" panose="020B0604020204020204" pitchFamily="34" charset="0"/>
              </a:rPr>
              <a:t>Lines 497, 539</a:t>
            </a:r>
          </a:p>
          <a:p>
            <a:r>
              <a:rPr lang="en-US" dirty="0">
                <a:latin typeface="HP Simplified" panose="020B0604020204020204" pitchFamily="34" charset="0"/>
              </a:rPr>
              <a:t>3. </a:t>
            </a:r>
            <a:r>
              <a:rPr lang="en-US" dirty="0" err="1">
                <a:latin typeface="HP Simplified" panose="020B0604020204020204" pitchFamily="34" charset="0"/>
              </a:rPr>
              <a:t>shader.h</a:t>
            </a:r>
            <a:r>
              <a:rPr lang="en-US" dirty="0">
                <a:latin typeface="HP Simplified" panose="020B0604020204020204" pitchFamily="34" charset="0"/>
              </a:rPr>
              <a:t>: </a:t>
            </a:r>
            <a:r>
              <a:rPr lang="en-US" dirty="0" err="1">
                <a:latin typeface="HP Simplified" panose="020B0604020204020204" pitchFamily="34" charset="0"/>
              </a:rPr>
              <a:t>shd_warp_t</a:t>
            </a:r>
            <a:r>
              <a:rPr lang="en-US" dirty="0">
                <a:latin typeface="HP Simplified" panose="020B0604020204020204" pitchFamily="34" charset="0"/>
              </a:rPr>
              <a:t>::</a:t>
            </a:r>
            <a:r>
              <a:rPr lang="en-US" dirty="0" err="1">
                <a:latin typeface="HP Simplified" panose="020B0604020204020204" pitchFamily="34" charset="0"/>
              </a:rPr>
              <a:t>init</a:t>
            </a:r>
            <a:r>
              <a:rPr lang="en-US" dirty="0">
                <a:latin typeface="HP Simplified" panose="020B0604020204020204" pitchFamily="34" charset="0"/>
              </a:rPr>
              <a:t>()</a:t>
            </a:r>
          </a:p>
          <a:p>
            <a:pPr lvl="1"/>
            <a:r>
              <a:rPr lang="en-US" dirty="0">
                <a:latin typeface="HP Simplified" panose="020B0604020204020204" pitchFamily="34" charset="0"/>
              </a:rPr>
              <a:t>Line 125</a:t>
            </a:r>
          </a:p>
        </p:txBody>
      </p:sp>
    </p:spTree>
    <p:extLst>
      <p:ext uri="{BB962C8B-B14F-4D97-AF65-F5344CB8AC3E}">
        <p14:creationId xmlns:p14="http://schemas.microsoft.com/office/powerpoint/2010/main" val="370118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Performance</a:t>
            </a:r>
          </a:p>
        </p:txBody>
      </p:sp>
    </p:spTree>
    <p:extLst>
      <p:ext uri="{BB962C8B-B14F-4D97-AF65-F5344CB8AC3E}">
        <p14:creationId xmlns:p14="http://schemas.microsoft.com/office/powerpoint/2010/main" val="231886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Performance</a:t>
            </a:r>
          </a:p>
        </p:txBody>
      </p:sp>
      <p:pic>
        <p:nvPicPr>
          <p:cNvPr id="5" name="Picture 4">
            <a:extLst>
              <a:ext uri="{FF2B5EF4-FFF2-40B4-BE49-F238E27FC236}">
                <a16:creationId xmlns:a16="http://schemas.microsoft.com/office/drawing/2014/main" id="{A00E5FA6-AFEF-69F8-A0F9-9E5B21D5B014}"/>
              </a:ext>
            </a:extLst>
          </p:cNvPr>
          <p:cNvPicPr>
            <a:picLocks noChangeAspect="1"/>
          </p:cNvPicPr>
          <p:nvPr/>
        </p:nvPicPr>
        <p:blipFill>
          <a:blip r:embed="rId2"/>
          <a:stretch>
            <a:fillRect/>
          </a:stretch>
        </p:blipFill>
        <p:spPr>
          <a:xfrm>
            <a:off x="765174" y="2157015"/>
            <a:ext cx="10658475" cy="2714625"/>
          </a:xfrm>
          <a:prstGeom prst="rect">
            <a:avLst/>
          </a:prstGeom>
        </p:spPr>
      </p:pic>
      <p:sp>
        <p:nvSpPr>
          <p:cNvPr id="6" name="Rectangle 5">
            <a:extLst>
              <a:ext uri="{FF2B5EF4-FFF2-40B4-BE49-F238E27FC236}">
                <a16:creationId xmlns:a16="http://schemas.microsoft.com/office/drawing/2014/main" id="{9B117709-9816-7CEC-2B69-31E54151EA68}"/>
              </a:ext>
            </a:extLst>
          </p:cNvPr>
          <p:cNvSpPr/>
          <p:nvPr/>
        </p:nvSpPr>
        <p:spPr>
          <a:xfrm>
            <a:off x="2631002" y="5445224"/>
            <a:ext cx="6926833" cy="400110"/>
          </a:xfrm>
          <a:prstGeom prst="rect">
            <a:avLst/>
          </a:prstGeom>
          <a:noFill/>
        </p:spPr>
        <p:txBody>
          <a:bodyPr wrap="none" lIns="91440" tIns="45720" rIns="91440" bIns="45720">
            <a:spAutoFit/>
          </a:bodyPr>
          <a:lstStyle/>
          <a:p>
            <a:pPr algn="ctr"/>
            <a:r>
              <a:rPr lang="en-IN" sz="2000" dirty="0">
                <a:latin typeface="HP Simplified" panose="020B0604020204020204" pitchFamily="34" charset="0"/>
              </a:rPr>
              <a:t>Performance comparison using various benchmark applications.</a:t>
            </a:r>
            <a:endParaRPr lang="en-US" sz="2000" b="0" cap="none" spc="0" dirty="0">
              <a:ln w="0"/>
              <a:solidFill>
                <a:schemeClr val="tx1"/>
              </a:solidFill>
              <a:effectLst>
                <a:outerShdw blurRad="38100" dist="19050" dir="2700000" algn="tl" rotWithShape="0">
                  <a:schemeClr val="dk1">
                    <a:alpha val="40000"/>
                  </a:schemeClr>
                </a:outerShdw>
              </a:effectLst>
              <a:latin typeface="HP Simplified" panose="020B0604020204020204" pitchFamily="34" charset="0"/>
            </a:endParaRPr>
          </a:p>
        </p:txBody>
      </p:sp>
    </p:spTree>
    <p:extLst>
      <p:ext uri="{BB962C8B-B14F-4D97-AF65-F5344CB8AC3E}">
        <p14:creationId xmlns:p14="http://schemas.microsoft.com/office/powerpoint/2010/main" val="254444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Performance</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We select the Pascal configuration (Titan X; it is a cutting-edge GPU architecture) as a baseline for comparison</a:t>
            </a:r>
          </a:p>
          <a:p>
            <a:endParaRPr lang="en-US" dirty="0">
              <a:latin typeface="HP Simplified" panose="020B0604020204020204" pitchFamily="34" charset="0"/>
            </a:endParaRPr>
          </a:p>
          <a:p>
            <a:r>
              <a:rPr lang="en-US" dirty="0">
                <a:latin typeface="HP Simplified" panose="020B0604020204020204" pitchFamily="34" charset="0"/>
              </a:rPr>
              <a:t>We evaluated the performance based on nine benchmarks SC, PF, BT, HS, MRI, QRG, 3DCV, 3MM and RN</a:t>
            </a:r>
          </a:p>
          <a:p>
            <a:endParaRPr lang="en-US" dirty="0">
              <a:latin typeface="HP Simplified" panose="020B0604020204020204" pitchFamily="34" charset="0"/>
            </a:endParaRPr>
          </a:p>
          <a:p>
            <a:r>
              <a:rPr lang="en-US" dirty="0">
                <a:latin typeface="HP Simplified" panose="020B0604020204020204" pitchFamily="34" charset="0"/>
              </a:rPr>
              <a:t>KAWS shows a significant improvement in RN (19.91%), HS (19.64%), and 3DCV (13.88%)</a:t>
            </a:r>
          </a:p>
        </p:txBody>
      </p:sp>
    </p:spTree>
    <p:extLst>
      <p:ext uri="{BB962C8B-B14F-4D97-AF65-F5344CB8AC3E}">
        <p14:creationId xmlns:p14="http://schemas.microsoft.com/office/powerpoint/2010/main" val="317553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Introduction</a:t>
            </a:r>
          </a:p>
        </p:txBody>
      </p:sp>
    </p:spTree>
    <p:extLst>
      <p:ext uri="{BB962C8B-B14F-4D97-AF65-F5344CB8AC3E}">
        <p14:creationId xmlns:p14="http://schemas.microsoft.com/office/powerpoint/2010/main" val="44395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Resource Utilization</a:t>
            </a:r>
          </a:p>
        </p:txBody>
      </p:sp>
    </p:spTree>
    <p:extLst>
      <p:ext uri="{BB962C8B-B14F-4D97-AF65-F5344CB8AC3E}">
        <p14:creationId xmlns:p14="http://schemas.microsoft.com/office/powerpoint/2010/main" val="278942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Resource Utilization</a:t>
            </a:r>
          </a:p>
        </p:txBody>
      </p:sp>
      <p:pic>
        <p:nvPicPr>
          <p:cNvPr id="5" name="Picture 4">
            <a:extLst>
              <a:ext uri="{FF2B5EF4-FFF2-40B4-BE49-F238E27FC236}">
                <a16:creationId xmlns:a16="http://schemas.microsoft.com/office/drawing/2014/main" id="{410458C5-83F3-54D3-26E7-083B6305F48C}"/>
              </a:ext>
            </a:extLst>
          </p:cNvPr>
          <p:cNvPicPr>
            <a:picLocks noChangeAspect="1"/>
          </p:cNvPicPr>
          <p:nvPr/>
        </p:nvPicPr>
        <p:blipFill>
          <a:blip r:embed="rId2"/>
          <a:stretch>
            <a:fillRect/>
          </a:stretch>
        </p:blipFill>
        <p:spPr>
          <a:xfrm>
            <a:off x="1366595" y="1844824"/>
            <a:ext cx="9455634" cy="3694350"/>
          </a:xfrm>
          <a:prstGeom prst="rect">
            <a:avLst/>
          </a:prstGeom>
        </p:spPr>
      </p:pic>
      <p:sp>
        <p:nvSpPr>
          <p:cNvPr id="6" name="Rectangle 5">
            <a:extLst>
              <a:ext uri="{FF2B5EF4-FFF2-40B4-BE49-F238E27FC236}">
                <a16:creationId xmlns:a16="http://schemas.microsoft.com/office/drawing/2014/main" id="{D2BC8B3A-040F-A455-2234-83C56F8E2A52}"/>
              </a:ext>
            </a:extLst>
          </p:cNvPr>
          <p:cNvSpPr/>
          <p:nvPr/>
        </p:nvSpPr>
        <p:spPr>
          <a:xfrm>
            <a:off x="2968791" y="5768350"/>
            <a:ext cx="6251263" cy="400110"/>
          </a:xfrm>
          <a:prstGeom prst="rect">
            <a:avLst/>
          </a:prstGeom>
          <a:noFill/>
        </p:spPr>
        <p:txBody>
          <a:bodyPr wrap="none" lIns="91440" tIns="45720" rIns="91440" bIns="45720">
            <a:spAutoFit/>
          </a:bodyPr>
          <a:lstStyle/>
          <a:p>
            <a:pPr algn="ctr"/>
            <a:r>
              <a:rPr lang="en-US" sz="2000" dirty="0">
                <a:latin typeface="HP Simplified" panose="020B0604020204020204" pitchFamily="34" charset="0"/>
              </a:rPr>
              <a:t>Average execution time (cycle) of last issued CTA in kernel.</a:t>
            </a:r>
            <a:endParaRPr lang="en-US" sz="2000" b="0" cap="none" spc="0" dirty="0">
              <a:ln w="0"/>
              <a:solidFill>
                <a:schemeClr val="tx1"/>
              </a:solidFill>
              <a:effectLst>
                <a:outerShdw blurRad="38100" dist="19050" dir="2700000" algn="tl" rotWithShape="0">
                  <a:schemeClr val="dk1">
                    <a:alpha val="40000"/>
                  </a:schemeClr>
                </a:outerShdw>
              </a:effectLst>
              <a:latin typeface="HP Simplified" panose="020B0604020204020204" pitchFamily="34" charset="0"/>
            </a:endParaRPr>
          </a:p>
        </p:txBody>
      </p:sp>
    </p:spTree>
    <p:extLst>
      <p:ext uri="{BB962C8B-B14F-4D97-AF65-F5344CB8AC3E}">
        <p14:creationId xmlns:p14="http://schemas.microsoft.com/office/powerpoint/2010/main" val="47670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Resource Utilization</a:t>
            </a:r>
          </a:p>
        </p:txBody>
      </p:sp>
      <p:pic>
        <p:nvPicPr>
          <p:cNvPr id="3" name="Picture 2">
            <a:extLst>
              <a:ext uri="{FF2B5EF4-FFF2-40B4-BE49-F238E27FC236}">
                <a16:creationId xmlns:a16="http://schemas.microsoft.com/office/drawing/2014/main" id="{ACA2D1E5-E916-085B-FBF3-61A74A401F1E}"/>
              </a:ext>
            </a:extLst>
          </p:cNvPr>
          <p:cNvPicPr>
            <a:picLocks noChangeAspect="1"/>
          </p:cNvPicPr>
          <p:nvPr/>
        </p:nvPicPr>
        <p:blipFill>
          <a:blip r:embed="rId2"/>
          <a:stretch>
            <a:fillRect/>
          </a:stretch>
        </p:blipFill>
        <p:spPr>
          <a:xfrm>
            <a:off x="574673" y="1988840"/>
            <a:ext cx="11039475" cy="3286125"/>
          </a:xfrm>
          <a:prstGeom prst="rect">
            <a:avLst/>
          </a:prstGeom>
        </p:spPr>
      </p:pic>
      <p:sp>
        <p:nvSpPr>
          <p:cNvPr id="4" name="Rectangle 3">
            <a:extLst>
              <a:ext uri="{FF2B5EF4-FFF2-40B4-BE49-F238E27FC236}">
                <a16:creationId xmlns:a16="http://schemas.microsoft.com/office/drawing/2014/main" id="{9F2B601C-F5EB-71E3-751D-FE06C76D7FD1}"/>
              </a:ext>
            </a:extLst>
          </p:cNvPr>
          <p:cNvSpPr/>
          <p:nvPr/>
        </p:nvSpPr>
        <p:spPr>
          <a:xfrm>
            <a:off x="3349363" y="5768350"/>
            <a:ext cx="5490093" cy="400110"/>
          </a:xfrm>
          <a:prstGeom prst="rect">
            <a:avLst/>
          </a:prstGeom>
          <a:noFill/>
        </p:spPr>
        <p:txBody>
          <a:bodyPr wrap="none" lIns="91440" tIns="45720" rIns="91440" bIns="45720">
            <a:spAutoFit/>
          </a:bodyPr>
          <a:lstStyle/>
          <a:p>
            <a:pPr algn="ctr"/>
            <a:r>
              <a:rPr lang="en-US" sz="2000" dirty="0">
                <a:latin typeface="HP Simplified" panose="020B0604020204020204" pitchFamily="34" charset="0"/>
              </a:rPr>
              <a:t>Details of stalls in LRR, GTO, and KAWS scheduler.</a:t>
            </a:r>
            <a:endParaRPr lang="en-US" sz="2000" b="0" cap="none" spc="0" dirty="0">
              <a:ln w="0"/>
              <a:solidFill>
                <a:schemeClr val="tx1"/>
              </a:solidFill>
              <a:effectLst>
                <a:outerShdw blurRad="38100" dist="19050" dir="2700000" algn="tl" rotWithShape="0">
                  <a:schemeClr val="dk1">
                    <a:alpha val="40000"/>
                  </a:schemeClr>
                </a:outerShdw>
              </a:effectLst>
              <a:latin typeface="HP Simplified" panose="020B0604020204020204" pitchFamily="34" charset="0"/>
            </a:endParaRPr>
          </a:p>
        </p:txBody>
      </p:sp>
    </p:spTree>
    <p:extLst>
      <p:ext uri="{BB962C8B-B14F-4D97-AF65-F5344CB8AC3E}">
        <p14:creationId xmlns:p14="http://schemas.microsoft.com/office/powerpoint/2010/main" val="50517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Resource Utilization</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KAWS operates to reduce the execution time of the last issued CTA in the kernel while prolonging that of previously issued CTAs</a:t>
            </a:r>
          </a:p>
          <a:p>
            <a:endParaRPr lang="en-US" dirty="0">
              <a:latin typeface="HP Simplified" panose="020B0604020204020204" pitchFamily="34" charset="0"/>
            </a:endParaRPr>
          </a:p>
          <a:p>
            <a:r>
              <a:rPr lang="en-US" dirty="0">
                <a:latin typeface="HP Simplified" panose="020B0604020204020204" pitchFamily="34" charset="0"/>
              </a:rPr>
              <a:t>We compare our design only with GTO because resource underutilization generally occurs in GTO</a:t>
            </a:r>
          </a:p>
          <a:p>
            <a:endParaRPr lang="en-US" dirty="0">
              <a:latin typeface="HP Simplified" panose="020B0604020204020204" pitchFamily="34" charset="0"/>
            </a:endParaRPr>
          </a:p>
          <a:p>
            <a:r>
              <a:rPr lang="en-US" dirty="0">
                <a:latin typeface="HP Simplified" panose="020B0604020204020204" pitchFamily="34" charset="0"/>
              </a:rPr>
              <a:t>Inactive cycles can be categorized into the following three stalls:- idle, scoreboard stall, pipeline stall</a:t>
            </a:r>
          </a:p>
        </p:txBody>
      </p:sp>
    </p:spTree>
    <p:extLst>
      <p:ext uri="{BB962C8B-B14F-4D97-AF65-F5344CB8AC3E}">
        <p14:creationId xmlns:p14="http://schemas.microsoft.com/office/powerpoint/2010/main" val="98403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Concluding Remarks</a:t>
            </a:r>
          </a:p>
        </p:txBody>
      </p:sp>
    </p:spTree>
    <p:extLst>
      <p:ext uri="{BB962C8B-B14F-4D97-AF65-F5344CB8AC3E}">
        <p14:creationId xmlns:p14="http://schemas.microsoft.com/office/powerpoint/2010/main" val="148074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Concluding Remarks</a:t>
            </a:r>
          </a:p>
        </p:txBody>
      </p:sp>
      <p:sp>
        <p:nvSpPr>
          <p:cNvPr id="14" name="Content Placeholder 13"/>
          <p:cNvSpPr>
            <a:spLocks noGrp="1"/>
          </p:cNvSpPr>
          <p:nvPr>
            <p:ph idx="1"/>
          </p:nvPr>
        </p:nvSpPr>
        <p:spPr/>
        <p:txBody>
          <a:bodyPr>
            <a:normAutofit/>
          </a:bodyPr>
          <a:lstStyle/>
          <a:p>
            <a:r>
              <a:rPr lang="en-US" b="0" i="0" dirty="0">
                <a:effectLst/>
                <a:latin typeface="HP Simplified" panose="020B0604020204020204" pitchFamily="34" charset="0"/>
              </a:rPr>
              <a:t>The study introduces a kernel-aware warp scheduler to prevent hardware underutilization by balancing CTA execution times</a:t>
            </a:r>
          </a:p>
          <a:p>
            <a:endParaRPr lang="en-US" dirty="0">
              <a:latin typeface="Söhne"/>
            </a:endParaRPr>
          </a:p>
          <a:p>
            <a:r>
              <a:rPr lang="en-US" dirty="0">
                <a:latin typeface="HP Simplified" panose="020B0604020204020204" pitchFamily="34" charset="0"/>
              </a:rPr>
              <a:t>A warp sharing mechanism (KAWS) is employed to reduce pipeline stalls, resulting in a performance improvement over other methods</a:t>
            </a:r>
          </a:p>
          <a:p>
            <a:endParaRPr lang="en-US" dirty="0">
              <a:latin typeface="HP Simplified" panose="020B0604020204020204" pitchFamily="34" charset="0"/>
            </a:endParaRPr>
          </a:p>
          <a:p>
            <a:r>
              <a:rPr lang="en-US" dirty="0">
                <a:latin typeface="HP Simplified" panose="020B0604020204020204" pitchFamily="34" charset="0"/>
              </a:rPr>
              <a:t>The research aims to adapt KAWS for future GPU advancements, demonstrating a commitment to ongoing hardware utilization enhancements</a:t>
            </a:r>
          </a:p>
        </p:txBody>
      </p:sp>
    </p:spTree>
    <p:extLst>
      <p:ext uri="{BB962C8B-B14F-4D97-AF65-F5344CB8AC3E}">
        <p14:creationId xmlns:p14="http://schemas.microsoft.com/office/powerpoint/2010/main" val="144924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Group Members</a:t>
            </a:r>
          </a:p>
        </p:txBody>
      </p:sp>
      <p:sp>
        <p:nvSpPr>
          <p:cNvPr id="14" name="Content Placeholder 13"/>
          <p:cNvSpPr>
            <a:spLocks noGrp="1"/>
          </p:cNvSpPr>
          <p:nvPr>
            <p:ph idx="1"/>
          </p:nvPr>
        </p:nvSpPr>
        <p:spPr/>
        <p:txBody>
          <a:bodyPr/>
          <a:lstStyle/>
          <a:p>
            <a:r>
              <a:rPr lang="en-US" dirty="0">
                <a:latin typeface="HP Simplified" panose="020B0604020204020204" pitchFamily="34" charset="0"/>
              </a:rPr>
              <a:t>Ponnanna A H [21CS02003]</a:t>
            </a:r>
          </a:p>
          <a:p>
            <a:r>
              <a:rPr lang="en-US" dirty="0">
                <a:latin typeface="HP Simplified" panose="020B0604020204020204" pitchFamily="34" charset="0"/>
              </a:rPr>
              <a:t>Priyam Saha [21CS01076]</a:t>
            </a:r>
          </a:p>
          <a:p>
            <a:r>
              <a:rPr lang="en-US" dirty="0">
                <a:latin typeface="HP Simplified" panose="020B0604020204020204" pitchFamily="34" charset="0"/>
              </a:rPr>
              <a:t>Shubh Modi [21CS01073]</a:t>
            </a:r>
          </a:p>
          <a:p>
            <a:r>
              <a:rPr lang="en-US" dirty="0">
                <a:latin typeface="HP Simplified" panose="020B0604020204020204" pitchFamily="34" charset="0"/>
              </a:rPr>
              <a:t>Tejas Singh [21CS01011]</a:t>
            </a:r>
          </a:p>
          <a:p>
            <a:r>
              <a:rPr lang="en-US" dirty="0">
                <a:latin typeface="HP Simplified" panose="020B0604020204020204" pitchFamily="34" charset="0"/>
              </a:rPr>
              <a:t>Arihant Garg [21CS01033]</a:t>
            </a:r>
          </a:p>
          <a:p>
            <a:r>
              <a:rPr lang="en-US" dirty="0">
                <a:latin typeface="HP Simplified" panose="020B0604020204020204" pitchFamily="34" charset="0"/>
              </a:rPr>
              <a:t>Aditya Trivedi [21CS01074]</a:t>
            </a:r>
          </a:p>
        </p:txBody>
      </p:sp>
    </p:spTree>
    <p:extLst>
      <p:ext uri="{BB962C8B-B14F-4D97-AF65-F5344CB8AC3E}">
        <p14:creationId xmlns:p14="http://schemas.microsoft.com/office/powerpoint/2010/main" val="226965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07078E-0FA4-4847-3502-E8359C17578C}"/>
              </a:ext>
            </a:extLst>
          </p:cNvPr>
          <p:cNvSpPr/>
          <p:nvPr/>
        </p:nvSpPr>
        <p:spPr>
          <a:xfrm>
            <a:off x="4461786" y="2967335"/>
            <a:ext cx="32652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8303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Introduction</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In the last ten years, GPUs have become an appealing option for their exceptional computing capabilities in graphic applications.</a:t>
            </a:r>
          </a:p>
          <a:p>
            <a:pPr marL="0" indent="0">
              <a:buNone/>
            </a:pPr>
            <a:endParaRPr lang="en-US" dirty="0">
              <a:latin typeface="HP Simplified" panose="020B0604020204020204" pitchFamily="34" charset="0"/>
            </a:endParaRPr>
          </a:p>
          <a:p>
            <a:r>
              <a:rPr lang="en-US" dirty="0">
                <a:latin typeface="HP Simplified" panose="020B0604020204020204" pitchFamily="34" charset="0"/>
              </a:rPr>
              <a:t>The key features of a GPU are its high degree of throughput and exceptional computation capability.</a:t>
            </a:r>
          </a:p>
          <a:p>
            <a:pPr marL="0" indent="0">
              <a:buNone/>
            </a:pPr>
            <a:endParaRPr lang="en-US" dirty="0">
              <a:latin typeface="HP Simplified" panose="020B0604020204020204" pitchFamily="34" charset="0"/>
            </a:endParaRPr>
          </a:p>
          <a:p>
            <a:r>
              <a:rPr lang="en-US" dirty="0">
                <a:latin typeface="HP Simplified" panose="020B0604020204020204" pitchFamily="34" charset="0"/>
              </a:rPr>
              <a:t>The high computational power of GPUs mainly comes from their ability to quickly switch between tasks to reduce delays and their extensive use of multi-threading.</a:t>
            </a:r>
          </a:p>
        </p:txBody>
      </p:sp>
    </p:spTree>
    <p:extLst>
      <p:ext uri="{BB962C8B-B14F-4D97-AF65-F5344CB8AC3E}">
        <p14:creationId xmlns:p14="http://schemas.microsoft.com/office/powerpoint/2010/main" val="117487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Motivation</a:t>
            </a:r>
          </a:p>
        </p:txBody>
      </p:sp>
    </p:spTree>
    <p:extLst>
      <p:ext uri="{BB962C8B-B14F-4D97-AF65-F5344CB8AC3E}">
        <p14:creationId xmlns:p14="http://schemas.microsoft.com/office/powerpoint/2010/main" val="394853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Motivation</a:t>
            </a:r>
          </a:p>
        </p:txBody>
      </p:sp>
      <p:sp>
        <p:nvSpPr>
          <p:cNvPr id="14" name="Content Placeholder 13"/>
          <p:cNvSpPr>
            <a:spLocks noGrp="1"/>
          </p:cNvSpPr>
          <p:nvPr>
            <p:ph idx="1"/>
          </p:nvPr>
        </p:nvSpPr>
        <p:spPr/>
        <p:txBody>
          <a:bodyPr>
            <a:normAutofit/>
          </a:bodyPr>
          <a:lstStyle/>
          <a:p>
            <a:r>
              <a:rPr lang="en-US" dirty="0">
                <a:latin typeface="HP Simplified" panose="020B0604020204020204" pitchFamily="34" charset="0"/>
              </a:rPr>
              <a:t>The traditional warp scheduler policy (loose round-robin [LRR]) assigns equal priority to each warp in the scheduler’s scheduling list.</a:t>
            </a:r>
          </a:p>
          <a:p>
            <a:endParaRPr lang="en-US" dirty="0">
              <a:latin typeface="HP Simplified" panose="020B0604020204020204" pitchFamily="34" charset="0"/>
            </a:endParaRPr>
          </a:p>
          <a:p>
            <a:r>
              <a:rPr lang="en-US" dirty="0">
                <a:latin typeface="HP Simplified" panose="020B0604020204020204" pitchFamily="34" charset="0"/>
              </a:rPr>
              <a:t>This dramatically reduces the latency-hiding capability.</a:t>
            </a:r>
          </a:p>
          <a:p>
            <a:endParaRPr lang="en-US" dirty="0">
              <a:latin typeface="HP Simplified" panose="020B0604020204020204" pitchFamily="34" charset="0"/>
            </a:endParaRPr>
          </a:p>
          <a:p>
            <a:r>
              <a:rPr lang="en-US" dirty="0">
                <a:latin typeface="HP Simplified" panose="020B0604020204020204" pitchFamily="34" charset="0"/>
              </a:rPr>
              <a:t>LRR capitalizes on inter-warp locality but can't make use of intra-warp locality due to frequent warp changes each cycle.</a:t>
            </a:r>
          </a:p>
        </p:txBody>
      </p:sp>
    </p:spTree>
    <p:extLst>
      <p:ext uri="{BB962C8B-B14F-4D97-AF65-F5344CB8AC3E}">
        <p14:creationId xmlns:p14="http://schemas.microsoft.com/office/powerpoint/2010/main" val="397300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Motivation</a:t>
            </a:r>
          </a:p>
        </p:txBody>
      </p:sp>
      <p:sp>
        <p:nvSpPr>
          <p:cNvPr id="14" name="Content Placeholder 13"/>
          <p:cNvSpPr>
            <a:spLocks noGrp="1"/>
          </p:cNvSpPr>
          <p:nvPr>
            <p:ph idx="1"/>
          </p:nvPr>
        </p:nvSpPr>
        <p:spPr>
          <a:xfrm>
            <a:off x="1522414" y="1905000"/>
            <a:ext cx="9144000" cy="4260304"/>
          </a:xfrm>
        </p:spPr>
        <p:txBody>
          <a:bodyPr>
            <a:normAutofit lnSpcReduction="10000"/>
          </a:bodyPr>
          <a:lstStyle/>
          <a:p>
            <a:r>
              <a:rPr lang="en-US" dirty="0">
                <a:latin typeface="HP Simplified" panose="020B0604020204020204" pitchFamily="34" charset="0"/>
              </a:rPr>
              <a:t>Another widely used warp scheduler is the Greedy Then Oldest (GTO) scheduler, which is considered a standard for comparison. GTO offers improved warp prioritization.</a:t>
            </a:r>
          </a:p>
          <a:p>
            <a:endParaRPr lang="en-US" dirty="0">
              <a:latin typeface="HP Simplified" panose="020B0604020204020204" pitchFamily="34" charset="0"/>
            </a:endParaRPr>
          </a:p>
          <a:p>
            <a:r>
              <a:rPr lang="en-US" dirty="0">
                <a:latin typeface="HP Simplified" panose="020B0604020204020204" pitchFamily="34" charset="0"/>
              </a:rPr>
              <a:t>Intra-warp locality is maintained as GTO scheduler issues the same warp until it stalls before moving to the oldest warp.</a:t>
            </a:r>
          </a:p>
          <a:p>
            <a:endParaRPr lang="en-US" dirty="0">
              <a:latin typeface="HP Simplified" panose="020B0604020204020204" pitchFamily="34" charset="0"/>
            </a:endParaRPr>
          </a:p>
          <a:p>
            <a:r>
              <a:rPr lang="en-US" dirty="0">
                <a:latin typeface="HP Simplified" panose="020B0604020204020204" pitchFamily="34" charset="0"/>
              </a:rPr>
              <a:t>Thus, we suggest a warp-sharing mechanism that allows each scheduler to be aware of others' activities, enhancing the overall scheduling efficiency among multiple warp schedulers in an SM.</a:t>
            </a:r>
          </a:p>
        </p:txBody>
      </p:sp>
    </p:spTree>
    <p:extLst>
      <p:ext uri="{BB962C8B-B14F-4D97-AF65-F5344CB8AC3E}">
        <p14:creationId xmlns:p14="http://schemas.microsoft.com/office/powerpoint/2010/main" val="75469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P Simplified" panose="020B0604020204020204" pitchFamily="34" charset="0"/>
              </a:rPr>
              <a:t>Brief Overview of GPU Architecture</a:t>
            </a:r>
          </a:p>
        </p:txBody>
      </p:sp>
    </p:spTree>
    <p:extLst>
      <p:ext uri="{BB962C8B-B14F-4D97-AF65-F5344CB8AC3E}">
        <p14:creationId xmlns:p14="http://schemas.microsoft.com/office/powerpoint/2010/main" val="35677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HP Simplified" panose="020B0604020204020204" pitchFamily="34" charset="0"/>
              </a:rPr>
              <a:t>Brief Overview of GPU Architecture</a:t>
            </a:r>
          </a:p>
        </p:txBody>
      </p:sp>
      <p:pic>
        <p:nvPicPr>
          <p:cNvPr id="4" name="Picture 3">
            <a:extLst>
              <a:ext uri="{FF2B5EF4-FFF2-40B4-BE49-F238E27FC236}">
                <a16:creationId xmlns:a16="http://schemas.microsoft.com/office/drawing/2014/main" id="{1219DC83-D851-B370-FB50-6AE52B1D3934}"/>
              </a:ext>
            </a:extLst>
          </p:cNvPr>
          <p:cNvPicPr>
            <a:picLocks noChangeAspect="1"/>
          </p:cNvPicPr>
          <p:nvPr/>
        </p:nvPicPr>
        <p:blipFill>
          <a:blip r:embed="rId2"/>
          <a:stretch>
            <a:fillRect/>
          </a:stretch>
        </p:blipFill>
        <p:spPr>
          <a:xfrm>
            <a:off x="1762066" y="2060848"/>
            <a:ext cx="8664691" cy="3375953"/>
          </a:xfrm>
          <a:prstGeom prst="rect">
            <a:avLst/>
          </a:prstGeom>
        </p:spPr>
      </p:pic>
      <p:sp>
        <p:nvSpPr>
          <p:cNvPr id="5" name="Rectangle 4">
            <a:extLst>
              <a:ext uri="{FF2B5EF4-FFF2-40B4-BE49-F238E27FC236}">
                <a16:creationId xmlns:a16="http://schemas.microsoft.com/office/drawing/2014/main" id="{7F601B6E-D14C-4708-955F-DE72C57AD4D2}"/>
              </a:ext>
            </a:extLst>
          </p:cNvPr>
          <p:cNvSpPr/>
          <p:nvPr/>
        </p:nvSpPr>
        <p:spPr>
          <a:xfrm>
            <a:off x="1109682" y="5877417"/>
            <a:ext cx="9969460" cy="400110"/>
          </a:xfrm>
          <a:prstGeom prst="rect">
            <a:avLst/>
          </a:prstGeom>
          <a:noFill/>
        </p:spPr>
        <p:txBody>
          <a:bodyPr wrap="none" lIns="91440" tIns="45720" rIns="91440" bIns="45720">
            <a:spAutoFit/>
          </a:bodyPr>
          <a:lstStyle/>
          <a:p>
            <a:pPr algn="ctr"/>
            <a:r>
              <a:rPr lang="en-US" sz="2000" dirty="0">
                <a:latin typeface="HP Simplified" panose="020B0604020204020204" pitchFamily="34" charset="0"/>
              </a:rPr>
              <a:t>Baseline GPU architecture. The blue components represent additional hardware in this study.</a:t>
            </a:r>
            <a:endParaRPr lang="en-US" sz="2000" b="0" cap="none" spc="0" dirty="0">
              <a:ln w="0"/>
              <a:solidFill>
                <a:schemeClr val="tx1"/>
              </a:solidFill>
              <a:effectLst>
                <a:outerShdw blurRad="38100" dist="19050" dir="2700000" algn="tl" rotWithShape="0">
                  <a:schemeClr val="dk1">
                    <a:alpha val="40000"/>
                  </a:schemeClr>
                </a:outerShdw>
              </a:effectLst>
              <a:latin typeface="HP Simplified" panose="020B0604020204020204" pitchFamily="34" charset="0"/>
            </a:endParaRPr>
          </a:p>
        </p:txBody>
      </p:sp>
    </p:spTree>
    <p:extLst>
      <p:ext uri="{BB962C8B-B14F-4D97-AF65-F5344CB8AC3E}">
        <p14:creationId xmlns:p14="http://schemas.microsoft.com/office/powerpoint/2010/main" val="168556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306</TotalTime>
  <Words>1453</Words>
  <Application>Microsoft Office PowerPoint</Application>
  <PresentationFormat>Custom</PresentationFormat>
  <Paragraphs>149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HP Simplified</vt:lpstr>
      <vt:lpstr>Söhne</vt:lpstr>
      <vt:lpstr>Arial</vt:lpstr>
      <vt:lpstr>Consolas</vt:lpstr>
      <vt:lpstr>Corbel</vt:lpstr>
      <vt:lpstr>Chalkboard 16x9</vt:lpstr>
      <vt:lpstr>Coordinate Kernel-Aware Warp Scheduling and Warp Sharing Mechanism for Advanced GPUs </vt:lpstr>
      <vt:lpstr>Table of Contents</vt:lpstr>
      <vt:lpstr>Introduction</vt:lpstr>
      <vt:lpstr>Introduction</vt:lpstr>
      <vt:lpstr>Motivation</vt:lpstr>
      <vt:lpstr>Motivation</vt:lpstr>
      <vt:lpstr>Motivation</vt:lpstr>
      <vt:lpstr>Brief Overview of GPU Architecture</vt:lpstr>
      <vt:lpstr>Brief Overview of GPU Architecture</vt:lpstr>
      <vt:lpstr>Brief Overview of GPU Architecture</vt:lpstr>
      <vt:lpstr>Brief Overview of GPU Architecture</vt:lpstr>
      <vt:lpstr>Kernel-Aware Warp Scheduler</vt:lpstr>
      <vt:lpstr>Kernel-Aware Warp Scheduler</vt:lpstr>
      <vt:lpstr>Kernel-Aware Warp Scheduler</vt:lpstr>
      <vt:lpstr>Kernel-Aware Warp Scheduler</vt:lpstr>
      <vt:lpstr>Kernel-Aware Warp Scheduler</vt:lpstr>
      <vt:lpstr>Warp-Sharing Mechanism</vt:lpstr>
      <vt:lpstr>Warp-Sharing Mechanism</vt:lpstr>
      <vt:lpstr>Warp-Sharing Mechanism</vt:lpstr>
      <vt:lpstr>Warp-Sharing Mechanism</vt:lpstr>
      <vt:lpstr>Hardware Implementation</vt:lpstr>
      <vt:lpstr>Hardware Implementation</vt:lpstr>
      <vt:lpstr>Hardware Implementation</vt:lpstr>
      <vt:lpstr>Hardware Implementation</vt:lpstr>
      <vt:lpstr>Implementation in the GPGPU-Sim Simulator</vt:lpstr>
      <vt:lpstr>Implementation in the GPGPU-Sim Simulator</vt:lpstr>
      <vt:lpstr>Performance</vt:lpstr>
      <vt:lpstr>Performance</vt:lpstr>
      <vt:lpstr>Performance</vt:lpstr>
      <vt:lpstr>Resource Utilization</vt:lpstr>
      <vt:lpstr>Resource Utilization</vt:lpstr>
      <vt:lpstr>Resource Utilization</vt:lpstr>
      <vt:lpstr>Resource Utilization</vt:lpstr>
      <vt:lpstr>Concluding Remarks</vt:lpstr>
      <vt:lpstr>Concluding Remarks</vt:lpstr>
      <vt:lpstr>Group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Coordinate Kernel-Aware Warp Scheduling and Warp Sharing Mechanism for Advanced GPUs </dc:title>
  <dc:creator>Priyam Saha</dc:creator>
  <cp:lastModifiedBy>Ponnanna AH</cp:lastModifiedBy>
  <cp:revision>80</cp:revision>
  <dcterms:created xsi:type="dcterms:W3CDTF">2023-10-17T13:27:27Z</dcterms:created>
  <dcterms:modified xsi:type="dcterms:W3CDTF">2023-10-18T06:44:04Z</dcterms:modified>
</cp:coreProperties>
</file>