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narasan V" initials="PV" lastIdx="1" clrIdx="0">
    <p:extLst>
      <p:ext uri="{19B8F6BF-5375-455C-9EA6-DF929625EA0E}">
        <p15:presenceInfo xmlns:p15="http://schemas.microsoft.com/office/powerpoint/2012/main" userId="e3095abe722281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125"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 /><Relationship Id="rId2" Type="http://schemas.openxmlformats.org/officeDocument/2006/relationships/hyperlink" Target="http://www.kaggle.com/datasets"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7" name="Subtitle 4">
            <a:extLst>
              <a:ext uri="{FF2B5EF4-FFF2-40B4-BE49-F238E27FC236}">
                <a16:creationId xmlns:a16="http://schemas.microsoft.com/office/drawing/2014/main" id="{994AE374-B1F0-259B-6707-77D8DBFA7857}"/>
              </a:ext>
            </a:extLst>
          </p:cNvPr>
          <p:cNvSpPr>
            <a:spLocks noGrp="1"/>
          </p:cNvSpPr>
          <p:nvPr>
            <p:ph type="subTitle" idx="1"/>
          </p:nvPr>
        </p:nvSpPr>
        <p:spPr>
          <a:xfrm>
            <a:off x="5947559" y="4522871"/>
            <a:ext cx="5724895" cy="1633352"/>
          </a:xfrm>
        </p:spPr>
        <p:txBody>
          <a:bodyPr anchor="t">
            <a:normAutofit fontScale="92500" lnSpcReduction="10000"/>
          </a:bodyPr>
          <a:lstStyle/>
          <a:p>
            <a:r>
              <a:rPr lang="en-IN" b="1" dirty="0"/>
              <a:t>By</a:t>
            </a:r>
          </a:p>
          <a:p>
            <a:r>
              <a:rPr lang="en-IN" b="1" dirty="0"/>
              <a:t>PONNARASAN V (510421114023)</a:t>
            </a:r>
          </a:p>
          <a:p>
            <a:r>
              <a:rPr lang="en-IN" b="1" dirty="0"/>
              <a:t>3</a:t>
            </a:r>
            <a:r>
              <a:rPr lang="en-IN" b="1" baseline="30000" dirty="0"/>
              <a:t>RD</a:t>
            </a:r>
            <a:r>
              <a:rPr lang="en-IN" b="1" dirty="0"/>
              <a:t> YEAR MECHANICAL ENGINEERING</a:t>
            </a:r>
          </a:p>
          <a:p>
            <a:r>
              <a:rPr lang="en-IN" b="1" dirty="0"/>
              <a:t>ARUNAI ENGINEERING COLLEGE</a:t>
            </a:r>
            <a:endParaRPr lang="en-US" b="1"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TotalTime>
  <Words>1332</Words>
  <Application>Microsoft Office PowerPoint</Application>
  <PresentationFormat>Widescreen</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Ponnarasan V</cp:lastModifiedBy>
  <cp:revision>2</cp:revision>
  <dcterms:created xsi:type="dcterms:W3CDTF">2024-03-31T06:22:37Z</dcterms:created>
  <dcterms:modified xsi:type="dcterms:W3CDTF">2024-04-02T04:22:39Z</dcterms:modified>
</cp:coreProperties>
</file>