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0" r:id="rId1"/>
  </p:sldMasterIdLst>
  <p:notesMasterIdLst>
    <p:notesMasterId r:id="rId2"/>
  </p:notesMasterIdLst>
  <p:sldIdLst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Priya </a:t>
            </a:r>
            <a:r>
              <a:rPr sz="2400" lang="en-US"/>
              <a:t>D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Commerce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thi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8"/>
          <p:cNvSpPr txBox="1"/>
          <p:nvPr/>
        </p:nvSpPr>
        <p:spPr>
          <a:xfrm>
            <a:off x="739775" y="291147"/>
            <a:ext cx="408520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"/>
          <p:cNvSpPr txBox="1"/>
          <p:nvPr/>
        </p:nvSpPr>
        <p:spPr>
          <a:xfrm>
            <a:off x="1524000" y="1375409"/>
            <a:ext cx="9099639" cy="53746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Our modeling approach leverages advanced statistical techniques and machine learning algorithms to predict employee performance trends and identify key factors impacting productivity, all presented dynamically in the PowerPoint slides.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9371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6820" t="38847" r="0" b="29"/>
          <a:stretch>
            <a:fillRect/>
          </a:stretch>
        </p:blipFill>
        <p:spPr>
          <a:xfrm rot="0">
            <a:off x="1920133" y="1627845"/>
            <a:ext cx="6860326" cy="419193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1523999" y="1706879"/>
            <a:ext cx="9874018" cy="4053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In conclusion, the analysis presented in the PowerPoint sheds light on employee performance, guiding strategic decisions to enhance productivity and foster a culture of continuous improvement.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203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9266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1366518" y="1836164"/>
            <a:ext cx="7235557" cy="43586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The problem statement for analyzing employees' performance in a PowerPoint presentation could be: "Evaluate employee performance using data analysis in a PowerPoint to identify strengths and areas for improvement."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1332417" y="1816893"/>
            <a:ext cx="7663788" cy="48666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project overview for the employees' performance analysis in a PowerPoint presentation: "This project aims to assess employee performance through data analysis presented in a visually engaging PowerPoint format."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1142046" y="1918334"/>
            <a:ext cx="8174856" cy="36728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The end users for the employees' performance analysis in a PowerPoint presentation are managers and HR personnel seeking insights into employee productivity and development.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2438399" y="1916429"/>
            <a:ext cx="8151809" cy="4053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Our solutions provide actionable insights through data visualization in PowerPoint, enhancing decision-making and fostering employee growth and efficiency.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1" name=""/>
          <p:cNvSpPr txBox="1"/>
          <p:nvPr/>
        </p:nvSpPr>
        <p:spPr>
          <a:xfrm>
            <a:off x="1017826" y="1706879"/>
            <a:ext cx="10197827" cy="4053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The dataset comprises employee performance metrics like sales figures, project completion rates, and attendance records, enabling comprehensive analysis in the PowerPoint presentation.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"/>
          <p:cNvSpPr txBox="1"/>
          <p:nvPr/>
        </p:nvSpPr>
        <p:spPr>
          <a:xfrm>
            <a:off x="2533649" y="1497329"/>
            <a:ext cx="8326396" cy="47142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Our solutions bring performance data to life in the PowerPoint presentation, creating a visually stunning and insightful experience that empowers informed decision-making and drives employee success.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2024-08-30T07:05:52Z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1821c2b80a5a4a3abe59fe022ce8931f</vt:lpwstr>
  </property>
</Properties>
</file>