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D778C-240F-47E6-8246-5D73EBE5FCC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C581-1DB9-41B4-818C-31763C9D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2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57F8-8E19-4F77-90B7-15F9BF283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19410-F9CB-481E-B4D5-76DA8BE0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C330-25FC-41E2-A2AC-FF56D713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63EB-CDE8-42A4-BE2C-472B04649D69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525A-6C67-45FF-A6AF-00F2112B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7DD4-EDF9-4AE6-B777-475662B6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EC07-38E8-4013-A3C1-56A16B33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543B-5E73-4333-98E6-264EEAE68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5EDB-DE49-4921-873B-0C2F0C0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557-02A9-4460-BD78-7966AEA5A02C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A45-DED7-477D-BFC8-FBB8761E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DD8E-A265-43DB-AF09-9AB002F5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BCB6B-35C1-4B0F-9493-377195759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F6FE8-6D88-43C1-BBBB-64E29D141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6854-42D7-47EE-8A0F-6055E7B5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E057-50A4-47E4-A289-859C4022A92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80AF-0443-46D8-9793-08B52C87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C2F2-84F1-4320-ABE5-90AE01B2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A05A-9F35-4A46-AE6A-1C051741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B99E-914B-4851-B436-534E32A8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4628-4E8D-48EE-98C3-5EB187B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DA0-BAA8-4E82-8513-115086E109F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D8A6-1DED-46A5-8944-B82C95B1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7324-A965-483B-885D-B125A943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14A6-AB93-468F-AEA2-C2AD4B3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4CCCE-F2A2-4DE4-8538-A7CC95C6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166B-5A46-494A-B6FC-441382AD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ACDB-7BA4-49C4-8E56-3C4EB05D6460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F51D-63AA-4FE4-ABC9-89125AE5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E51B-96D5-4FD4-865E-F3EBCE70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2A13-0BF3-4932-963A-2EEF6C7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2777-4C65-4576-AC48-7BC513582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894D-FE90-4679-900E-C799E0358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4E2EA-B060-4759-B5DB-CE0F7C61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8A42-C1D2-457A-8ED5-F1818226D949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8B15-D693-4C22-AF17-2C1EE64F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A18B-96E1-43B7-B032-E50E7F87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557-8430-42F3-9452-4CD890C8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C14D3-0FE6-40FF-87A2-A44FB5A3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A6AC6-B549-4E59-B98D-F6B09685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039B3-161B-40F4-962F-F184C0921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798E5-7BB4-406D-BFA1-F102FD6FE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A3CC2-DAA9-4C4E-B2C8-5605FBE5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F0F5-49E8-439B-8004-23CF2536D80E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DAB9C-C724-4C9F-9E3D-D539142B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3D995-7929-48E0-9ADB-B2145709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BF90-F52F-4213-9652-25C4AD0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DC128-C1CE-4F5E-87B1-96399345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9981-2DC6-49AD-90D9-98BBE2AEC23B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7A9EF-8117-4371-B856-E6C29E0D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9825-9083-407C-AE2D-A6A6096A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5C60C-883F-481C-B12B-E1AE4C28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6421-6E16-4713-8D8B-5C9DD8808E04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26D10-7FE3-4148-BA4D-999402B5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DA26-404C-4EAA-81F8-D7F5926A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E4E3-1E5D-4F90-8EFC-146AC28E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F12E-92C6-4C9A-8217-6584B9C6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03B25-AC84-421B-B8C6-11842994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52B2-D533-4D79-B05E-7DC76AB9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2937-BC54-4349-8785-53B60A68DEBD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1264-78D0-42B2-8765-7449FE9D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DD9A-1C8C-410B-9279-B2DC820A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388B-EC05-4993-8F16-0B68613F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8BDAC-750D-44F9-8B82-2B1A8FDE6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2DA73-9C33-4061-98FC-687060F03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9D3F-AAAB-485B-BE17-1F74DB54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FEA9-32B1-4357-BC4B-A9563F11A5C1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4939B-CFF7-4420-A832-DC24D501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8101-19A3-4F70-90E4-6C1CA7C0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E91E1-1535-44AC-A4EB-3AD5F08F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1B654-3B7F-4218-8D4D-F7E61D4B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147A-5B45-4C7A-82FD-4810D79D1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8FC4-170E-49B9-8A05-92C3440B75C8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3DEF-E924-43CB-B9B2-A5B10693B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3698-1116-4E60-9F28-DD1F78A1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02E0-B565-4A40-9CF1-EE4551E6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3C171F-7EAA-4CF0-8868-2C23B9D5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78" y="2755998"/>
            <a:ext cx="10515600" cy="111580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C3B37"/>
                </a:solidFill>
                <a:effectLst/>
                <a:latin typeface="sf pro text"/>
              </a:rPr>
              <a:t>               </a:t>
            </a:r>
            <a:r>
              <a:rPr lang="en-US" b="1" dirty="0">
                <a:solidFill>
                  <a:srgbClr val="3C3B37"/>
                </a:solidFill>
                <a:latin typeface="sf pro text"/>
              </a:rPr>
              <a:t>BANK ACCOUNT OVERVIEW </a:t>
            </a:r>
            <a:br>
              <a:rPr lang="en-US" b="1" dirty="0">
                <a:solidFill>
                  <a:srgbClr val="3C3B37"/>
                </a:solidFill>
                <a:latin typeface="sf pro text"/>
              </a:rPr>
            </a:br>
            <a:r>
              <a:rPr lang="en-US" b="1" dirty="0">
                <a:solidFill>
                  <a:srgbClr val="3C3B37"/>
                </a:solidFill>
                <a:latin typeface="sf pro text"/>
              </a:rPr>
              <a:t>                         </a:t>
            </a:r>
            <a:r>
              <a:rPr lang="en-US" sz="2400" b="1" dirty="0">
                <a:solidFill>
                  <a:srgbClr val="3C3B37"/>
                </a:solidFill>
                <a:latin typeface="sf pro text"/>
              </a:rPr>
              <a:t>(USING ATM STYLE PROGRAM)</a:t>
            </a:r>
            <a:b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</a:br>
            <a:endParaRPr lang="en-US" b="1" dirty="0"/>
          </a:p>
        </p:txBody>
      </p:sp>
      <p:pic>
        <p:nvPicPr>
          <p:cNvPr id="4" name="Picture 3" descr="E:\ew template.jpg">
            <a:extLst>
              <a:ext uri="{FF2B5EF4-FFF2-40B4-BE49-F238E27FC236}">
                <a16:creationId xmlns:a16="http://schemas.microsoft.com/office/drawing/2014/main" id="{E7BB6C26-51B2-41DA-B498-70DC3DD7629C}"/>
              </a:ext>
            </a:extLst>
          </p:cNvPr>
          <p:cNvPicPr/>
          <p:nvPr/>
        </p:nvPicPr>
        <p:blipFill>
          <a:blip r:embed="rId2" cstate="print"/>
          <a:srcRect l="1207" t="4645"/>
          <a:stretch>
            <a:fillRect/>
          </a:stretch>
        </p:blipFill>
        <p:spPr bwMode="auto">
          <a:xfrm>
            <a:off x="1123406" y="177164"/>
            <a:ext cx="9544594" cy="15983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0533B0-52FF-47E1-9A72-36B849FDB9BA}"/>
              </a:ext>
            </a:extLst>
          </p:cNvPr>
          <p:cNvSpPr txBox="1"/>
          <p:nvPr/>
        </p:nvSpPr>
        <p:spPr>
          <a:xfrm>
            <a:off x="822960" y="4676503"/>
            <a:ext cx="347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</a:p>
          <a:p>
            <a:endParaRPr lang="en-US" b="1" dirty="0"/>
          </a:p>
          <a:p>
            <a:r>
              <a:rPr lang="en-US" dirty="0"/>
              <a:t>LAVIN PONNAPPA       1NH18EE040</a:t>
            </a:r>
          </a:p>
          <a:p>
            <a:r>
              <a:rPr lang="en-US" dirty="0"/>
              <a:t>SAGAR KULKARNI       1NH18EE049</a:t>
            </a:r>
          </a:p>
          <a:p>
            <a:r>
              <a:rPr lang="en-US" dirty="0"/>
              <a:t>SHIVA R V                     1NH18EE055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45EF0-2910-4BDB-B2EF-A55BE100BD10}"/>
              </a:ext>
            </a:extLst>
          </p:cNvPr>
          <p:cNvSpPr txBox="1"/>
          <p:nvPr/>
        </p:nvSpPr>
        <p:spPr>
          <a:xfrm>
            <a:off x="8717280" y="4676503"/>
            <a:ext cx="3474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</a:t>
            </a:r>
          </a:p>
          <a:p>
            <a:endParaRPr lang="en-US" b="1" dirty="0"/>
          </a:p>
          <a:p>
            <a:r>
              <a:rPr lang="en-US" dirty="0"/>
              <a:t>Mr. Joshua Daniel Raj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EBB52CF-EFBD-455D-A112-EB5CB73F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F14B-6B68-4757-B3DE-D66613F4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B0FA-972F-413B-8775-C5FFC6B4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write a program which will be more memory efficient and easy to operate.</a:t>
            </a:r>
          </a:p>
          <a:p>
            <a:endParaRPr lang="en-IN" dirty="0"/>
          </a:p>
          <a:p>
            <a:r>
              <a:rPr lang="en-IN" dirty="0"/>
              <a:t>To write a program in Python for quick account overview and withdrawals.</a:t>
            </a:r>
          </a:p>
          <a:p>
            <a:endParaRPr lang="en-IN" dirty="0"/>
          </a:p>
          <a:p>
            <a:r>
              <a:rPr lang="en-IN" dirty="0"/>
              <a:t>An ATM style program to manage account efficiently and easily.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5425C-0B6A-4B67-9002-0996016B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7683-2812-49EC-BECE-8DF9B766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1542327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B3A3-AC08-42F2-94DD-B15F695A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4877597"/>
          </a:xfrm>
        </p:spPr>
        <p:txBody>
          <a:bodyPr/>
          <a:lstStyle/>
          <a:p>
            <a:r>
              <a:rPr lang="en-US" dirty="0"/>
              <a:t>The objective of the project to manage credits and debits from various accounts.</a:t>
            </a:r>
          </a:p>
          <a:p>
            <a:endParaRPr lang="en-US" dirty="0"/>
          </a:p>
          <a:p>
            <a:r>
              <a:rPr lang="en-US" dirty="0"/>
              <a:t>The credits and debits will be made possible through an ATM style program.</a:t>
            </a:r>
          </a:p>
          <a:p>
            <a:endParaRPr lang="en-US" dirty="0"/>
          </a:p>
          <a:p>
            <a:r>
              <a:rPr lang="en-US" dirty="0"/>
              <a:t>The program will have different class like Account Class which will be an abstract of three other class called </a:t>
            </a:r>
            <a:r>
              <a:rPr lang="en-US" dirty="0" err="1"/>
              <a:t>Checking_Account</a:t>
            </a:r>
            <a:r>
              <a:rPr lang="en-US" dirty="0"/>
              <a:t>, </a:t>
            </a:r>
            <a:r>
              <a:rPr lang="en-US" dirty="0" err="1"/>
              <a:t>Savings_Account</a:t>
            </a:r>
            <a:r>
              <a:rPr lang="en-US" dirty="0"/>
              <a:t> and </a:t>
            </a:r>
            <a:r>
              <a:rPr lang="en-US" dirty="0" err="1"/>
              <a:t>Buisness_Account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E:\ew template.jpg">
            <a:extLst>
              <a:ext uri="{FF2B5EF4-FFF2-40B4-BE49-F238E27FC236}">
                <a16:creationId xmlns:a16="http://schemas.microsoft.com/office/drawing/2014/main" id="{EA314404-4B25-4811-9587-04DCBD8FBB48}"/>
              </a:ext>
            </a:extLst>
          </p:cNvPr>
          <p:cNvPicPr/>
          <p:nvPr/>
        </p:nvPicPr>
        <p:blipFill rotWithShape="1">
          <a:blip r:embed="rId2" cstate="print"/>
          <a:srcRect l="5692" t="4645" r="78492" b="35111"/>
          <a:stretch/>
        </p:blipFill>
        <p:spPr bwMode="auto">
          <a:xfrm>
            <a:off x="-37012" y="5840552"/>
            <a:ext cx="1750423" cy="10315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738D-653D-487A-B084-E0F15476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C058-DBB0-4C1A-8F86-97A8CF76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0AD9-231B-4D28-8B5F-9E67AD03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ATM: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ATM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made its debut at Barclays' Enfield Town branch in north London in June 1967. Its invention is credited to British inventor John Shepherd-Barron. He got this idea when he saw vending machines selling chocolate bars and asked why a similar machine couldn't be used to dispense cash.</a:t>
            </a:r>
          </a:p>
          <a:p>
            <a:r>
              <a:rPr lang="en-US" dirty="0"/>
              <a:t>Security(OTP): www.twilio.com</a:t>
            </a:r>
          </a:p>
          <a:p>
            <a:r>
              <a:rPr lang="en-US" dirty="0"/>
              <a:t>Books : Core Python Programming, by Dr. R Nageswara Rao</a:t>
            </a:r>
          </a:p>
          <a:p>
            <a:r>
              <a:rPr lang="en-US" dirty="0"/>
              <a:t>Lucidchart.com- For making block diagram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99CF4-F878-46CC-87D9-B73E4148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E:\ew template.jpg">
            <a:extLst>
              <a:ext uri="{FF2B5EF4-FFF2-40B4-BE49-F238E27FC236}">
                <a16:creationId xmlns:a16="http://schemas.microsoft.com/office/drawing/2014/main" id="{BA2DADDA-48C4-406C-A59B-297ECF92B554}"/>
              </a:ext>
            </a:extLst>
          </p:cNvPr>
          <p:cNvPicPr/>
          <p:nvPr/>
        </p:nvPicPr>
        <p:blipFill rotWithShape="1">
          <a:blip r:embed="rId2" cstate="print"/>
          <a:srcRect l="5692" t="4645" r="78492" b="35111"/>
          <a:stretch/>
        </p:blipFill>
        <p:spPr bwMode="auto">
          <a:xfrm>
            <a:off x="0" y="5840552"/>
            <a:ext cx="1713411" cy="101744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762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176E-2D7B-48BB-AE81-BD6FA2B6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3EB0-BA22-41C7-AD91-A10B1E15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We’re planning to execute this in python programming using Python packages and Jupyter Notebook.</a:t>
            </a:r>
          </a:p>
          <a:p>
            <a:r>
              <a:rPr lang="en-US" dirty="0"/>
              <a:t>Our code will make use of Object Oriented Programming where classes like account, customer_id and objects like username_savings, business etc. will be created. </a:t>
            </a:r>
          </a:p>
          <a:p>
            <a:r>
              <a:rPr lang="en-US" dirty="0"/>
              <a:t>Methods, </a:t>
            </a:r>
            <a:r>
              <a:rPr lang="en-US" dirty="0" err="1"/>
              <a:t>inctances</a:t>
            </a:r>
            <a:r>
              <a:rPr lang="en-US" dirty="0"/>
              <a:t> packages are used to import date, time and random OTP generation</a:t>
            </a:r>
          </a:p>
          <a:p>
            <a:r>
              <a:rPr lang="en-US" dirty="0"/>
              <a:t>Twilio package is used send and receive OTP worldwide from www.twilio.com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93CC-903F-4D8B-AC17-5C3F9A5F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E:\ew template.jpg">
            <a:extLst>
              <a:ext uri="{FF2B5EF4-FFF2-40B4-BE49-F238E27FC236}">
                <a16:creationId xmlns:a16="http://schemas.microsoft.com/office/drawing/2014/main" id="{463541CD-5022-4BE0-837F-280344B335C2}"/>
              </a:ext>
            </a:extLst>
          </p:cNvPr>
          <p:cNvPicPr/>
          <p:nvPr/>
        </p:nvPicPr>
        <p:blipFill rotWithShape="1">
          <a:blip r:embed="rId2" cstate="print"/>
          <a:srcRect l="5692" t="4645" r="78492" b="35111"/>
          <a:stretch/>
        </p:blipFill>
        <p:spPr bwMode="auto">
          <a:xfrm>
            <a:off x="-37012" y="5840552"/>
            <a:ext cx="1750423" cy="10315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83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2675-9998-4C9B-95DA-F89DBC3E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-78039"/>
            <a:ext cx="10515600" cy="1474264"/>
          </a:xfrm>
        </p:spPr>
        <p:txBody>
          <a:bodyPr/>
          <a:lstStyle/>
          <a:p>
            <a:pPr algn="ctr"/>
            <a:r>
              <a:rPr lang="en-US" b="1" dirty="0"/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C02C7-CBF1-4379-8E45-57C6520A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E:\ew template.jpg">
            <a:extLst>
              <a:ext uri="{FF2B5EF4-FFF2-40B4-BE49-F238E27FC236}">
                <a16:creationId xmlns:a16="http://schemas.microsoft.com/office/drawing/2014/main" id="{320933E6-168B-4B70-BDEF-611F83E45327}"/>
              </a:ext>
            </a:extLst>
          </p:cNvPr>
          <p:cNvPicPr/>
          <p:nvPr/>
        </p:nvPicPr>
        <p:blipFill rotWithShape="1">
          <a:blip r:embed="rId2" cstate="print"/>
          <a:srcRect l="5692" t="4645" r="78492" b="35111"/>
          <a:stretch/>
        </p:blipFill>
        <p:spPr bwMode="auto">
          <a:xfrm>
            <a:off x="0" y="5840552"/>
            <a:ext cx="1713411" cy="10315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5DB4C6-460A-4B07-9DD6-741920007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11" y="1127464"/>
            <a:ext cx="8362764" cy="5514112"/>
          </a:xfrm>
        </p:spPr>
      </p:pic>
    </p:spTree>
    <p:extLst>
      <p:ext uri="{BB962C8B-B14F-4D97-AF65-F5344CB8AC3E}">
        <p14:creationId xmlns:p14="http://schemas.microsoft.com/office/powerpoint/2010/main" val="42430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8E9-1860-4403-9D7E-446057A3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554163"/>
          </a:xfrm>
        </p:spPr>
        <p:txBody>
          <a:bodyPr/>
          <a:lstStyle/>
          <a:p>
            <a:pPr algn="ctr"/>
            <a:r>
              <a:rPr lang="en-US" b="1" dirty="0"/>
              <a:t>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73C08-4AD7-4CE3-A278-4AA8D131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02E0-B565-4A40-9CF1-EE4551E60FF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E:\ew template.jpg">
            <a:extLst>
              <a:ext uri="{FF2B5EF4-FFF2-40B4-BE49-F238E27FC236}">
                <a16:creationId xmlns:a16="http://schemas.microsoft.com/office/drawing/2014/main" id="{F80C8D04-8481-4991-8BFA-F6E772A506B9}"/>
              </a:ext>
            </a:extLst>
          </p:cNvPr>
          <p:cNvPicPr/>
          <p:nvPr/>
        </p:nvPicPr>
        <p:blipFill rotWithShape="1">
          <a:blip r:embed="rId2" cstate="print"/>
          <a:srcRect l="5692" t="4645" r="78492" b="35111"/>
          <a:stretch/>
        </p:blipFill>
        <p:spPr bwMode="auto">
          <a:xfrm>
            <a:off x="0" y="5840552"/>
            <a:ext cx="1713411" cy="10315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25482-D2E5-472C-9133-6FD2E4F4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8"/>
            <a:ext cx="10515600" cy="4756536"/>
          </a:xfrm>
        </p:spPr>
        <p:txBody>
          <a:bodyPr/>
          <a:lstStyle/>
          <a:p>
            <a:r>
              <a:rPr lang="en-IN" dirty="0"/>
              <a:t>Used by banks, payment channels such as VISA, MasterCard, AMERICAN EXPRESS (and ATMs).</a:t>
            </a:r>
          </a:p>
          <a:p>
            <a:r>
              <a:rPr lang="en-IN" dirty="0"/>
              <a:t>This program helps to the user to make transactions easier, faster  and secure.</a:t>
            </a:r>
          </a:p>
          <a:p>
            <a:r>
              <a:rPr lang="en-IN" dirty="0"/>
              <a:t>With recent events like the pandemic digital transaction have sky rocketed and to make quick payment is the need of hour. </a:t>
            </a:r>
          </a:p>
          <a:p>
            <a:r>
              <a:rPr lang="en-IN" dirty="0"/>
              <a:t>Using Python it is easier and time efficient compared to primitive languages.  </a:t>
            </a:r>
          </a:p>
          <a:p>
            <a:r>
              <a:rPr lang="en-IN" dirty="0"/>
              <a:t>As the code is written in Python, it is more simple, scalable and portable.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8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7B13-11BE-4842-8DCA-FE8A2DE8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0368"/>
            <a:ext cx="10515600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E8370-B1EB-4FF2-86E2-14EF026A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FF902E0-B565-4A40-9CF1-EE4551E60FF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E:\ew template.jpg">
            <a:extLst>
              <a:ext uri="{FF2B5EF4-FFF2-40B4-BE49-F238E27FC236}">
                <a16:creationId xmlns:a16="http://schemas.microsoft.com/office/drawing/2014/main" id="{A197709F-BC48-4418-A98E-378EAD6E804A}"/>
              </a:ext>
            </a:extLst>
          </p:cNvPr>
          <p:cNvPicPr/>
          <p:nvPr/>
        </p:nvPicPr>
        <p:blipFill rotWithShape="1">
          <a:blip r:embed="rId2" cstate="print"/>
          <a:srcRect l="5692" t="4645" r="78492" b="35111"/>
          <a:stretch/>
        </p:blipFill>
        <p:spPr bwMode="auto">
          <a:xfrm>
            <a:off x="-37012" y="5840552"/>
            <a:ext cx="1750423" cy="10315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A428F6-6578-48E4-8A8F-A1AD743DE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13" y="1735931"/>
            <a:ext cx="6937737" cy="4360863"/>
          </a:xfrm>
        </p:spPr>
      </p:pic>
    </p:spTree>
    <p:extLst>
      <p:ext uri="{BB962C8B-B14F-4D97-AF65-F5344CB8AC3E}">
        <p14:creationId xmlns:p14="http://schemas.microsoft.com/office/powerpoint/2010/main" val="35532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406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sf pro text</vt:lpstr>
      <vt:lpstr>Office Theme</vt:lpstr>
      <vt:lpstr>               BANK ACCOUNT OVERVIEW                           (USING ATM STYLE PROGRAM) </vt:lpstr>
      <vt:lpstr>Problem Statement:</vt:lpstr>
      <vt:lpstr>Objective</vt:lpstr>
      <vt:lpstr>Literature survey</vt:lpstr>
      <vt:lpstr> Methodology </vt:lpstr>
      <vt:lpstr>Flowchart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Joshua Daniel Raj</dc:creator>
  <cp:lastModifiedBy>Shiva RVS</cp:lastModifiedBy>
  <cp:revision>34</cp:revision>
  <dcterms:created xsi:type="dcterms:W3CDTF">2019-09-23T07:11:44Z</dcterms:created>
  <dcterms:modified xsi:type="dcterms:W3CDTF">2020-12-28T13:39:20Z</dcterms:modified>
</cp:coreProperties>
</file>