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2261" y="-4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41ADA-0197-4A44-B7CF-1ED168694012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6777F-8D99-4D1E-85A4-1711C64CF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703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6777F-8D99-4D1E-85A4-1711C64CFBB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466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 u="sng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 u="sng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7820" y="176530"/>
            <a:ext cx="2322830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04667" y="2807335"/>
            <a:ext cx="4607559" cy="4512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 u="sng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hyperlink" Target="mailto:ponrajmuruganantham@gmail.com" TargetMode="External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PONRAJ</a:t>
            </a:r>
            <a:r>
              <a:rPr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1375" y="843787"/>
            <a:ext cx="90805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7904072770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8281" y="1227200"/>
            <a:ext cx="262572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chemeClr val="tx1"/>
                </a:solidFill>
                <a:uFill>
                  <a:solidFill>
                    <a:srgbClr val="0096A7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ponrajmuruganantham@gmail.com</a:t>
            </a:r>
            <a:endParaRPr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05809" y="835913"/>
            <a:ext cx="173355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Madurai-</a:t>
            </a:r>
            <a:r>
              <a:rPr sz="11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01,</a:t>
            </a: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Tamil</a:t>
            </a:r>
            <a:r>
              <a:rPr sz="11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Nadu.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5810" y="8145462"/>
            <a:ext cx="1615303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</a:t>
            </a:r>
            <a:r>
              <a:rPr lang="en-IN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VEMENTS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29184" y="835151"/>
            <a:ext cx="289560" cy="287020"/>
            <a:chOff x="329184" y="835151"/>
            <a:chExt cx="289560" cy="287020"/>
          </a:xfrm>
        </p:grpSpPr>
        <p:sp>
          <p:nvSpPr>
            <p:cNvPr id="8" name="object 8"/>
            <p:cNvSpPr/>
            <p:nvPr/>
          </p:nvSpPr>
          <p:spPr>
            <a:xfrm>
              <a:off x="333756" y="839723"/>
              <a:ext cx="280670" cy="277495"/>
            </a:xfrm>
            <a:custGeom>
              <a:avLst/>
              <a:gdLst/>
              <a:ahLst/>
              <a:cxnLst/>
              <a:rect l="l" t="t" r="r" b="b"/>
              <a:pathLst>
                <a:path w="280670" h="277494">
                  <a:moveTo>
                    <a:pt x="0" y="138683"/>
                  </a:moveTo>
                  <a:lnTo>
                    <a:pt x="7148" y="94853"/>
                  </a:lnTo>
                  <a:lnTo>
                    <a:pt x="27052" y="56784"/>
                  </a:lnTo>
                  <a:lnTo>
                    <a:pt x="57404" y="26761"/>
                  </a:lnTo>
                  <a:lnTo>
                    <a:pt x="95892" y="7071"/>
                  </a:lnTo>
                  <a:lnTo>
                    <a:pt x="140208" y="0"/>
                  </a:lnTo>
                  <a:lnTo>
                    <a:pt x="184523" y="7071"/>
                  </a:lnTo>
                  <a:lnTo>
                    <a:pt x="223011" y="26761"/>
                  </a:lnTo>
                  <a:lnTo>
                    <a:pt x="253363" y="56784"/>
                  </a:lnTo>
                  <a:lnTo>
                    <a:pt x="273267" y="94853"/>
                  </a:lnTo>
                  <a:lnTo>
                    <a:pt x="280416" y="138683"/>
                  </a:lnTo>
                  <a:lnTo>
                    <a:pt x="273267" y="182514"/>
                  </a:lnTo>
                  <a:lnTo>
                    <a:pt x="253363" y="220583"/>
                  </a:lnTo>
                  <a:lnTo>
                    <a:pt x="223011" y="250606"/>
                  </a:lnTo>
                  <a:lnTo>
                    <a:pt x="184523" y="270296"/>
                  </a:lnTo>
                  <a:lnTo>
                    <a:pt x="140208" y="277367"/>
                  </a:lnTo>
                  <a:lnTo>
                    <a:pt x="95892" y="270296"/>
                  </a:lnTo>
                  <a:lnTo>
                    <a:pt x="57404" y="250606"/>
                  </a:lnTo>
                  <a:lnTo>
                    <a:pt x="27052" y="220583"/>
                  </a:lnTo>
                  <a:lnTo>
                    <a:pt x="7148" y="182514"/>
                  </a:lnTo>
                  <a:lnTo>
                    <a:pt x="0" y="13868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3192" y="899159"/>
              <a:ext cx="158495" cy="15240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3425952" y="807719"/>
            <a:ext cx="287020" cy="289560"/>
            <a:chOff x="3425952" y="807719"/>
            <a:chExt cx="287020" cy="289560"/>
          </a:xfrm>
        </p:grpSpPr>
        <p:sp>
          <p:nvSpPr>
            <p:cNvPr id="11" name="object 11"/>
            <p:cNvSpPr/>
            <p:nvPr/>
          </p:nvSpPr>
          <p:spPr>
            <a:xfrm>
              <a:off x="3430524" y="812291"/>
              <a:ext cx="277495" cy="280670"/>
            </a:xfrm>
            <a:custGeom>
              <a:avLst/>
              <a:gdLst/>
              <a:ahLst/>
              <a:cxnLst/>
              <a:rect l="l" t="t" r="r" b="b"/>
              <a:pathLst>
                <a:path w="277495" h="280669">
                  <a:moveTo>
                    <a:pt x="0" y="140208"/>
                  </a:moveTo>
                  <a:lnTo>
                    <a:pt x="7071" y="95877"/>
                  </a:lnTo>
                  <a:lnTo>
                    <a:pt x="26761" y="57387"/>
                  </a:lnTo>
                  <a:lnTo>
                    <a:pt x="56784" y="27041"/>
                  </a:lnTo>
                  <a:lnTo>
                    <a:pt x="94853" y="7144"/>
                  </a:lnTo>
                  <a:lnTo>
                    <a:pt x="138684" y="0"/>
                  </a:lnTo>
                  <a:lnTo>
                    <a:pt x="182514" y="7144"/>
                  </a:lnTo>
                  <a:lnTo>
                    <a:pt x="220583" y="27041"/>
                  </a:lnTo>
                  <a:lnTo>
                    <a:pt x="250606" y="57387"/>
                  </a:lnTo>
                  <a:lnTo>
                    <a:pt x="270296" y="95877"/>
                  </a:lnTo>
                  <a:lnTo>
                    <a:pt x="277367" y="140208"/>
                  </a:lnTo>
                  <a:lnTo>
                    <a:pt x="270296" y="184538"/>
                  </a:lnTo>
                  <a:lnTo>
                    <a:pt x="250606" y="223028"/>
                  </a:lnTo>
                  <a:lnTo>
                    <a:pt x="220583" y="253374"/>
                  </a:lnTo>
                  <a:lnTo>
                    <a:pt x="182514" y="273271"/>
                  </a:lnTo>
                  <a:lnTo>
                    <a:pt x="138684" y="280416"/>
                  </a:lnTo>
                  <a:lnTo>
                    <a:pt x="94853" y="273271"/>
                  </a:lnTo>
                  <a:lnTo>
                    <a:pt x="56784" y="253374"/>
                  </a:lnTo>
                  <a:lnTo>
                    <a:pt x="26761" y="223028"/>
                  </a:lnTo>
                  <a:lnTo>
                    <a:pt x="7071" y="184538"/>
                  </a:lnTo>
                  <a:lnTo>
                    <a:pt x="0" y="14020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99104" y="883919"/>
              <a:ext cx="140208" cy="134111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335279" y="1197863"/>
            <a:ext cx="287020" cy="289560"/>
            <a:chOff x="335279" y="1197863"/>
            <a:chExt cx="287020" cy="289560"/>
          </a:xfrm>
        </p:grpSpPr>
        <p:sp>
          <p:nvSpPr>
            <p:cNvPr id="14" name="object 14"/>
            <p:cNvSpPr/>
            <p:nvPr/>
          </p:nvSpPr>
          <p:spPr>
            <a:xfrm>
              <a:off x="339851" y="1202435"/>
              <a:ext cx="277495" cy="280670"/>
            </a:xfrm>
            <a:custGeom>
              <a:avLst/>
              <a:gdLst/>
              <a:ahLst/>
              <a:cxnLst/>
              <a:rect l="l" t="t" r="r" b="b"/>
              <a:pathLst>
                <a:path w="277495" h="280669">
                  <a:moveTo>
                    <a:pt x="0" y="140207"/>
                  </a:moveTo>
                  <a:lnTo>
                    <a:pt x="7070" y="95877"/>
                  </a:lnTo>
                  <a:lnTo>
                    <a:pt x="26757" y="57387"/>
                  </a:lnTo>
                  <a:lnTo>
                    <a:pt x="56778" y="27041"/>
                  </a:lnTo>
                  <a:lnTo>
                    <a:pt x="94848" y="7144"/>
                  </a:lnTo>
                  <a:lnTo>
                    <a:pt x="138683" y="0"/>
                  </a:lnTo>
                  <a:lnTo>
                    <a:pt x="182519" y="7144"/>
                  </a:lnTo>
                  <a:lnTo>
                    <a:pt x="220589" y="27041"/>
                  </a:lnTo>
                  <a:lnTo>
                    <a:pt x="250610" y="57387"/>
                  </a:lnTo>
                  <a:lnTo>
                    <a:pt x="270297" y="95877"/>
                  </a:lnTo>
                  <a:lnTo>
                    <a:pt x="277368" y="140207"/>
                  </a:lnTo>
                  <a:lnTo>
                    <a:pt x="270297" y="184538"/>
                  </a:lnTo>
                  <a:lnTo>
                    <a:pt x="250610" y="223028"/>
                  </a:lnTo>
                  <a:lnTo>
                    <a:pt x="220589" y="253374"/>
                  </a:lnTo>
                  <a:lnTo>
                    <a:pt x="182519" y="273271"/>
                  </a:lnTo>
                  <a:lnTo>
                    <a:pt x="138683" y="280416"/>
                  </a:lnTo>
                  <a:lnTo>
                    <a:pt x="94848" y="273271"/>
                  </a:lnTo>
                  <a:lnTo>
                    <a:pt x="56778" y="253374"/>
                  </a:lnTo>
                  <a:lnTo>
                    <a:pt x="26757" y="223028"/>
                  </a:lnTo>
                  <a:lnTo>
                    <a:pt x="7070" y="184538"/>
                  </a:lnTo>
                  <a:lnTo>
                    <a:pt x="0" y="14020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5383" y="1283207"/>
              <a:ext cx="140208" cy="115824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xfrm>
            <a:off x="2804667" y="2807335"/>
            <a:ext cx="4607559" cy="19524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spc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50190" indent="-148590" algn="just">
              <a:lnSpc>
                <a:spcPct val="100000"/>
              </a:lnSpc>
              <a:spcBef>
                <a:spcPts val="1200"/>
              </a:spcBef>
              <a:buClr>
                <a:srgbClr val="666666"/>
              </a:buClr>
              <a:buFont typeface="Times New Roman"/>
              <a:buChar char="●"/>
              <a:tabLst>
                <a:tab pos="250190" algn="l"/>
              </a:tabLst>
            </a:pPr>
            <a:r>
              <a:rPr lang="en-IN" sz="1000" b="1" u="none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Sethu</a:t>
            </a:r>
            <a:r>
              <a:rPr lang="en-IN" sz="1000" b="1" u="none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00" b="1" u="none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</a:t>
            </a:r>
            <a:r>
              <a:rPr lang="en-IN" sz="1000" b="1" u="none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00" b="1" u="none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1000" b="1" u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, Virudhunagar.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240" algn="just">
              <a:lnSpc>
                <a:spcPct val="100000"/>
              </a:lnSpc>
              <a:spcBef>
                <a:spcPts val="600"/>
              </a:spcBef>
            </a:pPr>
            <a:r>
              <a:rPr lang="en-IN" sz="1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B.E</a:t>
            </a:r>
            <a:r>
              <a:rPr lang="en-IN" sz="1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</a:t>
            </a:r>
            <a:r>
              <a:rPr lang="en-IN" sz="1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Communication</a:t>
            </a:r>
            <a:r>
              <a:rPr lang="en-IN" sz="1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en-IN" sz="1000" u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240" algn="just">
              <a:lnSpc>
                <a:spcPct val="100000"/>
              </a:lnSpc>
              <a:spcBef>
                <a:spcPts val="600"/>
              </a:spcBef>
              <a:tabLst>
                <a:tab pos="2995295" algn="l"/>
              </a:tabLst>
            </a:pPr>
            <a:r>
              <a:rPr lang="en-IN" sz="10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CGPA-</a:t>
            </a:r>
            <a:r>
              <a:rPr lang="en-IN" sz="1000" u="none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7.9</a:t>
            </a:r>
            <a:r>
              <a:rPr lang="en-IN" sz="1000" u="none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00" u="none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1000" u="none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00" u="none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IN" sz="1000" u="none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00" u="none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(Till</a:t>
            </a:r>
            <a:r>
              <a:rPr lang="en-IN" sz="1000" u="none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IN" sz="975" u="none" baseline="256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975" u="none" spc="104" baseline="256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00" u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semester)</a:t>
            </a:r>
            <a:r>
              <a:rPr lang="en-IN" sz="10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000" u="none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(2021-</a:t>
            </a:r>
            <a:r>
              <a:rPr lang="en-IN" sz="1000" u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2025)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0190" indent="-148590" algn="just">
              <a:lnSpc>
                <a:spcPct val="100000"/>
              </a:lnSpc>
              <a:spcBef>
                <a:spcPts val="600"/>
              </a:spcBef>
              <a:buClr>
                <a:srgbClr val="666666"/>
              </a:buClr>
              <a:buFont typeface="Times New Roman"/>
              <a:buChar char="●"/>
              <a:tabLst>
                <a:tab pos="250190" algn="l"/>
              </a:tabLst>
            </a:pPr>
            <a:r>
              <a:rPr lang="en-IN" sz="1000" b="1" u="none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H.D.I.</a:t>
            </a:r>
            <a:r>
              <a:rPr lang="en-IN" sz="1000" b="1" u="none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00" b="1" u="none" spc="-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JAIN.Matric.Hr.Sec.School.Pasumalai,Madurai</a:t>
            </a:r>
            <a:r>
              <a:rPr lang="en-IN" sz="1000" b="1" u="none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240" algn="just">
              <a:lnSpc>
                <a:spcPct val="100000"/>
              </a:lnSpc>
              <a:spcBef>
                <a:spcPts val="600"/>
              </a:spcBef>
              <a:tabLst>
                <a:tab pos="2964815" algn="l"/>
              </a:tabLst>
            </a:pPr>
            <a:r>
              <a:rPr lang="en-IN" sz="10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HSC</a:t>
            </a:r>
            <a:r>
              <a:rPr lang="en-IN" sz="1000" u="none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00" u="none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1000" u="none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00" u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87.4%</a:t>
            </a:r>
            <a:r>
              <a:rPr lang="en-IN" sz="10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000" u="none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(2020-</a:t>
            </a:r>
            <a:r>
              <a:rPr lang="en-IN" sz="1000" u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2021)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0190" indent="-148590" algn="just">
              <a:lnSpc>
                <a:spcPct val="100000"/>
              </a:lnSpc>
              <a:spcBef>
                <a:spcPts val="600"/>
              </a:spcBef>
              <a:buClr>
                <a:srgbClr val="666666"/>
              </a:buClr>
              <a:buFont typeface="Times New Roman"/>
              <a:buChar char="●"/>
              <a:tabLst>
                <a:tab pos="250190" algn="l"/>
              </a:tabLst>
            </a:pPr>
            <a:r>
              <a:rPr lang="en-IN" sz="1000" b="1" u="none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H.D.I. </a:t>
            </a:r>
            <a:r>
              <a:rPr lang="en-IN" sz="1000" b="1" u="none" spc="-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JAIN.Matric.Hr.Sec.School.Pasumalai,Madurai</a:t>
            </a:r>
            <a:r>
              <a:rPr lang="en-IN" sz="1000" b="1" u="none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240" algn="just">
              <a:lnSpc>
                <a:spcPct val="100000"/>
              </a:lnSpc>
              <a:spcBef>
                <a:spcPts val="600"/>
              </a:spcBef>
              <a:tabLst>
                <a:tab pos="2980055" algn="l"/>
              </a:tabLst>
            </a:pPr>
            <a:r>
              <a:rPr lang="en-IN" sz="1000" u="none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SSLC</a:t>
            </a:r>
            <a:r>
              <a:rPr lang="en-IN" sz="1000" u="none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00" u="none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IN" sz="1000" u="none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00" u="none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79</a:t>
            </a:r>
            <a:r>
              <a:rPr lang="en-IN" sz="1000" u="none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00" u="none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IN" sz="10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000" u="none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(2018-</a:t>
            </a:r>
            <a:r>
              <a:rPr lang="en-IN" sz="1000" u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850768" y="8523159"/>
            <a:ext cx="4179277" cy="2080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3189" marR="33655" indent="-85725" algn="just">
              <a:lnSpc>
                <a:spcPct val="149100"/>
              </a:lnSpc>
              <a:spcBef>
                <a:spcPts val="95"/>
              </a:spcBef>
              <a:buSzPct val="111111"/>
              <a:buFont typeface="Times New Roman"/>
              <a:buChar char="●"/>
              <a:tabLst>
                <a:tab pos="123189" algn="l"/>
                <a:tab pos="186055" algn="l"/>
              </a:tabLst>
            </a:pPr>
            <a:r>
              <a:rPr sz="9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9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Won</a:t>
            </a:r>
            <a:r>
              <a:rPr lang="en-US" sz="900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900" baseline="2314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900" spc="644" baseline="2314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r>
              <a:rPr lang="en-US" sz="900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</a:t>
            </a:r>
            <a:r>
              <a:rPr lang="en-US" sz="9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sz="900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250</a:t>
            </a:r>
            <a:r>
              <a:rPr lang="en-US" sz="900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r>
              <a:rPr lang="en-US" sz="900" spc="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900" spc="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SEEDBRAINS</a:t>
            </a:r>
            <a:r>
              <a:rPr lang="en-US" sz="900" b="1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3.0</a:t>
            </a:r>
            <a:r>
              <a:rPr lang="en-US" sz="900" b="1" spc="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Contest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</a:t>
            </a:r>
            <a:r>
              <a:rPr lang="en-US" sz="9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Cambrian</a:t>
            </a:r>
            <a:r>
              <a:rPr lang="en-US" sz="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</a:t>
            </a:r>
            <a:r>
              <a:rPr lang="en-US" sz="9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sz="9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Startup,</a:t>
            </a:r>
            <a:r>
              <a:rPr lang="en-US" sz="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Banglore</a:t>
            </a:r>
            <a:r>
              <a:rPr lang="en-US" sz="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3189" marR="199390" indent="-85725" algn="just">
              <a:lnSpc>
                <a:spcPct val="148900"/>
              </a:lnSpc>
              <a:spcBef>
                <a:spcPts val="25"/>
              </a:spcBef>
              <a:buSzPct val="111111"/>
              <a:buFont typeface="Times New Roman"/>
              <a:buChar char="●"/>
              <a:tabLst>
                <a:tab pos="123189" algn="l"/>
                <a:tab pos="186055" algn="l"/>
              </a:tabLst>
            </a:pPr>
            <a:r>
              <a:rPr lang="en-US" sz="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ertificate</a:t>
            </a:r>
            <a:r>
              <a:rPr lang="en-US" sz="9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completing</a:t>
            </a:r>
            <a:r>
              <a:rPr lang="en-US" sz="9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US" sz="9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lang="en-US" sz="9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SKILLS: </a:t>
            </a:r>
            <a:r>
              <a:rPr lang="en-US" sz="9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9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</a:t>
            </a:r>
            <a:r>
              <a:rPr lang="en-US" sz="900" b="1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9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ACCENTURE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3189" marR="30480" indent="-85725" algn="just">
              <a:lnSpc>
                <a:spcPct val="148900"/>
              </a:lnSpc>
              <a:spcBef>
                <a:spcPts val="25"/>
              </a:spcBef>
              <a:buSzPct val="111111"/>
              <a:buFont typeface="Times New Roman"/>
              <a:buChar char="●"/>
              <a:tabLst>
                <a:tab pos="123189" algn="l"/>
                <a:tab pos="186055" algn="l"/>
              </a:tabLst>
            </a:pPr>
            <a:r>
              <a:rPr lang="en-US" sz="9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Participated</a:t>
            </a:r>
            <a:r>
              <a:rPr lang="en-US" sz="9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900" spc="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900" spc="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</a:t>
            </a:r>
            <a:r>
              <a:rPr lang="en-US" sz="900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9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sz="900" spc="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r>
              <a:rPr lang="en-US" sz="900" spc="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spc="-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InnovERA</a:t>
            </a:r>
            <a:r>
              <a:rPr lang="en-US" sz="900" b="1"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Contest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</a:t>
            </a:r>
            <a:r>
              <a:rPr lang="en-US" sz="9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Startup</a:t>
            </a:r>
            <a:r>
              <a:rPr lang="en-US" sz="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TN,</a:t>
            </a:r>
            <a:r>
              <a:rPr lang="en-US" sz="9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Erode</a:t>
            </a:r>
            <a:r>
              <a:rPr lang="en-US" sz="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9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en-US" sz="9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sz="9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Engineering.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3189" marR="36195" indent="-85725" algn="just">
              <a:lnSpc>
                <a:spcPct val="148900"/>
              </a:lnSpc>
              <a:spcBef>
                <a:spcPts val="25"/>
              </a:spcBef>
              <a:buSzPct val="111111"/>
              <a:buFont typeface="Times New Roman"/>
              <a:buChar char="●"/>
              <a:tabLst>
                <a:tab pos="123189" algn="l"/>
                <a:tab pos="186055" algn="l"/>
              </a:tabLst>
            </a:pPr>
            <a:r>
              <a:rPr lang="en-US" sz="9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Participated</a:t>
            </a:r>
            <a:r>
              <a:rPr lang="en-US" sz="9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9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9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SHRISTI</a:t>
            </a:r>
            <a:r>
              <a:rPr lang="en-US" sz="9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sz="9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9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Exhibition</a:t>
            </a:r>
            <a:r>
              <a:rPr lang="en-US" sz="9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,organized</a:t>
            </a:r>
            <a:r>
              <a:rPr lang="en-US" sz="9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9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Saintgits</a:t>
            </a:r>
            <a:r>
              <a:rPr lang="en-US" sz="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sz="9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9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Engineering,</a:t>
            </a:r>
            <a:r>
              <a:rPr lang="en-US" sz="9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Kottayam,</a:t>
            </a:r>
            <a:r>
              <a:rPr lang="en-US" sz="9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Kerala.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3189" marR="33020" indent="-85725" algn="just">
              <a:lnSpc>
                <a:spcPct val="148900"/>
              </a:lnSpc>
              <a:spcBef>
                <a:spcPts val="25"/>
              </a:spcBef>
              <a:buSzPct val="111111"/>
              <a:buFont typeface="Times New Roman"/>
              <a:buChar char="●"/>
              <a:tabLst>
                <a:tab pos="123189" algn="l"/>
                <a:tab pos="186055" algn="l"/>
              </a:tabLst>
            </a:pPr>
            <a:r>
              <a:rPr lang="en-US" sz="9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Participated</a:t>
            </a:r>
            <a:r>
              <a:rPr lang="en-US" sz="9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9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9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en-US" sz="900" b="1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Earth</a:t>
            </a:r>
            <a:r>
              <a:rPr lang="en-US" sz="900" b="1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Campaign,</a:t>
            </a:r>
            <a:r>
              <a:rPr lang="en-US" sz="900" b="1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900" b="1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</a:t>
            </a:r>
            <a:r>
              <a:rPr lang="en-US" sz="900" b="1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sz="900" b="1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Exhibition</a:t>
            </a:r>
            <a:r>
              <a:rPr lang="en-US" sz="9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</a:t>
            </a:r>
            <a:r>
              <a:rPr lang="en-US" sz="9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9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Sethu</a:t>
            </a:r>
            <a:r>
              <a:rPr lang="en-US" sz="9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</a:t>
            </a:r>
            <a:r>
              <a:rPr lang="en-US" sz="9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9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Technology,</a:t>
            </a:r>
            <a:r>
              <a:rPr lang="en-US" sz="9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Virdhunagar</a:t>
            </a:r>
            <a:r>
              <a:rPr lang="en-US" sz="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26197" y="2422778"/>
            <a:ext cx="45720" cy="189230"/>
          </a:xfrm>
          <a:custGeom>
            <a:avLst/>
            <a:gdLst/>
            <a:ahLst/>
            <a:cxnLst/>
            <a:rect l="l" t="t" r="r" b="b"/>
            <a:pathLst>
              <a:path w="45719" h="189230">
                <a:moveTo>
                  <a:pt x="45719" y="0"/>
                </a:moveTo>
                <a:lnTo>
                  <a:pt x="0" y="0"/>
                </a:lnTo>
                <a:lnTo>
                  <a:pt x="0" y="188975"/>
                </a:lnTo>
                <a:lnTo>
                  <a:pt x="45719" y="188975"/>
                </a:lnTo>
                <a:lnTo>
                  <a:pt x="457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27352" y="2422778"/>
            <a:ext cx="40005" cy="189230"/>
          </a:xfrm>
          <a:custGeom>
            <a:avLst/>
            <a:gdLst/>
            <a:ahLst/>
            <a:cxnLst/>
            <a:rect l="l" t="t" r="r" b="b"/>
            <a:pathLst>
              <a:path w="40005" h="189230">
                <a:moveTo>
                  <a:pt x="39624" y="0"/>
                </a:moveTo>
                <a:lnTo>
                  <a:pt x="0" y="0"/>
                </a:lnTo>
                <a:lnTo>
                  <a:pt x="0" y="188975"/>
                </a:lnTo>
                <a:lnTo>
                  <a:pt x="39624" y="188975"/>
                </a:lnTo>
                <a:lnTo>
                  <a:pt x="39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723008" y="2422778"/>
            <a:ext cx="43180" cy="189230"/>
          </a:xfrm>
          <a:custGeom>
            <a:avLst/>
            <a:gdLst/>
            <a:ahLst/>
            <a:cxnLst/>
            <a:rect l="l" t="t" r="r" b="b"/>
            <a:pathLst>
              <a:path w="43180" h="189230">
                <a:moveTo>
                  <a:pt x="42672" y="0"/>
                </a:moveTo>
                <a:lnTo>
                  <a:pt x="0" y="0"/>
                </a:lnTo>
                <a:lnTo>
                  <a:pt x="0" y="188975"/>
                </a:lnTo>
                <a:lnTo>
                  <a:pt x="42672" y="188975"/>
                </a:lnTo>
                <a:lnTo>
                  <a:pt x="426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23464" y="2422778"/>
            <a:ext cx="40005" cy="189230"/>
          </a:xfrm>
          <a:custGeom>
            <a:avLst/>
            <a:gdLst/>
            <a:ahLst/>
            <a:cxnLst/>
            <a:rect l="l" t="t" r="r" b="b"/>
            <a:pathLst>
              <a:path w="40005" h="189230">
                <a:moveTo>
                  <a:pt x="39624" y="0"/>
                </a:moveTo>
                <a:lnTo>
                  <a:pt x="0" y="0"/>
                </a:lnTo>
                <a:lnTo>
                  <a:pt x="0" y="188975"/>
                </a:lnTo>
                <a:lnTo>
                  <a:pt x="39624" y="188975"/>
                </a:lnTo>
                <a:lnTo>
                  <a:pt x="39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09392" y="2422778"/>
            <a:ext cx="40005" cy="189230"/>
          </a:xfrm>
          <a:custGeom>
            <a:avLst/>
            <a:gdLst/>
            <a:ahLst/>
            <a:cxnLst/>
            <a:rect l="l" t="t" r="r" b="b"/>
            <a:pathLst>
              <a:path w="40005" h="189230">
                <a:moveTo>
                  <a:pt x="39624" y="0"/>
                </a:moveTo>
                <a:lnTo>
                  <a:pt x="0" y="0"/>
                </a:lnTo>
                <a:lnTo>
                  <a:pt x="0" y="188975"/>
                </a:lnTo>
                <a:lnTo>
                  <a:pt x="39624" y="188975"/>
                </a:lnTo>
                <a:lnTo>
                  <a:pt x="39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805048" y="2422778"/>
            <a:ext cx="43180" cy="189230"/>
          </a:xfrm>
          <a:custGeom>
            <a:avLst/>
            <a:gdLst/>
            <a:ahLst/>
            <a:cxnLst/>
            <a:rect l="l" t="t" r="r" b="b"/>
            <a:pathLst>
              <a:path w="43180" h="189230">
                <a:moveTo>
                  <a:pt x="42672" y="0"/>
                </a:moveTo>
                <a:lnTo>
                  <a:pt x="0" y="0"/>
                </a:lnTo>
                <a:lnTo>
                  <a:pt x="0" y="188975"/>
                </a:lnTo>
                <a:lnTo>
                  <a:pt x="42672" y="188975"/>
                </a:lnTo>
                <a:lnTo>
                  <a:pt x="426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70096" y="2422778"/>
            <a:ext cx="40005" cy="189230"/>
          </a:xfrm>
          <a:custGeom>
            <a:avLst/>
            <a:gdLst/>
            <a:ahLst/>
            <a:cxnLst/>
            <a:rect l="l" t="t" r="r" b="b"/>
            <a:pathLst>
              <a:path w="40004" h="189230">
                <a:moveTo>
                  <a:pt x="39624" y="0"/>
                </a:moveTo>
                <a:lnTo>
                  <a:pt x="0" y="0"/>
                </a:lnTo>
                <a:lnTo>
                  <a:pt x="0" y="188975"/>
                </a:lnTo>
                <a:lnTo>
                  <a:pt x="39624" y="188975"/>
                </a:lnTo>
                <a:lnTo>
                  <a:pt x="39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018153" y="2422778"/>
            <a:ext cx="43180" cy="189230"/>
          </a:xfrm>
          <a:custGeom>
            <a:avLst/>
            <a:gdLst/>
            <a:ahLst/>
            <a:cxnLst/>
            <a:rect l="l" t="t" r="r" b="b"/>
            <a:pathLst>
              <a:path w="43179" h="189230">
                <a:moveTo>
                  <a:pt x="42672" y="0"/>
                </a:moveTo>
                <a:lnTo>
                  <a:pt x="0" y="0"/>
                </a:lnTo>
                <a:lnTo>
                  <a:pt x="0" y="188975"/>
                </a:lnTo>
                <a:lnTo>
                  <a:pt x="42672" y="188975"/>
                </a:lnTo>
                <a:lnTo>
                  <a:pt x="426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865496" y="2422778"/>
            <a:ext cx="40005" cy="189230"/>
          </a:xfrm>
          <a:custGeom>
            <a:avLst/>
            <a:gdLst/>
            <a:ahLst/>
            <a:cxnLst/>
            <a:rect l="l" t="t" r="r" b="b"/>
            <a:pathLst>
              <a:path w="40004" h="189230">
                <a:moveTo>
                  <a:pt x="39624" y="0"/>
                </a:moveTo>
                <a:lnTo>
                  <a:pt x="0" y="0"/>
                </a:lnTo>
                <a:lnTo>
                  <a:pt x="0" y="188975"/>
                </a:lnTo>
                <a:lnTo>
                  <a:pt x="39624" y="188975"/>
                </a:lnTo>
                <a:lnTo>
                  <a:pt x="39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31840" y="2422778"/>
            <a:ext cx="43180" cy="189230"/>
          </a:xfrm>
          <a:custGeom>
            <a:avLst/>
            <a:gdLst/>
            <a:ahLst/>
            <a:cxnLst/>
            <a:rect l="l" t="t" r="r" b="b"/>
            <a:pathLst>
              <a:path w="43179" h="189230">
                <a:moveTo>
                  <a:pt x="42672" y="0"/>
                </a:moveTo>
                <a:lnTo>
                  <a:pt x="0" y="0"/>
                </a:lnTo>
                <a:lnTo>
                  <a:pt x="0" y="188975"/>
                </a:lnTo>
                <a:lnTo>
                  <a:pt x="42672" y="188975"/>
                </a:lnTo>
                <a:lnTo>
                  <a:pt x="426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856096" y="2422778"/>
            <a:ext cx="33655" cy="189230"/>
          </a:xfrm>
          <a:custGeom>
            <a:avLst/>
            <a:gdLst/>
            <a:ahLst/>
            <a:cxnLst/>
            <a:rect l="l" t="t" r="r" b="b"/>
            <a:pathLst>
              <a:path w="33654" h="189230">
                <a:moveTo>
                  <a:pt x="33527" y="0"/>
                </a:moveTo>
                <a:lnTo>
                  <a:pt x="0" y="0"/>
                </a:lnTo>
                <a:lnTo>
                  <a:pt x="0" y="188975"/>
                </a:lnTo>
                <a:lnTo>
                  <a:pt x="33527" y="188975"/>
                </a:lnTo>
                <a:lnTo>
                  <a:pt x="335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6321" y="1915370"/>
            <a:ext cx="6910070" cy="70104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4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sz="1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09" marR="5080">
              <a:lnSpc>
                <a:spcPct val="100000"/>
              </a:lnSpc>
              <a:spcBef>
                <a:spcPts val="355"/>
              </a:spcBef>
            </a:pP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sz="1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sz="1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experienced</a:t>
            </a:r>
            <a:r>
              <a:rPr sz="1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professionals,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contributing</a:t>
            </a:r>
            <a:r>
              <a:rPr sz="1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career.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523" y="2680715"/>
            <a:ext cx="7559675" cy="0"/>
          </a:xfrm>
          <a:custGeom>
            <a:avLst/>
            <a:gdLst/>
            <a:ahLst/>
            <a:cxnLst/>
            <a:rect l="l" t="t" r="r" b="b"/>
            <a:pathLst>
              <a:path w="7559675">
                <a:moveTo>
                  <a:pt x="0" y="0"/>
                </a:moveTo>
                <a:lnTo>
                  <a:pt x="755967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1924" y="2796031"/>
            <a:ext cx="2176780" cy="1270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SKILL</a:t>
            </a:r>
            <a:r>
              <a:rPr sz="1600" u="sng" spc="5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070" indent="-148590">
              <a:lnSpc>
                <a:spcPct val="100000"/>
              </a:lnSpc>
              <a:spcBef>
                <a:spcPts val="1530"/>
              </a:spcBef>
              <a:buClr>
                <a:srgbClr val="666666"/>
              </a:buClr>
              <a:buFont typeface="Times New Roman"/>
              <a:buChar char="●"/>
              <a:tabLst>
                <a:tab pos="179070" algn="l"/>
              </a:tabLst>
            </a:pPr>
            <a:r>
              <a:rPr sz="1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705" indent="-149225">
              <a:lnSpc>
                <a:spcPct val="100000"/>
              </a:lnSpc>
              <a:spcBef>
                <a:spcPts val="600"/>
              </a:spcBef>
              <a:buClr>
                <a:srgbClr val="666666"/>
              </a:buClr>
              <a:buFont typeface="Times New Roman"/>
              <a:buChar char="●"/>
              <a:tabLst>
                <a:tab pos="179705" algn="l"/>
              </a:tabLst>
            </a:pPr>
            <a:r>
              <a:rPr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sz="1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1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070" indent="-148590">
              <a:lnSpc>
                <a:spcPct val="100000"/>
              </a:lnSpc>
              <a:spcBef>
                <a:spcPts val="600"/>
              </a:spcBef>
              <a:buClr>
                <a:srgbClr val="666666"/>
              </a:buClr>
              <a:buFont typeface="Times New Roman"/>
              <a:buChar char="●"/>
              <a:tabLst>
                <a:tab pos="179070" algn="l"/>
              </a:tabLst>
            </a:pPr>
            <a:r>
              <a:rPr sz="1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UI/UX</a:t>
            </a:r>
            <a:r>
              <a:rPr sz="1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sz="1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1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FIGMA.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205" marR="5080" indent="-85725">
              <a:lnSpc>
                <a:spcPct val="150000"/>
              </a:lnSpc>
              <a:buFont typeface="Times New Roman"/>
              <a:buChar char="●"/>
              <a:tabLst>
                <a:tab pos="116205" algn="l"/>
                <a:tab pos="179070" algn="l"/>
              </a:tabLst>
            </a:pPr>
            <a:r>
              <a:rPr sz="10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sz="1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</a:t>
            </a:r>
            <a:r>
              <a:rPr sz="1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sz="1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sz="1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6115" y="6967009"/>
            <a:ext cx="2212492" cy="50654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</a:t>
            </a:r>
            <a:r>
              <a:rPr sz="16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sz="16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LEADERSHIP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6321" y="7548935"/>
            <a:ext cx="2495550" cy="48323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61290" indent="-148590">
              <a:lnSpc>
                <a:spcPct val="100000"/>
              </a:lnSpc>
              <a:spcBef>
                <a:spcPts val="700"/>
              </a:spcBef>
              <a:buClr>
                <a:srgbClr val="666666"/>
              </a:buClr>
              <a:buFont typeface="Times New Roman"/>
              <a:buChar char="●"/>
              <a:tabLst>
                <a:tab pos="161290" algn="l"/>
              </a:tabLst>
            </a:pPr>
            <a:r>
              <a:rPr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</a:t>
            </a:r>
            <a:r>
              <a:rPr sz="1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Bearer</a:t>
            </a:r>
            <a:r>
              <a:rPr sz="1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Rotaract</a:t>
            </a:r>
            <a:r>
              <a:rPr sz="1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Club</a:t>
            </a:r>
            <a:r>
              <a:rPr sz="1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4945" indent="-182245">
              <a:lnSpc>
                <a:spcPct val="100000"/>
              </a:lnSpc>
              <a:spcBef>
                <a:spcPts val="600"/>
              </a:spcBef>
              <a:buClr>
                <a:srgbClr val="666666"/>
              </a:buClr>
              <a:buFont typeface="Times New Roman"/>
              <a:buChar char="●"/>
              <a:tabLst>
                <a:tab pos="194945" algn="l"/>
              </a:tabLst>
            </a:pPr>
            <a:r>
              <a:rPr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</a:t>
            </a:r>
            <a:r>
              <a:rPr sz="1000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</a:t>
            </a:r>
            <a:r>
              <a:rPr sz="1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sz="1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Scheme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0063" y="8163241"/>
            <a:ext cx="1266825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5791" y="8568693"/>
            <a:ext cx="685165" cy="48260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61290" indent="-148590">
              <a:lnSpc>
                <a:spcPct val="100000"/>
              </a:lnSpc>
              <a:spcBef>
                <a:spcPts val="695"/>
              </a:spcBef>
              <a:buClr>
                <a:srgbClr val="666666"/>
              </a:buClr>
              <a:buFont typeface="Times New Roman"/>
              <a:buChar char="●"/>
              <a:tabLst>
                <a:tab pos="161290" algn="l"/>
              </a:tabLst>
            </a:pPr>
            <a:r>
              <a:rPr sz="1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Tamil</a:t>
            </a:r>
            <a:endParaRPr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4945" indent="-182245">
              <a:lnSpc>
                <a:spcPct val="100000"/>
              </a:lnSpc>
              <a:spcBef>
                <a:spcPts val="600"/>
              </a:spcBef>
              <a:buClr>
                <a:srgbClr val="666666"/>
              </a:buClr>
              <a:buFont typeface="Times New Roman"/>
              <a:buChar char="●"/>
              <a:tabLst>
                <a:tab pos="194945" algn="l"/>
              </a:tabLst>
            </a:pPr>
            <a:r>
              <a:rPr sz="1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</a:t>
            </a:r>
            <a:endParaRPr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36474" y="4257140"/>
            <a:ext cx="1725930" cy="850874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IN" sz="1500" u="sng" spc="-2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u="sng" spc="-1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INTEREST</a:t>
            </a:r>
            <a:r>
              <a:rPr lang="en-IN" sz="1500" u="sng" spc="5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7010" indent="-148590">
              <a:lnSpc>
                <a:spcPct val="100000"/>
              </a:lnSpc>
              <a:spcBef>
                <a:spcPts val="1565"/>
              </a:spcBef>
              <a:buClr>
                <a:srgbClr val="666666"/>
              </a:buClr>
              <a:buFont typeface="Times New Roman"/>
              <a:buChar char="●"/>
              <a:tabLst>
                <a:tab pos="207010" algn="l"/>
              </a:tabLst>
            </a:pPr>
            <a:r>
              <a:rPr sz="1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sz="10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 indent="-182245">
              <a:lnSpc>
                <a:spcPct val="100000"/>
              </a:lnSpc>
              <a:spcBef>
                <a:spcPts val="605"/>
              </a:spcBef>
              <a:buClr>
                <a:srgbClr val="666666"/>
              </a:buClr>
              <a:buFont typeface="Times New Roman"/>
              <a:buChar char="●"/>
              <a:tabLst>
                <a:tab pos="240665" algn="l"/>
              </a:tabLst>
            </a:pPr>
            <a:r>
              <a:rPr sz="1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61949" y="5282937"/>
            <a:ext cx="2019935" cy="2577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PERSONALITY</a:t>
            </a:r>
            <a:r>
              <a:rPr sz="1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TRAITS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05490" y="5548487"/>
            <a:ext cx="1599565" cy="119951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61925" indent="-149225">
              <a:lnSpc>
                <a:spcPct val="100000"/>
              </a:lnSpc>
              <a:spcBef>
                <a:spcPts val="785"/>
              </a:spcBef>
              <a:buClr>
                <a:srgbClr val="666666"/>
              </a:buClr>
              <a:buSzPct val="90909"/>
              <a:buFont typeface="Times New Roman"/>
              <a:buChar char="●"/>
              <a:tabLst>
                <a:tab pos="161925" algn="l"/>
              </a:tabLst>
            </a:pP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Leadership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1290" indent="-148590">
              <a:lnSpc>
                <a:spcPct val="100000"/>
              </a:lnSpc>
              <a:spcBef>
                <a:spcPts val="635"/>
              </a:spcBef>
              <a:buClr>
                <a:srgbClr val="666666"/>
              </a:buClr>
              <a:buFont typeface="Times New Roman"/>
              <a:buChar char="●"/>
              <a:tabLst>
                <a:tab pos="161290" algn="l"/>
              </a:tabLst>
            </a:pPr>
            <a:r>
              <a:rPr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r>
              <a:rPr sz="1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Listening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1290" indent="-148590">
              <a:lnSpc>
                <a:spcPct val="100000"/>
              </a:lnSpc>
              <a:spcBef>
                <a:spcPts val="600"/>
              </a:spcBef>
              <a:buClr>
                <a:srgbClr val="666666"/>
              </a:buClr>
              <a:buFont typeface="Times New Roman"/>
              <a:buChar char="●"/>
              <a:tabLst>
                <a:tab pos="161290" algn="l"/>
              </a:tabLst>
            </a:pPr>
            <a:r>
              <a:rPr sz="1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Teamwork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1290" indent="-148590">
              <a:lnSpc>
                <a:spcPct val="100000"/>
              </a:lnSpc>
              <a:spcBef>
                <a:spcPts val="600"/>
              </a:spcBef>
              <a:buClr>
                <a:srgbClr val="666666"/>
              </a:buClr>
              <a:buFont typeface="Times New Roman"/>
              <a:buChar char="●"/>
              <a:tabLst>
                <a:tab pos="161290" algn="l"/>
              </a:tabLst>
            </a:pPr>
            <a:r>
              <a:rPr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</a:t>
            </a:r>
            <a:r>
              <a:rPr sz="1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1290" indent="-148590">
              <a:lnSpc>
                <a:spcPct val="100000"/>
              </a:lnSpc>
              <a:spcBef>
                <a:spcPts val="600"/>
              </a:spcBef>
              <a:buClr>
                <a:srgbClr val="666666"/>
              </a:buClr>
              <a:buFont typeface="Times New Roman"/>
              <a:buChar char="●"/>
              <a:tabLst>
                <a:tab pos="161290" algn="l"/>
              </a:tabLst>
            </a:pPr>
            <a:r>
              <a:rPr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Creative</a:t>
            </a:r>
            <a:r>
              <a:rPr sz="1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1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01617" y="1210436"/>
            <a:ext cx="179451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Ponraj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Muruganantham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" name="object 4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51555" y="1214322"/>
            <a:ext cx="309676" cy="309676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3430524" y="1637987"/>
            <a:ext cx="127508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D.O.B</a:t>
            </a:r>
            <a:r>
              <a:rPr sz="11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1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08.11.2003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" name="object 4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47232" y="295655"/>
            <a:ext cx="1100328" cy="1459992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30707" y="1601201"/>
            <a:ext cx="283464" cy="286511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741375" y="1601469"/>
            <a:ext cx="131699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Ponraj08</a:t>
            </a:r>
            <a:r>
              <a:rPr sz="1100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100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3B92E04-177E-245A-0014-FE1F90D2F189}"/>
              </a:ext>
            </a:extLst>
          </p:cNvPr>
          <p:cNvCxnSpPr>
            <a:cxnSpLocks/>
          </p:cNvCxnSpPr>
          <p:nvPr/>
        </p:nvCxnSpPr>
        <p:spPr>
          <a:xfrm>
            <a:off x="2660650" y="2680715"/>
            <a:ext cx="0" cy="8012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32243FD-0CD2-3E45-C459-34D07320112F}"/>
              </a:ext>
            </a:extLst>
          </p:cNvPr>
          <p:cNvCxnSpPr>
            <a:cxnSpLocks/>
          </p:cNvCxnSpPr>
          <p:nvPr/>
        </p:nvCxnSpPr>
        <p:spPr>
          <a:xfrm>
            <a:off x="242155" y="5532621"/>
            <a:ext cx="17276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CE1AD80-EA58-DF76-826C-40FD9B04746A}"/>
              </a:ext>
            </a:extLst>
          </p:cNvPr>
          <p:cNvCxnSpPr>
            <a:cxnSpLocks/>
          </p:cNvCxnSpPr>
          <p:nvPr/>
        </p:nvCxnSpPr>
        <p:spPr>
          <a:xfrm>
            <a:off x="256115" y="7480300"/>
            <a:ext cx="21825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2F75E69-397E-46BB-D4C4-ADE9057C17C8}"/>
              </a:ext>
            </a:extLst>
          </p:cNvPr>
          <p:cNvCxnSpPr/>
          <p:nvPr/>
        </p:nvCxnSpPr>
        <p:spPr>
          <a:xfrm>
            <a:off x="244003" y="8408180"/>
            <a:ext cx="12273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2FA0F9E-FA3E-DCC2-AE2E-893592C022E3}"/>
              </a:ext>
            </a:extLst>
          </p:cNvPr>
          <p:cNvCxnSpPr>
            <a:cxnSpLocks/>
          </p:cNvCxnSpPr>
          <p:nvPr/>
        </p:nvCxnSpPr>
        <p:spPr>
          <a:xfrm>
            <a:off x="2895810" y="8408180"/>
            <a:ext cx="15844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374E7B6-6B84-D35B-06E8-672560452B85}"/>
              </a:ext>
            </a:extLst>
          </p:cNvPr>
          <p:cNvSpPr txBox="1"/>
          <p:nvPr/>
        </p:nvSpPr>
        <p:spPr>
          <a:xfrm>
            <a:off x="2660650" y="4786308"/>
            <a:ext cx="1511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lang="en-IN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en-IN" spc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D0B3369-ABF4-17A0-BB19-6B9DC66C7E7E}"/>
              </a:ext>
            </a:extLst>
          </p:cNvPr>
          <p:cNvSpPr txBox="1"/>
          <p:nvPr/>
        </p:nvSpPr>
        <p:spPr>
          <a:xfrm>
            <a:off x="2802973" y="5206130"/>
            <a:ext cx="4548838" cy="1521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3189" marR="199390" indent="-85725" algn="just">
              <a:lnSpc>
                <a:spcPct val="150000"/>
              </a:lnSpc>
              <a:spcBef>
                <a:spcPts val="25"/>
              </a:spcBef>
              <a:buSzPct val="111111"/>
              <a:buFont typeface="Times New Roman"/>
              <a:buChar char="●"/>
              <a:tabLst>
                <a:tab pos="123189" algn="l"/>
                <a:tab pos="186055" algn="l"/>
              </a:tabLst>
            </a:pPr>
            <a:r>
              <a:rPr lang="en-IN" sz="900" b="1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ART GALLERY WEBSITE -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full-stack website with image zoom, upload, user authentication and backed gallery management.</a:t>
            </a:r>
            <a:endParaRPr lang="en-IN" sz="900" b="1" u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3189" marR="199390" indent="-85725" algn="just">
              <a:lnSpc>
                <a:spcPct val="150000"/>
              </a:lnSpc>
              <a:spcBef>
                <a:spcPts val="25"/>
              </a:spcBef>
              <a:buSzPct val="111111"/>
              <a:buFont typeface="Times New Roman"/>
              <a:buChar char="●"/>
              <a:tabLst>
                <a:tab pos="123189" algn="l"/>
                <a:tab pos="186055" algn="l"/>
              </a:tabLst>
            </a:pPr>
            <a:r>
              <a:rPr lang="en-IN" sz="900" b="1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  <a:r>
              <a:rPr lang="en-IN" sz="900" b="1" u="none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900" u="none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portfolio website using HTML and CSS to showcase skills, projects, and personal details.</a:t>
            </a:r>
          </a:p>
          <a:p>
            <a:pPr marL="123189" marR="199390" indent="-85725" algn="just">
              <a:lnSpc>
                <a:spcPct val="150000"/>
              </a:lnSpc>
              <a:spcBef>
                <a:spcPts val="25"/>
              </a:spcBef>
              <a:buSzPct val="111111"/>
              <a:buFont typeface="Times New Roman"/>
              <a:buChar char="●"/>
              <a:tabLst>
                <a:tab pos="123189" algn="l"/>
                <a:tab pos="186055" algn="l"/>
              </a:tabLst>
            </a:pP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COLLEGE WEBSITE -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the front-end of a college website using HTML and CSS, featuring a responsive and user-friendly design.</a:t>
            </a:r>
          </a:p>
          <a:p>
            <a:pPr marL="123189" marR="199390" indent="-85725" algn="just">
              <a:lnSpc>
                <a:spcPct val="150000"/>
              </a:lnSpc>
              <a:spcBef>
                <a:spcPts val="25"/>
              </a:spcBef>
              <a:buSzPct val="111111"/>
              <a:buFont typeface="Times New Roman"/>
              <a:buChar char="●"/>
              <a:tabLst>
                <a:tab pos="123189" algn="l"/>
                <a:tab pos="186055" algn="l"/>
              </a:tabLst>
            </a:pPr>
            <a:r>
              <a:rPr lang="en-IN" sz="900" b="1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UI/</a:t>
            </a:r>
            <a:r>
              <a:rPr lang="en-IN" sz="900" b="1" u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00" b="1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UX</a:t>
            </a:r>
            <a:r>
              <a:rPr lang="en-IN" sz="900" b="1" u="none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00" b="1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IN" sz="900" b="1" u="none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900" u="none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IN" sz="900" u="none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en-IN" sz="900" u="none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900" u="none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IN" sz="900" u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900" u="none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</a:t>
            </a:r>
            <a:r>
              <a:rPr lang="en-IN" sz="900" u="none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900" u="none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en-IN" sz="900" u="none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app </a:t>
            </a:r>
            <a:r>
              <a:rPr lang="en-IN" sz="900" u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prototypes.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9160D21-9D2C-87EC-9A36-E85913DA35C4}"/>
              </a:ext>
            </a:extLst>
          </p:cNvPr>
          <p:cNvCxnSpPr>
            <a:cxnSpLocks/>
          </p:cNvCxnSpPr>
          <p:nvPr/>
        </p:nvCxnSpPr>
        <p:spPr>
          <a:xfrm>
            <a:off x="2886870" y="5095267"/>
            <a:ext cx="11312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4A828ED-4151-A22E-EB66-9F7C090BFE77}"/>
              </a:ext>
            </a:extLst>
          </p:cNvPr>
          <p:cNvSpPr txBox="1"/>
          <p:nvPr/>
        </p:nvSpPr>
        <p:spPr>
          <a:xfrm>
            <a:off x="2751665" y="7138258"/>
            <a:ext cx="4426329" cy="898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3189" marR="199390" indent="-85725" algn="just">
              <a:lnSpc>
                <a:spcPct val="150000"/>
              </a:lnSpc>
              <a:spcBef>
                <a:spcPts val="25"/>
              </a:spcBef>
              <a:buSzPct val="111111"/>
              <a:buFont typeface="Times New Roman"/>
              <a:buChar char="●"/>
              <a:tabLst>
                <a:tab pos="123189" algn="l"/>
                <a:tab pos="186055" algn="l"/>
              </a:tabLst>
            </a:pPr>
            <a:r>
              <a:rPr lang="en-IN" sz="900" b="1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sz="900" b="1" u="none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00" b="1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ENABLED</a:t>
            </a:r>
            <a:r>
              <a:rPr lang="en-IN" sz="900" b="1" u="none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00" b="1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lang="en-IN" sz="900" b="1" u="none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00" b="1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AQUACULTURE</a:t>
            </a:r>
            <a:r>
              <a:rPr lang="en-IN" sz="900" b="1" u="none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00" b="1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sz="900" b="1" u="none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900" u="none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</a:t>
            </a:r>
            <a:r>
              <a:rPr lang="en-IN" sz="900" u="none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</a:t>
            </a:r>
            <a:r>
              <a:rPr lang="en-IN" sz="900" u="none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Livelihood</a:t>
            </a:r>
            <a:r>
              <a:rPr lang="en-IN" sz="900" u="none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900" u="none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00" u="none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900" u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IN" sz="900" u="none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900" u="none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</a:t>
            </a:r>
            <a:r>
              <a:rPr lang="en-IN" sz="900" u="none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Diseases</a:t>
            </a:r>
            <a:r>
              <a:rPr lang="en-IN" sz="900" u="none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900" u="none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00" u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Aquaculture</a:t>
            </a:r>
            <a:r>
              <a:rPr lang="en-IN" sz="900" u="none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</a:t>
            </a:r>
            <a:r>
              <a:rPr lang="en-IN" sz="900" u="none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00" u="none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3189" marR="199390" indent="-85725" algn="just">
              <a:lnSpc>
                <a:spcPct val="150000"/>
              </a:lnSpc>
              <a:spcBef>
                <a:spcPts val="25"/>
              </a:spcBef>
              <a:buSzPct val="111111"/>
              <a:buFont typeface="Times New Roman"/>
              <a:buChar char="●"/>
              <a:tabLst>
                <a:tab pos="123189" algn="l"/>
                <a:tab pos="186055" algn="l"/>
              </a:tabLst>
            </a:pPr>
            <a:r>
              <a:rPr lang="en-IN" sz="900" b="1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sz="900" b="1" u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00" b="1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ENABLED</a:t>
            </a:r>
            <a:r>
              <a:rPr lang="en-IN" sz="900" b="1" u="none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00" b="1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LPG MONITORING SYSTEM</a:t>
            </a:r>
            <a:r>
              <a:rPr lang="en-IN" sz="900" b="1" u="none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900" u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  <a:r>
              <a:rPr lang="en-IN" sz="900" u="none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900" u="none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leakage</a:t>
            </a:r>
            <a:r>
              <a:rPr lang="en-IN" sz="900" u="none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900" u="none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en-IN" sz="900" u="none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00" u="none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9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LPG</a:t>
            </a:r>
            <a:r>
              <a:rPr lang="en-IN" sz="900" u="none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</a:t>
            </a:r>
            <a:r>
              <a:rPr lang="en-IN" sz="900" u="none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alerting</a:t>
            </a:r>
            <a:r>
              <a:rPr lang="en-IN" sz="900" u="none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900" u="none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about</a:t>
            </a:r>
            <a:r>
              <a:rPr lang="en-IN" sz="900" u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900" u="none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IN" sz="900" u="none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900" u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900" u="none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00" u="none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LPG</a:t>
            </a:r>
            <a:r>
              <a:rPr lang="en-IN" sz="9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7EDE2AE-E659-9CF3-6097-1E6BAD597030}"/>
              </a:ext>
            </a:extLst>
          </p:cNvPr>
          <p:cNvSpPr txBox="1"/>
          <p:nvPr/>
        </p:nvSpPr>
        <p:spPr>
          <a:xfrm>
            <a:off x="2646542" y="6766786"/>
            <a:ext cx="29635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lang="en-IN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PROJECTS</a:t>
            </a:r>
            <a:r>
              <a:rPr lang="en-IN" sz="1600" spc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BBBB74B-629F-933D-AEB5-93EFDCF3047E}"/>
              </a:ext>
            </a:extLst>
          </p:cNvPr>
          <p:cNvCxnSpPr>
            <a:cxnSpLocks/>
          </p:cNvCxnSpPr>
          <p:nvPr/>
        </p:nvCxnSpPr>
        <p:spPr>
          <a:xfrm>
            <a:off x="2895810" y="7092640"/>
            <a:ext cx="21166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6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428</Words>
  <Application>Microsoft Office PowerPoint</Application>
  <PresentationFormat>Custom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Times New Roman</vt:lpstr>
      <vt:lpstr>Verdana</vt:lpstr>
      <vt:lpstr>Office Theme</vt:lpstr>
      <vt:lpstr>PONRAJ 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M.PONRAJ</dc:creator>
  <cp:lastModifiedBy>Ponraj M</cp:lastModifiedBy>
  <cp:revision>6</cp:revision>
  <dcterms:created xsi:type="dcterms:W3CDTF">2024-11-14T15:08:14Z</dcterms:created>
  <dcterms:modified xsi:type="dcterms:W3CDTF">2025-01-14T09:30:37Z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2024-11-14T00:00:00Z</vt:filetime>
  </property>
  <property fmtid="{D5CDD505-2E9C-101B-9397-08002B2CF9AE}" pid="5" name="Producer">
    <vt:lpwstr>www.ilovepdf.com</vt:lpwstr>
  </property>
</Properties>
</file>