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e70af346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e70af346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8870b233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8870b23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8870b23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8870b23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e70af34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e70af34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88a8ae67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88a8ae6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88a8ae6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88a8ae6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e70af346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e70af346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e70af346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e70af346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88a8ae6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88a8ae6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Ponso00/BlackJack-Group-1-CSC-175/issues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Blackjack - A Family Game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Dane Jarvis, Jacob Wenz, Zach Michelson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Blackjack could still use improvement. Feel free to commit to our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</a:t>
            </a:r>
            <a:r>
              <a:rPr lang="en"/>
              <a:t> </a:t>
            </a:r>
            <a:r>
              <a:rPr lang="en"/>
              <a:t>repo.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issues were outside of the scope of the project due to time and resources.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54751"/>
            <a:ext cx="8206350" cy="17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Blackjack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player has over 21; </a:t>
            </a:r>
            <a:r>
              <a:rPr lang="en"/>
              <a:t>it's</a:t>
            </a:r>
            <a:r>
              <a:rPr lang="en"/>
              <a:t> a bust and the dealer wins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player stands, and dealer busts- then player wins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dealer and player tie, </a:t>
            </a:r>
            <a:r>
              <a:rPr lang="en"/>
              <a:t>it's</a:t>
            </a:r>
            <a:r>
              <a:rPr lang="en"/>
              <a:t> a push and the player </a:t>
            </a:r>
            <a:r>
              <a:rPr lang="en"/>
              <a:t>receives</a:t>
            </a:r>
            <a:r>
              <a:rPr lang="en"/>
              <a:t> their bet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7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</a:t>
            </a:r>
            <a:r>
              <a:rPr lang="en"/>
              <a:t>beginning</a:t>
            </a:r>
            <a:r>
              <a:rPr lang="en"/>
              <a:t> of the game it welcomes you, and asks the starting chips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every hand it shows the total chips you have remaining and asks the bet for the hand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Asks the user if they would like to hit or stand after each draw and outputs the dealers </a:t>
            </a:r>
            <a:r>
              <a:rPr lang="en"/>
              <a:t>current</a:t>
            </a:r>
            <a:r>
              <a:rPr lang="en"/>
              <a:t> hand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s: Stand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h: Hit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445025"/>
            <a:ext cx="4104474" cy="4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intro: the introduction to the game, and asks for the amount of starting chips and assigns it to total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gamble: Asks the user how much they </a:t>
            </a:r>
            <a:r>
              <a:rPr lang="en"/>
              <a:t>would</a:t>
            </a:r>
            <a:r>
              <a:rPr lang="en"/>
              <a:t> like to bet, and checks that they </a:t>
            </a:r>
            <a:r>
              <a:rPr lang="en"/>
              <a:t>don't</a:t>
            </a:r>
            <a:r>
              <a:rPr lang="en"/>
              <a:t> bet more </a:t>
            </a:r>
            <a:r>
              <a:rPr lang="en"/>
              <a:t>than</a:t>
            </a:r>
            <a:r>
              <a:rPr lang="en"/>
              <a:t> their total amount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lose: Asks the player if they would like to play again, and sets bet to 0 to reset the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dealer2: checks if the dealers hand is greater </a:t>
            </a:r>
            <a:r>
              <a:rPr lang="en"/>
              <a:t>than</a:t>
            </a:r>
            <a:r>
              <a:rPr lang="en"/>
              <a:t> the players but less </a:t>
            </a:r>
            <a:r>
              <a:rPr lang="en"/>
              <a:t>than</a:t>
            </a:r>
            <a:r>
              <a:rPr lang="en"/>
              <a:t> 21, </a:t>
            </a:r>
            <a:r>
              <a:rPr lang="en"/>
              <a:t>essentially</a:t>
            </a:r>
            <a:r>
              <a:rPr lang="en"/>
              <a:t> a function </a:t>
            </a:r>
            <a:r>
              <a:rPr lang="en"/>
              <a:t>determining</a:t>
            </a:r>
            <a:r>
              <a:rPr lang="en"/>
              <a:t> who wins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hors: asks the user if they would like to hit or stand after each turn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card: finds the value of the card that is pulled out of the deck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checkdealer: finds and outputs the dealers hand and outputs it to the user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play: outputs the first hand to the player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main: starts the intro and play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draw: outputs the </a:t>
            </a:r>
            <a:r>
              <a:rPr lang="en"/>
              <a:t>additional</a:t>
            </a:r>
            <a:r>
              <a:rPr lang="en"/>
              <a:t> cards to the player when they hit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46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total- The total amount of chips </a:t>
            </a:r>
            <a:r>
              <a:rPr lang="en">
                <a:solidFill>
                  <a:srgbClr val="FF0000"/>
                </a:solidFill>
              </a:rPr>
              <a:t>- global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bet- The bet for the current hand </a:t>
            </a:r>
            <a:r>
              <a:rPr lang="en">
                <a:solidFill>
                  <a:srgbClr val="FF0000"/>
                </a:solidFill>
              </a:rPr>
              <a:t>- global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hand-The hand of the player </a:t>
            </a:r>
            <a:r>
              <a:rPr lang="en">
                <a:solidFill>
                  <a:srgbClr val="FF0000"/>
                </a:solidFill>
              </a:rPr>
              <a:t>- global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dealerhand- The current hand of the dealer, which is then output </a:t>
            </a:r>
            <a:r>
              <a:rPr lang="en">
                <a:solidFill>
                  <a:srgbClr val="FF0000"/>
                </a:solidFill>
              </a:rPr>
              <a:t>- global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card_face-Used as a placeholder to get the value from the draw function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- local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choice-U</a:t>
            </a:r>
            <a:r>
              <a:rPr lang="en"/>
              <a:t>sed in a boolean to ask</a:t>
            </a:r>
            <a:r>
              <a:rPr lang="en"/>
              <a:t> the user if they would like to hit or stand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- local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Plus countless other local variables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6650850" y="3324050"/>
            <a:ext cx="2320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total </a:t>
            </a:r>
            <a:r>
              <a:rPr lang="en"/>
              <a:t>is never reset when lose calls play to play again, so </a:t>
            </a:r>
            <a:r>
              <a:rPr lang="en">
                <a:solidFill>
                  <a:srgbClr val="9900FF"/>
                </a:solidFill>
              </a:rPr>
              <a:t>lose </a:t>
            </a:r>
            <a:r>
              <a:rPr lang="en"/>
              <a:t>essentially returns data to </a:t>
            </a:r>
            <a:r>
              <a:rPr lang="en">
                <a:solidFill>
                  <a:srgbClr val="FFD966"/>
                </a:solidFill>
              </a:rPr>
              <a:t>gamble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Deck.cpp - card function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standard deck of 52 cards looks like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has 4 of cards 2-9, plus 4 10s. There are 12 face cards and 4 aces.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50" y="1575125"/>
            <a:ext cx="3966226" cy="18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program, we don’t need to know the suit, face, or anything else about a card other than it’s value in a game of blackjack.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we create one giant array to represent the deck: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array has 4 of cards 2-9, 16 10s, and 4 11s. To choose a random card from the deck, </a:t>
            </a:r>
            <a:r>
              <a:rPr lang="en"/>
              <a:t>all we have to do is get a value from a random indice in the array: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900" y="2540675"/>
            <a:ext cx="3895275" cy="2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5925" y="3978375"/>
            <a:ext cx="309459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4992400" y="4608375"/>
            <a:ext cx="30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368325" y="4426250"/>
            <a:ext cx="40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 can’t count cards, deck array never changes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1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3999900" cy="3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Uses for arrays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functions to </a:t>
            </a:r>
            <a:r>
              <a:rPr lang="en"/>
              <a:t>decrease</a:t>
            </a:r>
            <a:r>
              <a:rPr lang="en"/>
              <a:t> </a:t>
            </a:r>
            <a:r>
              <a:rPr lang="en"/>
              <a:t>apparent</a:t>
            </a:r>
            <a:r>
              <a:rPr lang="en"/>
              <a:t> complexity, less repeat code, less overwhelming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srand(time(</a:t>
            </a:r>
            <a:r>
              <a:rPr lang="en" sz="13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/>
              <a:t> Needs to be set in main(calling) function otherwise seed is same while code is </a:t>
            </a:r>
            <a:r>
              <a:rPr lang="en"/>
              <a:t>executing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Sleep(</a:t>
            </a:r>
            <a:r>
              <a:rPr lang="en" sz="13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" sz="13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/>
              <a:t> Use for sleep command for effect</a:t>
            </a:r>
            <a:endParaRPr sz="13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print ACII art in c++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</a:t>
            </a:r>
            <a:r>
              <a:rPr lang="en"/>
              <a:t>completely</a:t>
            </a:r>
            <a:r>
              <a:rPr lang="en"/>
              <a:t> exit the program, we used std::abort since otherwise if return 0 was used it would take the player back to the previous </a:t>
            </a:r>
            <a:r>
              <a:rPr lang="en"/>
              <a:t>function</a:t>
            </a:r>
            <a:r>
              <a:rPr lang="en"/>
              <a:t> which would be play again</a:t>
            </a:r>
            <a:endParaRPr/>
          </a:p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832400" y="1152475"/>
            <a:ext cx="201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Card function used to be a huge if else chain. i would be random value between 1 and 52 and the if else </a:t>
            </a:r>
            <a:r>
              <a:rPr lang="en"/>
              <a:t>chain</a:t>
            </a:r>
            <a:r>
              <a:rPr lang="en"/>
              <a:t> would determine the card value.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150" y="1152477"/>
            <a:ext cx="1215250" cy="35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