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Alata"/>
      <p:regular r:id="rId25"/>
    </p:embeddedFont>
    <p:embeddedFont>
      <p:font typeface="Nunito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Nuni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26" Type="http://schemas.openxmlformats.org/officeDocument/2006/relationships/font" Target="fonts/NunitoMedium-regular.fntdata"/><Relationship Id="rId25" Type="http://schemas.openxmlformats.org/officeDocument/2006/relationships/font" Target="fonts/Alata-regular.fntdata"/><Relationship Id="rId28" Type="http://schemas.openxmlformats.org/officeDocument/2006/relationships/font" Target="fonts/NunitoMedium-italic.fntdata"/><Relationship Id="rId27" Type="http://schemas.openxmlformats.org/officeDocument/2006/relationships/font" Target="fonts/NunitoMedium-bold.fntdata"/><Relationship Id="rId29" Type="http://schemas.openxmlformats.org/officeDocument/2006/relationships/font" Target="fonts/Nunito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205f4d58e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205f4d58e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207ed221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3207ed221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3206eb1cc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3206eb1cc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960996673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960996673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25dc1f61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25dc1f61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0e9b220ed9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0e9b220ed9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0e9b220ed9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0e9b220ed9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20531118f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320531118f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20531118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320531118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205f4d5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205f4d5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0e9b220ed9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0e9b220ed9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17200" y="2706510"/>
            <a:ext cx="23961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hasCustomPrompt="1" idx="2" type="title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651700" y="2887575"/>
            <a:ext cx="33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082500" y="37579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819400" y="15435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hasCustomPrompt="1" idx="3" type="title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4" type="title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6"/>
          <p:cNvSpPr txBox="1"/>
          <p:nvPr>
            <p:ph hasCustomPrompt="1" idx="5" type="title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/>
          <p:nvPr>
            <p:ph idx="6" type="subTitle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7" type="title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hasCustomPrompt="1" idx="8" type="title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/>
          <p:nvPr>
            <p:ph idx="9" type="subTitle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3" type="title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hasCustomPrompt="1" idx="14" type="title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/>
          <p:nvPr>
            <p:ph idx="15" type="subTitle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8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2" type="title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7"/>
          <p:cNvSpPr txBox="1"/>
          <p:nvPr>
            <p:ph hasCustomPrompt="1" idx="3" type="title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4" type="title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hasCustomPrompt="1" idx="5" type="title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/>
          <p:nvPr>
            <p:ph idx="6" type="subTitle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7" type="title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8" type="title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9" type="subTitle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3" type="title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hasCustomPrompt="1" idx="14" type="title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/>
          <p:nvPr>
            <p:ph idx="15" type="subTitle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398400" y="1481175"/>
            <a:ext cx="6807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2" type="title"/>
          </p:nvPr>
        </p:nvSpPr>
        <p:spPr>
          <a:xfrm>
            <a:off x="1398392" y="3060850"/>
            <a:ext cx="1902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1398400" y="3457575"/>
            <a:ext cx="1902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3" type="title"/>
          </p:nvPr>
        </p:nvSpPr>
        <p:spPr>
          <a:xfrm>
            <a:off x="3812892" y="3060850"/>
            <a:ext cx="1902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subTitle"/>
          </p:nvPr>
        </p:nvSpPr>
        <p:spPr>
          <a:xfrm>
            <a:off x="3812900" y="3457575"/>
            <a:ext cx="1902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5" type="title"/>
          </p:nvPr>
        </p:nvSpPr>
        <p:spPr>
          <a:xfrm>
            <a:off x="6227442" y="3060850"/>
            <a:ext cx="1902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6" type="subTitle"/>
          </p:nvPr>
        </p:nvSpPr>
        <p:spPr>
          <a:xfrm>
            <a:off x="6227450" y="3457575"/>
            <a:ext cx="1902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title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3" type="title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5" type="title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0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20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2" type="title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3" type="title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4" type="subTitle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5" type="title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1"/>
          <p:cNvSpPr txBox="1"/>
          <p:nvPr>
            <p:ph idx="6" type="subTitle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51" name="Google Shape;151;p2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52" name="Google Shape;152;p2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244350" y="3670450"/>
            <a:ext cx="2104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1244350" y="4067175"/>
            <a:ext cx="2104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2" type="title"/>
          </p:nvPr>
        </p:nvSpPr>
        <p:spPr>
          <a:xfrm>
            <a:off x="3523225" y="3670450"/>
            <a:ext cx="2104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2"/>
          <p:cNvSpPr txBox="1"/>
          <p:nvPr>
            <p:ph idx="3" type="subTitle"/>
          </p:nvPr>
        </p:nvSpPr>
        <p:spPr>
          <a:xfrm>
            <a:off x="3523225" y="4067175"/>
            <a:ext cx="2104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4" type="title"/>
          </p:nvPr>
        </p:nvSpPr>
        <p:spPr>
          <a:xfrm>
            <a:off x="5802101" y="3670450"/>
            <a:ext cx="2104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22"/>
          <p:cNvSpPr txBox="1"/>
          <p:nvPr>
            <p:ph idx="5" type="subTitle"/>
          </p:nvPr>
        </p:nvSpPr>
        <p:spPr>
          <a:xfrm>
            <a:off x="5802100" y="4067175"/>
            <a:ext cx="2104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6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" name="Google Shape;165;p2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2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2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2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29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578672" y="2070250"/>
            <a:ext cx="1335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3"/>
          <p:cNvSpPr txBox="1"/>
          <p:nvPr>
            <p:ph idx="1" type="subTitle"/>
          </p:nvPr>
        </p:nvSpPr>
        <p:spPr>
          <a:xfrm>
            <a:off x="3086468" y="2070250"/>
            <a:ext cx="19395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2" type="title"/>
          </p:nvPr>
        </p:nvSpPr>
        <p:spPr>
          <a:xfrm>
            <a:off x="4256762" y="3770625"/>
            <a:ext cx="1335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23"/>
          <p:cNvSpPr txBox="1"/>
          <p:nvPr>
            <p:ph idx="3" type="subTitle"/>
          </p:nvPr>
        </p:nvSpPr>
        <p:spPr>
          <a:xfrm>
            <a:off x="5795473" y="3770625"/>
            <a:ext cx="19395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4" type="title"/>
          </p:nvPr>
        </p:nvSpPr>
        <p:spPr>
          <a:xfrm>
            <a:off x="2916323" y="2913375"/>
            <a:ext cx="1335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23"/>
          <p:cNvSpPr txBox="1"/>
          <p:nvPr>
            <p:ph idx="5" type="subTitle"/>
          </p:nvPr>
        </p:nvSpPr>
        <p:spPr>
          <a:xfrm>
            <a:off x="4458102" y="2913375"/>
            <a:ext cx="19395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6" type="title"/>
          </p:nvPr>
        </p:nvSpPr>
        <p:spPr>
          <a:xfrm>
            <a:off x="714300" y="8544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hasCustomPrompt="1" idx="7" type="title"/>
          </p:nvPr>
        </p:nvSpPr>
        <p:spPr>
          <a:xfrm>
            <a:off x="673970" y="2070250"/>
            <a:ext cx="90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0" name="Google Shape;180;p23"/>
          <p:cNvSpPr txBox="1"/>
          <p:nvPr>
            <p:ph hasCustomPrompt="1" idx="8" type="title"/>
          </p:nvPr>
        </p:nvSpPr>
        <p:spPr>
          <a:xfrm>
            <a:off x="2011450" y="2913375"/>
            <a:ext cx="90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1" name="Google Shape;181;p23"/>
          <p:cNvSpPr txBox="1"/>
          <p:nvPr>
            <p:ph hasCustomPrompt="1" idx="9" type="title"/>
          </p:nvPr>
        </p:nvSpPr>
        <p:spPr>
          <a:xfrm>
            <a:off x="3358961" y="3770625"/>
            <a:ext cx="90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2" type="title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" name="Google Shape;185;p24"/>
          <p:cNvSpPr txBox="1"/>
          <p:nvPr>
            <p:ph idx="1" type="subTitle"/>
          </p:nvPr>
        </p:nvSpPr>
        <p:spPr>
          <a:xfrm>
            <a:off x="1764375" y="1933575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3" type="title"/>
          </p:nvPr>
        </p:nvSpPr>
        <p:spPr>
          <a:xfrm>
            <a:off x="1764375" y="2652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24"/>
          <p:cNvSpPr txBox="1"/>
          <p:nvPr>
            <p:ph idx="4" type="subTitle"/>
          </p:nvPr>
        </p:nvSpPr>
        <p:spPr>
          <a:xfrm>
            <a:off x="1764375" y="3049700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5" type="title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" name="Google Shape;189;p24"/>
          <p:cNvSpPr txBox="1"/>
          <p:nvPr>
            <p:ph idx="6" type="subTitle"/>
          </p:nvPr>
        </p:nvSpPr>
        <p:spPr>
          <a:xfrm>
            <a:off x="5874375" y="1933575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7" type="title"/>
          </p:nvPr>
        </p:nvSpPr>
        <p:spPr>
          <a:xfrm>
            <a:off x="5874375" y="2652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24"/>
          <p:cNvSpPr txBox="1"/>
          <p:nvPr>
            <p:ph idx="8" type="subTitle"/>
          </p:nvPr>
        </p:nvSpPr>
        <p:spPr>
          <a:xfrm>
            <a:off x="5874375" y="3049700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92" name="Google Shape;19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93" name="Google Shape;193;p2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95" name="Google Shape;19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2" type="title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25"/>
          <p:cNvSpPr txBox="1"/>
          <p:nvPr>
            <p:ph idx="1" type="subTitle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3" type="title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3" name="Google Shape;203;p25"/>
          <p:cNvSpPr txBox="1"/>
          <p:nvPr>
            <p:ph idx="4" type="subTitle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5" type="title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5" name="Google Shape;205;p25"/>
          <p:cNvSpPr txBox="1"/>
          <p:nvPr>
            <p:ph idx="6" type="subTitle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7" type="title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7" name="Google Shape;207;p25"/>
          <p:cNvSpPr txBox="1"/>
          <p:nvPr>
            <p:ph idx="8" type="subTitle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0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title"/>
          </p:nvPr>
        </p:nvSpPr>
        <p:spPr>
          <a:xfrm>
            <a:off x="1383375" y="200396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1383375" y="2360975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3" type="title"/>
          </p:nvPr>
        </p:nvSpPr>
        <p:spPr>
          <a:xfrm>
            <a:off x="1383375" y="326808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26"/>
          <p:cNvSpPr txBox="1"/>
          <p:nvPr>
            <p:ph idx="4" type="subTitle"/>
          </p:nvPr>
        </p:nvSpPr>
        <p:spPr>
          <a:xfrm>
            <a:off x="1383375" y="3625101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5" type="title"/>
          </p:nvPr>
        </p:nvSpPr>
        <p:spPr>
          <a:xfrm>
            <a:off x="5493375" y="200396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6"/>
          <p:cNvSpPr txBox="1"/>
          <p:nvPr>
            <p:ph idx="6" type="subTitle"/>
          </p:nvPr>
        </p:nvSpPr>
        <p:spPr>
          <a:xfrm>
            <a:off x="5493375" y="2360975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7" type="title"/>
          </p:nvPr>
        </p:nvSpPr>
        <p:spPr>
          <a:xfrm>
            <a:off x="5493375" y="326808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7" name="Google Shape;217;p26"/>
          <p:cNvSpPr txBox="1"/>
          <p:nvPr>
            <p:ph idx="8" type="subTitle"/>
          </p:nvPr>
        </p:nvSpPr>
        <p:spPr>
          <a:xfrm>
            <a:off x="5493375" y="3625101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0" name="Google Shape;220;p2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" name="Google Shape;225;p27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26" name="Google Shape;226;p27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27" name="Google Shape;227;p27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" name="Google Shape;228;p27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29" name="Google Shape;229;p27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32" name="Google Shape;232;p27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" name="Google Shape;233;p27"/>
          <p:cNvSpPr txBox="1"/>
          <p:nvPr>
            <p:ph type="title"/>
          </p:nvPr>
        </p:nvSpPr>
        <p:spPr>
          <a:xfrm>
            <a:off x="729137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4" name="Google Shape;234;p27"/>
          <p:cNvSpPr txBox="1"/>
          <p:nvPr>
            <p:ph idx="1" type="subTitle"/>
          </p:nvPr>
        </p:nvSpPr>
        <p:spPr>
          <a:xfrm>
            <a:off x="729156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2" type="title"/>
          </p:nvPr>
        </p:nvSpPr>
        <p:spPr>
          <a:xfrm>
            <a:off x="4788806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" name="Google Shape;236;p27"/>
          <p:cNvSpPr txBox="1"/>
          <p:nvPr>
            <p:ph idx="3" type="subTitle"/>
          </p:nvPr>
        </p:nvSpPr>
        <p:spPr>
          <a:xfrm>
            <a:off x="4788801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idx="4" type="title"/>
          </p:nvPr>
        </p:nvSpPr>
        <p:spPr>
          <a:xfrm>
            <a:off x="2758990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8" name="Google Shape;238;p27"/>
          <p:cNvSpPr txBox="1"/>
          <p:nvPr>
            <p:ph idx="5" type="subTitle"/>
          </p:nvPr>
        </p:nvSpPr>
        <p:spPr>
          <a:xfrm>
            <a:off x="2758989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6" type="title"/>
          </p:nvPr>
        </p:nvSpPr>
        <p:spPr>
          <a:xfrm>
            <a:off x="6818660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0" name="Google Shape;240;p27"/>
          <p:cNvSpPr txBox="1"/>
          <p:nvPr>
            <p:ph idx="7" type="subTitle"/>
          </p:nvPr>
        </p:nvSpPr>
        <p:spPr>
          <a:xfrm>
            <a:off x="6818636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8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2" type="title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8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7" name="Google Shape;247;p28"/>
          <p:cNvSpPr txBox="1"/>
          <p:nvPr>
            <p:ph idx="4" type="subTitle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5" type="title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9" name="Google Shape;249;p28"/>
          <p:cNvSpPr txBox="1"/>
          <p:nvPr>
            <p:ph idx="6" type="subTitle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28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9" type="title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3" name="Google Shape;253;p28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5" name="Google Shape;255;p28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56" name="Google Shape;256;p2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7" name="Google Shape;257;p28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2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59" name="Google Shape;259;p2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" name="Google Shape;262;p28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3" name="Google Shape;263;p28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64" name="Google Shape;264;p28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5" name="Google Shape;265;p28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66" name="Google Shape;266;p28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69" name="Google Shape;269;p28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th columns">
  <p:cSld name="CUSTOM_2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2" type="title"/>
          </p:nvPr>
        </p:nvSpPr>
        <p:spPr>
          <a:xfrm>
            <a:off x="706525" y="1632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3" name="Google Shape;273;p29"/>
          <p:cNvSpPr txBox="1"/>
          <p:nvPr>
            <p:ph idx="1" type="subTitle"/>
          </p:nvPr>
        </p:nvSpPr>
        <p:spPr>
          <a:xfrm>
            <a:off x="708450" y="20024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4" name="Google Shape;274;p29"/>
          <p:cNvSpPr txBox="1"/>
          <p:nvPr>
            <p:ph idx="3" type="title"/>
          </p:nvPr>
        </p:nvSpPr>
        <p:spPr>
          <a:xfrm>
            <a:off x="706525" y="2383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9"/>
          <p:cNvSpPr txBox="1"/>
          <p:nvPr>
            <p:ph idx="4" type="subTitle"/>
          </p:nvPr>
        </p:nvSpPr>
        <p:spPr>
          <a:xfrm>
            <a:off x="708450" y="27529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6" name="Google Shape;276;p29"/>
          <p:cNvSpPr txBox="1"/>
          <p:nvPr>
            <p:ph idx="5" type="title"/>
          </p:nvPr>
        </p:nvSpPr>
        <p:spPr>
          <a:xfrm>
            <a:off x="4557279" y="1632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7" name="Google Shape;277;p29"/>
          <p:cNvSpPr txBox="1"/>
          <p:nvPr>
            <p:ph idx="6" type="subTitle"/>
          </p:nvPr>
        </p:nvSpPr>
        <p:spPr>
          <a:xfrm>
            <a:off x="4559069" y="20024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8" name="Google Shape;278;p29"/>
          <p:cNvSpPr txBox="1"/>
          <p:nvPr>
            <p:ph idx="7" type="title"/>
          </p:nvPr>
        </p:nvSpPr>
        <p:spPr>
          <a:xfrm>
            <a:off x="4557279" y="2383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29"/>
          <p:cNvSpPr txBox="1"/>
          <p:nvPr>
            <p:ph idx="8" type="subTitle"/>
          </p:nvPr>
        </p:nvSpPr>
        <p:spPr>
          <a:xfrm>
            <a:off x="4559069" y="27529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0" name="Google Shape;280;p29"/>
          <p:cNvSpPr txBox="1"/>
          <p:nvPr>
            <p:ph idx="9" type="title"/>
          </p:nvPr>
        </p:nvSpPr>
        <p:spPr>
          <a:xfrm>
            <a:off x="706525" y="3884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29"/>
          <p:cNvSpPr txBox="1"/>
          <p:nvPr>
            <p:ph idx="13" type="subTitle"/>
          </p:nvPr>
        </p:nvSpPr>
        <p:spPr>
          <a:xfrm>
            <a:off x="708450" y="42539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>
            <p:ph idx="14" type="title"/>
          </p:nvPr>
        </p:nvSpPr>
        <p:spPr>
          <a:xfrm>
            <a:off x="4557279" y="3884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29"/>
          <p:cNvSpPr txBox="1"/>
          <p:nvPr>
            <p:ph idx="15" type="subTitle"/>
          </p:nvPr>
        </p:nvSpPr>
        <p:spPr>
          <a:xfrm>
            <a:off x="4559069" y="42539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idx="16" type="title"/>
          </p:nvPr>
        </p:nvSpPr>
        <p:spPr>
          <a:xfrm>
            <a:off x="706525" y="3133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5" name="Google Shape;285;p29"/>
          <p:cNvSpPr txBox="1"/>
          <p:nvPr>
            <p:ph idx="17" type="subTitle"/>
          </p:nvPr>
        </p:nvSpPr>
        <p:spPr>
          <a:xfrm>
            <a:off x="708450" y="35034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6" name="Google Shape;286;p29"/>
          <p:cNvSpPr txBox="1"/>
          <p:nvPr>
            <p:ph idx="18" type="title"/>
          </p:nvPr>
        </p:nvSpPr>
        <p:spPr>
          <a:xfrm>
            <a:off x="4557279" y="3133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7" name="Google Shape;287;p29"/>
          <p:cNvSpPr txBox="1"/>
          <p:nvPr>
            <p:ph idx="19" type="subTitle"/>
          </p:nvPr>
        </p:nvSpPr>
        <p:spPr>
          <a:xfrm>
            <a:off x="4559069" y="35034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88" name="Google Shape;288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9" name="Google Shape;289;p2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1" name="Google Shape;291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7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6" name="Google Shape;296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7" name="Google Shape;297;p3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9" name="Google Shape;299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" name="Google Shape;302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03" name="Google Shape;303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04" name="Google Shape;304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6" name="Google Shape;306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09" name="Google Shape;309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0" name="Google Shape;310;p30"/>
          <p:cNvSpPr txBox="1"/>
          <p:nvPr>
            <p:ph idx="2" type="title"/>
          </p:nvPr>
        </p:nvSpPr>
        <p:spPr>
          <a:xfrm>
            <a:off x="1501742" y="175249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1501742" y="2111123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>
            <p:ph idx="3" type="title"/>
          </p:nvPr>
        </p:nvSpPr>
        <p:spPr>
          <a:xfrm>
            <a:off x="1501754" y="2654504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30"/>
          <p:cNvSpPr txBox="1"/>
          <p:nvPr>
            <p:ph idx="4" type="subTitle"/>
          </p:nvPr>
        </p:nvSpPr>
        <p:spPr>
          <a:xfrm>
            <a:off x="1501760" y="3013129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4" name="Google Shape;314;p30"/>
          <p:cNvSpPr txBox="1"/>
          <p:nvPr>
            <p:ph idx="5" type="title"/>
          </p:nvPr>
        </p:nvSpPr>
        <p:spPr>
          <a:xfrm>
            <a:off x="5360167" y="175249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5" name="Google Shape;315;p30"/>
          <p:cNvSpPr txBox="1"/>
          <p:nvPr>
            <p:ph idx="6" type="subTitle"/>
          </p:nvPr>
        </p:nvSpPr>
        <p:spPr>
          <a:xfrm>
            <a:off x="5360178" y="2111123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6" name="Google Shape;316;p30"/>
          <p:cNvSpPr txBox="1"/>
          <p:nvPr>
            <p:ph idx="7" type="title"/>
          </p:nvPr>
        </p:nvSpPr>
        <p:spPr>
          <a:xfrm>
            <a:off x="1501742" y="3556523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7" name="Google Shape;317;p30"/>
          <p:cNvSpPr txBox="1"/>
          <p:nvPr>
            <p:ph idx="8" type="subTitle"/>
          </p:nvPr>
        </p:nvSpPr>
        <p:spPr>
          <a:xfrm>
            <a:off x="1501742" y="3915148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8" name="Google Shape;318;p30"/>
          <p:cNvSpPr txBox="1"/>
          <p:nvPr>
            <p:ph idx="9" type="title"/>
          </p:nvPr>
        </p:nvSpPr>
        <p:spPr>
          <a:xfrm>
            <a:off x="5360192" y="2654504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30"/>
          <p:cNvSpPr txBox="1"/>
          <p:nvPr>
            <p:ph idx="13" type="subTitle"/>
          </p:nvPr>
        </p:nvSpPr>
        <p:spPr>
          <a:xfrm>
            <a:off x="5360197" y="3013129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0" name="Google Shape;320;p30"/>
          <p:cNvSpPr txBox="1"/>
          <p:nvPr>
            <p:ph idx="14" type="title"/>
          </p:nvPr>
        </p:nvSpPr>
        <p:spPr>
          <a:xfrm>
            <a:off x="5360167" y="3556523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1" name="Google Shape;321;p30"/>
          <p:cNvSpPr txBox="1"/>
          <p:nvPr>
            <p:ph idx="15" type="subTitle"/>
          </p:nvPr>
        </p:nvSpPr>
        <p:spPr>
          <a:xfrm>
            <a:off x="5360178" y="3915148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4" name="Google Shape;324;p31"/>
          <p:cNvSpPr txBox="1"/>
          <p:nvPr>
            <p:ph idx="1" type="subTitle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5" name="Google Shape;325;p31"/>
          <p:cNvSpPr txBox="1"/>
          <p:nvPr>
            <p:ph idx="2" type="subTitle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6" name="Google Shape;326;p31"/>
          <p:cNvSpPr txBox="1"/>
          <p:nvPr>
            <p:ph idx="3" type="title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7" name="Google Shape;327;p31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8" name="Google Shape;328;p3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29" name="Google Shape;329;p3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3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31" name="Google Shape;331;p3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4" name="Google Shape;334;p3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35" name="Google Shape;335;p3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36" name="Google Shape;336;p3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3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38" name="Google Shape;338;p3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3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3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41" name="Google Shape;341;p3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44" name="Google Shape;344;p3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3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50" name="Google Shape;350;p3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51" name="Google Shape;351;p3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2" name="Google Shape;352;p3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53" name="Google Shape;353;p3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3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56" name="Google Shape;356;p3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2"/>
          <p:cNvSpPr txBox="1"/>
          <p:nvPr>
            <p:ph type="title"/>
          </p:nvPr>
        </p:nvSpPr>
        <p:spPr>
          <a:xfrm>
            <a:off x="2279759" y="352195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8" name="Google Shape;358;p32"/>
          <p:cNvSpPr txBox="1"/>
          <p:nvPr>
            <p:ph idx="1" type="subTitle"/>
          </p:nvPr>
        </p:nvSpPr>
        <p:spPr>
          <a:xfrm>
            <a:off x="5352750" y="1858275"/>
            <a:ext cx="25635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idx="2" type="subTitle"/>
          </p:nvPr>
        </p:nvSpPr>
        <p:spPr>
          <a:xfrm>
            <a:off x="5352750" y="3284950"/>
            <a:ext cx="25635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3" type="title"/>
          </p:nvPr>
        </p:nvSpPr>
        <p:spPr>
          <a:xfrm>
            <a:off x="2279752" y="20651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1" name="Google Shape;361;p32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33"/>
          <p:cNvSpPr txBox="1"/>
          <p:nvPr>
            <p:ph hasCustomPrompt="1" idx="2" type="title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5" name="Google Shape;365;p33"/>
          <p:cNvSpPr txBox="1"/>
          <p:nvPr>
            <p:ph idx="1" type="subTitle"/>
          </p:nvPr>
        </p:nvSpPr>
        <p:spPr>
          <a:xfrm>
            <a:off x="4239625" y="1787075"/>
            <a:ext cx="344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6" name="Google Shape;366;p33"/>
          <p:cNvSpPr txBox="1"/>
          <p:nvPr>
            <p:ph hasCustomPrompt="1" idx="3" type="title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7" name="Google Shape;367;p33"/>
          <p:cNvSpPr txBox="1"/>
          <p:nvPr>
            <p:ph idx="4" type="subTitle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8" name="Google Shape;368;p33"/>
          <p:cNvSpPr txBox="1"/>
          <p:nvPr>
            <p:ph hasCustomPrompt="1" idx="5" type="title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9" name="Google Shape;369;p33"/>
          <p:cNvSpPr txBox="1"/>
          <p:nvPr>
            <p:ph idx="6" type="subTitle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3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72" name="Google Shape;372;p3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3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74" name="Google Shape;374;p3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7" name="Google Shape;377;p3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78" name="Google Shape;378;p3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79" name="Google Shape;379;p3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0" name="Google Shape;380;p3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81" name="Google Shape;381;p3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84" name="Google Shape;384;p3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5" name="Google Shape;385;p34"/>
          <p:cNvSpPr txBox="1"/>
          <p:nvPr>
            <p:ph hasCustomPrompt="1" type="title"/>
          </p:nvPr>
        </p:nvSpPr>
        <p:spPr>
          <a:xfrm>
            <a:off x="2792375" y="1413700"/>
            <a:ext cx="37773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6" name="Google Shape;386;p34"/>
          <p:cNvSpPr txBox="1"/>
          <p:nvPr>
            <p:ph idx="1" type="subTitle"/>
          </p:nvPr>
        </p:nvSpPr>
        <p:spPr>
          <a:xfrm>
            <a:off x="2792400" y="2185483"/>
            <a:ext cx="377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7" name="Google Shape;387;p34"/>
          <p:cNvSpPr txBox="1"/>
          <p:nvPr>
            <p:ph hasCustomPrompt="1" idx="2" type="title"/>
          </p:nvPr>
        </p:nvSpPr>
        <p:spPr>
          <a:xfrm>
            <a:off x="439175" y="2982575"/>
            <a:ext cx="37773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8" name="Google Shape;388;p34"/>
          <p:cNvSpPr txBox="1"/>
          <p:nvPr>
            <p:ph idx="3" type="subTitle"/>
          </p:nvPr>
        </p:nvSpPr>
        <p:spPr>
          <a:xfrm>
            <a:off x="439175" y="3754328"/>
            <a:ext cx="377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9" name="Google Shape;389;p34"/>
          <p:cNvSpPr txBox="1"/>
          <p:nvPr>
            <p:ph hasCustomPrompt="1" idx="4" type="title"/>
          </p:nvPr>
        </p:nvSpPr>
        <p:spPr>
          <a:xfrm>
            <a:off x="4927525" y="2982575"/>
            <a:ext cx="37773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0" name="Google Shape;390;p34"/>
          <p:cNvSpPr txBox="1"/>
          <p:nvPr>
            <p:ph idx="5" type="subTitle"/>
          </p:nvPr>
        </p:nvSpPr>
        <p:spPr>
          <a:xfrm>
            <a:off x="4927525" y="3754330"/>
            <a:ext cx="377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2">
  <p:cSld name="CUSTOM_2_1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35"/>
          <p:cNvSpPr txBox="1"/>
          <p:nvPr>
            <p:ph hasCustomPrompt="1"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4" name="Google Shape;394;p35"/>
          <p:cNvSpPr txBox="1"/>
          <p:nvPr>
            <p:ph hasCustomPrompt="1"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5" name="Google Shape;395;p35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6" name="Google Shape;396;p35"/>
          <p:cNvSpPr txBox="1"/>
          <p:nvPr>
            <p:ph hasCustomPrompt="1"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7" name="Google Shape;397;p35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8" name="Google Shape;398;p35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9" name="Google Shape;399;p35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0" name="Google Shape;400;p35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1" name="Google Shape;401;p35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3">
  <p:cSld name="CUSTOM_2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3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04" name="Google Shape;404;p3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3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06" name="Google Shape;406;p3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3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10" name="Google Shape;410;p3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11" name="Google Shape;411;p3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2" name="Google Shape;412;p3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13" name="Google Shape;413;p3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3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3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16" name="Google Shape;416;p3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7" name="Google Shape;417;p3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6"/>
          <p:cNvSpPr txBox="1"/>
          <p:nvPr>
            <p:ph hasCustomPrompt="1" idx="2" type="title"/>
          </p:nvPr>
        </p:nvSpPr>
        <p:spPr>
          <a:xfrm>
            <a:off x="6153001" y="2119725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19" name="Google Shape;419;p36"/>
          <p:cNvSpPr txBox="1"/>
          <p:nvPr>
            <p:ph hasCustomPrompt="1" idx="3" type="title"/>
          </p:nvPr>
        </p:nvSpPr>
        <p:spPr>
          <a:xfrm>
            <a:off x="1214000" y="2119731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0" name="Google Shape;420;p36"/>
          <p:cNvSpPr txBox="1"/>
          <p:nvPr>
            <p:ph idx="1" type="subTitle"/>
          </p:nvPr>
        </p:nvSpPr>
        <p:spPr>
          <a:xfrm>
            <a:off x="3683500" y="3704737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1" name="Google Shape;421;p36"/>
          <p:cNvSpPr txBox="1"/>
          <p:nvPr>
            <p:ph hasCustomPrompt="1" idx="4" type="title"/>
          </p:nvPr>
        </p:nvSpPr>
        <p:spPr>
          <a:xfrm>
            <a:off x="3683505" y="2119725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2" name="Google Shape;422;p36"/>
          <p:cNvSpPr txBox="1"/>
          <p:nvPr>
            <p:ph idx="5" type="subTitle"/>
          </p:nvPr>
        </p:nvSpPr>
        <p:spPr>
          <a:xfrm>
            <a:off x="1214000" y="3704737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3" name="Google Shape;423;p36"/>
          <p:cNvSpPr txBox="1"/>
          <p:nvPr>
            <p:ph idx="6" type="title"/>
          </p:nvPr>
        </p:nvSpPr>
        <p:spPr>
          <a:xfrm>
            <a:off x="3683500" y="329602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4" name="Google Shape;424;p36"/>
          <p:cNvSpPr txBox="1"/>
          <p:nvPr>
            <p:ph idx="7" type="title"/>
          </p:nvPr>
        </p:nvSpPr>
        <p:spPr>
          <a:xfrm>
            <a:off x="1214000" y="329602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36"/>
          <p:cNvSpPr txBox="1"/>
          <p:nvPr>
            <p:ph idx="8" type="subTitle"/>
          </p:nvPr>
        </p:nvSpPr>
        <p:spPr>
          <a:xfrm>
            <a:off x="6153000" y="3699800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6" name="Google Shape;426;p36"/>
          <p:cNvSpPr txBox="1"/>
          <p:nvPr>
            <p:ph idx="9" type="title"/>
          </p:nvPr>
        </p:nvSpPr>
        <p:spPr>
          <a:xfrm>
            <a:off x="6153000" y="329247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28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hasCustomPrompt="1" type="title"/>
          </p:nvPr>
        </p:nvSpPr>
        <p:spPr>
          <a:xfrm>
            <a:off x="1768000" y="2483450"/>
            <a:ext cx="2157600" cy="12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9" name="Google Shape;429;p37"/>
          <p:cNvSpPr txBox="1"/>
          <p:nvPr>
            <p:ph idx="1" type="subTitle"/>
          </p:nvPr>
        </p:nvSpPr>
        <p:spPr>
          <a:xfrm>
            <a:off x="4500075" y="2483450"/>
            <a:ext cx="23967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30" name="Google Shape;430;p37"/>
          <p:cNvSpPr txBox="1"/>
          <p:nvPr>
            <p:ph idx="2" type="title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3" name="Google Shape;433;p38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36" name="Google Shape;436;p3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3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8" name="Google Shape;438;p3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1" name="Google Shape;441;p39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2" name="Google Shape;442;p39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4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45" name="Google Shape;445;p4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" name="Google Shape;446;p4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47" name="Google Shape;447;p4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0" name="Google Shape;450;p40"/>
          <p:cNvSpPr txBox="1"/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1" name="Google Shape;451;p40"/>
          <p:cNvSpPr txBox="1"/>
          <p:nvPr>
            <p:ph idx="1" type="subTitle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4" name="Google Shape;454;p41"/>
          <p:cNvSpPr txBox="1"/>
          <p:nvPr>
            <p:ph idx="1" type="subTitle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455" name="Google Shape;455;p4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56" name="Google Shape;456;p4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4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58" name="Google Shape;458;p4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1" name="Google Shape;461;p4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62" name="Google Shape;462;p4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63" name="Google Shape;463;p4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4" name="Google Shape;464;p4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65" name="Google Shape;465;p4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4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4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68" name="Google Shape;468;p4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71" name="Google Shape;471;p4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4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73" name="Google Shape;473;p4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6" name="Google Shape;476;p42"/>
          <p:cNvSpPr txBox="1"/>
          <p:nvPr>
            <p:ph idx="1" type="subTitle"/>
          </p:nvPr>
        </p:nvSpPr>
        <p:spPr>
          <a:xfrm>
            <a:off x="714300" y="1673500"/>
            <a:ext cx="37320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77" name="Google Shape;477;p4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8" name="Google Shape;478;p42"/>
          <p:cNvSpPr txBox="1"/>
          <p:nvPr>
            <p:ph idx="2" type="subTitle"/>
          </p:nvPr>
        </p:nvSpPr>
        <p:spPr>
          <a:xfrm>
            <a:off x="4698775" y="1673500"/>
            <a:ext cx="37320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/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43"/>
          <p:cNvSpPr txBox="1"/>
          <p:nvPr>
            <p:ph idx="1" type="subTitle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4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4" name="Google Shape;484;p44"/>
          <p:cNvSpPr txBox="1"/>
          <p:nvPr>
            <p:ph idx="1" type="subTitle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9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4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87" name="Google Shape;487;p4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8" name="Google Shape;488;p4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89" name="Google Shape;489;p4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" name="Google Shape;492;p45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93" name="Google Shape;493;p45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94" name="Google Shape;494;p45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5" name="Google Shape;495;p45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96" name="Google Shape;496;p45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45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45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99" name="Google Shape;499;p45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0" name="Google Shape;500;p45"/>
          <p:cNvSpPr txBox="1"/>
          <p:nvPr>
            <p:ph type="title"/>
          </p:nvPr>
        </p:nvSpPr>
        <p:spPr>
          <a:xfrm>
            <a:off x="5266075" y="1983475"/>
            <a:ext cx="28812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1" name="Google Shape;501;p45"/>
          <p:cNvSpPr txBox="1"/>
          <p:nvPr>
            <p:ph idx="1" type="subTitle"/>
          </p:nvPr>
        </p:nvSpPr>
        <p:spPr>
          <a:xfrm>
            <a:off x="5273475" y="2846800"/>
            <a:ext cx="28812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8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>
            <p:ph type="title"/>
          </p:nvPr>
        </p:nvSpPr>
        <p:spPr>
          <a:xfrm>
            <a:off x="1090750" y="1837925"/>
            <a:ext cx="2694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4" name="Google Shape;504;p46"/>
          <p:cNvSpPr txBox="1"/>
          <p:nvPr>
            <p:ph idx="1" type="subTitle"/>
          </p:nvPr>
        </p:nvSpPr>
        <p:spPr>
          <a:xfrm>
            <a:off x="1090750" y="2514675"/>
            <a:ext cx="2694000" cy="1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7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/>
          <p:nvPr>
            <p:ph type="title"/>
          </p:nvPr>
        </p:nvSpPr>
        <p:spPr>
          <a:xfrm>
            <a:off x="4192275" y="1940525"/>
            <a:ext cx="30771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7" name="Google Shape;507;p47"/>
          <p:cNvSpPr txBox="1"/>
          <p:nvPr>
            <p:ph idx="1" type="subTitle"/>
          </p:nvPr>
        </p:nvSpPr>
        <p:spPr>
          <a:xfrm>
            <a:off x="4192275" y="2910275"/>
            <a:ext cx="30771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0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/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12" name="Google Shape;512;p4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4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14" name="Google Shape;514;p4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7" name="Google Shape;517;p4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18" name="Google Shape;518;p4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19" name="Google Shape;519;p4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4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21" name="Google Shape;521;p4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4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4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24" name="Google Shape;524;p4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4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50"/>
          <p:cNvSpPr txBox="1"/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0" name="Google Shape;540;p50"/>
          <p:cNvSpPr txBox="1"/>
          <p:nvPr>
            <p:ph idx="1" type="subTitle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139225" y="3266953"/>
            <a:ext cx="42909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3"/>
          <p:cNvSpPr/>
          <p:nvPr/>
        </p:nvSpPr>
        <p:spPr>
          <a:xfrm>
            <a:off x="7714524" y="1026253"/>
            <a:ext cx="665140" cy="661214"/>
          </a:xfrm>
          <a:custGeom>
            <a:rect b="b" l="l" r="r" t="t"/>
            <a:pathLst>
              <a:path extrusionOk="0" h="9094" w="9148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4922456" y="945869"/>
            <a:ext cx="3889011" cy="3214402"/>
          </a:xfrm>
          <a:custGeom>
            <a:rect b="b" l="l" r="r" t="t"/>
            <a:pathLst>
              <a:path extrusionOk="0" h="35317" w="42729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3"/>
          <p:cNvSpPr/>
          <p:nvPr/>
        </p:nvSpPr>
        <p:spPr>
          <a:xfrm>
            <a:off x="4789572" y="4295636"/>
            <a:ext cx="4081782" cy="88649"/>
          </a:xfrm>
          <a:custGeom>
            <a:rect b="b" l="l" r="r" t="t"/>
            <a:pathLst>
              <a:path extrusionOk="0" h="974" w="44847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3"/>
          <p:cNvSpPr/>
          <p:nvPr/>
        </p:nvSpPr>
        <p:spPr>
          <a:xfrm>
            <a:off x="4789572" y="4295636"/>
            <a:ext cx="1784363" cy="91289"/>
          </a:xfrm>
          <a:custGeom>
            <a:rect b="b" l="l" r="r" t="t"/>
            <a:pathLst>
              <a:path extrusionOk="0" h="1003" w="19605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3"/>
          <p:cNvSpPr/>
          <p:nvPr/>
        </p:nvSpPr>
        <p:spPr>
          <a:xfrm>
            <a:off x="6474927" y="4250128"/>
            <a:ext cx="195411" cy="177845"/>
          </a:xfrm>
          <a:custGeom>
            <a:rect b="b" l="l" r="r" t="t"/>
            <a:pathLst>
              <a:path extrusionOk="0" h="1954" w="2147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3"/>
          <p:cNvSpPr/>
          <p:nvPr/>
        </p:nvSpPr>
        <p:spPr>
          <a:xfrm>
            <a:off x="7842452" y="2205081"/>
            <a:ext cx="1380618" cy="1955200"/>
          </a:xfrm>
          <a:custGeom>
            <a:rect b="b" l="l" r="r" t="t"/>
            <a:pathLst>
              <a:path extrusionOk="0" h="21482" w="15169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3"/>
          <p:cNvSpPr/>
          <p:nvPr/>
        </p:nvSpPr>
        <p:spPr>
          <a:xfrm>
            <a:off x="5552746" y="1893987"/>
            <a:ext cx="2761235" cy="1792191"/>
          </a:xfrm>
          <a:custGeom>
            <a:rect b="b" l="l" r="r" t="t"/>
            <a:pathLst>
              <a:path extrusionOk="0" h="19691" w="30338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3"/>
          <p:cNvSpPr/>
          <p:nvPr/>
        </p:nvSpPr>
        <p:spPr>
          <a:xfrm>
            <a:off x="5672615" y="1998201"/>
            <a:ext cx="2524139" cy="1443145"/>
          </a:xfrm>
          <a:custGeom>
            <a:rect b="b" l="l" r="r" t="t"/>
            <a:pathLst>
              <a:path extrusionOk="0" h="15856" w="27733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3"/>
          <p:cNvSpPr/>
          <p:nvPr/>
        </p:nvSpPr>
        <p:spPr>
          <a:xfrm>
            <a:off x="6430602" y="3686100"/>
            <a:ext cx="1005542" cy="291887"/>
          </a:xfrm>
          <a:custGeom>
            <a:rect b="b" l="l" r="r" t="t"/>
            <a:pathLst>
              <a:path extrusionOk="0" h="3207" w="11048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3"/>
          <p:cNvSpPr/>
          <p:nvPr/>
        </p:nvSpPr>
        <p:spPr>
          <a:xfrm>
            <a:off x="6144081" y="3957055"/>
            <a:ext cx="1578577" cy="203238"/>
          </a:xfrm>
          <a:custGeom>
            <a:rect b="b" l="l" r="r" t="t"/>
            <a:pathLst>
              <a:path extrusionOk="0" h="2233" w="17344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3"/>
          <p:cNvSpPr/>
          <p:nvPr/>
        </p:nvSpPr>
        <p:spPr>
          <a:xfrm>
            <a:off x="6248295" y="3631399"/>
            <a:ext cx="1383257" cy="106943"/>
          </a:xfrm>
          <a:custGeom>
            <a:rect b="b" l="l" r="r" t="t"/>
            <a:pathLst>
              <a:path extrusionOk="0" h="1175" w="15198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>
            <a:off x="5302723" y="3798141"/>
            <a:ext cx="664324" cy="362152"/>
          </a:xfrm>
          <a:custGeom>
            <a:rect b="b" l="l" r="r" t="t"/>
            <a:pathLst>
              <a:path extrusionOk="0" h="3979" w="7299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3"/>
          <p:cNvSpPr/>
          <p:nvPr/>
        </p:nvSpPr>
        <p:spPr>
          <a:xfrm>
            <a:off x="5237647" y="3256138"/>
            <a:ext cx="802304" cy="542090"/>
          </a:xfrm>
          <a:custGeom>
            <a:rect b="b" l="l" r="r" t="t"/>
            <a:pathLst>
              <a:path extrusionOk="0" h="5956" w="8815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3"/>
          <p:cNvSpPr/>
          <p:nvPr/>
        </p:nvSpPr>
        <p:spPr>
          <a:xfrm>
            <a:off x="4714028" y="4132990"/>
            <a:ext cx="4217305" cy="55702"/>
          </a:xfrm>
          <a:custGeom>
            <a:rect b="b" l="l" r="r" t="t"/>
            <a:pathLst>
              <a:path extrusionOk="0" h="612" w="46336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53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591" name="Google Shape;591;p53"/>
            <p:cNvSpPr/>
            <p:nvPr/>
          </p:nvSpPr>
          <p:spPr>
            <a:xfrm>
              <a:off x="3734270" y="747515"/>
              <a:ext cx="491253" cy="292716"/>
            </a:xfrm>
            <a:custGeom>
              <a:rect b="b" l="l" r="r" t="t"/>
              <a:pathLst>
                <a:path extrusionOk="0" h="6701" w="11246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3"/>
            <p:cNvSpPr/>
            <p:nvPr/>
          </p:nvSpPr>
          <p:spPr>
            <a:xfrm>
              <a:off x="3960717" y="796963"/>
              <a:ext cx="124451" cy="106891"/>
            </a:xfrm>
            <a:custGeom>
              <a:rect b="b" l="l" r="r" t="t"/>
              <a:pathLst>
                <a:path extrusionOk="0" h="2447" w="2849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3"/>
            <p:cNvSpPr/>
            <p:nvPr/>
          </p:nvSpPr>
          <p:spPr>
            <a:xfrm>
              <a:off x="3015791" y="723578"/>
              <a:ext cx="1337296" cy="1547059"/>
            </a:xfrm>
            <a:custGeom>
              <a:rect b="b" l="l" r="r" t="t"/>
              <a:pathLst>
                <a:path extrusionOk="0" h="35416" w="30614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3"/>
            <p:cNvSpPr/>
            <p:nvPr/>
          </p:nvSpPr>
          <p:spPr>
            <a:xfrm>
              <a:off x="3142556" y="1637446"/>
              <a:ext cx="52681" cy="77362"/>
            </a:xfrm>
            <a:custGeom>
              <a:rect b="b" l="l" r="r" t="t"/>
              <a:pathLst>
                <a:path extrusionOk="0" h="1771" w="1206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3"/>
            <p:cNvSpPr/>
            <p:nvPr/>
          </p:nvSpPr>
          <p:spPr>
            <a:xfrm>
              <a:off x="3168896" y="1703624"/>
              <a:ext cx="42285" cy="50279"/>
            </a:xfrm>
            <a:custGeom>
              <a:rect b="b" l="l" r="r" t="t"/>
              <a:pathLst>
                <a:path extrusionOk="0" h="1151" w="968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3"/>
            <p:cNvSpPr/>
            <p:nvPr/>
          </p:nvSpPr>
          <p:spPr>
            <a:xfrm>
              <a:off x="3103504" y="1804092"/>
              <a:ext cx="27127" cy="50279"/>
            </a:xfrm>
            <a:custGeom>
              <a:rect b="b" l="l" r="r" t="t"/>
              <a:pathLst>
                <a:path extrusionOk="0" h="1151" w="621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3179249" y="887865"/>
              <a:ext cx="1011163" cy="1217693"/>
            </a:xfrm>
            <a:custGeom>
              <a:rect b="b" l="l" r="r" t="t"/>
              <a:pathLst>
                <a:path extrusionOk="0" h="27876" w="23148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3597109" y="954829"/>
              <a:ext cx="116458" cy="110080"/>
            </a:xfrm>
            <a:custGeom>
              <a:rect b="b" l="l" r="r" t="t"/>
              <a:pathLst>
                <a:path extrusionOk="0" h="2520" w="2666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3444004" y="1271436"/>
              <a:ext cx="116458" cy="110080"/>
            </a:xfrm>
            <a:custGeom>
              <a:rect b="b" l="l" r="r" t="t"/>
              <a:pathLst>
                <a:path extrusionOk="0" h="2520" w="2666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3500616" y="1122306"/>
              <a:ext cx="126810" cy="106105"/>
            </a:xfrm>
            <a:custGeom>
              <a:rect b="b" l="l" r="r" t="t"/>
              <a:pathLst>
                <a:path extrusionOk="0" h="2429" w="2903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3293258" y="1576029"/>
              <a:ext cx="126068" cy="106105"/>
            </a:xfrm>
            <a:custGeom>
              <a:rect b="b" l="l" r="r" t="t"/>
              <a:pathLst>
                <a:path extrusionOk="0" h="2429" w="2886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3350700" y="1440484"/>
              <a:ext cx="110866" cy="104489"/>
            </a:xfrm>
            <a:custGeom>
              <a:rect b="b" l="l" r="r" t="t"/>
              <a:pathLst>
                <a:path extrusionOk="0" h="2392" w="2538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3698364" y="1017032"/>
              <a:ext cx="429879" cy="256023"/>
            </a:xfrm>
            <a:custGeom>
              <a:rect b="b" l="l" r="r" t="t"/>
              <a:pathLst>
                <a:path extrusionOk="0" h="5861" w="9841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3646513" y="1121519"/>
              <a:ext cx="427477" cy="253621"/>
            </a:xfrm>
            <a:custGeom>
              <a:rect b="b" l="l" r="r" t="t"/>
              <a:pathLst>
                <a:path extrusionOk="0" h="5806" w="9786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3596279" y="1223560"/>
              <a:ext cx="428263" cy="253621"/>
            </a:xfrm>
            <a:custGeom>
              <a:rect b="b" l="l" r="r" t="t"/>
              <a:pathLst>
                <a:path extrusionOk="0" h="5806" w="9804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3545259" y="1327217"/>
              <a:ext cx="420269" cy="249645"/>
            </a:xfrm>
            <a:custGeom>
              <a:rect b="b" l="l" r="r" t="t"/>
              <a:pathLst>
                <a:path extrusionOk="0" h="5715" w="9621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3499830" y="1421308"/>
              <a:ext cx="425031" cy="253664"/>
            </a:xfrm>
            <a:custGeom>
              <a:rect b="b" l="l" r="r" t="t"/>
              <a:pathLst>
                <a:path extrusionOk="0" h="5807" w="973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3447979" y="1525795"/>
              <a:ext cx="422672" cy="251218"/>
            </a:xfrm>
            <a:custGeom>
              <a:rect b="b" l="l" r="r" t="t"/>
              <a:pathLst>
                <a:path extrusionOk="0" h="5751" w="9676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3398531" y="1627050"/>
              <a:ext cx="422672" cy="251262"/>
            </a:xfrm>
            <a:custGeom>
              <a:rect b="b" l="l" r="r" t="t"/>
              <a:pathLst>
                <a:path extrusionOk="0" h="5752" w="9676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3346725" y="1731537"/>
              <a:ext cx="415464" cy="247243"/>
            </a:xfrm>
            <a:custGeom>
              <a:rect b="b" l="l" r="r" t="t"/>
              <a:pathLst>
                <a:path extrusionOk="0" h="5660" w="9511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3114643" y="2036917"/>
              <a:ext cx="50279" cy="90161"/>
            </a:xfrm>
            <a:custGeom>
              <a:rect b="b" l="l" r="r" t="t"/>
              <a:pathLst>
                <a:path extrusionOk="0" h="2064" w="1151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3089919" y="1912554"/>
              <a:ext cx="98155" cy="125238"/>
            </a:xfrm>
            <a:custGeom>
              <a:rect b="b" l="l" r="r" t="t"/>
              <a:pathLst>
                <a:path extrusionOk="0" h="2867" w="2247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3089133" y="1313676"/>
              <a:ext cx="113269" cy="630819"/>
            </a:xfrm>
            <a:custGeom>
              <a:rect b="b" l="l" r="r" t="t"/>
              <a:pathLst>
                <a:path extrusionOk="0" h="14441" w="2593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3106693" y="1247498"/>
              <a:ext cx="98111" cy="75789"/>
            </a:xfrm>
            <a:custGeom>
              <a:rect b="b" l="l" r="r" t="t"/>
              <a:pathLst>
                <a:path extrusionOk="0" h="1735" w="2246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3094724" y="1312890"/>
              <a:ext cx="115671" cy="97325"/>
            </a:xfrm>
            <a:custGeom>
              <a:rect b="b" l="l" r="r" t="t"/>
              <a:pathLst>
                <a:path extrusionOk="0" h="2228" w="2648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3700155" y="2273410"/>
              <a:ext cx="190456" cy="202818"/>
            </a:xfrm>
            <a:custGeom>
              <a:rect b="b" l="l" r="r" t="t"/>
              <a:pathLst>
                <a:path extrusionOk="0" h="4643" w="436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3749908" y="2207494"/>
              <a:ext cx="231211" cy="160140"/>
            </a:xfrm>
            <a:custGeom>
              <a:rect b="b" l="l" r="r" t="t"/>
              <a:pathLst>
                <a:path extrusionOk="0" h="3666" w="5293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4239800" y="1559692"/>
              <a:ext cx="142798" cy="144676"/>
            </a:xfrm>
            <a:custGeom>
              <a:rect b="b" l="l" r="r" t="t"/>
              <a:pathLst>
                <a:path extrusionOk="0" h="3312" w="3269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4317947" y="1518981"/>
              <a:ext cx="79808" cy="84831"/>
            </a:xfrm>
            <a:custGeom>
              <a:rect b="b" l="l" r="r" t="t"/>
              <a:pathLst>
                <a:path extrusionOk="0" h="1942" w="1827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4378577" y="1317433"/>
              <a:ext cx="149787" cy="214787"/>
            </a:xfrm>
            <a:custGeom>
              <a:rect b="b" l="l" r="r" t="t"/>
              <a:pathLst>
                <a:path extrusionOk="0" h="4917" w="3429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3"/>
            <p:cNvSpPr/>
            <p:nvPr/>
          </p:nvSpPr>
          <p:spPr>
            <a:xfrm>
              <a:off x="4374559" y="1516971"/>
              <a:ext cx="23152" cy="16818"/>
            </a:xfrm>
            <a:custGeom>
              <a:rect b="b" l="l" r="r" t="t"/>
              <a:pathLst>
                <a:path extrusionOk="0" h="385" w="53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3"/>
            <p:cNvSpPr/>
            <p:nvPr/>
          </p:nvSpPr>
          <p:spPr>
            <a:xfrm>
              <a:off x="4221454" y="1665359"/>
              <a:ext cx="86972" cy="74173"/>
            </a:xfrm>
            <a:custGeom>
              <a:rect b="b" l="l" r="r" t="t"/>
              <a:pathLst>
                <a:path extrusionOk="0" h="1698" w="1991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3"/>
            <p:cNvSpPr/>
            <p:nvPr/>
          </p:nvSpPr>
          <p:spPr>
            <a:xfrm>
              <a:off x="4211101" y="1635218"/>
              <a:ext cx="136508" cy="95403"/>
            </a:xfrm>
            <a:custGeom>
              <a:rect b="b" l="l" r="r" t="t"/>
              <a:pathLst>
                <a:path extrusionOk="0" h="2184" w="3125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3"/>
            <p:cNvSpPr/>
            <p:nvPr/>
          </p:nvSpPr>
          <p:spPr>
            <a:xfrm>
              <a:off x="3833908" y="1676847"/>
              <a:ext cx="481687" cy="617714"/>
            </a:xfrm>
            <a:custGeom>
              <a:rect b="b" l="l" r="r" t="t"/>
              <a:pathLst>
                <a:path extrusionOk="0" h="14141" w="11027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3"/>
            <p:cNvSpPr/>
            <p:nvPr/>
          </p:nvSpPr>
          <p:spPr>
            <a:xfrm>
              <a:off x="4091500" y="1676847"/>
              <a:ext cx="224091" cy="233352"/>
            </a:xfrm>
            <a:custGeom>
              <a:rect b="b" l="l" r="r" t="t"/>
              <a:pathLst>
                <a:path extrusionOk="0" h="5342" w="513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3"/>
            <p:cNvSpPr/>
            <p:nvPr/>
          </p:nvSpPr>
          <p:spPr>
            <a:xfrm>
              <a:off x="4235039" y="1772335"/>
              <a:ext cx="52681" cy="40581"/>
            </a:xfrm>
            <a:custGeom>
              <a:rect b="b" l="l" r="r" t="t"/>
              <a:pathLst>
                <a:path extrusionOk="0" h="929" w="1206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3"/>
            <p:cNvSpPr/>
            <p:nvPr/>
          </p:nvSpPr>
          <p:spPr>
            <a:xfrm>
              <a:off x="4193541" y="1833010"/>
              <a:ext cx="52681" cy="40494"/>
            </a:xfrm>
            <a:custGeom>
              <a:rect b="b" l="l" r="r" t="t"/>
              <a:pathLst>
                <a:path extrusionOk="0" h="927" w="1206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3"/>
            <p:cNvSpPr/>
            <p:nvPr/>
          </p:nvSpPr>
          <p:spPr>
            <a:xfrm>
              <a:off x="4152087" y="1892854"/>
              <a:ext cx="52681" cy="41236"/>
            </a:xfrm>
            <a:custGeom>
              <a:rect b="b" l="l" r="r" t="t"/>
              <a:pathLst>
                <a:path extrusionOk="0" h="944" w="1206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3"/>
            <p:cNvSpPr/>
            <p:nvPr/>
          </p:nvSpPr>
          <p:spPr>
            <a:xfrm>
              <a:off x="4110633" y="1954227"/>
              <a:ext cx="53467" cy="41280"/>
            </a:xfrm>
            <a:custGeom>
              <a:rect b="b" l="l" r="r" t="t"/>
              <a:pathLst>
                <a:path extrusionOk="0" h="945" w="1224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3"/>
            <p:cNvSpPr/>
            <p:nvPr/>
          </p:nvSpPr>
          <p:spPr>
            <a:xfrm>
              <a:off x="4069179" y="2015556"/>
              <a:ext cx="54254" cy="41367"/>
            </a:xfrm>
            <a:custGeom>
              <a:rect b="b" l="l" r="r" t="t"/>
              <a:pathLst>
                <a:path extrusionOk="0" h="947" w="1242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3"/>
            <p:cNvSpPr/>
            <p:nvPr/>
          </p:nvSpPr>
          <p:spPr>
            <a:xfrm>
              <a:off x="4027681" y="2076143"/>
              <a:ext cx="54297" cy="41367"/>
            </a:xfrm>
            <a:custGeom>
              <a:rect b="b" l="l" r="r" t="t"/>
              <a:pathLst>
                <a:path extrusionOk="0" h="947" w="1243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3"/>
            <p:cNvSpPr/>
            <p:nvPr/>
          </p:nvSpPr>
          <p:spPr>
            <a:xfrm>
              <a:off x="3987013" y="2136817"/>
              <a:ext cx="53467" cy="41324"/>
            </a:xfrm>
            <a:custGeom>
              <a:rect b="b" l="l" r="r" t="t"/>
              <a:pathLst>
                <a:path extrusionOk="0" h="946" w="1224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3"/>
            <p:cNvSpPr/>
            <p:nvPr/>
          </p:nvSpPr>
          <p:spPr>
            <a:xfrm>
              <a:off x="2357113" y="709250"/>
              <a:ext cx="328580" cy="720106"/>
            </a:xfrm>
            <a:custGeom>
              <a:rect b="b" l="l" r="r" t="t"/>
              <a:pathLst>
                <a:path extrusionOk="0" h="16485" w="7522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3"/>
            <p:cNvSpPr/>
            <p:nvPr/>
          </p:nvSpPr>
          <p:spPr>
            <a:xfrm>
              <a:off x="2800483" y="709250"/>
              <a:ext cx="328580" cy="720106"/>
            </a:xfrm>
            <a:custGeom>
              <a:rect b="b" l="l" r="r" t="t"/>
              <a:pathLst>
                <a:path extrusionOk="0" h="16485" w="7522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3"/>
            <p:cNvSpPr/>
            <p:nvPr/>
          </p:nvSpPr>
          <p:spPr>
            <a:xfrm>
              <a:off x="2464745" y="1387061"/>
              <a:ext cx="1220926" cy="885968"/>
            </a:xfrm>
            <a:custGeom>
              <a:rect b="b" l="l" r="r" t="t"/>
              <a:pathLst>
                <a:path extrusionOk="0" h="20282" w="2795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3"/>
            <p:cNvSpPr/>
            <p:nvPr/>
          </p:nvSpPr>
          <p:spPr>
            <a:xfrm>
              <a:off x="3587543" y="1464378"/>
              <a:ext cx="306258" cy="319013"/>
            </a:xfrm>
            <a:custGeom>
              <a:rect b="b" l="l" r="r" t="t"/>
              <a:pathLst>
                <a:path extrusionOk="0" h="7303" w="7011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3"/>
            <p:cNvSpPr/>
            <p:nvPr/>
          </p:nvSpPr>
          <p:spPr>
            <a:xfrm>
              <a:off x="3651318" y="1519417"/>
              <a:ext cx="200983" cy="185039"/>
            </a:xfrm>
            <a:custGeom>
              <a:rect b="b" l="l" r="r" t="t"/>
              <a:pathLst>
                <a:path extrusionOk="0" h="4236" w="4601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53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39" name="Google Shape;639;p53"/>
            <p:cNvSpPr/>
            <p:nvPr/>
          </p:nvSpPr>
          <p:spPr>
            <a:xfrm>
              <a:off x="4549425" y="3498550"/>
              <a:ext cx="295375" cy="202250"/>
            </a:xfrm>
            <a:custGeom>
              <a:rect b="b" l="l" r="r" t="t"/>
              <a:pathLst>
                <a:path extrusionOk="0" h="8090" w="11815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3"/>
            <p:cNvSpPr/>
            <p:nvPr/>
          </p:nvSpPr>
          <p:spPr>
            <a:xfrm>
              <a:off x="4574450" y="3683025"/>
              <a:ext cx="18125" cy="17775"/>
            </a:xfrm>
            <a:custGeom>
              <a:rect b="b" l="l" r="r" t="t"/>
              <a:pathLst>
                <a:path extrusionOk="0" h="711" w="725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3"/>
            <p:cNvSpPr/>
            <p:nvPr/>
          </p:nvSpPr>
          <p:spPr>
            <a:xfrm>
              <a:off x="4612500" y="3631925"/>
              <a:ext cx="17775" cy="68875"/>
            </a:xfrm>
            <a:custGeom>
              <a:rect b="b" l="l" r="r" t="t"/>
              <a:pathLst>
                <a:path extrusionOk="0" h="2755" w="711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3"/>
            <p:cNvSpPr/>
            <p:nvPr/>
          </p:nvSpPr>
          <p:spPr>
            <a:xfrm>
              <a:off x="4650175" y="3599675"/>
              <a:ext cx="17775" cy="101125"/>
            </a:xfrm>
            <a:custGeom>
              <a:rect b="b" l="l" r="r" t="t"/>
              <a:pathLst>
                <a:path extrusionOk="0" h="4045" w="711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3"/>
            <p:cNvSpPr/>
            <p:nvPr/>
          </p:nvSpPr>
          <p:spPr>
            <a:xfrm>
              <a:off x="4688225" y="3553275"/>
              <a:ext cx="17775" cy="147525"/>
            </a:xfrm>
            <a:custGeom>
              <a:rect b="b" l="l" r="r" t="t"/>
              <a:pathLst>
                <a:path extrusionOk="0" h="5901" w="711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4725925" y="3517050"/>
              <a:ext cx="17775" cy="183750"/>
            </a:xfrm>
            <a:custGeom>
              <a:rect b="b" l="l" r="r" t="t"/>
              <a:pathLst>
                <a:path extrusionOk="0" h="7350" w="711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4763600" y="3654025"/>
              <a:ext cx="18150" cy="46775"/>
            </a:xfrm>
            <a:custGeom>
              <a:rect b="b" l="l" r="r" t="t"/>
              <a:pathLst>
                <a:path extrusionOk="0" h="1871" w="726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4801650" y="3594225"/>
              <a:ext cx="17800" cy="106575"/>
            </a:xfrm>
            <a:custGeom>
              <a:rect b="b" l="l" r="r" t="t"/>
              <a:pathLst>
                <a:path extrusionOk="0" h="4263" w="712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53"/>
          <p:cNvSpPr/>
          <p:nvPr/>
        </p:nvSpPr>
        <p:spPr>
          <a:xfrm flipH="1">
            <a:off x="5506865" y="1176769"/>
            <a:ext cx="533070" cy="497801"/>
          </a:xfrm>
          <a:custGeom>
            <a:rect b="b" l="l" r="r" t="t"/>
            <a:pathLst>
              <a:path extrusionOk="0" h="9866" w="10565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3"/>
          <p:cNvSpPr/>
          <p:nvPr/>
        </p:nvSpPr>
        <p:spPr>
          <a:xfrm flipH="1">
            <a:off x="5642945" y="1283132"/>
            <a:ext cx="337149" cy="285683"/>
          </a:xfrm>
          <a:custGeom>
            <a:rect b="b" l="l" r="r" t="t"/>
            <a:pathLst>
              <a:path extrusionOk="0" h="5662" w="6682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3"/>
          <p:cNvSpPr/>
          <p:nvPr/>
        </p:nvSpPr>
        <p:spPr>
          <a:xfrm flipH="1">
            <a:off x="5676095" y="1377183"/>
            <a:ext cx="283715" cy="105050"/>
          </a:xfrm>
          <a:custGeom>
            <a:rect b="b" l="l" r="r" t="t"/>
            <a:pathLst>
              <a:path extrusionOk="0" h="2082" w="5623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3"/>
          <p:cNvSpPr/>
          <p:nvPr/>
        </p:nvSpPr>
        <p:spPr>
          <a:xfrm>
            <a:off x="7307330" y="873441"/>
            <a:ext cx="415313" cy="411096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3"/>
          <p:cNvSpPr txBox="1"/>
          <p:nvPr>
            <p:ph idx="1" type="subTitle"/>
          </p:nvPr>
        </p:nvSpPr>
        <p:spPr>
          <a:xfrm>
            <a:off x="225800" y="3615925"/>
            <a:ext cx="38889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Afonso</a:t>
            </a:r>
            <a:r>
              <a:rPr lang="en"/>
              <a:t> Ferreira     </a:t>
            </a:r>
            <a:r>
              <a:rPr lang="en"/>
              <a:t> </a:t>
            </a:r>
            <a:r>
              <a:rPr lang="en"/>
              <a:t>Team Manager    </a:t>
            </a:r>
            <a:r>
              <a:rPr lang="en"/>
              <a:t> </a:t>
            </a:r>
            <a:r>
              <a:rPr lang="en"/>
              <a:t>113480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Ponte           DevOps Master   </a:t>
            </a:r>
            <a:r>
              <a:rPr lang="en"/>
              <a:t> </a:t>
            </a:r>
            <a:r>
              <a:rPr lang="en"/>
              <a:t>98059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Ricardo Antunes   Architect               </a:t>
            </a:r>
            <a:r>
              <a:rPr lang="en"/>
              <a:t> </a:t>
            </a:r>
            <a:r>
              <a:rPr lang="en"/>
              <a:t>115243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João Neto                Product Owner   </a:t>
            </a:r>
            <a:r>
              <a:rPr lang="en"/>
              <a:t> </a:t>
            </a:r>
            <a:r>
              <a:rPr lang="en"/>
              <a:t>113482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3"/>
          <p:cNvSpPr/>
          <p:nvPr/>
        </p:nvSpPr>
        <p:spPr>
          <a:xfrm>
            <a:off x="4590686" y="3972613"/>
            <a:ext cx="145768" cy="145768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3"/>
          <p:cNvSpPr/>
          <p:nvPr/>
        </p:nvSpPr>
        <p:spPr>
          <a:xfrm>
            <a:off x="8392213" y="1871097"/>
            <a:ext cx="227485" cy="194801"/>
          </a:xfrm>
          <a:custGeom>
            <a:rect b="b" l="l" r="r" t="t"/>
            <a:pathLst>
              <a:path extrusionOk="0" h="5835" w="6814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3"/>
          <p:cNvSpPr/>
          <p:nvPr/>
        </p:nvSpPr>
        <p:spPr>
          <a:xfrm rot="2700000">
            <a:off x="4462786" y="3566948"/>
            <a:ext cx="208089" cy="208206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3"/>
          <p:cNvSpPr/>
          <p:nvPr/>
        </p:nvSpPr>
        <p:spPr>
          <a:xfrm>
            <a:off x="5264032" y="2087088"/>
            <a:ext cx="227477" cy="227477"/>
          </a:xfrm>
          <a:custGeom>
            <a:rect b="b" l="l" r="r" t="t"/>
            <a:pathLst>
              <a:path extrusionOk="0" h="1610" w="161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3"/>
          <p:cNvSpPr/>
          <p:nvPr/>
        </p:nvSpPr>
        <p:spPr>
          <a:xfrm>
            <a:off x="5162638" y="1622430"/>
            <a:ext cx="430242" cy="425873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7" name="Google Shape;657;p53"/>
          <p:cNvPicPr preferRelativeResize="0"/>
          <p:nvPr/>
        </p:nvPicPr>
        <p:blipFill rotWithShape="1">
          <a:blip r:embed="rId3">
            <a:alphaModFix/>
          </a:blip>
          <a:srcRect b="24978" l="0" r="0" t="27096"/>
          <a:stretch/>
        </p:blipFill>
        <p:spPr>
          <a:xfrm>
            <a:off x="225803" y="1482225"/>
            <a:ext cx="4159172" cy="1993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8" name="Google Shape;658;p53"/>
          <p:cNvCxnSpPr/>
          <p:nvPr/>
        </p:nvCxnSpPr>
        <p:spPr>
          <a:xfrm>
            <a:off x="1728900" y="3681125"/>
            <a:ext cx="0" cy="8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53"/>
          <p:cNvCxnSpPr/>
          <p:nvPr/>
        </p:nvCxnSpPr>
        <p:spPr>
          <a:xfrm>
            <a:off x="3177975" y="3681125"/>
            <a:ext cx="0" cy="8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62"/>
          <p:cNvGrpSpPr/>
          <p:nvPr/>
        </p:nvGrpSpPr>
        <p:grpSpPr>
          <a:xfrm>
            <a:off x="151910" y="2111713"/>
            <a:ext cx="4733749" cy="2802497"/>
            <a:chOff x="1465050" y="946225"/>
            <a:chExt cx="6213900" cy="3359100"/>
          </a:xfrm>
        </p:grpSpPr>
        <p:sp>
          <p:nvSpPr>
            <p:cNvPr id="938" name="Google Shape;938;p6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2" name="Google Shape;9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68" y="2294997"/>
            <a:ext cx="4506941" cy="25070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3" name="Google Shape;943;p62"/>
          <p:cNvGrpSpPr/>
          <p:nvPr/>
        </p:nvGrpSpPr>
        <p:grpSpPr>
          <a:xfrm>
            <a:off x="4463275" y="728277"/>
            <a:ext cx="4612946" cy="3498220"/>
            <a:chOff x="1465001" y="946221"/>
            <a:chExt cx="4646400" cy="3302700"/>
          </a:xfrm>
        </p:grpSpPr>
        <p:sp>
          <p:nvSpPr>
            <p:cNvPr id="944" name="Google Shape;944;p62"/>
            <p:cNvSpPr/>
            <p:nvPr/>
          </p:nvSpPr>
          <p:spPr>
            <a:xfrm flipH="1">
              <a:off x="1465001" y="946221"/>
              <a:ext cx="4646400" cy="33027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8" name="Google Shape;948;p62"/>
          <p:cNvPicPr preferRelativeResize="0"/>
          <p:nvPr/>
        </p:nvPicPr>
        <p:blipFill rotWithShape="1">
          <a:blip r:embed="rId4">
            <a:alphaModFix/>
          </a:blip>
          <a:srcRect b="14427" l="0" r="-1999" t="0"/>
          <a:stretch/>
        </p:blipFill>
        <p:spPr>
          <a:xfrm>
            <a:off x="4620133" y="952732"/>
            <a:ext cx="4397852" cy="315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62"/>
          <p:cNvSpPr txBox="1"/>
          <p:nvPr>
            <p:ph idx="4294967295" type="title"/>
          </p:nvPr>
        </p:nvSpPr>
        <p:spPr>
          <a:xfrm>
            <a:off x="151975" y="562250"/>
            <a:ext cx="29052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PROJECT MANAGEMENT (BACKLOG)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955" name="Google Shape;955;p63"/>
          <p:cNvSpPr txBox="1"/>
          <p:nvPr>
            <p:ph idx="2" type="title"/>
          </p:nvPr>
        </p:nvSpPr>
        <p:spPr>
          <a:xfrm>
            <a:off x="504313" y="1955950"/>
            <a:ext cx="2719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monitorization</a:t>
            </a:r>
            <a:endParaRPr/>
          </a:p>
        </p:txBody>
      </p:sp>
      <p:sp>
        <p:nvSpPr>
          <p:cNvPr id="956" name="Google Shape;956;p63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Kafka messages; user requests</a:t>
            </a:r>
            <a:endParaRPr/>
          </a:p>
        </p:txBody>
      </p:sp>
      <p:sp>
        <p:nvSpPr>
          <p:cNvPr id="957" name="Google Shape;957;p63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security</a:t>
            </a:r>
            <a:endParaRPr/>
          </a:p>
        </p:txBody>
      </p:sp>
      <p:sp>
        <p:nvSpPr>
          <p:cNvPr id="958" name="Google Shape;958;p63"/>
          <p:cNvSpPr txBox="1"/>
          <p:nvPr>
            <p:ph idx="4" type="subTitle"/>
          </p:nvPr>
        </p:nvSpPr>
        <p:spPr>
          <a:xfrm>
            <a:off x="3251701" y="2314575"/>
            <a:ext cx="26406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Passwords are very simple and endpoints are exposed</a:t>
            </a:r>
            <a:endParaRPr/>
          </a:p>
        </p:txBody>
      </p:sp>
      <p:sp>
        <p:nvSpPr>
          <p:cNvPr id="959" name="Google Shape;959;p63"/>
          <p:cNvSpPr txBox="1"/>
          <p:nvPr>
            <p:ph idx="5" type="title"/>
          </p:nvPr>
        </p:nvSpPr>
        <p:spPr>
          <a:xfrm>
            <a:off x="6109487" y="1846575"/>
            <a:ext cx="2363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 and user specifications</a:t>
            </a:r>
            <a:endParaRPr/>
          </a:p>
        </p:txBody>
      </p:sp>
      <p:sp>
        <p:nvSpPr>
          <p:cNvPr id="960" name="Google Shape;960;p63"/>
          <p:cNvSpPr txBox="1"/>
          <p:nvPr>
            <p:ph idx="6" type="subTitle"/>
          </p:nvPr>
        </p:nvSpPr>
        <p:spPr>
          <a:xfrm>
            <a:off x="5931751" y="2452738"/>
            <a:ext cx="27192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Doctor specializations and automatic patient attribution</a:t>
            </a:r>
            <a:endParaRPr/>
          </a:p>
        </p:txBody>
      </p:sp>
      <p:sp>
        <p:nvSpPr>
          <p:cNvPr id="961" name="Google Shape;961;p63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details</a:t>
            </a:r>
            <a:endParaRPr/>
          </a:p>
        </p:txBody>
      </p:sp>
      <p:sp>
        <p:nvSpPr>
          <p:cNvPr id="962" name="Google Shape;962;p63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more rooms for specific diseases</a:t>
            </a:r>
            <a:endParaRPr/>
          </a:p>
        </p:txBody>
      </p:sp>
      <p:sp>
        <p:nvSpPr>
          <p:cNvPr id="963" name="Google Shape;963;p63"/>
          <p:cNvSpPr txBox="1"/>
          <p:nvPr>
            <p:ph idx="9" type="title"/>
          </p:nvPr>
        </p:nvSpPr>
        <p:spPr>
          <a:xfrm>
            <a:off x="3092375" y="3705050"/>
            <a:ext cx="3017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Edit/remove schedules</a:t>
            </a:r>
            <a:endParaRPr/>
          </a:p>
        </p:txBody>
      </p:sp>
      <p:sp>
        <p:nvSpPr>
          <p:cNvPr id="964" name="Google Shape;964;p63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Edit and remove schedules</a:t>
            </a:r>
            <a:endParaRPr/>
          </a:p>
        </p:txBody>
      </p:sp>
      <p:sp>
        <p:nvSpPr>
          <p:cNvPr id="965" name="Google Shape;965;p63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schedules</a:t>
            </a:r>
            <a:endParaRPr/>
          </a:p>
        </p:txBody>
      </p:sp>
      <p:sp>
        <p:nvSpPr>
          <p:cNvPr id="966" name="Google Shape;966;p63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Include schedules for doctors</a:t>
            </a:r>
            <a:endParaRPr/>
          </a:p>
        </p:txBody>
      </p:sp>
      <p:sp>
        <p:nvSpPr>
          <p:cNvPr id="967" name="Google Shape;967;p63"/>
          <p:cNvSpPr/>
          <p:nvPr/>
        </p:nvSpPr>
        <p:spPr>
          <a:xfrm>
            <a:off x="4252938" y="1260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3"/>
          <p:cNvSpPr/>
          <p:nvPr/>
        </p:nvSpPr>
        <p:spPr>
          <a:xfrm>
            <a:off x="6972288" y="1260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3"/>
          <p:cNvSpPr/>
          <p:nvPr/>
        </p:nvSpPr>
        <p:spPr>
          <a:xfrm>
            <a:off x="1533588" y="1260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63"/>
          <p:cNvSpPr/>
          <p:nvPr/>
        </p:nvSpPr>
        <p:spPr>
          <a:xfrm>
            <a:off x="4252938" y="306711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63"/>
          <p:cNvSpPr/>
          <p:nvPr/>
        </p:nvSpPr>
        <p:spPr>
          <a:xfrm>
            <a:off x="6972288" y="306711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3"/>
          <p:cNvSpPr/>
          <p:nvPr/>
        </p:nvSpPr>
        <p:spPr>
          <a:xfrm>
            <a:off x="1533588" y="306711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63"/>
          <p:cNvGrpSpPr/>
          <p:nvPr/>
        </p:nvGrpSpPr>
        <p:grpSpPr>
          <a:xfrm>
            <a:off x="1674804" y="1465737"/>
            <a:ext cx="354710" cy="228015"/>
            <a:chOff x="-27721750" y="3598250"/>
            <a:chExt cx="297750" cy="191400"/>
          </a:xfrm>
        </p:grpSpPr>
        <p:sp>
          <p:nvSpPr>
            <p:cNvPr id="974" name="Google Shape;974;p63"/>
            <p:cNvSpPr/>
            <p:nvPr/>
          </p:nvSpPr>
          <p:spPr>
            <a:xfrm>
              <a:off x="-27616200" y="3651800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3"/>
            <p:cNvSpPr/>
            <p:nvPr/>
          </p:nvSpPr>
          <p:spPr>
            <a:xfrm>
              <a:off x="-27721750" y="3598250"/>
              <a:ext cx="297750" cy="191400"/>
            </a:xfrm>
            <a:custGeom>
              <a:rect b="b" l="l" r="r" t="t"/>
              <a:pathLst>
                <a:path extrusionOk="0" h="7656" w="1191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63"/>
          <p:cNvGrpSpPr/>
          <p:nvPr/>
        </p:nvGrpSpPr>
        <p:grpSpPr>
          <a:xfrm>
            <a:off x="4394185" y="1414602"/>
            <a:ext cx="355633" cy="330288"/>
            <a:chOff x="-25465200" y="3565175"/>
            <a:chExt cx="298525" cy="277250"/>
          </a:xfrm>
        </p:grpSpPr>
        <p:sp>
          <p:nvSpPr>
            <p:cNvPr id="977" name="Google Shape;977;p63"/>
            <p:cNvSpPr/>
            <p:nvPr/>
          </p:nvSpPr>
          <p:spPr>
            <a:xfrm>
              <a:off x="-25413225" y="3565175"/>
              <a:ext cx="172500" cy="103975"/>
            </a:xfrm>
            <a:custGeom>
              <a:rect b="b" l="l" r="r" t="t"/>
              <a:pathLst>
                <a:path extrusionOk="0" h="4159" w="690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3"/>
            <p:cNvSpPr/>
            <p:nvPr/>
          </p:nvSpPr>
          <p:spPr>
            <a:xfrm>
              <a:off x="-25465200" y="3650225"/>
              <a:ext cx="298525" cy="192200"/>
            </a:xfrm>
            <a:custGeom>
              <a:rect b="b" l="l" r="r" t="t"/>
              <a:pathLst>
                <a:path extrusionOk="0" h="7688" w="11941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63"/>
          <p:cNvGrpSpPr/>
          <p:nvPr/>
        </p:nvGrpSpPr>
        <p:grpSpPr>
          <a:xfrm>
            <a:off x="7134283" y="1414609"/>
            <a:ext cx="314140" cy="371042"/>
            <a:chOff x="1867496" y="2953159"/>
            <a:chExt cx="314140" cy="371042"/>
          </a:xfrm>
        </p:grpSpPr>
        <p:sp>
          <p:nvSpPr>
            <p:cNvPr id="980" name="Google Shape;980;p63"/>
            <p:cNvSpPr/>
            <p:nvPr/>
          </p:nvSpPr>
          <p:spPr>
            <a:xfrm>
              <a:off x="1904676" y="2953159"/>
              <a:ext cx="242072" cy="110873"/>
            </a:xfrm>
            <a:custGeom>
              <a:rect b="b" l="l" r="r" t="t"/>
              <a:pathLst>
                <a:path extrusionOk="0" h="3480" w="7598">
                  <a:moveTo>
                    <a:pt x="3763" y="1"/>
                  </a:moveTo>
                  <a:cubicBezTo>
                    <a:pt x="3430" y="1"/>
                    <a:pt x="3192" y="144"/>
                    <a:pt x="3049" y="334"/>
                  </a:cubicBezTo>
                  <a:cubicBezTo>
                    <a:pt x="2930" y="286"/>
                    <a:pt x="2787" y="263"/>
                    <a:pt x="2644" y="263"/>
                  </a:cubicBezTo>
                  <a:cubicBezTo>
                    <a:pt x="2406" y="263"/>
                    <a:pt x="2120" y="382"/>
                    <a:pt x="1930" y="620"/>
                  </a:cubicBezTo>
                  <a:cubicBezTo>
                    <a:pt x="1841" y="595"/>
                    <a:pt x="1755" y="585"/>
                    <a:pt x="1672" y="585"/>
                  </a:cubicBezTo>
                  <a:cubicBezTo>
                    <a:pt x="1353" y="585"/>
                    <a:pt x="1086" y="740"/>
                    <a:pt x="953" y="834"/>
                  </a:cubicBezTo>
                  <a:cubicBezTo>
                    <a:pt x="120" y="1382"/>
                    <a:pt x="1" y="2025"/>
                    <a:pt x="48" y="2454"/>
                  </a:cubicBezTo>
                  <a:cubicBezTo>
                    <a:pt x="48" y="2596"/>
                    <a:pt x="120" y="2787"/>
                    <a:pt x="215" y="2977"/>
                  </a:cubicBezTo>
                  <a:cubicBezTo>
                    <a:pt x="263" y="3073"/>
                    <a:pt x="382" y="3144"/>
                    <a:pt x="477" y="3144"/>
                  </a:cubicBezTo>
                  <a:cubicBezTo>
                    <a:pt x="1048" y="3144"/>
                    <a:pt x="2787" y="3168"/>
                    <a:pt x="2787" y="3168"/>
                  </a:cubicBezTo>
                  <a:lnTo>
                    <a:pt x="2835" y="3168"/>
                  </a:lnTo>
                  <a:cubicBezTo>
                    <a:pt x="3192" y="3239"/>
                    <a:pt x="4192" y="3454"/>
                    <a:pt x="4502" y="3478"/>
                  </a:cubicBezTo>
                  <a:cubicBezTo>
                    <a:pt x="4520" y="3479"/>
                    <a:pt x="4540" y="3479"/>
                    <a:pt x="4562" y="3479"/>
                  </a:cubicBezTo>
                  <a:cubicBezTo>
                    <a:pt x="5048" y="3479"/>
                    <a:pt x="6347" y="3231"/>
                    <a:pt x="7145" y="3049"/>
                  </a:cubicBezTo>
                  <a:cubicBezTo>
                    <a:pt x="7240" y="3025"/>
                    <a:pt x="7336" y="2954"/>
                    <a:pt x="7359" y="2858"/>
                  </a:cubicBezTo>
                  <a:cubicBezTo>
                    <a:pt x="7431" y="2716"/>
                    <a:pt x="7478" y="2549"/>
                    <a:pt x="7502" y="2454"/>
                  </a:cubicBezTo>
                  <a:cubicBezTo>
                    <a:pt x="7597" y="1572"/>
                    <a:pt x="6859" y="1096"/>
                    <a:pt x="6550" y="906"/>
                  </a:cubicBezTo>
                  <a:cubicBezTo>
                    <a:pt x="6422" y="821"/>
                    <a:pt x="6105" y="660"/>
                    <a:pt x="5751" y="660"/>
                  </a:cubicBezTo>
                  <a:cubicBezTo>
                    <a:pt x="5708" y="660"/>
                    <a:pt x="5665" y="662"/>
                    <a:pt x="5621" y="667"/>
                  </a:cubicBezTo>
                  <a:cubicBezTo>
                    <a:pt x="5430" y="429"/>
                    <a:pt x="5121" y="263"/>
                    <a:pt x="4883" y="263"/>
                  </a:cubicBezTo>
                  <a:cubicBezTo>
                    <a:pt x="4764" y="263"/>
                    <a:pt x="4621" y="286"/>
                    <a:pt x="4502" y="334"/>
                  </a:cubicBezTo>
                  <a:cubicBezTo>
                    <a:pt x="4359" y="144"/>
                    <a:pt x="4121" y="1"/>
                    <a:pt x="3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3"/>
            <p:cNvSpPr/>
            <p:nvPr/>
          </p:nvSpPr>
          <p:spPr>
            <a:xfrm>
              <a:off x="2139134" y="3091241"/>
              <a:ext cx="42501" cy="76687"/>
            </a:xfrm>
            <a:custGeom>
              <a:rect b="b" l="l" r="r" t="t"/>
              <a:pathLst>
                <a:path extrusionOk="0" h="2407" w="1334">
                  <a:moveTo>
                    <a:pt x="0" y="1"/>
                  </a:moveTo>
                  <a:cubicBezTo>
                    <a:pt x="0" y="596"/>
                    <a:pt x="24" y="2216"/>
                    <a:pt x="0" y="2406"/>
                  </a:cubicBezTo>
                  <a:lnTo>
                    <a:pt x="119" y="2406"/>
                  </a:lnTo>
                  <a:cubicBezTo>
                    <a:pt x="786" y="2406"/>
                    <a:pt x="1334" y="1858"/>
                    <a:pt x="1334" y="1192"/>
                  </a:cubicBezTo>
                  <a:cubicBezTo>
                    <a:pt x="1334" y="549"/>
                    <a:pt x="786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3"/>
            <p:cNvSpPr/>
            <p:nvPr/>
          </p:nvSpPr>
          <p:spPr>
            <a:xfrm>
              <a:off x="1867496" y="3091241"/>
              <a:ext cx="42533" cy="76687"/>
            </a:xfrm>
            <a:custGeom>
              <a:rect b="b" l="l" r="r" t="t"/>
              <a:pathLst>
                <a:path extrusionOk="0" h="2407" w="1335">
                  <a:moveTo>
                    <a:pt x="1191" y="1"/>
                  </a:moveTo>
                  <a:cubicBezTo>
                    <a:pt x="525" y="1"/>
                    <a:pt x="1" y="549"/>
                    <a:pt x="1" y="1192"/>
                  </a:cubicBezTo>
                  <a:cubicBezTo>
                    <a:pt x="1" y="1858"/>
                    <a:pt x="525" y="2406"/>
                    <a:pt x="1191" y="2406"/>
                  </a:cubicBezTo>
                  <a:lnTo>
                    <a:pt x="1334" y="2406"/>
                  </a:lnTo>
                  <a:cubicBezTo>
                    <a:pt x="1334" y="2216"/>
                    <a:pt x="1334" y="644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3"/>
            <p:cNvSpPr/>
            <p:nvPr/>
          </p:nvSpPr>
          <p:spPr>
            <a:xfrm>
              <a:off x="2013924" y="3077604"/>
              <a:ext cx="106253" cy="162390"/>
            </a:xfrm>
            <a:custGeom>
              <a:rect b="b" l="l" r="r" t="t"/>
              <a:pathLst>
                <a:path extrusionOk="0" h="5097" w="3335">
                  <a:moveTo>
                    <a:pt x="2097" y="977"/>
                  </a:moveTo>
                  <a:cubicBezTo>
                    <a:pt x="2287" y="977"/>
                    <a:pt x="2430" y="1143"/>
                    <a:pt x="2430" y="1334"/>
                  </a:cubicBezTo>
                  <a:lnTo>
                    <a:pt x="2430" y="1667"/>
                  </a:lnTo>
                  <a:cubicBezTo>
                    <a:pt x="2430" y="1858"/>
                    <a:pt x="2287" y="2024"/>
                    <a:pt x="2097" y="2024"/>
                  </a:cubicBezTo>
                  <a:cubicBezTo>
                    <a:pt x="1906" y="2024"/>
                    <a:pt x="1763" y="1858"/>
                    <a:pt x="1763" y="1667"/>
                  </a:cubicBezTo>
                  <a:lnTo>
                    <a:pt x="1763" y="1334"/>
                  </a:lnTo>
                  <a:cubicBezTo>
                    <a:pt x="1763" y="1143"/>
                    <a:pt x="1906" y="977"/>
                    <a:pt x="2097" y="977"/>
                  </a:cubicBezTo>
                  <a:close/>
                  <a:moveTo>
                    <a:pt x="3240" y="0"/>
                  </a:moveTo>
                  <a:lnTo>
                    <a:pt x="3240" y="0"/>
                  </a:lnTo>
                  <a:cubicBezTo>
                    <a:pt x="2501" y="119"/>
                    <a:pt x="1644" y="262"/>
                    <a:pt x="1215" y="262"/>
                  </a:cubicBezTo>
                  <a:cubicBezTo>
                    <a:pt x="1192" y="262"/>
                    <a:pt x="1144" y="262"/>
                    <a:pt x="1120" y="238"/>
                  </a:cubicBezTo>
                  <a:cubicBezTo>
                    <a:pt x="882" y="238"/>
                    <a:pt x="406" y="167"/>
                    <a:pt x="1" y="95"/>
                  </a:cubicBezTo>
                  <a:lnTo>
                    <a:pt x="1" y="95"/>
                  </a:lnTo>
                  <a:lnTo>
                    <a:pt x="2621" y="5097"/>
                  </a:lnTo>
                  <a:cubicBezTo>
                    <a:pt x="2906" y="4668"/>
                    <a:pt x="3121" y="4192"/>
                    <a:pt x="3192" y="3739"/>
                  </a:cubicBezTo>
                  <a:cubicBezTo>
                    <a:pt x="3335" y="2834"/>
                    <a:pt x="3264" y="1024"/>
                    <a:pt x="3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3"/>
            <p:cNvSpPr/>
            <p:nvPr/>
          </p:nvSpPr>
          <p:spPr>
            <a:xfrm>
              <a:off x="1959316" y="3075311"/>
              <a:ext cx="122183" cy="195047"/>
            </a:xfrm>
            <a:custGeom>
              <a:rect b="b" l="l" r="r" t="t"/>
              <a:pathLst>
                <a:path extrusionOk="0" h="6122" w="3835">
                  <a:moveTo>
                    <a:pt x="0" y="1"/>
                  </a:moveTo>
                  <a:lnTo>
                    <a:pt x="3191" y="6121"/>
                  </a:lnTo>
                  <a:cubicBezTo>
                    <a:pt x="3430" y="6002"/>
                    <a:pt x="3644" y="5859"/>
                    <a:pt x="3834" y="5692"/>
                  </a:cubicBezTo>
                  <a:lnTo>
                    <a:pt x="8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3"/>
            <p:cNvSpPr/>
            <p:nvPr/>
          </p:nvSpPr>
          <p:spPr>
            <a:xfrm>
              <a:off x="1931980" y="3169393"/>
              <a:ext cx="51645" cy="98670"/>
            </a:xfrm>
            <a:custGeom>
              <a:rect b="b" l="l" r="r" t="t"/>
              <a:pathLst>
                <a:path extrusionOk="0" h="3097" w="1621">
                  <a:moveTo>
                    <a:pt x="1" y="1"/>
                  </a:moveTo>
                  <a:cubicBezTo>
                    <a:pt x="1" y="310"/>
                    <a:pt x="1" y="596"/>
                    <a:pt x="49" y="834"/>
                  </a:cubicBezTo>
                  <a:cubicBezTo>
                    <a:pt x="215" y="1715"/>
                    <a:pt x="763" y="2620"/>
                    <a:pt x="1620" y="30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3"/>
            <p:cNvSpPr/>
            <p:nvPr/>
          </p:nvSpPr>
          <p:spPr>
            <a:xfrm>
              <a:off x="1931980" y="3075311"/>
              <a:ext cx="107782" cy="203394"/>
            </a:xfrm>
            <a:custGeom>
              <a:rect b="b" l="l" r="r" t="t"/>
              <a:pathLst>
                <a:path extrusionOk="0" h="6384" w="3383">
                  <a:moveTo>
                    <a:pt x="1" y="1"/>
                  </a:moveTo>
                  <a:cubicBezTo>
                    <a:pt x="1" y="406"/>
                    <a:pt x="1" y="1049"/>
                    <a:pt x="1" y="1501"/>
                  </a:cubicBezTo>
                  <a:lnTo>
                    <a:pt x="2549" y="6359"/>
                  </a:lnTo>
                  <a:cubicBezTo>
                    <a:pt x="2668" y="6359"/>
                    <a:pt x="2787" y="6383"/>
                    <a:pt x="2906" y="6383"/>
                  </a:cubicBezTo>
                  <a:cubicBezTo>
                    <a:pt x="3073" y="6383"/>
                    <a:pt x="3240" y="6359"/>
                    <a:pt x="3383" y="6335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3"/>
            <p:cNvSpPr/>
            <p:nvPr/>
          </p:nvSpPr>
          <p:spPr>
            <a:xfrm>
              <a:off x="1953231" y="3273352"/>
              <a:ext cx="141172" cy="50849"/>
            </a:xfrm>
            <a:custGeom>
              <a:rect b="b" l="l" r="r" t="t"/>
              <a:pathLst>
                <a:path extrusionOk="0" h="1596" w="4431">
                  <a:moveTo>
                    <a:pt x="1" y="0"/>
                  </a:moveTo>
                  <a:lnTo>
                    <a:pt x="1" y="1596"/>
                  </a:lnTo>
                  <a:lnTo>
                    <a:pt x="4430" y="1596"/>
                  </a:lnTo>
                  <a:lnTo>
                    <a:pt x="4430" y="24"/>
                  </a:lnTo>
                  <a:cubicBezTo>
                    <a:pt x="3811" y="572"/>
                    <a:pt x="3049" y="834"/>
                    <a:pt x="2239" y="834"/>
                  </a:cubicBezTo>
                  <a:cubicBezTo>
                    <a:pt x="1406" y="834"/>
                    <a:pt x="644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63"/>
          <p:cNvGrpSpPr/>
          <p:nvPr/>
        </p:nvGrpSpPr>
        <p:grpSpPr>
          <a:xfrm>
            <a:off x="7133537" y="3210133"/>
            <a:ext cx="315637" cy="350556"/>
            <a:chOff x="1068574" y="1878808"/>
            <a:chExt cx="315637" cy="350556"/>
          </a:xfrm>
        </p:grpSpPr>
        <p:sp>
          <p:nvSpPr>
            <p:cNvPr id="989" name="Google Shape;989;p63"/>
            <p:cNvSpPr/>
            <p:nvPr/>
          </p:nvSpPr>
          <p:spPr>
            <a:xfrm>
              <a:off x="1341710" y="1994141"/>
              <a:ext cx="42501" cy="77420"/>
            </a:xfrm>
            <a:custGeom>
              <a:rect b="b" l="l" r="r" t="t"/>
              <a:pathLst>
                <a:path extrusionOk="0" h="2430" w="1334">
                  <a:moveTo>
                    <a:pt x="24" y="0"/>
                  </a:moveTo>
                  <a:cubicBezTo>
                    <a:pt x="24" y="24"/>
                    <a:pt x="24" y="24"/>
                    <a:pt x="24" y="48"/>
                  </a:cubicBezTo>
                  <a:cubicBezTo>
                    <a:pt x="0" y="620"/>
                    <a:pt x="24" y="2239"/>
                    <a:pt x="24" y="2429"/>
                  </a:cubicBezTo>
                  <a:lnTo>
                    <a:pt x="119" y="2429"/>
                  </a:lnTo>
                  <a:cubicBezTo>
                    <a:pt x="786" y="2429"/>
                    <a:pt x="1334" y="1882"/>
                    <a:pt x="1334" y="1215"/>
                  </a:cubicBezTo>
                  <a:cubicBezTo>
                    <a:pt x="1334" y="548"/>
                    <a:pt x="786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3"/>
            <p:cNvSpPr/>
            <p:nvPr/>
          </p:nvSpPr>
          <p:spPr>
            <a:xfrm>
              <a:off x="1068574" y="1994141"/>
              <a:ext cx="43266" cy="77420"/>
            </a:xfrm>
            <a:custGeom>
              <a:rect b="b" l="l" r="r" t="t"/>
              <a:pathLst>
                <a:path extrusionOk="0" h="2430" w="1358">
                  <a:moveTo>
                    <a:pt x="1215" y="0"/>
                  </a:moveTo>
                  <a:cubicBezTo>
                    <a:pt x="548" y="0"/>
                    <a:pt x="0" y="548"/>
                    <a:pt x="0" y="1215"/>
                  </a:cubicBezTo>
                  <a:cubicBezTo>
                    <a:pt x="0" y="1882"/>
                    <a:pt x="548" y="2429"/>
                    <a:pt x="1215" y="2429"/>
                  </a:cubicBezTo>
                  <a:lnTo>
                    <a:pt x="1358" y="2429"/>
                  </a:lnTo>
                  <a:cubicBezTo>
                    <a:pt x="1358" y="2239"/>
                    <a:pt x="1358" y="643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3"/>
            <p:cNvSpPr/>
            <p:nvPr/>
          </p:nvSpPr>
          <p:spPr>
            <a:xfrm>
              <a:off x="1298444" y="2054835"/>
              <a:ext cx="22047" cy="90323"/>
            </a:xfrm>
            <a:custGeom>
              <a:rect b="b" l="l" r="r" t="t"/>
              <a:pathLst>
                <a:path extrusionOk="0" h="2835" w="692">
                  <a:moveTo>
                    <a:pt x="691" y="0"/>
                  </a:moveTo>
                  <a:lnTo>
                    <a:pt x="1" y="953"/>
                  </a:lnTo>
                  <a:lnTo>
                    <a:pt x="1" y="2834"/>
                  </a:lnTo>
                  <a:cubicBezTo>
                    <a:pt x="334" y="2406"/>
                    <a:pt x="549" y="1906"/>
                    <a:pt x="620" y="1429"/>
                  </a:cubicBezTo>
                  <a:cubicBezTo>
                    <a:pt x="691" y="882"/>
                    <a:pt x="691" y="524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3"/>
            <p:cNvSpPr/>
            <p:nvPr/>
          </p:nvSpPr>
          <p:spPr>
            <a:xfrm>
              <a:off x="1177822" y="2092780"/>
              <a:ext cx="99435" cy="89558"/>
            </a:xfrm>
            <a:custGeom>
              <a:rect b="b" l="l" r="r" t="t"/>
              <a:pathLst>
                <a:path extrusionOk="0" h="2811" w="3121">
                  <a:moveTo>
                    <a:pt x="0" y="0"/>
                  </a:moveTo>
                  <a:lnTo>
                    <a:pt x="0" y="2310"/>
                  </a:lnTo>
                  <a:cubicBezTo>
                    <a:pt x="429" y="2620"/>
                    <a:pt x="953" y="2810"/>
                    <a:pt x="1548" y="2810"/>
                  </a:cubicBezTo>
                  <a:cubicBezTo>
                    <a:pt x="2144" y="2810"/>
                    <a:pt x="2668" y="2620"/>
                    <a:pt x="3120" y="2310"/>
                  </a:cubicBezTo>
                  <a:lnTo>
                    <a:pt x="3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3"/>
            <p:cNvSpPr/>
            <p:nvPr/>
          </p:nvSpPr>
          <p:spPr>
            <a:xfrm>
              <a:off x="1133823" y="2054835"/>
              <a:ext cx="22015" cy="90323"/>
            </a:xfrm>
            <a:custGeom>
              <a:rect b="b" l="l" r="r" t="t"/>
              <a:pathLst>
                <a:path extrusionOk="0" h="2835" w="691">
                  <a:moveTo>
                    <a:pt x="0" y="0"/>
                  </a:moveTo>
                  <a:cubicBezTo>
                    <a:pt x="0" y="572"/>
                    <a:pt x="0" y="1048"/>
                    <a:pt x="48" y="1429"/>
                  </a:cubicBezTo>
                  <a:cubicBezTo>
                    <a:pt x="143" y="1906"/>
                    <a:pt x="357" y="2406"/>
                    <a:pt x="691" y="2834"/>
                  </a:cubicBezTo>
                  <a:lnTo>
                    <a:pt x="691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3"/>
            <p:cNvSpPr/>
            <p:nvPr/>
          </p:nvSpPr>
          <p:spPr>
            <a:xfrm>
              <a:off x="1133823" y="1979709"/>
              <a:ext cx="186668" cy="91852"/>
            </a:xfrm>
            <a:custGeom>
              <a:rect b="b" l="l" r="r" t="t"/>
              <a:pathLst>
                <a:path extrusionOk="0" h="2883" w="5859">
                  <a:moveTo>
                    <a:pt x="1715" y="1025"/>
                  </a:moveTo>
                  <a:cubicBezTo>
                    <a:pt x="1905" y="1025"/>
                    <a:pt x="2048" y="1168"/>
                    <a:pt x="2048" y="1358"/>
                  </a:cubicBezTo>
                  <a:lnTo>
                    <a:pt x="2048" y="1715"/>
                  </a:lnTo>
                  <a:cubicBezTo>
                    <a:pt x="2048" y="1906"/>
                    <a:pt x="1905" y="2073"/>
                    <a:pt x="1715" y="2073"/>
                  </a:cubicBezTo>
                  <a:cubicBezTo>
                    <a:pt x="1524" y="2073"/>
                    <a:pt x="1381" y="1906"/>
                    <a:pt x="1381" y="1715"/>
                  </a:cubicBezTo>
                  <a:lnTo>
                    <a:pt x="1381" y="1358"/>
                  </a:lnTo>
                  <a:cubicBezTo>
                    <a:pt x="1381" y="1168"/>
                    <a:pt x="1524" y="1025"/>
                    <a:pt x="1715" y="1025"/>
                  </a:cubicBezTo>
                  <a:close/>
                  <a:moveTo>
                    <a:pt x="4144" y="1025"/>
                  </a:moveTo>
                  <a:cubicBezTo>
                    <a:pt x="4334" y="1025"/>
                    <a:pt x="4477" y="1168"/>
                    <a:pt x="4477" y="1358"/>
                  </a:cubicBezTo>
                  <a:lnTo>
                    <a:pt x="4477" y="1715"/>
                  </a:lnTo>
                  <a:cubicBezTo>
                    <a:pt x="4477" y="1906"/>
                    <a:pt x="4334" y="2073"/>
                    <a:pt x="4144" y="2073"/>
                  </a:cubicBezTo>
                  <a:cubicBezTo>
                    <a:pt x="3953" y="2073"/>
                    <a:pt x="3787" y="1906"/>
                    <a:pt x="3787" y="1715"/>
                  </a:cubicBezTo>
                  <a:lnTo>
                    <a:pt x="3787" y="1358"/>
                  </a:lnTo>
                  <a:cubicBezTo>
                    <a:pt x="3787" y="1168"/>
                    <a:pt x="3953" y="1025"/>
                    <a:pt x="4144" y="1025"/>
                  </a:cubicBezTo>
                  <a:close/>
                  <a:moveTo>
                    <a:pt x="0" y="1"/>
                  </a:moveTo>
                  <a:cubicBezTo>
                    <a:pt x="0" y="310"/>
                    <a:pt x="0" y="787"/>
                    <a:pt x="0" y="1168"/>
                  </a:cubicBezTo>
                  <a:lnTo>
                    <a:pt x="1215" y="2882"/>
                  </a:lnTo>
                  <a:lnTo>
                    <a:pt x="4644" y="2882"/>
                  </a:lnTo>
                  <a:lnTo>
                    <a:pt x="5858" y="1192"/>
                  </a:lnTo>
                  <a:cubicBezTo>
                    <a:pt x="5858" y="977"/>
                    <a:pt x="5858" y="144"/>
                    <a:pt x="5858" y="1"/>
                  </a:cubicBezTo>
                  <a:cubicBezTo>
                    <a:pt x="4882" y="144"/>
                    <a:pt x="3906" y="239"/>
                    <a:pt x="2929" y="239"/>
                  </a:cubicBezTo>
                  <a:cubicBezTo>
                    <a:pt x="1953" y="239"/>
                    <a:pt x="977" y="14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3"/>
            <p:cNvSpPr/>
            <p:nvPr/>
          </p:nvSpPr>
          <p:spPr>
            <a:xfrm>
              <a:off x="1237751" y="1878808"/>
              <a:ext cx="82740" cy="86532"/>
            </a:xfrm>
            <a:custGeom>
              <a:rect b="b" l="l" r="r" t="t"/>
              <a:pathLst>
                <a:path extrusionOk="0" h="2716" w="2597">
                  <a:moveTo>
                    <a:pt x="1" y="1"/>
                  </a:moveTo>
                  <a:lnTo>
                    <a:pt x="1" y="2715"/>
                  </a:lnTo>
                  <a:cubicBezTo>
                    <a:pt x="882" y="2692"/>
                    <a:pt x="1739" y="2620"/>
                    <a:pt x="2596" y="2477"/>
                  </a:cubicBezTo>
                  <a:lnTo>
                    <a:pt x="2596" y="834"/>
                  </a:lnTo>
                  <a:cubicBezTo>
                    <a:pt x="2596" y="524"/>
                    <a:pt x="2335" y="263"/>
                    <a:pt x="2025" y="263"/>
                  </a:cubicBezTo>
                  <a:lnTo>
                    <a:pt x="1977" y="263"/>
                  </a:lnTo>
                  <a:cubicBezTo>
                    <a:pt x="1954" y="263"/>
                    <a:pt x="739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3"/>
            <p:cNvSpPr/>
            <p:nvPr/>
          </p:nvSpPr>
          <p:spPr>
            <a:xfrm>
              <a:off x="1133823" y="1878808"/>
              <a:ext cx="82709" cy="86532"/>
            </a:xfrm>
            <a:custGeom>
              <a:rect b="b" l="l" r="r" t="t"/>
              <a:pathLst>
                <a:path extrusionOk="0" h="2716" w="2596">
                  <a:moveTo>
                    <a:pt x="2596" y="1"/>
                  </a:moveTo>
                  <a:cubicBezTo>
                    <a:pt x="1858" y="72"/>
                    <a:pt x="643" y="263"/>
                    <a:pt x="643" y="263"/>
                  </a:cubicBezTo>
                  <a:lnTo>
                    <a:pt x="572" y="263"/>
                  </a:lnTo>
                  <a:cubicBezTo>
                    <a:pt x="262" y="263"/>
                    <a:pt x="0" y="524"/>
                    <a:pt x="0" y="834"/>
                  </a:cubicBezTo>
                  <a:lnTo>
                    <a:pt x="0" y="2477"/>
                  </a:lnTo>
                  <a:cubicBezTo>
                    <a:pt x="857" y="2620"/>
                    <a:pt x="1715" y="2692"/>
                    <a:pt x="2596" y="2715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3"/>
            <p:cNvSpPr/>
            <p:nvPr/>
          </p:nvSpPr>
          <p:spPr>
            <a:xfrm>
              <a:off x="1154309" y="2176221"/>
              <a:ext cx="144167" cy="53142"/>
            </a:xfrm>
            <a:custGeom>
              <a:rect b="b" l="l" r="r" t="t"/>
              <a:pathLst>
                <a:path extrusionOk="0" h="1668" w="4525">
                  <a:moveTo>
                    <a:pt x="0" y="1"/>
                  </a:moveTo>
                  <a:lnTo>
                    <a:pt x="0" y="1668"/>
                  </a:lnTo>
                  <a:lnTo>
                    <a:pt x="4525" y="1668"/>
                  </a:lnTo>
                  <a:lnTo>
                    <a:pt x="4525" y="48"/>
                  </a:lnTo>
                  <a:cubicBezTo>
                    <a:pt x="3882" y="596"/>
                    <a:pt x="3120" y="882"/>
                    <a:pt x="2286" y="882"/>
                  </a:cubicBezTo>
                  <a:cubicBezTo>
                    <a:pt x="1429" y="882"/>
                    <a:pt x="667" y="5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63"/>
          <p:cNvGrpSpPr/>
          <p:nvPr/>
        </p:nvGrpSpPr>
        <p:grpSpPr>
          <a:xfrm>
            <a:off x="4392799" y="3208377"/>
            <a:ext cx="358408" cy="355557"/>
            <a:chOff x="-32174975" y="3192625"/>
            <a:chExt cx="295375" cy="293025"/>
          </a:xfrm>
        </p:grpSpPr>
        <p:sp>
          <p:nvSpPr>
            <p:cNvPr id="999" name="Google Shape;999;p63"/>
            <p:cNvSpPr/>
            <p:nvPr/>
          </p:nvSpPr>
          <p:spPr>
            <a:xfrm>
              <a:off x="-32171050" y="3279250"/>
              <a:ext cx="291450" cy="153625"/>
            </a:xfrm>
            <a:custGeom>
              <a:rect b="b" l="l" r="r" t="t"/>
              <a:pathLst>
                <a:path extrusionOk="0" h="6145" w="11658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3"/>
            <p:cNvSpPr/>
            <p:nvPr/>
          </p:nvSpPr>
          <p:spPr>
            <a:xfrm>
              <a:off x="-32067075" y="3313925"/>
              <a:ext cx="84300" cy="85075"/>
            </a:xfrm>
            <a:custGeom>
              <a:rect b="b" l="l" r="r" t="t"/>
              <a:pathLst>
                <a:path extrusionOk="0" h="3403" w="3372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3"/>
            <p:cNvSpPr/>
            <p:nvPr/>
          </p:nvSpPr>
          <p:spPr>
            <a:xfrm>
              <a:off x="-32171050" y="3450950"/>
              <a:ext cx="291450" cy="34700"/>
            </a:xfrm>
            <a:custGeom>
              <a:rect b="b" l="l" r="r" t="t"/>
              <a:pathLst>
                <a:path extrusionOk="0" h="1388" w="11658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3"/>
            <p:cNvSpPr/>
            <p:nvPr/>
          </p:nvSpPr>
          <p:spPr>
            <a:xfrm>
              <a:off x="-32174975" y="3192625"/>
              <a:ext cx="295375" cy="70125"/>
            </a:xfrm>
            <a:custGeom>
              <a:rect b="b" l="l" r="r" t="t"/>
              <a:pathLst>
                <a:path extrusionOk="0" h="2805" w="11815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63"/>
          <p:cNvGrpSpPr/>
          <p:nvPr/>
        </p:nvGrpSpPr>
        <p:grpSpPr>
          <a:xfrm>
            <a:off x="1701766" y="3211918"/>
            <a:ext cx="300788" cy="348500"/>
            <a:chOff x="7059504" y="1766368"/>
            <a:chExt cx="300788" cy="348500"/>
          </a:xfrm>
        </p:grpSpPr>
        <p:sp>
          <p:nvSpPr>
            <p:cNvPr id="1004" name="Google Shape;1004;p63"/>
            <p:cNvSpPr/>
            <p:nvPr/>
          </p:nvSpPr>
          <p:spPr>
            <a:xfrm>
              <a:off x="7177174" y="1951580"/>
              <a:ext cx="183118" cy="163288"/>
            </a:xfrm>
            <a:custGeom>
              <a:rect b="b" l="l" r="r" t="t"/>
              <a:pathLst>
                <a:path extrusionOk="0" h="5005" w="5621">
                  <a:moveTo>
                    <a:pt x="5270" y="1"/>
                  </a:moveTo>
                  <a:cubicBezTo>
                    <a:pt x="5104" y="1"/>
                    <a:pt x="5002" y="136"/>
                    <a:pt x="5002" y="313"/>
                  </a:cubicBezTo>
                  <a:lnTo>
                    <a:pt x="5002" y="2385"/>
                  </a:lnTo>
                  <a:cubicBezTo>
                    <a:pt x="5002" y="3480"/>
                    <a:pt x="4097" y="4385"/>
                    <a:pt x="3001" y="4385"/>
                  </a:cubicBezTo>
                  <a:lnTo>
                    <a:pt x="1858" y="4385"/>
                  </a:lnTo>
                  <a:cubicBezTo>
                    <a:pt x="1263" y="4385"/>
                    <a:pt x="763" y="3980"/>
                    <a:pt x="644" y="3409"/>
                  </a:cubicBezTo>
                  <a:cubicBezTo>
                    <a:pt x="536" y="3421"/>
                    <a:pt x="429" y="3427"/>
                    <a:pt x="322" y="3427"/>
                  </a:cubicBezTo>
                  <a:cubicBezTo>
                    <a:pt x="215" y="3427"/>
                    <a:pt x="108" y="3421"/>
                    <a:pt x="1" y="3409"/>
                  </a:cubicBezTo>
                  <a:lnTo>
                    <a:pt x="1" y="3409"/>
                  </a:lnTo>
                  <a:cubicBezTo>
                    <a:pt x="143" y="4338"/>
                    <a:pt x="929" y="5004"/>
                    <a:pt x="1858" y="5004"/>
                  </a:cubicBezTo>
                  <a:lnTo>
                    <a:pt x="3001" y="5004"/>
                  </a:lnTo>
                  <a:cubicBezTo>
                    <a:pt x="4454" y="5004"/>
                    <a:pt x="5621" y="3838"/>
                    <a:pt x="5621" y="2385"/>
                  </a:cubicBezTo>
                  <a:lnTo>
                    <a:pt x="5621" y="313"/>
                  </a:lnTo>
                  <a:cubicBezTo>
                    <a:pt x="5621" y="136"/>
                    <a:pt x="5498" y="1"/>
                    <a:pt x="5347" y="1"/>
                  </a:cubicBezTo>
                  <a:cubicBezTo>
                    <a:pt x="5336" y="1"/>
                    <a:pt x="5323" y="2"/>
                    <a:pt x="5311" y="3"/>
                  </a:cubicBezTo>
                  <a:cubicBezTo>
                    <a:pt x="5297" y="2"/>
                    <a:pt x="5284" y="1"/>
                    <a:pt x="5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3"/>
            <p:cNvSpPr/>
            <p:nvPr/>
          </p:nvSpPr>
          <p:spPr>
            <a:xfrm>
              <a:off x="7278816" y="1951613"/>
              <a:ext cx="34467" cy="20358"/>
            </a:xfrm>
            <a:custGeom>
              <a:rect b="b" l="l" r="r" t="t"/>
              <a:pathLst>
                <a:path extrusionOk="0" h="624" w="1058">
                  <a:moveTo>
                    <a:pt x="662" y="0"/>
                  </a:moveTo>
                  <a:cubicBezTo>
                    <a:pt x="648" y="0"/>
                    <a:pt x="634" y="1"/>
                    <a:pt x="619" y="2"/>
                  </a:cubicBezTo>
                  <a:lnTo>
                    <a:pt x="0" y="2"/>
                  </a:lnTo>
                  <a:lnTo>
                    <a:pt x="0" y="622"/>
                  </a:lnTo>
                  <a:lnTo>
                    <a:pt x="619" y="622"/>
                  </a:lnTo>
                  <a:cubicBezTo>
                    <a:pt x="634" y="623"/>
                    <a:pt x="648" y="624"/>
                    <a:pt x="662" y="624"/>
                  </a:cubicBezTo>
                  <a:cubicBezTo>
                    <a:pt x="1058" y="624"/>
                    <a:pt x="1058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3"/>
            <p:cNvSpPr/>
            <p:nvPr/>
          </p:nvSpPr>
          <p:spPr>
            <a:xfrm>
              <a:off x="7226822" y="2044137"/>
              <a:ext cx="29450" cy="29982"/>
            </a:xfrm>
            <a:custGeom>
              <a:rect b="b" l="l" r="r" t="t"/>
              <a:pathLst>
                <a:path extrusionOk="0" h="919" w="904">
                  <a:moveTo>
                    <a:pt x="525" y="0"/>
                  </a:moveTo>
                  <a:cubicBezTo>
                    <a:pt x="358" y="119"/>
                    <a:pt x="191" y="238"/>
                    <a:pt x="1" y="334"/>
                  </a:cubicBezTo>
                  <a:lnTo>
                    <a:pt x="263" y="786"/>
                  </a:lnTo>
                  <a:cubicBezTo>
                    <a:pt x="327" y="879"/>
                    <a:pt x="415" y="918"/>
                    <a:pt x="501" y="918"/>
                  </a:cubicBezTo>
                  <a:cubicBezTo>
                    <a:pt x="705" y="918"/>
                    <a:pt x="903" y="703"/>
                    <a:pt x="787" y="453"/>
                  </a:cubicBez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3"/>
            <p:cNvSpPr/>
            <p:nvPr/>
          </p:nvSpPr>
          <p:spPr>
            <a:xfrm>
              <a:off x="7264058" y="2002181"/>
              <a:ext cx="34956" cy="30374"/>
            </a:xfrm>
            <a:custGeom>
              <a:rect b="b" l="l" r="r" t="t"/>
              <a:pathLst>
                <a:path extrusionOk="0" h="931" w="1073">
                  <a:moveTo>
                    <a:pt x="263" y="0"/>
                  </a:moveTo>
                  <a:cubicBezTo>
                    <a:pt x="191" y="215"/>
                    <a:pt x="120" y="405"/>
                    <a:pt x="1" y="572"/>
                  </a:cubicBezTo>
                  <a:lnTo>
                    <a:pt x="549" y="882"/>
                  </a:lnTo>
                  <a:cubicBezTo>
                    <a:pt x="598" y="914"/>
                    <a:pt x="655" y="930"/>
                    <a:pt x="712" y="930"/>
                  </a:cubicBezTo>
                  <a:cubicBezTo>
                    <a:pt x="822" y="930"/>
                    <a:pt x="930" y="872"/>
                    <a:pt x="977" y="762"/>
                  </a:cubicBezTo>
                  <a:cubicBezTo>
                    <a:pt x="1072" y="620"/>
                    <a:pt x="1025" y="429"/>
                    <a:pt x="858" y="33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3"/>
            <p:cNvSpPr/>
            <p:nvPr/>
          </p:nvSpPr>
          <p:spPr>
            <a:xfrm>
              <a:off x="7278816" y="1888679"/>
              <a:ext cx="34695" cy="21108"/>
            </a:xfrm>
            <a:custGeom>
              <a:rect b="b" l="l" r="r" t="t"/>
              <a:pathLst>
                <a:path extrusionOk="0" h="647" w="1065">
                  <a:moveTo>
                    <a:pt x="662" y="0"/>
                  </a:moveTo>
                  <a:cubicBezTo>
                    <a:pt x="648" y="0"/>
                    <a:pt x="634" y="1"/>
                    <a:pt x="619" y="2"/>
                  </a:cubicBezTo>
                  <a:lnTo>
                    <a:pt x="0" y="2"/>
                  </a:lnTo>
                  <a:lnTo>
                    <a:pt x="0" y="645"/>
                  </a:lnTo>
                  <a:lnTo>
                    <a:pt x="619" y="645"/>
                  </a:lnTo>
                  <a:cubicBezTo>
                    <a:pt x="627" y="646"/>
                    <a:pt x="634" y="646"/>
                    <a:pt x="641" y="646"/>
                  </a:cubicBezTo>
                  <a:cubicBezTo>
                    <a:pt x="1058" y="646"/>
                    <a:pt x="1065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3"/>
            <p:cNvSpPr/>
            <p:nvPr/>
          </p:nvSpPr>
          <p:spPr>
            <a:xfrm>
              <a:off x="7176392" y="1766368"/>
              <a:ext cx="20198" cy="31516"/>
            </a:xfrm>
            <a:custGeom>
              <a:rect b="b" l="l" r="r" t="t"/>
              <a:pathLst>
                <a:path extrusionOk="0" h="966" w="620">
                  <a:moveTo>
                    <a:pt x="310" y="1"/>
                  </a:moveTo>
                  <a:cubicBezTo>
                    <a:pt x="156" y="1"/>
                    <a:pt x="1" y="108"/>
                    <a:pt x="1" y="322"/>
                  </a:cubicBezTo>
                  <a:lnTo>
                    <a:pt x="1" y="965"/>
                  </a:lnTo>
                  <a:cubicBezTo>
                    <a:pt x="152" y="948"/>
                    <a:pt x="292" y="932"/>
                    <a:pt x="437" y="932"/>
                  </a:cubicBezTo>
                  <a:cubicBezTo>
                    <a:pt x="496" y="932"/>
                    <a:pt x="557" y="934"/>
                    <a:pt x="620" y="941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3"/>
            <p:cNvSpPr/>
            <p:nvPr/>
          </p:nvSpPr>
          <p:spPr>
            <a:xfrm>
              <a:off x="7226822" y="1783431"/>
              <a:ext cx="31763" cy="33082"/>
            </a:xfrm>
            <a:custGeom>
              <a:rect b="b" l="l" r="r" t="t"/>
              <a:pathLst>
                <a:path extrusionOk="0" h="1014" w="975">
                  <a:moveTo>
                    <a:pt x="565" y="1"/>
                  </a:moveTo>
                  <a:cubicBezTo>
                    <a:pt x="474" y="1"/>
                    <a:pt x="382" y="40"/>
                    <a:pt x="310" y="133"/>
                  </a:cubicBezTo>
                  <a:lnTo>
                    <a:pt x="1" y="680"/>
                  </a:lnTo>
                  <a:cubicBezTo>
                    <a:pt x="191" y="776"/>
                    <a:pt x="358" y="895"/>
                    <a:pt x="525" y="1014"/>
                  </a:cubicBezTo>
                  <a:lnTo>
                    <a:pt x="858" y="466"/>
                  </a:lnTo>
                  <a:cubicBezTo>
                    <a:pt x="975" y="216"/>
                    <a:pt x="776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3"/>
            <p:cNvSpPr/>
            <p:nvPr/>
          </p:nvSpPr>
          <p:spPr>
            <a:xfrm>
              <a:off x="7264840" y="1828845"/>
              <a:ext cx="36682" cy="29624"/>
            </a:xfrm>
            <a:custGeom>
              <a:rect b="b" l="l" r="r" t="t"/>
              <a:pathLst>
                <a:path extrusionOk="0" h="908" w="1126">
                  <a:moveTo>
                    <a:pt x="679" y="0"/>
                  </a:moveTo>
                  <a:cubicBezTo>
                    <a:pt x="637" y="0"/>
                    <a:pt x="594" y="8"/>
                    <a:pt x="548" y="27"/>
                  </a:cubicBezTo>
                  <a:lnTo>
                    <a:pt x="1" y="336"/>
                  </a:lnTo>
                  <a:cubicBezTo>
                    <a:pt x="120" y="503"/>
                    <a:pt x="191" y="693"/>
                    <a:pt x="263" y="908"/>
                  </a:cubicBezTo>
                  <a:lnTo>
                    <a:pt x="834" y="574"/>
                  </a:lnTo>
                  <a:cubicBezTo>
                    <a:pt x="1125" y="387"/>
                    <a:pt x="962" y="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3"/>
            <p:cNvSpPr/>
            <p:nvPr/>
          </p:nvSpPr>
          <p:spPr>
            <a:xfrm>
              <a:off x="7059699" y="1951613"/>
              <a:ext cx="35281" cy="20358"/>
            </a:xfrm>
            <a:custGeom>
              <a:rect b="b" l="l" r="r" t="t"/>
              <a:pathLst>
                <a:path extrusionOk="0" h="624" w="1083">
                  <a:moveTo>
                    <a:pt x="397" y="0"/>
                  </a:moveTo>
                  <a:cubicBezTo>
                    <a:pt x="1" y="0"/>
                    <a:pt x="1" y="624"/>
                    <a:pt x="397" y="624"/>
                  </a:cubicBezTo>
                  <a:cubicBezTo>
                    <a:pt x="411" y="624"/>
                    <a:pt x="425" y="623"/>
                    <a:pt x="439" y="622"/>
                  </a:cubicBezTo>
                  <a:lnTo>
                    <a:pt x="1058" y="622"/>
                  </a:lnTo>
                  <a:lnTo>
                    <a:pt x="1082" y="2"/>
                  </a:lnTo>
                  <a:lnTo>
                    <a:pt x="439" y="2"/>
                  </a:lnTo>
                  <a:cubicBezTo>
                    <a:pt x="425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3"/>
            <p:cNvSpPr/>
            <p:nvPr/>
          </p:nvSpPr>
          <p:spPr>
            <a:xfrm>
              <a:off x="7116743" y="2044137"/>
              <a:ext cx="29417" cy="29982"/>
            </a:xfrm>
            <a:custGeom>
              <a:rect b="b" l="l" r="r" t="t"/>
              <a:pathLst>
                <a:path extrusionOk="0" h="919" w="903">
                  <a:moveTo>
                    <a:pt x="379" y="0"/>
                  </a:moveTo>
                  <a:lnTo>
                    <a:pt x="117" y="453"/>
                  </a:lnTo>
                  <a:cubicBezTo>
                    <a:pt x="0" y="703"/>
                    <a:pt x="199" y="918"/>
                    <a:pt x="411" y="918"/>
                  </a:cubicBezTo>
                  <a:cubicBezTo>
                    <a:pt x="501" y="918"/>
                    <a:pt x="594" y="879"/>
                    <a:pt x="665" y="786"/>
                  </a:cubicBezTo>
                  <a:lnTo>
                    <a:pt x="903" y="334"/>
                  </a:lnTo>
                  <a:cubicBezTo>
                    <a:pt x="712" y="238"/>
                    <a:pt x="546" y="119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3"/>
            <p:cNvSpPr/>
            <p:nvPr/>
          </p:nvSpPr>
          <p:spPr>
            <a:xfrm>
              <a:off x="7071623" y="2002964"/>
              <a:ext cx="36552" cy="29069"/>
            </a:xfrm>
            <a:custGeom>
              <a:rect b="b" l="l" r="r" t="t"/>
              <a:pathLst>
                <a:path extrusionOk="0" h="891" w="1122">
                  <a:moveTo>
                    <a:pt x="859" y="0"/>
                  </a:moveTo>
                  <a:lnTo>
                    <a:pt x="288" y="310"/>
                  </a:lnTo>
                  <a:cubicBezTo>
                    <a:pt x="0" y="494"/>
                    <a:pt x="155" y="891"/>
                    <a:pt x="432" y="891"/>
                  </a:cubicBezTo>
                  <a:cubicBezTo>
                    <a:pt x="476" y="891"/>
                    <a:pt x="524" y="881"/>
                    <a:pt x="573" y="858"/>
                  </a:cubicBezTo>
                  <a:lnTo>
                    <a:pt x="1121" y="572"/>
                  </a:lnTo>
                  <a:cubicBezTo>
                    <a:pt x="1002" y="381"/>
                    <a:pt x="931" y="191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3"/>
            <p:cNvSpPr/>
            <p:nvPr/>
          </p:nvSpPr>
          <p:spPr>
            <a:xfrm>
              <a:off x="7059504" y="1888679"/>
              <a:ext cx="34695" cy="21108"/>
            </a:xfrm>
            <a:custGeom>
              <a:rect b="b" l="l" r="r" t="t"/>
              <a:pathLst>
                <a:path extrusionOk="0" h="647" w="1065">
                  <a:moveTo>
                    <a:pt x="403" y="0"/>
                  </a:moveTo>
                  <a:cubicBezTo>
                    <a:pt x="0" y="0"/>
                    <a:pt x="7" y="646"/>
                    <a:pt x="423" y="646"/>
                  </a:cubicBezTo>
                  <a:cubicBezTo>
                    <a:pt x="431" y="646"/>
                    <a:pt x="438" y="646"/>
                    <a:pt x="445" y="645"/>
                  </a:cubicBezTo>
                  <a:lnTo>
                    <a:pt x="1064" y="645"/>
                  </a:lnTo>
                  <a:lnTo>
                    <a:pt x="1064" y="2"/>
                  </a:lnTo>
                  <a:lnTo>
                    <a:pt x="445" y="2"/>
                  </a:lnTo>
                  <a:cubicBezTo>
                    <a:pt x="431" y="1"/>
                    <a:pt x="417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3"/>
            <p:cNvSpPr/>
            <p:nvPr/>
          </p:nvSpPr>
          <p:spPr>
            <a:xfrm>
              <a:off x="7114397" y="1783431"/>
              <a:ext cx="31763" cy="33865"/>
            </a:xfrm>
            <a:custGeom>
              <a:rect b="b" l="l" r="r" t="t"/>
              <a:pathLst>
                <a:path extrusionOk="0" h="1038" w="975">
                  <a:moveTo>
                    <a:pt x="411" y="1"/>
                  </a:moveTo>
                  <a:cubicBezTo>
                    <a:pt x="200" y="1"/>
                    <a:pt x="1" y="216"/>
                    <a:pt x="118" y="466"/>
                  </a:cubicBezTo>
                  <a:lnTo>
                    <a:pt x="451" y="1038"/>
                  </a:lnTo>
                  <a:cubicBezTo>
                    <a:pt x="618" y="895"/>
                    <a:pt x="784" y="776"/>
                    <a:pt x="975" y="680"/>
                  </a:cubicBezTo>
                  <a:lnTo>
                    <a:pt x="665" y="133"/>
                  </a:lnTo>
                  <a:cubicBezTo>
                    <a:pt x="594" y="40"/>
                    <a:pt x="501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3"/>
            <p:cNvSpPr/>
            <p:nvPr/>
          </p:nvSpPr>
          <p:spPr>
            <a:xfrm>
              <a:off x="7074001" y="1828845"/>
              <a:ext cx="34923" cy="29624"/>
            </a:xfrm>
            <a:custGeom>
              <a:rect b="b" l="l" r="r" t="t"/>
              <a:pathLst>
                <a:path extrusionOk="0" h="908" w="1072">
                  <a:moveTo>
                    <a:pt x="344" y="1"/>
                  </a:moveTo>
                  <a:cubicBezTo>
                    <a:pt x="237" y="1"/>
                    <a:pt x="142" y="53"/>
                    <a:pt x="96" y="146"/>
                  </a:cubicBezTo>
                  <a:cubicBezTo>
                    <a:pt x="0" y="312"/>
                    <a:pt x="48" y="503"/>
                    <a:pt x="215" y="574"/>
                  </a:cubicBezTo>
                  <a:lnTo>
                    <a:pt x="786" y="908"/>
                  </a:lnTo>
                  <a:cubicBezTo>
                    <a:pt x="858" y="717"/>
                    <a:pt x="953" y="527"/>
                    <a:pt x="1072" y="336"/>
                  </a:cubicBezTo>
                  <a:lnTo>
                    <a:pt x="524" y="50"/>
                  </a:lnTo>
                  <a:cubicBezTo>
                    <a:pt x="465" y="17"/>
                    <a:pt x="403" y="1"/>
                    <a:pt x="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3"/>
            <p:cNvSpPr/>
            <p:nvPr/>
          </p:nvSpPr>
          <p:spPr>
            <a:xfrm>
              <a:off x="7115114" y="1817263"/>
              <a:ext cx="142787" cy="226907"/>
            </a:xfrm>
            <a:custGeom>
              <a:rect b="b" l="l" r="r" t="t"/>
              <a:pathLst>
                <a:path extrusionOk="0" h="6955" w="4383">
                  <a:moveTo>
                    <a:pt x="1790" y="1143"/>
                  </a:moveTo>
                  <a:cubicBezTo>
                    <a:pt x="2320" y="1143"/>
                    <a:pt x="2589" y="1817"/>
                    <a:pt x="2191" y="2215"/>
                  </a:cubicBezTo>
                  <a:cubicBezTo>
                    <a:pt x="2071" y="2336"/>
                    <a:pt x="1920" y="2390"/>
                    <a:pt x="1769" y="2390"/>
                  </a:cubicBezTo>
                  <a:cubicBezTo>
                    <a:pt x="1443" y="2390"/>
                    <a:pt x="1120" y="2137"/>
                    <a:pt x="1120" y="1763"/>
                  </a:cubicBezTo>
                  <a:cubicBezTo>
                    <a:pt x="1120" y="1406"/>
                    <a:pt x="1405" y="1144"/>
                    <a:pt x="1763" y="1144"/>
                  </a:cubicBezTo>
                  <a:cubicBezTo>
                    <a:pt x="1772" y="1143"/>
                    <a:pt x="1781" y="1143"/>
                    <a:pt x="1790" y="1143"/>
                  </a:cubicBezTo>
                  <a:close/>
                  <a:moveTo>
                    <a:pt x="3477" y="2858"/>
                  </a:moveTo>
                  <a:cubicBezTo>
                    <a:pt x="3739" y="2858"/>
                    <a:pt x="3882" y="3192"/>
                    <a:pt x="3692" y="3406"/>
                  </a:cubicBezTo>
                  <a:cubicBezTo>
                    <a:pt x="3624" y="3466"/>
                    <a:pt x="3545" y="3493"/>
                    <a:pt x="3469" y="3493"/>
                  </a:cubicBezTo>
                  <a:cubicBezTo>
                    <a:pt x="3301" y="3493"/>
                    <a:pt x="3144" y="3364"/>
                    <a:pt x="3144" y="3168"/>
                  </a:cubicBezTo>
                  <a:cubicBezTo>
                    <a:pt x="3144" y="3001"/>
                    <a:pt x="3287" y="2858"/>
                    <a:pt x="3477" y="2858"/>
                  </a:cubicBezTo>
                  <a:close/>
                  <a:moveTo>
                    <a:pt x="921" y="3499"/>
                  </a:moveTo>
                  <a:cubicBezTo>
                    <a:pt x="932" y="3499"/>
                    <a:pt x="942" y="3500"/>
                    <a:pt x="953" y="3501"/>
                  </a:cubicBezTo>
                  <a:cubicBezTo>
                    <a:pt x="1239" y="3501"/>
                    <a:pt x="1382" y="3835"/>
                    <a:pt x="1191" y="4025"/>
                  </a:cubicBezTo>
                  <a:cubicBezTo>
                    <a:pt x="1120" y="4097"/>
                    <a:pt x="1035" y="4128"/>
                    <a:pt x="954" y="4128"/>
                  </a:cubicBezTo>
                  <a:cubicBezTo>
                    <a:pt x="792" y="4128"/>
                    <a:pt x="643" y="4001"/>
                    <a:pt x="643" y="3811"/>
                  </a:cubicBezTo>
                  <a:cubicBezTo>
                    <a:pt x="643" y="3655"/>
                    <a:pt x="768" y="3499"/>
                    <a:pt x="921" y="3499"/>
                  </a:cubicBezTo>
                  <a:close/>
                  <a:moveTo>
                    <a:pt x="2739" y="4430"/>
                  </a:moveTo>
                  <a:cubicBezTo>
                    <a:pt x="3073" y="4430"/>
                    <a:pt x="3358" y="4716"/>
                    <a:pt x="3358" y="5049"/>
                  </a:cubicBezTo>
                  <a:cubicBezTo>
                    <a:pt x="3358" y="5436"/>
                    <a:pt x="3053" y="5691"/>
                    <a:pt x="2731" y="5691"/>
                  </a:cubicBezTo>
                  <a:cubicBezTo>
                    <a:pt x="2576" y="5691"/>
                    <a:pt x="2418" y="5633"/>
                    <a:pt x="2287" y="5502"/>
                  </a:cubicBezTo>
                  <a:cubicBezTo>
                    <a:pt x="1882" y="5097"/>
                    <a:pt x="2168" y="4430"/>
                    <a:pt x="2739" y="4430"/>
                  </a:cubicBezTo>
                  <a:close/>
                  <a:moveTo>
                    <a:pt x="2191" y="1"/>
                  </a:moveTo>
                  <a:cubicBezTo>
                    <a:pt x="977" y="1"/>
                    <a:pt x="0" y="977"/>
                    <a:pt x="0" y="2191"/>
                  </a:cubicBezTo>
                  <a:lnTo>
                    <a:pt x="0" y="4740"/>
                  </a:lnTo>
                  <a:cubicBezTo>
                    <a:pt x="0" y="5954"/>
                    <a:pt x="977" y="6931"/>
                    <a:pt x="2191" y="6954"/>
                  </a:cubicBezTo>
                  <a:cubicBezTo>
                    <a:pt x="3406" y="6931"/>
                    <a:pt x="4382" y="5954"/>
                    <a:pt x="4382" y="4740"/>
                  </a:cubicBezTo>
                  <a:lnTo>
                    <a:pt x="4382" y="2191"/>
                  </a:lnTo>
                  <a:cubicBezTo>
                    <a:pt x="4382" y="977"/>
                    <a:pt x="3406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4"/>
          <p:cNvSpPr txBox="1"/>
          <p:nvPr>
            <p:ph type="title"/>
          </p:nvPr>
        </p:nvSpPr>
        <p:spPr>
          <a:xfrm>
            <a:off x="2061000" y="1894138"/>
            <a:ext cx="502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 FOR YOUR ATTENTION</a:t>
            </a:r>
            <a:endParaRPr sz="4400"/>
          </a:p>
        </p:txBody>
      </p:sp>
      <p:grpSp>
        <p:nvGrpSpPr>
          <p:cNvPr id="1024" name="Google Shape;1024;p64"/>
          <p:cNvGrpSpPr/>
          <p:nvPr/>
        </p:nvGrpSpPr>
        <p:grpSpPr>
          <a:xfrm>
            <a:off x="7914800" y="1665900"/>
            <a:ext cx="1003300" cy="2676625"/>
            <a:chOff x="4106525" y="1454125"/>
            <a:chExt cx="1003300" cy="2676625"/>
          </a:xfrm>
        </p:grpSpPr>
        <p:sp>
          <p:nvSpPr>
            <p:cNvPr id="1025" name="Google Shape;1025;p64"/>
            <p:cNvSpPr/>
            <p:nvPr/>
          </p:nvSpPr>
          <p:spPr>
            <a:xfrm>
              <a:off x="4470225" y="1583075"/>
              <a:ext cx="257475" cy="360675"/>
            </a:xfrm>
            <a:custGeom>
              <a:rect b="b" l="l" r="r" t="t"/>
              <a:pathLst>
                <a:path extrusionOk="0" h="14427" w="10299">
                  <a:moveTo>
                    <a:pt x="700" y="1"/>
                  </a:moveTo>
                  <a:cubicBezTo>
                    <a:pt x="507" y="1"/>
                    <a:pt x="362" y="150"/>
                    <a:pt x="207" y="460"/>
                  </a:cubicBezTo>
                  <a:cubicBezTo>
                    <a:pt x="89" y="696"/>
                    <a:pt x="59" y="932"/>
                    <a:pt x="30" y="1168"/>
                  </a:cubicBezTo>
                  <a:cubicBezTo>
                    <a:pt x="0" y="1670"/>
                    <a:pt x="177" y="2968"/>
                    <a:pt x="177" y="3145"/>
                  </a:cubicBezTo>
                  <a:cubicBezTo>
                    <a:pt x="148" y="3794"/>
                    <a:pt x="148" y="4443"/>
                    <a:pt x="177" y="5093"/>
                  </a:cubicBezTo>
                  <a:cubicBezTo>
                    <a:pt x="207" y="6804"/>
                    <a:pt x="1003" y="8014"/>
                    <a:pt x="2508" y="8752"/>
                  </a:cubicBezTo>
                  <a:cubicBezTo>
                    <a:pt x="2626" y="8781"/>
                    <a:pt x="2803" y="8870"/>
                    <a:pt x="2980" y="8929"/>
                  </a:cubicBezTo>
                  <a:cubicBezTo>
                    <a:pt x="3010" y="8958"/>
                    <a:pt x="3039" y="8958"/>
                    <a:pt x="3069" y="8958"/>
                  </a:cubicBezTo>
                  <a:cubicBezTo>
                    <a:pt x="3423" y="9106"/>
                    <a:pt x="3807" y="9224"/>
                    <a:pt x="4013" y="9224"/>
                  </a:cubicBezTo>
                  <a:cubicBezTo>
                    <a:pt x="4146" y="9233"/>
                    <a:pt x="4278" y="9238"/>
                    <a:pt x="4408" y="9238"/>
                  </a:cubicBezTo>
                  <a:cubicBezTo>
                    <a:pt x="5520" y="9238"/>
                    <a:pt x="6519" y="8892"/>
                    <a:pt x="7259" y="8073"/>
                  </a:cubicBezTo>
                  <a:cubicBezTo>
                    <a:pt x="7264" y="8067"/>
                    <a:pt x="7268" y="8065"/>
                    <a:pt x="7270" y="8065"/>
                  </a:cubicBezTo>
                  <a:lnTo>
                    <a:pt x="7270" y="8065"/>
                  </a:lnTo>
                  <a:cubicBezTo>
                    <a:pt x="7278" y="8065"/>
                    <a:pt x="7254" y="8113"/>
                    <a:pt x="7229" y="8161"/>
                  </a:cubicBezTo>
                  <a:cubicBezTo>
                    <a:pt x="6573" y="9500"/>
                    <a:pt x="5567" y="10232"/>
                    <a:pt x="4169" y="10232"/>
                  </a:cubicBezTo>
                  <a:cubicBezTo>
                    <a:pt x="3995" y="10232"/>
                    <a:pt x="3815" y="10220"/>
                    <a:pt x="3630" y="10197"/>
                  </a:cubicBezTo>
                  <a:cubicBezTo>
                    <a:pt x="3600" y="10197"/>
                    <a:pt x="3571" y="10197"/>
                    <a:pt x="3512" y="10168"/>
                  </a:cubicBezTo>
                  <a:lnTo>
                    <a:pt x="3512" y="10168"/>
                  </a:lnTo>
                  <a:lnTo>
                    <a:pt x="3600" y="10906"/>
                  </a:lnTo>
                  <a:cubicBezTo>
                    <a:pt x="3630" y="11024"/>
                    <a:pt x="3630" y="11142"/>
                    <a:pt x="3600" y="11260"/>
                  </a:cubicBezTo>
                  <a:lnTo>
                    <a:pt x="2715" y="11437"/>
                  </a:lnTo>
                  <a:cubicBezTo>
                    <a:pt x="2626" y="11525"/>
                    <a:pt x="2007" y="12351"/>
                    <a:pt x="2331" y="13207"/>
                  </a:cubicBezTo>
                  <a:cubicBezTo>
                    <a:pt x="2508" y="13650"/>
                    <a:pt x="2862" y="13886"/>
                    <a:pt x="3098" y="14004"/>
                  </a:cubicBezTo>
                  <a:cubicBezTo>
                    <a:pt x="3533" y="14282"/>
                    <a:pt x="4069" y="14427"/>
                    <a:pt x="4618" y="14427"/>
                  </a:cubicBezTo>
                  <a:cubicBezTo>
                    <a:pt x="5001" y="14427"/>
                    <a:pt x="5390" y="14356"/>
                    <a:pt x="5754" y="14210"/>
                  </a:cubicBezTo>
                  <a:cubicBezTo>
                    <a:pt x="7731" y="13473"/>
                    <a:pt x="8144" y="10906"/>
                    <a:pt x="8144" y="10581"/>
                  </a:cubicBezTo>
                  <a:cubicBezTo>
                    <a:pt x="8174" y="10197"/>
                    <a:pt x="8174" y="9814"/>
                    <a:pt x="8203" y="9430"/>
                  </a:cubicBezTo>
                  <a:cubicBezTo>
                    <a:pt x="8233" y="8338"/>
                    <a:pt x="8233" y="7247"/>
                    <a:pt x="8292" y="6125"/>
                  </a:cubicBezTo>
                  <a:cubicBezTo>
                    <a:pt x="8292" y="5789"/>
                    <a:pt x="8425" y="5533"/>
                    <a:pt x="8817" y="5533"/>
                  </a:cubicBezTo>
                  <a:cubicBezTo>
                    <a:pt x="8838" y="5533"/>
                    <a:pt x="8859" y="5534"/>
                    <a:pt x="8882" y="5535"/>
                  </a:cubicBezTo>
                  <a:cubicBezTo>
                    <a:pt x="9236" y="5535"/>
                    <a:pt x="9531" y="5388"/>
                    <a:pt x="9767" y="5093"/>
                  </a:cubicBezTo>
                  <a:cubicBezTo>
                    <a:pt x="10298" y="4473"/>
                    <a:pt x="10210" y="3794"/>
                    <a:pt x="9472" y="3086"/>
                  </a:cubicBezTo>
                  <a:cubicBezTo>
                    <a:pt x="9273" y="2898"/>
                    <a:pt x="9016" y="2810"/>
                    <a:pt x="8748" y="2810"/>
                  </a:cubicBezTo>
                  <a:cubicBezTo>
                    <a:pt x="8300" y="2810"/>
                    <a:pt x="7820" y="3056"/>
                    <a:pt x="7525" y="3499"/>
                  </a:cubicBezTo>
                  <a:cubicBezTo>
                    <a:pt x="7436" y="3647"/>
                    <a:pt x="7436" y="3853"/>
                    <a:pt x="7229" y="3942"/>
                  </a:cubicBezTo>
                  <a:cubicBezTo>
                    <a:pt x="7170" y="3765"/>
                    <a:pt x="7170" y="3588"/>
                    <a:pt x="7170" y="3470"/>
                  </a:cubicBezTo>
                  <a:cubicBezTo>
                    <a:pt x="7259" y="2821"/>
                    <a:pt x="7141" y="2230"/>
                    <a:pt x="6728" y="1699"/>
                  </a:cubicBezTo>
                  <a:cubicBezTo>
                    <a:pt x="6580" y="1493"/>
                    <a:pt x="6492" y="1198"/>
                    <a:pt x="6462" y="932"/>
                  </a:cubicBezTo>
                  <a:cubicBezTo>
                    <a:pt x="6371" y="382"/>
                    <a:pt x="6154" y="134"/>
                    <a:pt x="5744" y="134"/>
                  </a:cubicBezTo>
                  <a:cubicBezTo>
                    <a:pt x="5626" y="134"/>
                    <a:pt x="5492" y="155"/>
                    <a:pt x="5341" y="194"/>
                  </a:cubicBezTo>
                  <a:cubicBezTo>
                    <a:pt x="4957" y="312"/>
                    <a:pt x="4574" y="489"/>
                    <a:pt x="4161" y="548"/>
                  </a:cubicBezTo>
                  <a:cubicBezTo>
                    <a:pt x="3688" y="643"/>
                    <a:pt x="3221" y="732"/>
                    <a:pt x="2766" y="732"/>
                  </a:cubicBezTo>
                  <a:cubicBezTo>
                    <a:pt x="2227" y="732"/>
                    <a:pt x="1706" y="608"/>
                    <a:pt x="1210" y="224"/>
                  </a:cubicBezTo>
                  <a:cubicBezTo>
                    <a:pt x="1001" y="77"/>
                    <a:pt x="838" y="1"/>
                    <a:pt x="700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4"/>
            <p:cNvSpPr/>
            <p:nvPr/>
          </p:nvSpPr>
          <p:spPr>
            <a:xfrm>
              <a:off x="4444400" y="1454125"/>
              <a:ext cx="286975" cy="234875"/>
            </a:xfrm>
            <a:custGeom>
              <a:rect b="b" l="l" r="r" t="t"/>
              <a:pathLst>
                <a:path extrusionOk="0" h="9395" w="11479">
                  <a:moveTo>
                    <a:pt x="4247" y="0"/>
                  </a:moveTo>
                  <a:cubicBezTo>
                    <a:pt x="3889" y="0"/>
                    <a:pt x="3527" y="44"/>
                    <a:pt x="3158" y="130"/>
                  </a:cubicBezTo>
                  <a:cubicBezTo>
                    <a:pt x="1446" y="513"/>
                    <a:pt x="532" y="2048"/>
                    <a:pt x="1004" y="3729"/>
                  </a:cubicBezTo>
                  <a:cubicBezTo>
                    <a:pt x="1033" y="3936"/>
                    <a:pt x="1151" y="4113"/>
                    <a:pt x="974" y="4320"/>
                  </a:cubicBezTo>
                  <a:cubicBezTo>
                    <a:pt x="0" y="5500"/>
                    <a:pt x="177" y="6651"/>
                    <a:pt x="1063" y="7772"/>
                  </a:cubicBezTo>
                  <a:cubicBezTo>
                    <a:pt x="1328" y="7595"/>
                    <a:pt x="1181" y="7300"/>
                    <a:pt x="1181" y="7064"/>
                  </a:cubicBezTo>
                  <a:cubicBezTo>
                    <a:pt x="1210" y="6474"/>
                    <a:pt x="1151" y="5913"/>
                    <a:pt x="1505" y="5382"/>
                  </a:cubicBezTo>
                  <a:cubicBezTo>
                    <a:pt x="1593" y="5277"/>
                    <a:pt x="1659" y="5203"/>
                    <a:pt x="1742" y="5203"/>
                  </a:cubicBezTo>
                  <a:cubicBezTo>
                    <a:pt x="1799" y="5203"/>
                    <a:pt x="1864" y="5239"/>
                    <a:pt x="1948" y="5323"/>
                  </a:cubicBezTo>
                  <a:cubicBezTo>
                    <a:pt x="2469" y="5867"/>
                    <a:pt x="3112" y="6045"/>
                    <a:pt x="3797" y="6045"/>
                  </a:cubicBezTo>
                  <a:cubicBezTo>
                    <a:pt x="4004" y="6045"/>
                    <a:pt x="4214" y="6029"/>
                    <a:pt x="4427" y="6002"/>
                  </a:cubicBezTo>
                  <a:cubicBezTo>
                    <a:pt x="5105" y="5943"/>
                    <a:pt x="5754" y="5706"/>
                    <a:pt x="6404" y="5500"/>
                  </a:cubicBezTo>
                  <a:cubicBezTo>
                    <a:pt x="6565" y="5454"/>
                    <a:pt x="6698" y="5430"/>
                    <a:pt x="6809" y="5430"/>
                  </a:cubicBezTo>
                  <a:cubicBezTo>
                    <a:pt x="7123" y="5430"/>
                    <a:pt x="7253" y="5624"/>
                    <a:pt x="7318" y="6061"/>
                  </a:cubicBezTo>
                  <a:cubicBezTo>
                    <a:pt x="7377" y="6356"/>
                    <a:pt x="7436" y="6680"/>
                    <a:pt x="7613" y="6916"/>
                  </a:cubicBezTo>
                  <a:cubicBezTo>
                    <a:pt x="8085" y="7447"/>
                    <a:pt x="8085" y="8097"/>
                    <a:pt x="8056" y="8746"/>
                  </a:cubicBezTo>
                  <a:cubicBezTo>
                    <a:pt x="8056" y="8864"/>
                    <a:pt x="8056" y="9011"/>
                    <a:pt x="8056" y="9129"/>
                  </a:cubicBezTo>
                  <a:cubicBezTo>
                    <a:pt x="8056" y="9277"/>
                    <a:pt x="8056" y="9395"/>
                    <a:pt x="8262" y="9395"/>
                  </a:cubicBezTo>
                  <a:cubicBezTo>
                    <a:pt x="8410" y="9395"/>
                    <a:pt x="8469" y="9336"/>
                    <a:pt x="8528" y="9188"/>
                  </a:cubicBezTo>
                  <a:cubicBezTo>
                    <a:pt x="8845" y="8428"/>
                    <a:pt x="9192" y="8091"/>
                    <a:pt x="9743" y="8091"/>
                  </a:cubicBezTo>
                  <a:cubicBezTo>
                    <a:pt x="9961" y="8091"/>
                    <a:pt x="10212" y="8144"/>
                    <a:pt x="10505" y="8244"/>
                  </a:cubicBezTo>
                  <a:cubicBezTo>
                    <a:pt x="10741" y="7890"/>
                    <a:pt x="10859" y="7506"/>
                    <a:pt x="10977" y="7093"/>
                  </a:cubicBezTo>
                  <a:cubicBezTo>
                    <a:pt x="11479" y="5234"/>
                    <a:pt x="10830" y="3995"/>
                    <a:pt x="9000" y="3464"/>
                  </a:cubicBezTo>
                  <a:cubicBezTo>
                    <a:pt x="8115" y="3198"/>
                    <a:pt x="7554" y="2697"/>
                    <a:pt x="7259" y="1871"/>
                  </a:cubicBezTo>
                  <a:cubicBezTo>
                    <a:pt x="6935" y="985"/>
                    <a:pt x="6285" y="425"/>
                    <a:pt x="5400" y="159"/>
                  </a:cubicBezTo>
                  <a:cubicBezTo>
                    <a:pt x="5017" y="52"/>
                    <a:pt x="4634" y="0"/>
                    <a:pt x="4247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4"/>
            <p:cNvSpPr/>
            <p:nvPr/>
          </p:nvSpPr>
          <p:spPr>
            <a:xfrm>
              <a:off x="4549875" y="1766450"/>
              <a:ext cx="114375" cy="76300"/>
            </a:xfrm>
            <a:custGeom>
              <a:rect b="b" l="l" r="r" t="t"/>
              <a:pathLst>
                <a:path extrusionOk="0" h="3052" w="4575">
                  <a:moveTo>
                    <a:pt x="4575" y="0"/>
                  </a:moveTo>
                  <a:lnTo>
                    <a:pt x="4575" y="0"/>
                  </a:lnTo>
                  <a:cubicBezTo>
                    <a:pt x="3581" y="1118"/>
                    <a:pt x="2400" y="1650"/>
                    <a:pt x="1066" y="1650"/>
                  </a:cubicBezTo>
                  <a:cubicBezTo>
                    <a:pt x="815" y="1650"/>
                    <a:pt x="558" y="1631"/>
                    <a:pt x="296" y="1594"/>
                  </a:cubicBezTo>
                  <a:cubicBezTo>
                    <a:pt x="217" y="1594"/>
                    <a:pt x="139" y="1580"/>
                    <a:pt x="77" y="1580"/>
                  </a:cubicBezTo>
                  <a:cubicBezTo>
                    <a:pt x="47" y="1580"/>
                    <a:pt x="21" y="1584"/>
                    <a:pt x="1" y="1594"/>
                  </a:cubicBezTo>
                  <a:cubicBezTo>
                    <a:pt x="1" y="1623"/>
                    <a:pt x="1" y="1653"/>
                    <a:pt x="1" y="1682"/>
                  </a:cubicBezTo>
                  <a:cubicBezTo>
                    <a:pt x="1" y="1682"/>
                    <a:pt x="1" y="1682"/>
                    <a:pt x="1" y="1712"/>
                  </a:cubicBezTo>
                  <a:cubicBezTo>
                    <a:pt x="119" y="1771"/>
                    <a:pt x="237" y="1918"/>
                    <a:pt x="237" y="2066"/>
                  </a:cubicBezTo>
                  <a:lnTo>
                    <a:pt x="355" y="3039"/>
                  </a:lnTo>
                  <a:lnTo>
                    <a:pt x="591" y="3039"/>
                  </a:lnTo>
                  <a:cubicBezTo>
                    <a:pt x="691" y="3047"/>
                    <a:pt x="790" y="3051"/>
                    <a:pt x="889" y="3051"/>
                  </a:cubicBezTo>
                  <a:cubicBezTo>
                    <a:pt x="2654" y="3051"/>
                    <a:pt x="4183" y="1817"/>
                    <a:pt x="4575" y="0"/>
                  </a:cubicBezTo>
                  <a:close/>
                </a:path>
              </a:pathLst>
            </a:custGeom>
            <a:solidFill>
              <a:srgbClr val="29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4"/>
            <p:cNvSpPr/>
            <p:nvPr/>
          </p:nvSpPr>
          <p:spPr>
            <a:xfrm>
              <a:off x="4511525" y="1731675"/>
              <a:ext cx="67900" cy="24825"/>
            </a:xfrm>
            <a:custGeom>
              <a:rect b="b" l="l" r="r" t="t"/>
              <a:pathLst>
                <a:path extrusionOk="0" h="993" w="2716">
                  <a:moveTo>
                    <a:pt x="188" y="0"/>
                  </a:moveTo>
                  <a:cubicBezTo>
                    <a:pt x="134" y="0"/>
                    <a:pt x="87" y="26"/>
                    <a:pt x="60" y="122"/>
                  </a:cubicBezTo>
                  <a:cubicBezTo>
                    <a:pt x="1" y="240"/>
                    <a:pt x="89" y="358"/>
                    <a:pt x="178" y="476"/>
                  </a:cubicBezTo>
                  <a:cubicBezTo>
                    <a:pt x="410" y="824"/>
                    <a:pt x="799" y="992"/>
                    <a:pt x="1219" y="992"/>
                  </a:cubicBezTo>
                  <a:cubicBezTo>
                    <a:pt x="1759" y="992"/>
                    <a:pt x="2350" y="713"/>
                    <a:pt x="2715" y="181"/>
                  </a:cubicBezTo>
                  <a:cubicBezTo>
                    <a:pt x="1919" y="34"/>
                    <a:pt x="1151" y="63"/>
                    <a:pt x="384" y="34"/>
                  </a:cubicBezTo>
                  <a:cubicBezTo>
                    <a:pt x="321" y="34"/>
                    <a:pt x="250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4"/>
            <p:cNvSpPr/>
            <p:nvPr/>
          </p:nvSpPr>
          <p:spPr>
            <a:xfrm>
              <a:off x="4559475" y="1627750"/>
              <a:ext cx="52400" cy="17100"/>
            </a:xfrm>
            <a:custGeom>
              <a:rect b="b" l="l" r="r" t="t"/>
              <a:pathLst>
                <a:path extrusionOk="0" h="684" w="2096">
                  <a:moveTo>
                    <a:pt x="404" y="0"/>
                  </a:moveTo>
                  <a:cubicBezTo>
                    <a:pt x="220" y="0"/>
                    <a:pt x="26" y="21"/>
                    <a:pt x="1" y="296"/>
                  </a:cubicBezTo>
                  <a:cubicBezTo>
                    <a:pt x="1" y="620"/>
                    <a:pt x="237" y="650"/>
                    <a:pt x="473" y="650"/>
                  </a:cubicBezTo>
                  <a:cubicBezTo>
                    <a:pt x="827" y="679"/>
                    <a:pt x="1210" y="679"/>
                    <a:pt x="1564" y="679"/>
                  </a:cubicBezTo>
                  <a:cubicBezTo>
                    <a:pt x="1627" y="679"/>
                    <a:pt x="1692" y="684"/>
                    <a:pt x="1755" y="684"/>
                  </a:cubicBezTo>
                  <a:cubicBezTo>
                    <a:pt x="1925" y="684"/>
                    <a:pt x="2074" y="652"/>
                    <a:pt x="2096" y="414"/>
                  </a:cubicBezTo>
                  <a:cubicBezTo>
                    <a:pt x="2096" y="119"/>
                    <a:pt x="1860" y="60"/>
                    <a:pt x="1623" y="60"/>
                  </a:cubicBezTo>
                  <a:cubicBezTo>
                    <a:pt x="1240" y="60"/>
                    <a:pt x="886" y="1"/>
                    <a:pt x="502" y="1"/>
                  </a:cubicBezTo>
                  <a:cubicBezTo>
                    <a:pt x="470" y="1"/>
                    <a:pt x="437" y="0"/>
                    <a:pt x="4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4"/>
            <p:cNvSpPr/>
            <p:nvPr/>
          </p:nvSpPr>
          <p:spPr>
            <a:xfrm>
              <a:off x="4480550" y="1626275"/>
              <a:ext cx="39850" cy="17000"/>
            </a:xfrm>
            <a:custGeom>
              <a:rect b="b" l="l" r="r" t="t"/>
              <a:pathLst>
                <a:path extrusionOk="0" h="680" w="1594">
                  <a:moveTo>
                    <a:pt x="384" y="1"/>
                  </a:moveTo>
                  <a:cubicBezTo>
                    <a:pt x="207" y="1"/>
                    <a:pt x="59" y="119"/>
                    <a:pt x="30" y="296"/>
                  </a:cubicBezTo>
                  <a:cubicBezTo>
                    <a:pt x="0" y="532"/>
                    <a:pt x="177" y="650"/>
                    <a:pt x="384" y="650"/>
                  </a:cubicBezTo>
                  <a:cubicBezTo>
                    <a:pt x="649" y="679"/>
                    <a:pt x="945" y="679"/>
                    <a:pt x="1210" y="679"/>
                  </a:cubicBezTo>
                  <a:cubicBezTo>
                    <a:pt x="1387" y="679"/>
                    <a:pt x="1564" y="620"/>
                    <a:pt x="1564" y="414"/>
                  </a:cubicBezTo>
                  <a:cubicBezTo>
                    <a:pt x="1594" y="178"/>
                    <a:pt x="1417" y="60"/>
                    <a:pt x="1210" y="60"/>
                  </a:cubicBezTo>
                  <a:cubicBezTo>
                    <a:pt x="945" y="30"/>
                    <a:pt x="679" y="30"/>
                    <a:pt x="384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4"/>
            <p:cNvSpPr/>
            <p:nvPr/>
          </p:nvSpPr>
          <p:spPr>
            <a:xfrm>
              <a:off x="4523475" y="1686775"/>
              <a:ext cx="24950" cy="35625"/>
            </a:xfrm>
            <a:custGeom>
              <a:rect b="b" l="l" r="r" t="t"/>
              <a:pathLst>
                <a:path extrusionOk="0" h="1425" w="998">
                  <a:moveTo>
                    <a:pt x="201" y="0"/>
                  </a:moveTo>
                  <a:cubicBezTo>
                    <a:pt x="83" y="266"/>
                    <a:pt x="54" y="502"/>
                    <a:pt x="54" y="768"/>
                  </a:cubicBezTo>
                  <a:cubicBezTo>
                    <a:pt x="0" y="1169"/>
                    <a:pt x="262" y="1425"/>
                    <a:pt x="642" y="1425"/>
                  </a:cubicBezTo>
                  <a:cubicBezTo>
                    <a:pt x="681" y="1425"/>
                    <a:pt x="721" y="1422"/>
                    <a:pt x="762" y="1417"/>
                  </a:cubicBezTo>
                  <a:cubicBezTo>
                    <a:pt x="850" y="1387"/>
                    <a:pt x="998" y="1387"/>
                    <a:pt x="998" y="1240"/>
                  </a:cubicBezTo>
                  <a:cubicBezTo>
                    <a:pt x="998" y="1122"/>
                    <a:pt x="880" y="1092"/>
                    <a:pt x="791" y="1092"/>
                  </a:cubicBezTo>
                  <a:cubicBezTo>
                    <a:pt x="744" y="1098"/>
                    <a:pt x="702" y="1100"/>
                    <a:pt x="663" y="1100"/>
                  </a:cubicBezTo>
                  <a:cubicBezTo>
                    <a:pt x="285" y="1100"/>
                    <a:pt x="269" y="850"/>
                    <a:pt x="349" y="502"/>
                  </a:cubicBezTo>
                  <a:cubicBezTo>
                    <a:pt x="378" y="354"/>
                    <a:pt x="408" y="177"/>
                    <a:pt x="20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4"/>
            <p:cNvSpPr/>
            <p:nvPr/>
          </p:nvSpPr>
          <p:spPr>
            <a:xfrm>
              <a:off x="4575700" y="1667600"/>
              <a:ext cx="17000" cy="17725"/>
            </a:xfrm>
            <a:custGeom>
              <a:rect b="b" l="l" r="r" t="t"/>
              <a:pathLst>
                <a:path extrusionOk="0" h="709" w="680">
                  <a:moveTo>
                    <a:pt x="296" y="0"/>
                  </a:moveTo>
                  <a:cubicBezTo>
                    <a:pt x="89" y="30"/>
                    <a:pt x="1" y="148"/>
                    <a:pt x="1" y="325"/>
                  </a:cubicBezTo>
                  <a:cubicBezTo>
                    <a:pt x="1" y="561"/>
                    <a:pt x="119" y="708"/>
                    <a:pt x="325" y="708"/>
                  </a:cubicBezTo>
                  <a:cubicBezTo>
                    <a:pt x="532" y="679"/>
                    <a:pt x="650" y="531"/>
                    <a:pt x="679" y="325"/>
                  </a:cubicBezTo>
                  <a:cubicBezTo>
                    <a:pt x="620" y="118"/>
                    <a:pt x="502" y="0"/>
                    <a:pt x="29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4"/>
            <p:cNvSpPr/>
            <p:nvPr/>
          </p:nvSpPr>
          <p:spPr>
            <a:xfrm>
              <a:off x="4496775" y="1667475"/>
              <a:ext cx="17725" cy="16475"/>
            </a:xfrm>
            <a:custGeom>
              <a:rect b="b" l="l" r="r" t="t"/>
              <a:pathLst>
                <a:path extrusionOk="0" h="659" w="709">
                  <a:moveTo>
                    <a:pt x="386" y="1"/>
                  </a:moveTo>
                  <a:cubicBezTo>
                    <a:pt x="366" y="1"/>
                    <a:pt x="346" y="2"/>
                    <a:pt x="325" y="5"/>
                  </a:cubicBezTo>
                  <a:cubicBezTo>
                    <a:pt x="118" y="35"/>
                    <a:pt x="0" y="182"/>
                    <a:pt x="30" y="389"/>
                  </a:cubicBezTo>
                  <a:cubicBezTo>
                    <a:pt x="30" y="548"/>
                    <a:pt x="125" y="659"/>
                    <a:pt x="293" y="659"/>
                  </a:cubicBezTo>
                  <a:cubicBezTo>
                    <a:pt x="313" y="659"/>
                    <a:pt x="333" y="657"/>
                    <a:pt x="355" y="654"/>
                  </a:cubicBezTo>
                  <a:cubicBezTo>
                    <a:pt x="561" y="654"/>
                    <a:pt x="709" y="536"/>
                    <a:pt x="679" y="300"/>
                  </a:cubicBezTo>
                  <a:cubicBezTo>
                    <a:pt x="653" y="115"/>
                    <a:pt x="555" y="1"/>
                    <a:pt x="38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4"/>
            <p:cNvSpPr/>
            <p:nvPr/>
          </p:nvSpPr>
          <p:spPr>
            <a:xfrm>
              <a:off x="4452500" y="1506975"/>
              <a:ext cx="64775" cy="58925"/>
            </a:xfrm>
            <a:custGeom>
              <a:rect b="b" l="l" r="r" t="t"/>
              <a:pathLst>
                <a:path extrusionOk="0" h="2357" w="2591">
                  <a:moveTo>
                    <a:pt x="340" y="0"/>
                  </a:moveTo>
                  <a:cubicBezTo>
                    <a:pt x="302" y="0"/>
                    <a:pt x="260" y="17"/>
                    <a:pt x="237" y="52"/>
                  </a:cubicBezTo>
                  <a:cubicBezTo>
                    <a:pt x="30" y="583"/>
                    <a:pt x="1" y="1261"/>
                    <a:pt x="385" y="1704"/>
                  </a:cubicBezTo>
                  <a:cubicBezTo>
                    <a:pt x="473" y="1852"/>
                    <a:pt x="591" y="1940"/>
                    <a:pt x="739" y="1999"/>
                  </a:cubicBezTo>
                  <a:cubicBezTo>
                    <a:pt x="916" y="2088"/>
                    <a:pt x="1093" y="2029"/>
                    <a:pt x="1240" y="2088"/>
                  </a:cubicBezTo>
                  <a:cubicBezTo>
                    <a:pt x="1653" y="2147"/>
                    <a:pt x="2067" y="2265"/>
                    <a:pt x="2450" y="2353"/>
                  </a:cubicBezTo>
                  <a:cubicBezTo>
                    <a:pt x="2459" y="2355"/>
                    <a:pt x="2468" y="2356"/>
                    <a:pt x="2476" y="2356"/>
                  </a:cubicBezTo>
                  <a:cubicBezTo>
                    <a:pt x="2572" y="2356"/>
                    <a:pt x="2591" y="2206"/>
                    <a:pt x="2509" y="2206"/>
                  </a:cubicBezTo>
                  <a:cubicBezTo>
                    <a:pt x="2126" y="2117"/>
                    <a:pt x="1771" y="1999"/>
                    <a:pt x="1417" y="1940"/>
                  </a:cubicBezTo>
                  <a:cubicBezTo>
                    <a:pt x="1329" y="1911"/>
                    <a:pt x="1270" y="1881"/>
                    <a:pt x="1211" y="1881"/>
                  </a:cubicBezTo>
                  <a:lnTo>
                    <a:pt x="916" y="1881"/>
                  </a:lnTo>
                  <a:cubicBezTo>
                    <a:pt x="768" y="1852"/>
                    <a:pt x="621" y="1734"/>
                    <a:pt x="532" y="1645"/>
                  </a:cubicBezTo>
                  <a:cubicBezTo>
                    <a:pt x="178" y="1232"/>
                    <a:pt x="237" y="583"/>
                    <a:pt x="414" y="111"/>
                  </a:cubicBezTo>
                  <a:cubicBezTo>
                    <a:pt x="450" y="39"/>
                    <a:pt x="399" y="0"/>
                    <a:pt x="34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4"/>
            <p:cNvSpPr/>
            <p:nvPr/>
          </p:nvSpPr>
          <p:spPr>
            <a:xfrm>
              <a:off x="4249650" y="2731325"/>
              <a:ext cx="684600" cy="1278425"/>
            </a:xfrm>
            <a:custGeom>
              <a:rect b="b" l="l" r="r" t="t"/>
              <a:pathLst>
                <a:path extrusionOk="0" h="51137" w="27384">
                  <a:moveTo>
                    <a:pt x="3305" y="1"/>
                  </a:moveTo>
                  <a:lnTo>
                    <a:pt x="0" y="51137"/>
                  </a:lnTo>
                  <a:lnTo>
                    <a:pt x="9679" y="51137"/>
                  </a:lnTo>
                  <a:lnTo>
                    <a:pt x="13515" y="17026"/>
                  </a:lnTo>
                  <a:lnTo>
                    <a:pt x="17705" y="51137"/>
                  </a:lnTo>
                  <a:lnTo>
                    <a:pt x="27383" y="51137"/>
                  </a:lnTo>
                  <a:lnTo>
                    <a:pt x="24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4"/>
            <p:cNvSpPr/>
            <p:nvPr/>
          </p:nvSpPr>
          <p:spPr>
            <a:xfrm>
              <a:off x="4805875" y="2861900"/>
              <a:ext cx="93700" cy="1130150"/>
            </a:xfrm>
            <a:custGeom>
              <a:rect b="b" l="l" r="r" t="t"/>
              <a:pathLst>
                <a:path extrusionOk="0" fill="none" h="45206" w="3748">
                  <a:moveTo>
                    <a:pt x="0" y="1"/>
                  </a:moveTo>
                  <a:lnTo>
                    <a:pt x="3747" y="45206"/>
                  </a:lnTo>
                </a:path>
              </a:pathLst>
            </a:custGeom>
            <a:noFill/>
            <a:ln cap="flat" cmpd="sng" w="5900">
              <a:solidFill>
                <a:srgbClr val="272127"/>
              </a:solidFill>
              <a:prstDash val="solid"/>
              <a:miter lim="295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4"/>
            <p:cNvSpPr/>
            <p:nvPr/>
          </p:nvSpPr>
          <p:spPr>
            <a:xfrm>
              <a:off x="4106525" y="4009725"/>
              <a:ext cx="387325" cy="121025"/>
            </a:xfrm>
            <a:custGeom>
              <a:rect b="b" l="l" r="r" t="t"/>
              <a:pathLst>
                <a:path extrusionOk="0" h="4841" w="15493">
                  <a:moveTo>
                    <a:pt x="5725" y="1"/>
                  </a:moveTo>
                  <a:lnTo>
                    <a:pt x="709" y="3247"/>
                  </a:lnTo>
                  <a:cubicBezTo>
                    <a:pt x="1" y="3719"/>
                    <a:pt x="326" y="4840"/>
                    <a:pt x="1181" y="4840"/>
                  </a:cubicBezTo>
                  <a:lnTo>
                    <a:pt x="14637" y="4840"/>
                  </a:lnTo>
                  <a:cubicBezTo>
                    <a:pt x="15109" y="4840"/>
                    <a:pt x="15492" y="4427"/>
                    <a:pt x="15492" y="3955"/>
                  </a:cubicBezTo>
                  <a:lnTo>
                    <a:pt x="15404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4"/>
            <p:cNvSpPr/>
            <p:nvPr/>
          </p:nvSpPr>
          <p:spPr>
            <a:xfrm>
              <a:off x="4689300" y="4009725"/>
              <a:ext cx="387325" cy="121025"/>
            </a:xfrm>
            <a:custGeom>
              <a:rect b="b" l="l" r="r" t="t"/>
              <a:pathLst>
                <a:path extrusionOk="0" h="4841" w="15493">
                  <a:moveTo>
                    <a:pt x="119" y="1"/>
                  </a:moveTo>
                  <a:lnTo>
                    <a:pt x="30" y="3955"/>
                  </a:lnTo>
                  <a:cubicBezTo>
                    <a:pt x="1" y="4427"/>
                    <a:pt x="384" y="4840"/>
                    <a:pt x="886" y="4840"/>
                  </a:cubicBezTo>
                  <a:lnTo>
                    <a:pt x="14312" y="4840"/>
                  </a:lnTo>
                  <a:cubicBezTo>
                    <a:pt x="15168" y="4840"/>
                    <a:pt x="15492" y="3719"/>
                    <a:pt x="14784" y="3247"/>
                  </a:cubicBezTo>
                  <a:lnTo>
                    <a:pt x="9797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4"/>
            <p:cNvSpPr/>
            <p:nvPr/>
          </p:nvSpPr>
          <p:spPr>
            <a:xfrm>
              <a:off x="4489400" y="3097225"/>
              <a:ext cx="141650" cy="447800"/>
            </a:xfrm>
            <a:custGeom>
              <a:rect b="b" l="l" r="r" t="t"/>
              <a:pathLst>
                <a:path extrusionOk="0" fill="none" h="17912" w="5666">
                  <a:moveTo>
                    <a:pt x="5666" y="17911"/>
                  </a:moveTo>
                  <a:lnTo>
                    <a:pt x="3394" y="473"/>
                  </a:lnTo>
                  <a:lnTo>
                    <a:pt x="0" y="0"/>
                  </a:lnTo>
                </a:path>
              </a:pathLst>
            </a:custGeom>
            <a:noFill/>
            <a:ln cap="flat" cmpd="sng" w="5900">
              <a:solidFill>
                <a:srgbClr val="272127"/>
              </a:solidFill>
              <a:prstDash val="solid"/>
              <a:miter lim="295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4"/>
            <p:cNvSpPr/>
            <p:nvPr/>
          </p:nvSpPr>
          <p:spPr>
            <a:xfrm>
              <a:off x="4434800" y="3105325"/>
              <a:ext cx="112150" cy="874200"/>
            </a:xfrm>
            <a:custGeom>
              <a:rect b="b" l="l" r="r" t="t"/>
              <a:pathLst>
                <a:path extrusionOk="0" fill="none" h="34968" w="4486">
                  <a:moveTo>
                    <a:pt x="4486" y="1"/>
                  </a:moveTo>
                  <a:lnTo>
                    <a:pt x="1" y="34967"/>
                  </a:lnTo>
                </a:path>
              </a:pathLst>
            </a:custGeom>
            <a:noFill/>
            <a:ln cap="flat" cmpd="sng" w="5900">
              <a:solidFill>
                <a:srgbClr val="272127"/>
              </a:solidFill>
              <a:prstDash val="solid"/>
              <a:miter lim="295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4"/>
            <p:cNvSpPr/>
            <p:nvPr/>
          </p:nvSpPr>
          <p:spPr>
            <a:xfrm>
              <a:off x="4503400" y="2878875"/>
              <a:ext cx="39875" cy="164525"/>
            </a:xfrm>
            <a:custGeom>
              <a:rect b="b" l="l" r="r" t="t"/>
              <a:pathLst>
                <a:path extrusionOk="0" h="6581" w="1595">
                  <a:moveTo>
                    <a:pt x="90" y="0"/>
                  </a:moveTo>
                  <a:cubicBezTo>
                    <a:pt x="31" y="0"/>
                    <a:pt x="1" y="59"/>
                    <a:pt x="1" y="118"/>
                  </a:cubicBezTo>
                  <a:lnTo>
                    <a:pt x="90" y="5194"/>
                  </a:lnTo>
                  <a:cubicBezTo>
                    <a:pt x="90" y="5961"/>
                    <a:pt x="709" y="6580"/>
                    <a:pt x="1476" y="6580"/>
                  </a:cubicBezTo>
                  <a:cubicBezTo>
                    <a:pt x="1535" y="6580"/>
                    <a:pt x="1594" y="6521"/>
                    <a:pt x="1594" y="6462"/>
                  </a:cubicBezTo>
                  <a:cubicBezTo>
                    <a:pt x="1594" y="6403"/>
                    <a:pt x="1535" y="6344"/>
                    <a:pt x="1476" y="6344"/>
                  </a:cubicBezTo>
                  <a:cubicBezTo>
                    <a:pt x="827" y="6344"/>
                    <a:pt x="326" y="5813"/>
                    <a:pt x="326" y="5194"/>
                  </a:cubicBezTo>
                  <a:lnTo>
                    <a:pt x="208" y="118"/>
                  </a:lnTo>
                  <a:cubicBezTo>
                    <a:pt x="208" y="59"/>
                    <a:pt x="178" y="0"/>
                    <a:pt x="9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4"/>
            <p:cNvSpPr/>
            <p:nvPr/>
          </p:nvSpPr>
          <p:spPr>
            <a:xfrm>
              <a:off x="4552100" y="2645750"/>
              <a:ext cx="17725" cy="441900"/>
            </a:xfrm>
            <a:custGeom>
              <a:rect b="b" l="l" r="r" t="t"/>
              <a:pathLst>
                <a:path extrusionOk="0" h="17676" w="709">
                  <a:moveTo>
                    <a:pt x="119" y="1"/>
                  </a:moveTo>
                  <a:cubicBezTo>
                    <a:pt x="60" y="1"/>
                    <a:pt x="0" y="60"/>
                    <a:pt x="0" y="119"/>
                  </a:cubicBezTo>
                  <a:lnTo>
                    <a:pt x="473" y="17558"/>
                  </a:lnTo>
                  <a:cubicBezTo>
                    <a:pt x="473" y="17617"/>
                    <a:pt x="532" y="17676"/>
                    <a:pt x="591" y="17676"/>
                  </a:cubicBezTo>
                  <a:cubicBezTo>
                    <a:pt x="650" y="17646"/>
                    <a:pt x="709" y="17617"/>
                    <a:pt x="709" y="17558"/>
                  </a:cubicBezTo>
                  <a:lnTo>
                    <a:pt x="237" y="119"/>
                  </a:lnTo>
                  <a:cubicBezTo>
                    <a:pt x="237" y="60"/>
                    <a:pt x="178" y="1"/>
                    <a:pt x="119" y="1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4"/>
            <p:cNvSpPr/>
            <p:nvPr/>
          </p:nvSpPr>
          <p:spPr>
            <a:xfrm>
              <a:off x="4257025" y="2631850"/>
              <a:ext cx="149025" cy="346700"/>
            </a:xfrm>
            <a:custGeom>
              <a:rect b="b" l="l" r="r" t="t"/>
              <a:pathLst>
                <a:path extrusionOk="0" h="13868" w="5961">
                  <a:moveTo>
                    <a:pt x="3319" y="1"/>
                  </a:moveTo>
                  <a:cubicBezTo>
                    <a:pt x="2272" y="1"/>
                    <a:pt x="1327" y="1049"/>
                    <a:pt x="1004" y="2180"/>
                  </a:cubicBezTo>
                  <a:cubicBezTo>
                    <a:pt x="768" y="2947"/>
                    <a:pt x="561" y="3744"/>
                    <a:pt x="384" y="4540"/>
                  </a:cubicBezTo>
                  <a:cubicBezTo>
                    <a:pt x="237" y="5278"/>
                    <a:pt x="119" y="6016"/>
                    <a:pt x="89" y="6783"/>
                  </a:cubicBezTo>
                  <a:cubicBezTo>
                    <a:pt x="1" y="7904"/>
                    <a:pt x="60" y="9026"/>
                    <a:pt x="296" y="10117"/>
                  </a:cubicBezTo>
                  <a:cubicBezTo>
                    <a:pt x="591" y="11298"/>
                    <a:pt x="1063" y="12389"/>
                    <a:pt x="1564" y="13481"/>
                  </a:cubicBezTo>
                  <a:cubicBezTo>
                    <a:pt x="1653" y="13658"/>
                    <a:pt x="1741" y="13835"/>
                    <a:pt x="1918" y="13865"/>
                  </a:cubicBezTo>
                  <a:cubicBezTo>
                    <a:pt x="1934" y="13867"/>
                    <a:pt x="1949" y="13868"/>
                    <a:pt x="1964" y="13868"/>
                  </a:cubicBezTo>
                  <a:cubicBezTo>
                    <a:pt x="2151" y="13868"/>
                    <a:pt x="2311" y="13704"/>
                    <a:pt x="2420" y="13540"/>
                  </a:cubicBezTo>
                  <a:cubicBezTo>
                    <a:pt x="3453" y="12035"/>
                    <a:pt x="4309" y="10353"/>
                    <a:pt x="4958" y="8612"/>
                  </a:cubicBezTo>
                  <a:cubicBezTo>
                    <a:pt x="5105" y="8170"/>
                    <a:pt x="5223" y="7757"/>
                    <a:pt x="5371" y="7314"/>
                  </a:cubicBezTo>
                  <a:cubicBezTo>
                    <a:pt x="5430" y="7108"/>
                    <a:pt x="5459" y="6901"/>
                    <a:pt x="5518" y="6694"/>
                  </a:cubicBezTo>
                  <a:cubicBezTo>
                    <a:pt x="5784" y="5691"/>
                    <a:pt x="5961" y="4658"/>
                    <a:pt x="5902" y="3626"/>
                  </a:cubicBezTo>
                  <a:cubicBezTo>
                    <a:pt x="5813" y="2593"/>
                    <a:pt x="5489" y="1531"/>
                    <a:pt x="4781" y="763"/>
                  </a:cubicBezTo>
                  <a:cubicBezTo>
                    <a:pt x="4306" y="223"/>
                    <a:pt x="3802" y="1"/>
                    <a:pt x="3319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4"/>
            <p:cNvSpPr/>
            <p:nvPr/>
          </p:nvSpPr>
          <p:spPr>
            <a:xfrm>
              <a:off x="4244475" y="1958750"/>
              <a:ext cx="305425" cy="814575"/>
            </a:xfrm>
            <a:custGeom>
              <a:rect b="b" l="l" r="r" t="t"/>
              <a:pathLst>
                <a:path extrusionOk="0" h="32583" w="12217">
                  <a:moveTo>
                    <a:pt x="6918" y="1"/>
                  </a:moveTo>
                  <a:cubicBezTo>
                    <a:pt x="6085" y="1"/>
                    <a:pt x="5228" y="395"/>
                    <a:pt x="4693" y="1042"/>
                  </a:cubicBezTo>
                  <a:cubicBezTo>
                    <a:pt x="4043" y="1839"/>
                    <a:pt x="3866" y="2960"/>
                    <a:pt x="3748" y="3964"/>
                  </a:cubicBezTo>
                  <a:cubicBezTo>
                    <a:pt x="3306" y="8213"/>
                    <a:pt x="2834" y="12462"/>
                    <a:pt x="2302" y="16711"/>
                  </a:cubicBezTo>
                  <a:cubicBezTo>
                    <a:pt x="1742" y="21314"/>
                    <a:pt x="1063" y="25888"/>
                    <a:pt x="237" y="30432"/>
                  </a:cubicBezTo>
                  <a:cubicBezTo>
                    <a:pt x="148" y="30845"/>
                    <a:pt x="60" y="31258"/>
                    <a:pt x="1" y="31671"/>
                  </a:cubicBezTo>
                  <a:cubicBezTo>
                    <a:pt x="1270" y="31937"/>
                    <a:pt x="2509" y="32202"/>
                    <a:pt x="3778" y="32497"/>
                  </a:cubicBezTo>
                  <a:cubicBezTo>
                    <a:pt x="3837" y="32497"/>
                    <a:pt x="3896" y="32497"/>
                    <a:pt x="3925" y="32527"/>
                  </a:cubicBezTo>
                  <a:cubicBezTo>
                    <a:pt x="4071" y="32559"/>
                    <a:pt x="4217" y="32583"/>
                    <a:pt x="4358" y="32583"/>
                  </a:cubicBezTo>
                  <a:cubicBezTo>
                    <a:pt x="4473" y="32583"/>
                    <a:pt x="4586" y="32567"/>
                    <a:pt x="4693" y="32527"/>
                  </a:cubicBezTo>
                  <a:cubicBezTo>
                    <a:pt x="4899" y="32409"/>
                    <a:pt x="5017" y="32202"/>
                    <a:pt x="5165" y="31996"/>
                  </a:cubicBezTo>
                  <a:cubicBezTo>
                    <a:pt x="7024" y="28927"/>
                    <a:pt x="8765" y="25769"/>
                    <a:pt x="10328" y="22494"/>
                  </a:cubicBezTo>
                  <a:cubicBezTo>
                    <a:pt x="10801" y="21550"/>
                    <a:pt x="11243" y="20606"/>
                    <a:pt x="11656" y="19661"/>
                  </a:cubicBezTo>
                  <a:cubicBezTo>
                    <a:pt x="12217" y="18452"/>
                    <a:pt x="11745" y="16947"/>
                    <a:pt x="11627" y="15619"/>
                  </a:cubicBezTo>
                  <a:cubicBezTo>
                    <a:pt x="11863" y="12757"/>
                    <a:pt x="11745" y="9747"/>
                    <a:pt x="11184" y="6973"/>
                  </a:cubicBezTo>
                  <a:cubicBezTo>
                    <a:pt x="11125" y="6619"/>
                    <a:pt x="11037" y="6295"/>
                    <a:pt x="10978" y="5941"/>
                  </a:cubicBezTo>
                  <a:cubicBezTo>
                    <a:pt x="10860" y="5468"/>
                    <a:pt x="10712" y="4908"/>
                    <a:pt x="10535" y="4318"/>
                  </a:cubicBezTo>
                  <a:cubicBezTo>
                    <a:pt x="10033" y="2606"/>
                    <a:pt x="9237" y="688"/>
                    <a:pt x="7702" y="128"/>
                  </a:cubicBezTo>
                  <a:cubicBezTo>
                    <a:pt x="7451" y="41"/>
                    <a:pt x="7186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4"/>
            <p:cNvSpPr/>
            <p:nvPr/>
          </p:nvSpPr>
          <p:spPr>
            <a:xfrm>
              <a:off x="4302025" y="1959075"/>
              <a:ext cx="222075" cy="814250"/>
            </a:xfrm>
            <a:custGeom>
              <a:rect b="b" l="l" r="r" t="t"/>
              <a:pathLst>
                <a:path extrusionOk="0" h="32570" w="8883">
                  <a:moveTo>
                    <a:pt x="4577" y="0"/>
                  </a:moveTo>
                  <a:cubicBezTo>
                    <a:pt x="3756" y="0"/>
                    <a:pt x="2918" y="392"/>
                    <a:pt x="2391" y="1029"/>
                  </a:cubicBezTo>
                  <a:cubicBezTo>
                    <a:pt x="1741" y="1826"/>
                    <a:pt x="1564" y="2947"/>
                    <a:pt x="1446" y="3951"/>
                  </a:cubicBezTo>
                  <a:cubicBezTo>
                    <a:pt x="1004" y="8200"/>
                    <a:pt x="532" y="12449"/>
                    <a:pt x="0" y="16698"/>
                  </a:cubicBezTo>
                  <a:cubicBezTo>
                    <a:pt x="325" y="19442"/>
                    <a:pt x="591" y="22157"/>
                    <a:pt x="856" y="24901"/>
                  </a:cubicBezTo>
                  <a:cubicBezTo>
                    <a:pt x="1092" y="27409"/>
                    <a:pt x="1299" y="29947"/>
                    <a:pt x="1476" y="32484"/>
                  </a:cubicBezTo>
                  <a:cubicBezTo>
                    <a:pt x="1535" y="32484"/>
                    <a:pt x="1594" y="32484"/>
                    <a:pt x="1623" y="32514"/>
                  </a:cubicBezTo>
                  <a:cubicBezTo>
                    <a:pt x="1769" y="32546"/>
                    <a:pt x="1915" y="32570"/>
                    <a:pt x="2056" y="32570"/>
                  </a:cubicBezTo>
                  <a:cubicBezTo>
                    <a:pt x="2171" y="32570"/>
                    <a:pt x="2284" y="32554"/>
                    <a:pt x="2391" y="32514"/>
                  </a:cubicBezTo>
                  <a:cubicBezTo>
                    <a:pt x="2597" y="32396"/>
                    <a:pt x="2715" y="32189"/>
                    <a:pt x="2863" y="31983"/>
                  </a:cubicBezTo>
                  <a:cubicBezTo>
                    <a:pt x="4722" y="28914"/>
                    <a:pt x="6463" y="25756"/>
                    <a:pt x="8026" y="22481"/>
                  </a:cubicBezTo>
                  <a:cubicBezTo>
                    <a:pt x="8233" y="19029"/>
                    <a:pt x="8440" y="15547"/>
                    <a:pt x="8676" y="12065"/>
                  </a:cubicBezTo>
                  <a:cubicBezTo>
                    <a:pt x="8764" y="10383"/>
                    <a:pt x="8882" y="8672"/>
                    <a:pt x="8882" y="6960"/>
                  </a:cubicBezTo>
                  <a:cubicBezTo>
                    <a:pt x="8823" y="6606"/>
                    <a:pt x="8735" y="6282"/>
                    <a:pt x="8676" y="5928"/>
                  </a:cubicBezTo>
                  <a:cubicBezTo>
                    <a:pt x="8558" y="5455"/>
                    <a:pt x="8410" y="4895"/>
                    <a:pt x="8233" y="4305"/>
                  </a:cubicBezTo>
                  <a:cubicBezTo>
                    <a:pt x="7731" y="2593"/>
                    <a:pt x="6935" y="705"/>
                    <a:pt x="5400" y="144"/>
                  </a:cubicBezTo>
                  <a:cubicBezTo>
                    <a:pt x="5137" y="46"/>
                    <a:pt x="4858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4"/>
            <p:cNvSpPr/>
            <p:nvPr/>
          </p:nvSpPr>
          <p:spPr>
            <a:xfrm>
              <a:off x="4347025" y="1833525"/>
              <a:ext cx="562150" cy="950375"/>
            </a:xfrm>
            <a:custGeom>
              <a:rect b="b" l="l" r="r" t="t"/>
              <a:pathLst>
                <a:path extrusionOk="0" h="38015" w="22486">
                  <a:moveTo>
                    <a:pt x="14332" y="1"/>
                  </a:moveTo>
                  <a:cubicBezTo>
                    <a:pt x="14198" y="1"/>
                    <a:pt x="14075" y="68"/>
                    <a:pt x="13898" y="209"/>
                  </a:cubicBezTo>
                  <a:cubicBezTo>
                    <a:pt x="13190" y="711"/>
                    <a:pt x="12482" y="1212"/>
                    <a:pt x="11744" y="1625"/>
                  </a:cubicBezTo>
                  <a:cubicBezTo>
                    <a:pt x="11420" y="1832"/>
                    <a:pt x="11095" y="2009"/>
                    <a:pt x="10741" y="2097"/>
                  </a:cubicBezTo>
                  <a:cubicBezTo>
                    <a:pt x="10328" y="2186"/>
                    <a:pt x="9915" y="2186"/>
                    <a:pt x="9502" y="2186"/>
                  </a:cubicBezTo>
                  <a:cubicBezTo>
                    <a:pt x="9236" y="2186"/>
                    <a:pt x="8941" y="2156"/>
                    <a:pt x="8646" y="2127"/>
                  </a:cubicBezTo>
                  <a:cubicBezTo>
                    <a:pt x="8203" y="2009"/>
                    <a:pt x="7790" y="1802"/>
                    <a:pt x="7348" y="1684"/>
                  </a:cubicBezTo>
                  <a:cubicBezTo>
                    <a:pt x="7182" y="1638"/>
                    <a:pt x="7016" y="1615"/>
                    <a:pt x="6853" y="1615"/>
                  </a:cubicBezTo>
                  <a:cubicBezTo>
                    <a:pt x="6493" y="1615"/>
                    <a:pt x="6147" y="1727"/>
                    <a:pt x="5843" y="1950"/>
                  </a:cubicBezTo>
                  <a:cubicBezTo>
                    <a:pt x="4781" y="2747"/>
                    <a:pt x="3689" y="3514"/>
                    <a:pt x="2656" y="4340"/>
                  </a:cubicBezTo>
                  <a:cubicBezTo>
                    <a:pt x="1063" y="5668"/>
                    <a:pt x="0" y="7084"/>
                    <a:pt x="30" y="9209"/>
                  </a:cubicBezTo>
                  <a:cubicBezTo>
                    <a:pt x="30" y="9533"/>
                    <a:pt x="30" y="9828"/>
                    <a:pt x="59" y="10153"/>
                  </a:cubicBezTo>
                  <a:cubicBezTo>
                    <a:pt x="236" y="14461"/>
                    <a:pt x="1092" y="18739"/>
                    <a:pt x="1151" y="23048"/>
                  </a:cubicBezTo>
                  <a:cubicBezTo>
                    <a:pt x="1181" y="25054"/>
                    <a:pt x="1122" y="27090"/>
                    <a:pt x="886" y="29067"/>
                  </a:cubicBezTo>
                  <a:cubicBezTo>
                    <a:pt x="679" y="30719"/>
                    <a:pt x="148" y="32342"/>
                    <a:pt x="266" y="33995"/>
                  </a:cubicBezTo>
                  <a:cubicBezTo>
                    <a:pt x="295" y="34732"/>
                    <a:pt x="443" y="35588"/>
                    <a:pt x="1063" y="36060"/>
                  </a:cubicBezTo>
                  <a:cubicBezTo>
                    <a:pt x="1417" y="36326"/>
                    <a:pt x="1800" y="36267"/>
                    <a:pt x="2154" y="36414"/>
                  </a:cubicBezTo>
                  <a:cubicBezTo>
                    <a:pt x="2745" y="36680"/>
                    <a:pt x="3069" y="37329"/>
                    <a:pt x="3600" y="37654"/>
                  </a:cubicBezTo>
                  <a:cubicBezTo>
                    <a:pt x="4079" y="37933"/>
                    <a:pt x="4623" y="38014"/>
                    <a:pt x="5182" y="38014"/>
                  </a:cubicBezTo>
                  <a:cubicBezTo>
                    <a:pt x="5864" y="38014"/>
                    <a:pt x="6568" y="37893"/>
                    <a:pt x="7200" y="37860"/>
                  </a:cubicBezTo>
                  <a:cubicBezTo>
                    <a:pt x="7790" y="37801"/>
                    <a:pt x="8410" y="37772"/>
                    <a:pt x="9000" y="37742"/>
                  </a:cubicBezTo>
                  <a:cubicBezTo>
                    <a:pt x="10121" y="37654"/>
                    <a:pt x="11243" y="37595"/>
                    <a:pt x="12394" y="37565"/>
                  </a:cubicBezTo>
                  <a:cubicBezTo>
                    <a:pt x="13692" y="37536"/>
                    <a:pt x="15049" y="37536"/>
                    <a:pt x="16289" y="36946"/>
                  </a:cubicBezTo>
                  <a:cubicBezTo>
                    <a:pt x="16997" y="36621"/>
                    <a:pt x="17587" y="36060"/>
                    <a:pt x="18325" y="35736"/>
                  </a:cubicBezTo>
                  <a:cubicBezTo>
                    <a:pt x="19033" y="35411"/>
                    <a:pt x="19888" y="35441"/>
                    <a:pt x="20508" y="34910"/>
                  </a:cubicBezTo>
                  <a:cubicBezTo>
                    <a:pt x="21600" y="33936"/>
                    <a:pt x="21157" y="31723"/>
                    <a:pt x="21128" y="30424"/>
                  </a:cubicBezTo>
                  <a:cubicBezTo>
                    <a:pt x="21098" y="27592"/>
                    <a:pt x="20921" y="24788"/>
                    <a:pt x="21039" y="21956"/>
                  </a:cubicBezTo>
                  <a:cubicBezTo>
                    <a:pt x="21187" y="18503"/>
                    <a:pt x="21541" y="15081"/>
                    <a:pt x="21865" y="11658"/>
                  </a:cubicBezTo>
                  <a:cubicBezTo>
                    <a:pt x="21954" y="10477"/>
                    <a:pt x="22072" y="9297"/>
                    <a:pt x="22161" y="8117"/>
                  </a:cubicBezTo>
                  <a:cubicBezTo>
                    <a:pt x="22249" y="6907"/>
                    <a:pt x="22485" y="5756"/>
                    <a:pt x="22308" y="4546"/>
                  </a:cubicBezTo>
                  <a:cubicBezTo>
                    <a:pt x="22131" y="3425"/>
                    <a:pt x="20921" y="3042"/>
                    <a:pt x="20006" y="2599"/>
                  </a:cubicBezTo>
                  <a:cubicBezTo>
                    <a:pt x="19092" y="2186"/>
                    <a:pt x="18147" y="1773"/>
                    <a:pt x="17203" y="1389"/>
                  </a:cubicBezTo>
                  <a:cubicBezTo>
                    <a:pt x="16731" y="1183"/>
                    <a:pt x="16259" y="1035"/>
                    <a:pt x="15816" y="829"/>
                  </a:cubicBezTo>
                  <a:cubicBezTo>
                    <a:pt x="15433" y="622"/>
                    <a:pt x="15108" y="356"/>
                    <a:pt x="14754" y="150"/>
                  </a:cubicBezTo>
                  <a:cubicBezTo>
                    <a:pt x="14725" y="120"/>
                    <a:pt x="14666" y="91"/>
                    <a:pt x="14636" y="91"/>
                  </a:cubicBezTo>
                  <a:cubicBezTo>
                    <a:pt x="14517" y="31"/>
                    <a:pt x="14422" y="1"/>
                    <a:pt x="14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4"/>
            <p:cNvSpPr/>
            <p:nvPr/>
          </p:nvSpPr>
          <p:spPr>
            <a:xfrm>
              <a:off x="4518900" y="1885400"/>
              <a:ext cx="95925" cy="626875"/>
            </a:xfrm>
            <a:custGeom>
              <a:rect b="b" l="l" r="r" t="t"/>
              <a:pathLst>
                <a:path extrusionOk="0" h="25075" w="3837">
                  <a:moveTo>
                    <a:pt x="2343" y="0"/>
                  </a:moveTo>
                  <a:cubicBezTo>
                    <a:pt x="2273" y="0"/>
                    <a:pt x="2199" y="8"/>
                    <a:pt x="2125" y="22"/>
                  </a:cubicBezTo>
                  <a:cubicBezTo>
                    <a:pt x="1830" y="52"/>
                    <a:pt x="1506" y="81"/>
                    <a:pt x="1328" y="317"/>
                  </a:cubicBezTo>
                  <a:cubicBezTo>
                    <a:pt x="1240" y="406"/>
                    <a:pt x="1181" y="524"/>
                    <a:pt x="1151" y="642"/>
                  </a:cubicBezTo>
                  <a:cubicBezTo>
                    <a:pt x="945" y="1114"/>
                    <a:pt x="738" y="1586"/>
                    <a:pt x="532" y="2088"/>
                  </a:cubicBezTo>
                  <a:cubicBezTo>
                    <a:pt x="709" y="2353"/>
                    <a:pt x="886" y="2589"/>
                    <a:pt x="1092" y="2855"/>
                  </a:cubicBezTo>
                  <a:cubicBezTo>
                    <a:pt x="1210" y="3062"/>
                    <a:pt x="1447" y="3298"/>
                    <a:pt x="1447" y="3534"/>
                  </a:cubicBezTo>
                  <a:cubicBezTo>
                    <a:pt x="1565" y="5009"/>
                    <a:pt x="1328" y="6484"/>
                    <a:pt x="1210" y="7930"/>
                  </a:cubicBezTo>
                  <a:cubicBezTo>
                    <a:pt x="1063" y="9524"/>
                    <a:pt x="945" y="11088"/>
                    <a:pt x="797" y="12651"/>
                  </a:cubicBezTo>
                  <a:cubicBezTo>
                    <a:pt x="561" y="15720"/>
                    <a:pt x="148" y="18789"/>
                    <a:pt x="60" y="21858"/>
                  </a:cubicBezTo>
                  <a:cubicBezTo>
                    <a:pt x="1" y="23009"/>
                    <a:pt x="620" y="24248"/>
                    <a:pt x="1417" y="25074"/>
                  </a:cubicBezTo>
                  <a:cubicBezTo>
                    <a:pt x="1447" y="25045"/>
                    <a:pt x="1476" y="25015"/>
                    <a:pt x="1535" y="24986"/>
                  </a:cubicBezTo>
                  <a:cubicBezTo>
                    <a:pt x="2214" y="24307"/>
                    <a:pt x="2804" y="23510"/>
                    <a:pt x="3424" y="22802"/>
                  </a:cubicBezTo>
                  <a:cubicBezTo>
                    <a:pt x="3512" y="22713"/>
                    <a:pt x="3601" y="22595"/>
                    <a:pt x="3630" y="22477"/>
                  </a:cubicBezTo>
                  <a:cubicBezTo>
                    <a:pt x="3689" y="22330"/>
                    <a:pt x="3689" y="22182"/>
                    <a:pt x="3689" y="22035"/>
                  </a:cubicBezTo>
                  <a:cubicBezTo>
                    <a:pt x="3630" y="20264"/>
                    <a:pt x="3512" y="18464"/>
                    <a:pt x="3394" y="16664"/>
                  </a:cubicBezTo>
                  <a:cubicBezTo>
                    <a:pt x="3246" y="14569"/>
                    <a:pt x="3099" y="12474"/>
                    <a:pt x="2981" y="10379"/>
                  </a:cubicBezTo>
                  <a:cubicBezTo>
                    <a:pt x="2922" y="9317"/>
                    <a:pt x="2863" y="8284"/>
                    <a:pt x="2863" y="7222"/>
                  </a:cubicBezTo>
                  <a:cubicBezTo>
                    <a:pt x="2833" y="6691"/>
                    <a:pt x="2833" y="6160"/>
                    <a:pt x="2833" y="5629"/>
                  </a:cubicBezTo>
                  <a:cubicBezTo>
                    <a:pt x="2833" y="5216"/>
                    <a:pt x="2833" y="4803"/>
                    <a:pt x="2804" y="4360"/>
                  </a:cubicBezTo>
                  <a:cubicBezTo>
                    <a:pt x="2804" y="4094"/>
                    <a:pt x="2715" y="3711"/>
                    <a:pt x="2892" y="3504"/>
                  </a:cubicBezTo>
                  <a:cubicBezTo>
                    <a:pt x="3217" y="3062"/>
                    <a:pt x="3453" y="2530"/>
                    <a:pt x="3748" y="2058"/>
                  </a:cubicBezTo>
                  <a:cubicBezTo>
                    <a:pt x="3778" y="1999"/>
                    <a:pt x="3807" y="1940"/>
                    <a:pt x="3837" y="1852"/>
                  </a:cubicBezTo>
                  <a:cubicBezTo>
                    <a:pt x="3601" y="1321"/>
                    <a:pt x="3335" y="731"/>
                    <a:pt x="2922" y="317"/>
                  </a:cubicBezTo>
                  <a:cubicBezTo>
                    <a:pt x="2833" y="199"/>
                    <a:pt x="2715" y="81"/>
                    <a:pt x="2538" y="22"/>
                  </a:cubicBezTo>
                  <a:cubicBezTo>
                    <a:pt x="2479" y="8"/>
                    <a:pt x="2413" y="0"/>
                    <a:pt x="2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4"/>
            <p:cNvSpPr/>
            <p:nvPr/>
          </p:nvSpPr>
          <p:spPr>
            <a:xfrm>
              <a:off x="4488650" y="1814850"/>
              <a:ext cx="260425" cy="184325"/>
            </a:xfrm>
            <a:custGeom>
              <a:rect b="b" l="l" r="r" t="t"/>
              <a:pathLst>
                <a:path extrusionOk="0" h="7373" w="10417">
                  <a:moveTo>
                    <a:pt x="8691" y="0"/>
                  </a:moveTo>
                  <a:cubicBezTo>
                    <a:pt x="8607" y="0"/>
                    <a:pt x="8525" y="30"/>
                    <a:pt x="8469" y="100"/>
                  </a:cubicBezTo>
                  <a:cubicBezTo>
                    <a:pt x="8351" y="248"/>
                    <a:pt x="8263" y="366"/>
                    <a:pt x="8174" y="484"/>
                  </a:cubicBezTo>
                  <a:cubicBezTo>
                    <a:pt x="7997" y="661"/>
                    <a:pt x="7820" y="838"/>
                    <a:pt x="7614" y="1015"/>
                  </a:cubicBezTo>
                  <a:cubicBezTo>
                    <a:pt x="6994" y="1576"/>
                    <a:pt x="6256" y="2018"/>
                    <a:pt x="5489" y="2343"/>
                  </a:cubicBezTo>
                  <a:cubicBezTo>
                    <a:pt x="4907" y="2601"/>
                    <a:pt x="4309" y="2829"/>
                    <a:pt x="3695" y="2829"/>
                  </a:cubicBezTo>
                  <a:cubicBezTo>
                    <a:pt x="3469" y="2829"/>
                    <a:pt x="3241" y="2798"/>
                    <a:pt x="3011" y="2726"/>
                  </a:cubicBezTo>
                  <a:cubicBezTo>
                    <a:pt x="2657" y="2638"/>
                    <a:pt x="2332" y="2490"/>
                    <a:pt x="2037" y="2313"/>
                  </a:cubicBezTo>
                  <a:cubicBezTo>
                    <a:pt x="1801" y="2195"/>
                    <a:pt x="1624" y="1989"/>
                    <a:pt x="1447" y="1782"/>
                  </a:cubicBezTo>
                  <a:cubicBezTo>
                    <a:pt x="1358" y="1694"/>
                    <a:pt x="1270" y="1487"/>
                    <a:pt x="1152" y="1487"/>
                  </a:cubicBezTo>
                  <a:cubicBezTo>
                    <a:pt x="975" y="1487"/>
                    <a:pt x="857" y="1576"/>
                    <a:pt x="768" y="1723"/>
                  </a:cubicBezTo>
                  <a:cubicBezTo>
                    <a:pt x="709" y="1782"/>
                    <a:pt x="650" y="1900"/>
                    <a:pt x="591" y="1959"/>
                  </a:cubicBezTo>
                  <a:cubicBezTo>
                    <a:pt x="414" y="2225"/>
                    <a:pt x="237" y="2431"/>
                    <a:pt x="60" y="2697"/>
                  </a:cubicBezTo>
                  <a:cubicBezTo>
                    <a:pt x="60" y="2726"/>
                    <a:pt x="30" y="2756"/>
                    <a:pt x="1" y="2785"/>
                  </a:cubicBezTo>
                  <a:cubicBezTo>
                    <a:pt x="178" y="4290"/>
                    <a:pt x="325" y="5825"/>
                    <a:pt x="621" y="7270"/>
                  </a:cubicBezTo>
                  <a:cubicBezTo>
                    <a:pt x="621" y="7270"/>
                    <a:pt x="621" y="7241"/>
                    <a:pt x="650" y="7241"/>
                  </a:cubicBezTo>
                  <a:cubicBezTo>
                    <a:pt x="1034" y="6621"/>
                    <a:pt x="1329" y="5943"/>
                    <a:pt x="1624" y="5293"/>
                  </a:cubicBezTo>
                  <a:cubicBezTo>
                    <a:pt x="1889" y="4762"/>
                    <a:pt x="2125" y="4231"/>
                    <a:pt x="2479" y="3730"/>
                  </a:cubicBezTo>
                  <a:cubicBezTo>
                    <a:pt x="2645" y="3493"/>
                    <a:pt x="2924" y="3010"/>
                    <a:pt x="3257" y="3010"/>
                  </a:cubicBezTo>
                  <a:cubicBezTo>
                    <a:pt x="3339" y="3010"/>
                    <a:pt x="3424" y="3040"/>
                    <a:pt x="3512" y="3110"/>
                  </a:cubicBezTo>
                  <a:cubicBezTo>
                    <a:pt x="3955" y="3435"/>
                    <a:pt x="4220" y="3966"/>
                    <a:pt x="4456" y="4408"/>
                  </a:cubicBezTo>
                  <a:cubicBezTo>
                    <a:pt x="4752" y="5057"/>
                    <a:pt x="5106" y="5677"/>
                    <a:pt x="5489" y="6297"/>
                  </a:cubicBezTo>
                  <a:cubicBezTo>
                    <a:pt x="5637" y="6503"/>
                    <a:pt x="5784" y="6739"/>
                    <a:pt x="5961" y="6946"/>
                  </a:cubicBezTo>
                  <a:cubicBezTo>
                    <a:pt x="6020" y="7064"/>
                    <a:pt x="6109" y="7211"/>
                    <a:pt x="6197" y="7300"/>
                  </a:cubicBezTo>
                  <a:cubicBezTo>
                    <a:pt x="6247" y="7349"/>
                    <a:pt x="6275" y="7373"/>
                    <a:pt x="6301" y="7373"/>
                  </a:cubicBezTo>
                  <a:cubicBezTo>
                    <a:pt x="6336" y="7373"/>
                    <a:pt x="6365" y="7327"/>
                    <a:pt x="6433" y="7241"/>
                  </a:cubicBezTo>
                  <a:cubicBezTo>
                    <a:pt x="7319" y="6002"/>
                    <a:pt x="8174" y="4762"/>
                    <a:pt x="9119" y="3523"/>
                  </a:cubicBezTo>
                  <a:cubicBezTo>
                    <a:pt x="9355" y="3198"/>
                    <a:pt x="9591" y="2874"/>
                    <a:pt x="9797" y="2549"/>
                  </a:cubicBezTo>
                  <a:cubicBezTo>
                    <a:pt x="9945" y="2343"/>
                    <a:pt x="10417" y="1812"/>
                    <a:pt x="10358" y="1546"/>
                  </a:cubicBezTo>
                  <a:cubicBezTo>
                    <a:pt x="10358" y="1546"/>
                    <a:pt x="10328" y="1487"/>
                    <a:pt x="10269" y="1428"/>
                  </a:cubicBezTo>
                  <a:lnTo>
                    <a:pt x="10240" y="1399"/>
                  </a:lnTo>
                  <a:cubicBezTo>
                    <a:pt x="10063" y="1221"/>
                    <a:pt x="9797" y="956"/>
                    <a:pt x="9532" y="720"/>
                  </a:cubicBezTo>
                  <a:cubicBezTo>
                    <a:pt x="9355" y="513"/>
                    <a:pt x="9148" y="277"/>
                    <a:pt x="8942" y="100"/>
                  </a:cubicBezTo>
                  <a:cubicBezTo>
                    <a:pt x="8879" y="38"/>
                    <a:pt x="8784" y="0"/>
                    <a:pt x="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4"/>
            <p:cNvSpPr/>
            <p:nvPr/>
          </p:nvSpPr>
          <p:spPr>
            <a:xfrm>
              <a:off x="4366950" y="2671075"/>
              <a:ext cx="506075" cy="117125"/>
            </a:xfrm>
            <a:custGeom>
              <a:rect b="b" l="l" r="r" t="t"/>
              <a:pathLst>
                <a:path extrusionOk="0" h="4685" w="20243">
                  <a:moveTo>
                    <a:pt x="19302" y="1"/>
                  </a:moveTo>
                  <a:cubicBezTo>
                    <a:pt x="19223" y="1"/>
                    <a:pt x="19141" y="11"/>
                    <a:pt x="19062" y="21"/>
                  </a:cubicBezTo>
                  <a:cubicBezTo>
                    <a:pt x="15172" y="512"/>
                    <a:pt x="10585" y="1577"/>
                    <a:pt x="6334" y="1577"/>
                  </a:cubicBezTo>
                  <a:cubicBezTo>
                    <a:pt x="4716" y="1577"/>
                    <a:pt x="3146" y="1422"/>
                    <a:pt x="1682" y="1024"/>
                  </a:cubicBezTo>
                  <a:cubicBezTo>
                    <a:pt x="1502" y="975"/>
                    <a:pt x="1340" y="952"/>
                    <a:pt x="1195" y="952"/>
                  </a:cubicBezTo>
                  <a:cubicBezTo>
                    <a:pt x="554" y="952"/>
                    <a:pt x="233" y="1396"/>
                    <a:pt x="89" y="1998"/>
                  </a:cubicBezTo>
                  <a:cubicBezTo>
                    <a:pt x="59" y="2145"/>
                    <a:pt x="59" y="2322"/>
                    <a:pt x="30" y="2470"/>
                  </a:cubicBezTo>
                  <a:cubicBezTo>
                    <a:pt x="30" y="2765"/>
                    <a:pt x="0" y="3060"/>
                    <a:pt x="89" y="3325"/>
                  </a:cubicBezTo>
                  <a:cubicBezTo>
                    <a:pt x="354" y="4152"/>
                    <a:pt x="1623" y="4211"/>
                    <a:pt x="2361" y="4358"/>
                  </a:cubicBezTo>
                  <a:cubicBezTo>
                    <a:pt x="3662" y="4590"/>
                    <a:pt x="4969" y="4685"/>
                    <a:pt x="6277" y="4685"/>
                  </a:cubicBezTo>
                  <a:cubicBezTo>
                    <a:pt x="10631" y="4685"/>
                    <a:pt x="15002" y="3634"/>
                    <a:pt x="19268" y="3089"/>
                  </a:cubicBezTo>
                  <a:cubicBezTo>
                    <a:pt x="20242" y="2942"/>
                    <a:pt x="20124" y="2293"/>
                    <a:pt x="20006" y="1526"/>
                  </a:cubicBezTo>
                  <a:cubicBezTo>
                    <a:pt x="19947" y="1201"/>
                    <a:pt x="19888" y="876"/>
                    <a:pt x="19829" y="552"/>
                  </a:cubicBezTo>
                  <a:cubicBezTo>
                    <a:pt x="19800" y="434"/>
                    <a:pt x="19770" y="316"/>
                    <a:pt x="19711" y="198"/>
                  </a:cubicBezTo>
                  <a:cubicBezTo>
                    <a:pt x="19613" y="40"/>
                    <a:pt x="19462" y="1"/>
                    <a:pt x="19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4"/>
            <p:cNvSpPr/>
            <p:nvPr/>
          </p:nvSpPr>
          <p:spPr>
            <a:xfrm>
              <a:off x="4244475" y="1857075"/>
              <a:ext cx="270775" cy="1499250"/>
            </a:xfrm>
            <a:custGeom>
              <a:rect b="b" l="l" r="r" t="t"/>
              <a:pathLst>
                <a:path extrusionOk="0" h="59970" w="10831">
                  <a:moveTo>
                    <a:pt x="10426" y="1"/>
                  </a:moveTo>
                  <a:cubicBezTo>
                    <a:pt x="10314" y="1"/>
                    <a:pt x="10052" y="340"/>
                    <a:pt x="10004" y="388"/>
                  </a:cubicBezTo>
                  <a:cubicBezTo>
                    <a:pt x="9709" y="654"/>
                    <a:pt x="9443" y="919"/>
                    <a:pt x="9148" y="1155"/>
                  </a:cubicBezTo>
                  <a:cubicBezTo>
                    <a:pt x="8588" y="1627"/>
                    <a:pt x="7968" y="2100"/>
                    <a:pt x="7378" y="2542"/>
                  </a:cubicBezTo>
                  <a:cubicBezTo>
                    <a:pt x="6434" y="3309"/>
                    <a:pt x="5253" y="4136"/>
                    <a:pt x="4663" y="5198"/>
                  </a:cubicBezTo>
                  <a:cubicBezTo>
                    <a:pt x="4279" y="5877"/>
                    <a:pt x="3955" y="6585"/>
                    <a:pt x="3837" y="7381"/>
                  </a:cubicBezTo>
                  <a:cubicBezTo>
                    <a:pt x="3217" y="11188"/>
                    <a:pt x="3483" y="15112"/>
                    <a:pt x="3601" y="18978"/>
                  </a:cubicBezTo>
                  <a:cubicBezTo>
                    <a:pt x="3719" y="23050"/>
                    <a:pt x="4014" y="27269"/>
                    <a:pt x="3748" y="31371"/>
                  </a:cubicBezTo>
                  <a:cubicBezTo>
                    <a:pt x="3719" y="31991"/>
                    <a:pt x="3660" y="32581"/>
                    <a:pt x="3601" y="33171"/>
                  </a:cubicBezTo>
                  <a:cubicBezTo>
                    <a:pt x="3365" y="35502"/>
                    <a:pt x="2922" y="37833"/>
                    <a:pt x="2420" y="40164"/>
                  </a:cubicBezTo>
                  <a:cubicBezTo>
                    <a:pt x="2214" y="41108"/>
                    <a:pt x="2007" y="42082"/>
                    <a:pt x="1771" y="43056"/>
                  </a:cubicBezTo>
                  <a:cubicBezTo>
                    <a:pt x="1034" y="46036"/>
                    <a:pt x="1" y="49105"/>
                    <a:pt x="178" y="52233"/>
                  </a:cubicBezTo>
                  <a:cubicBezTo>
                    <a:pt x="296" y="54269"/>
                    <a:pt x="1801" y="55921"/>
                    <a:pt x="3335" y="57131"/>
                  </a:cubicBezTo>
                  <a:cubicBezTo>
                    <a:pt x="4516" y="58075"/>
                    <a:pt x="5784" y="58960"/>
                    <a:pt x="7171" y="59521"/>
                  </a:cubicBezTo>
                  <a:cubicBezTo>
                    <a:pt x="7535" y="59657"/>
                    <a:pt x="8198" y="59970"/>
                    <a:pt x="8699" y="59970"/>
                  </a:cubicBezTo>
                  <a:cubicBezTo>
                    <a:pt x="8847" y="59970"/>
                    <a:pt x="8981" y="59942"/>
                    <a:pt x="9089" y="59875"/>
                  </a:cubicBezTo>
                  <a:cubicBezTo>
                    <a:pt x="8174" y="50698"/>
                    <a:pt x="8824" y="41167"/>
                    <a:pt x="9414" y="31991"/>
                  </a:cubicBezTo>
                  <a:cubicBezTo>
                    <a:pt x="9679" y="28243"/>
                    <a:pt x="9945" y="24525"/>
                    <a:pt x="10210" y="20778"/>
                  </a:cubicBezTo>
                  <a:cubicBezTo>
                    <a:pt x="10240" y="20158"/>
                    <a:pt x="10299" y="19509"/>
                    <a:pt x="10328" y="18889"/>
                  </a:cubicBezTo>
                  <a:cubicBezTo>
                    <a:pt x="10476" y="16558"/>
                    <a:pt x="10624" y="14227"/>
                    <a:pt x="10712" y="11896"/>
                  </a:cubicBezTo>
                  <a:cubicBezTo>
                    <a:pt x="10771" y="9890"/>
                    <a:pt x="10830" y="7883"/>
                    <a:pt x="10801" y="5847"/>
                  </a:cubicBezTo>
                  <a:lnTo>
                    <a:pt x="10801" y="3634"/>
                  </a:lnTo>
                  <a:cubicBezTo>
                    <a:pt x="10771" y="2985"/>
                    <a:pt x="10742" y="2365"/>
                    <a:pt x="10683" y="1716"/>
                  </a:cubicBezTo>
                  <a:cubicBezTo>
                    <a:pt x="10624" y="1155"/>
                    <a:pt x="10594" y="595"/>
                    <a:pt x="10476" y="64"/>
                  </a:cubicBezTo>
                  <a:cubicBezTo>
                    <a:pt x="10470" y="19"/>
                    <a:pt x="10452" y="1"/>
                    <a:pt x="10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4"/>
            <p:cNvSpPr/>
            <p:nvPr/>
          </p:nvSpPr>
          <p:spPr>
            <a:xfrm>
              <a:off x="4614800" y="1818400"/>
              <a:ext cx="358550" cy="1539425"/>
            </a:xfrm>
            <a:custGeom>
              <a:rect b="b" l="l" r="r" t="t"/>
              <a:pathLst>
                <a:path extrusionOk="0" h="61577" w="14342">
                  <a:moveTo>
                    <a:pt x="4116" y="0"/>
                  </a:moveTo>
                  <a:cubicBezTo>
                    <a:pt x="4063" y="0"/>
                    <a:pt x="4009" y="22"/>
                    <a:pt x="3955" y="76"/>
                  </a:cubicBezTo>
                  <a:cubicBezTo>
                    <a:pt x="3837" y="253"/>
                    <a:pt x="3807" y="460"/>
                    <a:pt x="3719" y="637"/>
                  </a:cubicBezTo>
                  <a:cubicBezTo>
                    <a:pt x="2833" y="2909"/>
                    <a:pt x="1771" y="5122"/>
                    <a:pt x="1092" y="7483"/>
                  </a:cubicBezTo>
                  <a:cubicBezTo>
                    <a:pt x="414" y="9755"/>
                    <a:pt x="443" y="12440"/>
                    <a:pt x="355" y="14800"/>
                  </a:cubicBezTo>
                  <a:cubicBezTo>
                    <a:pt x="60" y="21823"/>
                    <a:pt x="30" y="28875"/>
                    <a:pt x="89" y="35928"/>
                  </a:cubicBezTo>
                  <a:cubicBezTo>
                    <a:pt x="89" y="40000"/>
                    <a:pt x="237" y="44190"/>
                    <a:pt x="266" y="48321"/>
                  </a:cubicBezTo>
                  <a:cubicBezTo>
                    <a:pt x="266" y="52422"/>
                    <a:pt x="1" y="56494"/>
                    <a:pt x="119" y="60596"/>
                  </a:cubicBezTo>
                  <a:cubicBezTo>
                    <a:pt x="148" y="61127"/>
                    <a:pt x="502" y="61422"/>
                    <a:pt x="886" y="61481"/>
                  </a:cubicBezTo>
                  <a:cubicBezTo>
                    <a:pt x="886" y="61481"/>
                    <a:pt x="886" y="61481"/>
                    <a:pt x="886" y="61510"/>
                  </a:cubicBezTo>
                  <a:lnTo>
                    <a:pt x="945" y="61510"/>
                  </a:lnTo>
                  <a:cubicBezTo>
                    <a:pt x="1475" y="61555"/>
                    <a:pt x="2002" y="61577"/>
                    <a:pt x="2525" y="61577"/>
                  </a:cubicBezTo>
                  <a:cubicBezTo>
                    <a:pt x="6890" y="61577"/>
                    <a:pt x="10968" y="60051"/>
                    <a:pt x="14341" y="57232"/>
                  </a:cubicBezTo>
                  <a:cubicBezTo>
                    <a:pt x="13869" y="54635"/>
                    <a:pt x="13545" y="52039"/>
                    <a:pt x="13072" y="49442"/>
                  </a:cubicBezTo>
                  <a:cubicBezTo>
                    <a:pt x="13013" y="49088"/>
                    <a:pt x="12954" y="48734"/>
                    <a:pt x="12895" y="48409"/>
                  </a:cubicBezTo>
                  <a:cubicBezTo>
                    <a:pt x="11863" y="42980"/>
                    <a:pt x="11745" y="37432"/>
                    <a:pt x="11686" y="31915"/>
                  </a:cubicBezTo>
                  <a:cubicBezTo>
                    <a:pt x="11686" y="31738"/>
                    <a:pt x="11686" y="31561"/>
                    <a:pt x="11686" y="31413"/>
                  </a:cubicBezTo>
                  <a:cubicBezTo>
                    <a:pt x="11656" y="28993"/>
                    <a:pt x="11686" y="26544"/>
                    <a:pt x="11715" y="24125"/>
                  </a:cubicBezTo>
                  <a:cubicBezTo>
                    <a:pt x="11745" y="23033"/>
                    <a:pt x="11745" y="21971"/>
                    <a:pt x="11774" y="20879"/>
                  </a:cubicBezTo>
                  <a:cubicBezTo>
                    <a:pt x="11804" y="18459"/>
                    <a:pt x="11863" y="16040"/>
                    <a:pt x="11892" y="13650"/>
                  </a:cubicBezTo>
                  <a:cubicBezTo>
                    <a:pt x="11892" y="12351"/>
                    <a:pt x="12040" y="10994"/>
                    <a:pt x="12128" y="9666"/>
                  </a:cubicBezTo>
                  <a:cubicBezTo>
                    <a:pt x="12217" y="8073"/>
                    <a:pt x="12276" y="6479"/>
                    <a:pt x="12010" y="4974"/>
                  </a:cubicBezTo>
                  <a:cubicBezTo>
                    <a:pt x="11833" y="4030"/>
                    <a:pt x="11272" y="3322"/>
                    <a:pt x="10564" y="2791"/>
                  </a:cubicBezTo>
                  <a:cubicBezTo>
                    <a:pt x="9797" y="2230"/>
                    <a:pt x="8853" y="1847"/>
                    <a:pt x="7968" y="1552"/>
                  </a:cubicBezTo>
                  <a:cubicBezTo>
                    <a:pt x="7407" y="1375"/>
                    <a:pt x="6817" y="1197"/>
                    <a:pt x="6256" y="1050"/>
                  </a:cubicBezTo>
                  <a:cubicBezTo>
                    <a:pt x="6020" y="961"/>
                    <a:pt x="5755" y="873"/>
                    <a:pt x="5489" y="784"/>
                  </a:cubicBezTo>
                  <a:cubicBezTo>
                    <a:pt x="5105" y="666"/>
                    <a:pt x="4781" y="637"/>
                    <a:pt x="4515" y="283"/>
                  </a:cubicBezTo>
                  <a:cubicBezTo>
                    <a:pt x="4406" y="174"/>
                    <a:pt x="4265" y="0"/>
                    <a:pt x="4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4"/>
            <p:cNvSpPr/>
            <p:nvPr/>
          </p:nvSpPr>
          <p:spPr>
            <a:xfrm>
              <a:off x="4321950" y="2661250"/>
              <a:ext cx="113625" cy="235350"/>
            </a:xfrm>
            <a:custGeom>
              <a:rect b="b" l="l" r="r" t="t"/>
              <a:pathLst>
                <a:path extrusionOk="0" h="9414" w="4545">
                  <a:moveTo>
                    <a:pt x="885" y="1"/>
                  </a:moveTo>
                  <a:cubicBezTo>
                    <a:pt x="885" y="2568"/>
                    <a:pt x="561" y="5135"/>
                    <a:pt x="0" y="7672"/>
                  </a:cubicBezTo>
                  <a:cubicBezTo>
                    <a:pt x="590" y="8233"/>
                    <a:pt x="1180" y="8823"/>
                    <a:pt x="1741" y="9413"/>
                  </a:cubicBezTo>
                  <a:cubicBezTo>
                    <a:pt x="1800" y="9384"/>
                    <a:pt x="1859" y="9354"/>
                    <a:pt x="1889" y="9325"/>
                  </a:cubicBezTo>
                  <a:cubicBezTo>
                    <a:pt x="2302" y="9118"/>
                    <a:pt x="2685" y="8912"/>
                    <a:pt x="3069" y="8676"/>
                  </a:cubicBezTo>
                  <a:cubicBezTo>
                    <a:pt x="3512" y="8410"/>
                    <a:pt x="3836" y="8292"/>
                    <a:pt x="4013" y="7938"/>
                  </a:cubicBezTo>
                  <a:cubicBezTo>
                    <a:pt x="4072" y="7790"/>
                    <a:pt x="4131" y="7613"/>
                    <a:pt x="4161" y="7348"/>
                  </a:cubicBezTo>
                  <a:cubicBezTo>
                    <a:pt x="4220" y="6256"/>
                    <a:pt x="4308" y="5135"/>
                    <a:pt x="4367" y="4014"/>
                  </a:cubicBezTo>
                  <a:cubicBezTo>
                    <a:pt x="4456" y="2833"/>
                    <a:pt x="4367" y="1535"/>
                    <a:pt x="4544" y="296"/>
                  </a:cubicBezTo>
                  <a:lnTo>
                    <a:pt x="4544" y="296"/>
                  </a:lnTo>
                  <a:cubicBezTo>
                    <a:pt x="4248" y="317"/>
                    <a:pt x="3950" y="328"/>
                    <a:pt x="3651" y="328"/>
                  </a:cubicBezTo>
                  <a:cubicBezTo>
                    <a:pt x="2729" y="328"/>
                    <a:pt x="1799" y="223"/>
                    <a:pt x="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4"/>
            <p:cNvSpPr/>
            <p:nvPr/>
          </p:nvSpPr>
          <p:spPr>
            <a:xfrm>
              <a:off x="4427425" y="2060775"/>
              <a:ext cx="87075" cy="87075"/>
            </a:xfrm>
            <a:custGeom>
              <a:rect b="b" l="l" r="r" t="t"/>
              <a:pathLst>
                <a:path extrusionOk="0" h="3483" w="3483">
                  <a:moveTo>
                    <a:pt x="1742" y="1"/>
                  </a:moveTo>
                  <a:cubicBezTo>
                    <a:pt x="768" y="1"/>
                    <a:pt x="1" y="768"/>
                    <a:pt x="1" y="1742"/>
                  </a:cubicBezTo>
                  <a:cubicBezTo>
                    <a:pt x="1" y="2686"/>
                    <a:pt x="768" y="3482"/>
                    <a:pt x="1742" y="3482"/>
                  </a:cubicBezTo>
                  <a:cubicBezTo>
                    <a:pt x="2686" y="3482"/>
                    <a:pt x="3483" y="2686"/>
                    <a:pt x="3483" y="1742"/>
                  </a:cubicBezTo>
                  <a:cubicBezTo>
                    <a:pt x="3483" y="768"/>
                    <a:pt x="2686" y="1"/>
                    <a:pt x="1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4"/>
            <p:cNvSpPr/>
            <p:nvPr/>
          </p:nvSpPr>
          <p:spPr>
            <a:xfrm>
              <a:off x="4693000" y="2421500"/>
              <a:ext cx="214700" cy="328850"/>
            </a:xfrm>
            <a:custGeom>
              <a:rect b="b" l="l" r="r" t="t"/>
              <a:pathLst>
                <a:path extrusionOk="0" h="13154" w="8588">
                  <a:moveTo>
                    <a:pt x="8587" y="1"/>
                  </a:moveTo>
                  <a:lnTo>
                    <a:pt x="8587" y="1"/>
                  </a:lnTo>
                  <a:cubicBezTo>
                    <a:pt x="6256" y="1063"/>
                    <a:pt x="4013" y="2332"/>
                    <a:pt x="2154" y="4073"/>
                  </a:cubicBezTo>
                  <a:cubicBezTo>
                    <a:pt x="1623" y="4545"/>
                    <a:pt x="1122" y="5164"/>
                    <a:pt x="1210" y="5873"/>
                  </a:cubicBezTo>
                  <a:cubicBezTo>
                    <a:pt x="1269" y="6227"/>
                    <a:pt x="1476" y="6551"/>
                    <a:pt x="1535" y="6905"/>
                  </a:cubicBezTo>
                  <a:cubicBezTo>
                    <a:pt x="1623" y="7318"/>
                    <a:pt x="1505" y="7761"/>
                    <a:pt x="1358" y="8145"/>
                  </a:cubicBezTo>
                  <a:cubicBezTo>
                    <a:pt x="1122" y="8764"/>
                    <a:pt x="827" y="9325"/>
                    <a:pt x="502" y="9856"/>
                  </a:cubicBezTo>
                  <a:cubicBezTo>
                    <a:pt x="384" y="10033"/>
                    <a:pt x="0" y="10387"/>
                    <a:pt x="59" y="10594"/>
                  </a:cubicBezTo>
                  <a:cubicBezTo>
                    <a:pt x="118" y="10830"/>
                    <a:pt x="561" y="10948"/>
                    <a:pt x="679" y="11154"/>
                  </a:cubicBezTo>
                  <a:cubicBezTo>
                    <a:pt x="797" y="11302"/>
                    <a:pt x="797" y="11509"/>
                    <a:pt x="856" y="11686"/>
                  </a:cubicBezTo>
                  <a:cubicBezTo>
                    <a:pt x="1004" y="12158"/>
                    <a:pt x="1417" y="12482"/>
                    <a:pt x="1859" y="12689"/>
                  </a:cubicBezTo>
                  <a:cubicBezTo>
                    <a:pt x="2272" y="12866"/>
                    <a:pt x="2774" y="12954"/>
                    <a:pt x="3246" y="13013"/>
                  </a:cubicBezTo>
                  <a:cubicBezTo>
                    <a:pt x="3541" y="13072"/>
                    <a:pt x="3866" y="13102"/>
                    <a:pt x="4161" y="13131"/>
                  </a:cubicBezTo>
                  <a:cubicBezTo>
                    <a:pt x="4190" y="13146"/>
                    <a:pt x="4220" y="13154"/>
                    <a:pt x="4249" y="13154"/>
                  </a:cubicBezTo>
                  <a:cubicBezTo>
                    <a:pt x="4279" y="13154"/>
                    <a:pt x="4308" y="13146"/>
                    <a:pt x="4338" y="13131"/>
                  </a:cubicBezTo>
                  <a:cubicBezTo>
                    <a:pt x="4427" y="13131"/>
                    <a:pt x="4486" y="13043"/>
                    <a:pt x="4545" y="12984"/>
                  </a:cubicBezTo>
                  <a:cubicBezTo>
                    <a:pt x="4869" y="12571"/>
                    <a:pt x="5223" y="12158"/>
                    <a:pt x="5518" y="11715"/>
                  </a:cubicBezTo>
                  <a:cubicBezTo>
                    <a:pt x="5902" y="11095"/>
                    <a:pt x="6197" y="10417"/>
                    <a:pt x="6610" y="9827"/>
                  </a:cubicBezTo>
                  <a:cubicBezTo>
                    <a:pt x="6964" y="9325"/>
                    <a:pt x="7407" y="8882"/>
                    <a:pt x="7849" y="8440"/>
                  </a:cubicBezTo>
                  <a:cubicBezTo>
                    <a:pt x="8085" y="8233"/>
                    <a:pt x="8322" y="7997"/>
                    <a:pt x="8558" y="7791"/>
                  </a:cubicBezTo>
                  <a:cubicBezTo>
                    <a:pt x="8558" y="7614"/>
                    <a:pt x="8558" y="7437"/>
                    <a:pt x="8558" y="7289"/>
                  </a:cubicBezTo>
                  <a:cubicBezTo>
                    <a:pt x="8528" y="4869"/>
                    <a:pt x="8558" y="2420"/>
                    <a:pt x="8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4"/>
            <p:cNvSpPr/>
            <p:nvPr/>
          </p:nvSpPr>
          <p:spPr>
            <a:xfrm>
              <a:off x="4774150" y="1888900"/>
              <a:ext cx="147550" cy="451475"/>
            </a:xfrm>
            <a:custGeom>
              <a:rect b="b" l="l" r="r" t="t"/>
              <a:pathLst>
                <a:path extrusionOk="0" h="18059" w="5902">
                  <a:moveTo>
                    <a:pt x="4190" y="0"/>
                  </a:moveTo>
                  <a:cubicBezTo>
                    <a:pt x="2921" y="473"/>
                    <a:pt x="1859" y="1505"/>
                    <a:pt x="1181" y="2656"/>
                  </a:cubicBezTo>
                  <a:cubicBezTo>
                    <a:pt x="0" y="4692"/>
                    <a:pt x="207" y="7318"/>
                    <a:pt x="738" y="9502"/>
                  </a:cubicBezTo>
                  <a:cubicBezTo>
                    <a:pt x="1505" y="12718"/>
                    <a:pt x="3453" y="15374"/>
                    <a:pt x="5400" y="18059"/>
                  </a:cubicBezTo>
                  <a:cubicBezTo>
                    <a:pt x="5430" y="15639"/>
                    <a:pt x="5489" y="13220"/>
                    <a:pt x="5518" y="10830"/>
                  </a:cubicBezTo>
                  <a:cubicBezTo>
                    <a:pt x="5518" y="9531"/>
                    <a:pt x="5666" y="8174"/>
                    <a:pt x="5754" y="6846"/>
                  </a:cubicBezTo>
                  <a:cubicBezTo>
                    <a:pt x="5843" y="5253"/>
                    <a:pt x="5902" y="3659"/>
                    <a:pt x="5636" y="2154"/>
                  </a:cubicBezTo>
                  <a:cubicBezTo>
                    <a:pt x="5459" y="1210"/>
                    <a:pt x="4898" y="502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4"/>
            <p:cNvSpPr/>
            <p:nvPr/>
          </p:nvSpPr>
          <p:spPr>
            <a:xfrm>
              <a:off x="4685625" y="2518875"/>
              <a:ext cx="192550" cy="311950"/>
            </a:xfrm>
            <a:custGeom>
              <a:rect b="b" l="l" r="r" t="t"/>
              <a:pathLst>
                <a:path extrusionOk="0" h="12478" w="7702">
                  <a:moveTo>
                    <a:pt x="5017" y="1"/>
                  </a:moveTo>
                  <a:cubicBezTo>
                    <a:pt x="5017" y="30"/>
                    <a:pt x="4987" y="30"/>
                    <a:pt x="4987" y="60"/>
                  </a:cubicBezTo>
                  <a:cubicBezTo>
                    <a:pt x="4515" y="473"/>
                    <a:pt x="4131" y="915"/>
                    <a:pt x="3777" y="1417"/>
                  </a:cubicBezTo>
                  <a:cubicBezTo>
                    <a:pt x="3600" y="1653"/>
                    <a:pt x="3453" y="1889"/>
                    <a:pt x="3305" y="2096"/>
                  </a:cubicBezTo>
                  <a:cubicBezTo>
                    <a:pt x="3010" y="2597"/>
                    <a:pt x="2833" y="3158"/>
                    <a:pt x="2626" y="3689"/>
                  </a:cubicBezTo>
                  <a:cubicBezTo>
                    <a:pt x="2508" y="3984"/>
                    <a:pt x="2390" y="4250"/>
                    <a:pt x="2243" y="4545"/>
                  </a:cubicBezTo>
                  <a:cubicBezTo>
                    <a:pt x="1889" y="5194"/>
                    <a:pt x="1328" y="5666"/>
                    <a:pt x="974" y="6315"/>
                  </a:cubicBezTo>
                  <a:cubicBezTo>
                    <a:pt x="0" y="8027"/>
                    <a:pt x="413" y="10122"/>
                    <a:pt x="827" y="12010"/>
                  </a:cubicBezTo>
                  <a:cubicBezTo>
                    <a:pt x="877" y="12212"/>
                    <a:pt x="1013" y="12478"/>
                    <a:pt x="1199" y="12478"/>
                  </a:cubicBezTo>
                  <a:cubicBezTo>
                    <a:pt x="1231" y="12478"/>
                    <a:pt x="1264" y="12470"/>
                    <a:pt x="1299" y="12453"/>
                  </a:cubicBezTo>
                  <a:cubicBezTo>
                    <a:pt x="1387" y="12423"/>
                    <a:pt x="1446" y="12305"/>
                    <a:pt x="1476" y="12187"/>
                  </a:cubicBezTo>
                  <a:cubicBezTo>
                    <a:pt x="1682" y="11538"/>
                    <a:pt x="1800" y="10859"/>
                    <a:pt x="1977" y="10210"/>
                  </a:cubicBezTo>
                  <a:cubicBezTo>
                    <a:pt x="2184" y="9561"/>
                    <a:pt x="2361" y="9030"/>
                    <a:pt x="2892" y="8587"/>
                  </a:cubicBezTo>
                  <a:cubicBezTo>
                    <a:pt x="3217" y="8351"/>
                    <a:pt x="3571" y="8145"/>
                    <a:pt x="3895" y="7850"/>
                  </a:cubicBezTo>
                  <a:cubicBezTo>
                    <a:pt x="4190" y="7584"/>
                    <a:pt x="4485" y="7200"/>
                    <a:pt x="4692" y="6758"/>
                  </a:cubicBezTo>
                  <a:cubicBezTo>
                    <a:pt x="4928" y="6315"/>
                    <a:pt x="5076" y="5784"/>
                    <a:pt x="5076" y="5341"/>
                  </a:cubicBezTo>
                  <a:cubicBezTo>
                    <a:pt x="5105" y="4545"/>
                    <a:pt x="5400" y="4073"/>
                    <a:pt x="5902" y="3571"/>
                  </a:cubicBezTo>
                  <a:cubicBezTo>
                    <a:pt x="5990" y="3483"/>
                    <a:pt x="6079" y="3394"/>
                    <a:pt x="6138" y="3335"/>
                  </a:cubicBezTo>
                  <a:cubicBezTo>
                    <a:pt x="6699" y="2804"/>
                    <a:pt x="7141" y="2184"/>
                    <a:pt x="7702" y="1683"/>
                  </a:cubicBezTo>
                  <a:cubicBezTo>
                    <a:pt x="7171" y="1269"/>
                    <a:pt x="6610" y="886"/>
                    <a:pt x="6020" y="532"/>
                  </a:cubicBezTo>
                  <a:cubicBezTo>
                    <a:pt x="5695" y="355"/>
                    <a:pt x="5371" y="178"/>
                    <a:pt x="5017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4"/>
            <p:cNvSpPr/>
            <p:nvPr/>
          </p:nvSpPr>
          <p:spPr>
            <a:xfrm>
              <a:off x="4678975" y="2100600"/>
              <a:ext cx="124700" cy="29550"/>
            </a:xfrm>
            <a:custGeom>
              <a:rect b="b" l="l" r="r" t="t"/>
              <a:pathLst>
                <a:path extrusionOk="0" h="1182" w="4988">
                  <a:moveTo>
                    <a:pt x="60" y="1"/>
                  </a:moveTo>
                  <a:cubicBezTo>
                    <a:pt x="30" y="1"/>
                    <a:pt x="1" y="30"/>
                    <a:pt x="1" y="60"/>
                  </a:cubicBezTo>
                  <a:lnTo>
                    <a:pt x="1" y="1122"/>
                  </a:lnTo>
                  <a:cubicBezTo>
                    <a:pt x="1" y="1152"/>
                    <a:pt x="30" y="1181"/>
                    <a:pt x="60" y="1181"/>
                  </a:cubicBezTo>
                  <a:lnTo>
                    <a:pt x="4929" y="1181"/>
                  </a:lnTo>
                  <a:cubicBezTo>
                    <a:pt x="4958" y="1181"/>
                    <a:pt x="4988" y="1152"/>
                    <a:pt x="4988" y="1122"/>
                  </a:cubicBezTo>
                  <a:lnTo>
                    <a:pt x="4988" y="60"/>
                  </a:lnTo>
                  <a:cubicBezTo>
                    <a:pt x="4988" y="30"/>
                    <a:pt x="4958" y="1"/>
                    <a:pt x="4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4"/>
            <p:cNvSpPr/>
            <p:nvPr/>
          </p:nvSpPr>
          <p:spPr>
            <a:xfrm>
              <a:off x="4739475" y="1885425"/>
              <a:ext cx="370350" cy="788550"/>
            </a:xfrm>
            <a:custGeom>
              <a:rect b="b" l="l" r="r" t="t"/>
              <a:pathLst>
                <a:path extrusionOk="0" h="31542" w="14814">
                  <a:moveTo>
                    <a:pt x="5251" y="1"/>
                  </a:moveTo>
                  <a:cubicBezTo>
                    <a:pt x="4372" y="1"/>
                    <a:pt x="3508" y="435"/>
                    <a:pt x="2922" y="1172"/>
                  </a:cubicBezTo>
                  <a:cubicBezTo>
                    <a:pt x="1122" y="3503"/>
                    <a:pt x="2597" y="8136"/>
                    <a:pt x="3453" y="10585"/>
                  </a:cubicBezTo>
                  <a:cubicBezTo>
                    <a:pt x="4013" y="12208"/>
                    <a:pt x="4722" y="13772"/>
                    <a:pt x="5459" y="15336"/>
                  </a:cubicBezTo>
                  <a:cubicBezTo>
                    <a:pt x="5666" y="15778"/>
                    <a:pt x="7790" y="19644"/>
                    <a:pt x="7584" y="19880"/>
                  </a:cubicBezTo>
                  <a:cubicBezTo>
                    <a:pt x="7200" y="20263"/>
                    <a:pt x="6876" y="20588"/>
                    <a:pt x="6787" y="20676"/>
                  </a:cubicBezTo>
                  <a:cubicBezTo>
                    <a:pt x="6079" y="21473"/>
                    <a:pt x="5341" y="22240"/>
                    <a:pt x="4604" y="22978"/>
                  </a:cubicBezTo>
                  <a:cubicBezTo>
                    <a:pt x="3659" y="23952"/>
                    <a:pt x="2686" y="24867"/>
                    <a:pt x="1682" y="25781"/>
                  </a:cubicBezTo>
                  <a:cubicBezTo>
                    <a:pt x="1269" y="26135"/>
                    <a:pt x="827" y="26489"/>
                    <a:pt x="413" y="26873"/>
                  </a:cubicBezTo>
                  <a:cubicBezTo>
                    <a:pt x="0" y="27286"/>
                    <a:pt x="30" y="27611"/>
                    <a:pt x="502" y="27935"/>
                  </a:cubicBezTo>
                  <a:cubicBezTo>
                    <a:pt x="1328" y="28496"/>
                    <a:pt x="2036" y="29175"/>
                    <a:pt x="2627" y="29971"/>
                  </a:cubicBezTo>
                  <a:cubicBezTo>
                    <a:pt x="2951" y="30414"/>
                    <a:pt x="3246" y="30886"/>
                    <a:pt x="3482" y="31417"/>
                  </a:cubicBezTo>
                  <a:cubicBezTo>
                    <a:pt x="3508" y="31468"/>
                    <a:pt x="3555" y="31541"/>
                    <a:pt x="3625" y="31541"/>
                  </a:cubicBezTo>
                  <a:cubicBezTo>
                    <a:pt x="3636" y="31541"/>
                    <a:pt x="3647" y="31539"/>
                    <a:pt x="3659" y="31535"/>
                  </a:cubicBezTo>
                  <a:cubicBezTo>
                    <a:pt x="3689" y="31535"/>
                    <a:pt x="3718" y="31506"/>
                    <a:pt x="3748" y="31506"/>
                  </a:cubicBezTo>
                  <a:cubicBezTo>
                    <a:pt x="4869" y="30561"/>
                    <a:pt x="5902" y="29588"/>
                    <a:pt x="7053" y="28702"/>
                  </a:cubicBezTo>
                  <a:cubicBezTo>
                    <a:pt x="8174" y="27817"/>
                    <a:pt x="9354" y="27021"/>
                    <a:pt x="10476" y="26135"/>
                  </a:cubicBezTo>
                  <a:cubicBezTo>
                    <a:pt x="12187" y="24778"/>
                    <a:pt x="14282" y="22919"/>
                    <a:pt x="14577" y="20588"/>
                  </a:cubicBezTo>
                  <a:cubicBezTo>
                    <a:pt x="14813" y="18759"/>
                    <a:pt x="14164" y="16723"/>
                    <a:pt x="13633" y="14982"/>
                  </a:cubicBezTo>
                  <a:cubicBezTo>
                    <a:pt x="13072" y="13123"/>
                    <a:pt x="12334" y="11323"/>
                    <a:pt x="11626" y="9493"/>
                  </a:cubicBezTo>
                  <a:cubicBezTo>
                    <a:pt x="10977" y="7870"/>
                    <a:pt x="10298" y="6247"/>
                    <a:pt x="9561" y="4684"/>
                  </a:cubicBezTo>
                  <a:cubicBezTo>
                    <a:pt x="8853" y="3208"/>
                    <a:pt x="8115" y="1349"/>
                    <a:pt x="6699" y="434"/>
                  </a:cubicBezTo>
                  <a:cubicBezTo>
                    <a:pt x="6242" y="137"/>
                    <a:pt x="574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4"/>
            <p:cNvSpPr/>
            <p:nvPr/>
          </p:nvSpPr>
          <p:spPr>
            <a:xfrm>
              <a:off x="4668650" y="2650175"/>
              <a:ext cx="216900" cy="263675"/>
            </a:xfrm>
            <a:custGeom>
              <a:rect b="b" l="l" r="r" t="t"/>
              <a:pathLst>
                <a:path extrusionOk="0" h="10547" w="8676">
                  <a:moveTo>
                    <a:pt x="7555" y="1"/>
                  </a:moveTo>
                  <a:cubicBezTo>
                    <a:pt x="6020" y="463"/>
                    <a:pt x="4358" y="763"/>
                    <a:pt x="2758" y="763"/>
                  </a:cubicBezTo>
                  <a:cubicBezTo>
                    <a:pt x="1804" y="763"/>
                    <a:pt x="871" y="657"/>
                    <a:pt x="1" y="414"/>
                  </a:cubicBezTo>
                  <a:lnTo>
                    <a:pt x="1" y="414"/>
                  </a:lnTo>
                  <a:cubicBezTo>
                    <a:pt x="178" y="1624"/>
                    <a:pt x="30" y="2893"/>
                    <a:pt x="89" y="4073"/>
                  </a:cubicBezTo>
                  <a:cubicBezTo>
                    <a:pt x="148" y="5165"/>
                    <a:pt x="207" y="6256"/>
                    <a:pt x="266" y="7348"/>
                  </a:cubicBezTo>
                  <a:cubicBezTo>
                    <a:pt x="266" y="7614"/>
                    <a:pt x="296" y="7791"/>
                    <a:pt x="384" y="7938"/>
                  </a:cubicBezTo>
                  <a:cubicBezTo>
                    <a:pt x="561" y="8263"/>
                    <a:pt x="915" y="8411"/>
                    <a:pt x="1388" y="8676"/>
                  </a:cubicBezTo>
                  <a:cubicBezTo>
                    <a:pt x="1801" y="8912"/>
                    <a:pt x="2243" y="9148"/>
                    <a:pt x="2656" y="9355"/>
                  </a:cubicBezTo>
                  <a:cubicBezTo>
                    <a:pt x="3335" y="9709"/>
                    <a:pt x="4220" y="10358"/>
                    <a:pt x="4987" y="10535"/>
                  </a:cubicBezTo>
                  <a:cubicBezTo>
                    <a:pt x="5016" y="10543"/>
                    <a:pt x="5046" y="10546"/>
                    <a:pt x="5078" y="10546"/>
                  </a:cubicBezTo>
                  <a:cubicBezTo>
                    <a:pt x="5658" y="10546"/>
                    <a:pt x="6658" y="9309"/>
                    <a:pt x="6994" y="9001"/>
                  </a:cubicBezTo>
                  <a:cubicBezTo>
                    <a:pt x="7466" y="8529"/>
                    <a:pt x="8027" y="8027"/>
                    <a:pt x="8381" y="7466"/>
                  </a:cubicBezTo>
                  <a:cubicBezTo>
                    <a:pt x="8676" y="7053"/>
                    <a:pt x="8351" y="6109"/>
                    <a:pt x="8292" y="5637"/>
                  </a:cubicBezTo>
                  <a:cubicBezTo>
                    <a:pt x="8204" y="4988"/>
                    <a:pt x="8115" y="4339"/>
                    <a:pt x="8056" y="3689"/>
                  </a:cubicBezTo>
                  <a:cubicBezTo>
                    <a:pt x="7879" y="2480"/>
                    <a:pt x="7702" y="1240"/>
                    <a:pt x="7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4"/>
            <p:cNvSpPr/>
            <p:nvPr/>
          </p:nvSpPr>
          <p:spPr>
            <a:xfrm>
              <a:off x="4672825" y="1806675"/>
              <a:ext cx="78475" cy="244525"/>
            </a:xfrm>
            <a:custGeom>
              <a:rect b="b" l="l" r="r" t="t"/>
              <a:pathLst>
                <a:path extrusionOk="0" h="9781" w="3139">
                  <a:moveTo>
                    <a:pt x="5" y="1"/>
                  </a:moveTo>
                  <a:cubicBezTo>
                    <a:pt x="1" y="1"/>
                    <a:pt x="1" y="4"/>
                    <a:pt x="11" y="14"/>
                  </a:cubicBezTo>
                  <a:cubicBezTo>
                    <a:pt x="11" y="44"/>
                    <a:pt x="40" y="103"/>
                    <a:pt x="70" y="132"/>
                  </a:cubicBezTo>
                  <a:cubicBezTo>
                    <a:pt x="158" y="250"/>
                    <a:pt x="188" y="398"/>
                    <a:pt x="247" y="516"/>
                  </a:cubicBezTo>
                  <a:cubicBezTo>
                    <a:pt x="335" y="663"/>
                    <a:pt x="453" y="781"/>
                    <a:pt x="571" y="899"/>
                  </a:cubicBezTo>
                  <a:cubicBezTo>
                    <a:pt x="837" y="1253"/>
                    <a:pt x="1043" y="1637"/>
                    <a:pt x="1221" y="2050"/>
                  </a:cubicBezTo>
                  <a:cubicBezTo>
                    <a:pt x="1309" y="2286"/>
                    <a:pt x="1398" y="2522"/>
                    <a:pt x="1457" y="2758"/>
                  </a:cubicBezTo>
                  <a:cubicBezTo>
                    <a:pt x="2165" y="4971"/>
                    <a:pt x="2607" y="7243"/>
                    <a:pt x="2784" y="9515"/>
                  </a:cubicBezTo>
                  <a:cubicBezTo>
                    <a:pt x="2784" y="9604"/>
                    <a:pt x="2814" y="9692"/>
                    <a:pt x="2814" y="9781"/>
                  </a:cubicBezTo>
                  <a:lnTo>
                    <a:pt x="3138" y="9781"/>
                  </a:lnTo>
                  <a:cubicBezTo>
                    <a:pt x="3138" y="9692"/>
                    <a:pt x="3138" y="9633"/>
                    <a:pt x="3138" y="9545"/>
                  </a:cubicBezTo>
                  <a:cubicBezTo>
                    <a:pt x="2961" y="7214"/>
                    <a:pt x="2519" y="4912"/>
                    <a:pt x="1781" y="2670"/>
                  </a:cubicBezTo>
                  <a:cubicBezTo>
                    <a:pt x="1781" y="2611"/>
                    <a:pt x="1752" y="2581"/>
                    <a:pt x="1752" y="2522"/>
                  </a:cubicBezTo>
                  <a:cubicBezTo>
                    <a:pt x="1663" y="2316"/>
                    <a:pt x="1604" y="2080"/>
                    <a:pt x="1486" y="1873"/>
                  </a:cubicBezTo>
                  <a:cubicBezTo>
                    <a:pt x="1427" y="1726"/>
                    <a:pt x="1398" y="1607"/>
                    <a:pt x="1339" y="1489"/>
                  </a:cubicBezTo>
                  <a:cubicBezTo>
                    <a:pt x="1221" y="1283"/>
                    <a:pt x="1102" y="1076"/>
                    <a:pt x="955" y="870"/>
                  </a:cubicBezTo>
                  <a:cubicBezTo>
                    <a:pt x="837" y="693"/>
                    <a:pt x="660" y="486"/>
                    <a:pt x="483" y="339"/>
                  </a:cubicBezTo>
                  <a:cubicBezTo>
                    <a:pt x="424" y="280"/>
                    <a:pt x="335" y="191"/>
                    <a:pt x="247" y="132"/>
                  </a:cubicBezTo>
                  <a:cubicBezTo>
                    <a:pt x="217" y="103"/>
                    <a:pt x="158" y="73"/>
                    <a:pt x="129" y="44"/>
                  </a:cubicBezTo>
                  <a:cubicBezTo>
                    <a:pt x="99" y="44"/>
                    <a:pt x="70" y="44"/>
                    <a:pt x="40" y="14"/>
                  </a:cubicBezTo>
                  <a:cubicBezTo>
                    <a:pt x="40" y="14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4749050" y="2044550"/>
              <a:ext cx="82650" cy="247150"/>
            </a:xfrm>
            <a:custGeom>
              <a:rect b="b" l="l" r="r" t="t"/>
              <a:pathLst>
                <a:path extrusionOk="0" h="9886" w="3306">
                  <a:moveTo>
                    <a:pt x="149" y="0"/>
                  </a:moveTo>
                  <a:cubicBezTo>
                    <a:pt x="60" y="0"/>
                    <a:pt x="1" y="59"/>
                    <a:pt x="1" y="148"/>
                  </a:cubicBezTo>
                  <a:cubicBezTo>
                    <a:pt x="1" y="207"/>
                    <a:pt x="60" y="266"/>
                    <a:pt x="119" y="266"/>
                  </a:cubicBezTo>
                  <a:lnTo>
                    <a:pt x="149" y="266"/>
                  </a:lnTo>
                  <a:cubicBezTo>
                    <a:pt x="1476" y="266"/>
                    <a:pt x="2362" y="1417"/>
                    <a:pt x="2716" y="2420"/>
                  </a:cubicBezTo>
                  <a:cubicBezTo>
                    <a:pt x="2804" y="2715"/>
                    <a:pt x="2893" y="3010"/>
                    <a:pt x="2952" y="3335"/>
                  </a:cubicBezTo>
                  <a:cubicBezTo>
                    <a:pt x="3040" y="3925"/>
                    <a:pt x="3040" y="4545"/>
                    <a:pt x="3040" y="5105"/>
                  </a:cubicBezTo>
                  <a:lnTo>
                    <a:pt x="3011" y="8085"/>
                  </a:lnTo>
                  <a:cubicBezTo>
                    <a:pt x="3011" y="8351"/>
                    <a:pt x="3011" y="8646"/>
                    <a:pt x="2952" y="8912"/>
                  </a:cubicBezTo>
                  <a:cubicBezTo>
                    <a:pt x="2863" y="9207"/>
                    <a:pt x="2657" y="9443"/>
                    <a:pt x="2421" y="9561"/>
                  </a:cubicBezTo>
                  <a:cubicBezTo>
                    <a:pt x="2327" y="9601"/>
                    <a:pt x="2228" y="9617"/>
                    <a:pt x="2123" y="9617"/>
                  </a:cubicBezTo>
                  <a:cubicBezTo>
                    <a:pt x="1995" y="9617"/>
                    <a:pt x="1858" y="9593"/>
                    <a:pt x="1712" y="9561"/>
                  </a:cubicBezTo>
                  <a:cubicBezTo>
                    <a:pt x="1594" y="9531"/>
                    <a:pt x="1476" y="9531"/>
                    <a:pt x="1329" y="9531"/>
                  </a:cubicBezTo>
                  <a:cubicBezTo>
                    <a:pt x="1240" y="9531"/>
                    <a:pt x="1211" y="9590"/>
                    <a:pt x="1181" y="9649"/>
                  </a:cubicBezTo>
                  <a:cubicBezTo>
                    <a:pt x="1181" y="9738"/>
                    <a:pt x="1240" y="9797"/>
                    <a:pt x="1329" y="9797"/>
                  </a:cubicBezTo>
                  <a:cubicBezTo>
                    <a:pt x="1447" y="9797"/>
                    <a:pt x="1565" y="9826"/>
                    <a:pt x="1683" y="9826"/>
                  </a:cubicBezTo>
                  <a:cubicBezTo>
                    <a:pt x="1830" y="9856"/>
                    <a:pt x="1978" y="9885"/>
                    <a:pt x="2126" y="9885"/>
                  </a:cubicBezTo>
                  <a:cubicBezTo>
                    <a:pt x="2244" y="9885"/>
                    <a:pt x="2391" y="9856"/>
                    <a:pt x="2539" y="9797"/>
                  </a:cubicBezTo>
                  <a:cubicBezTo>
                    <a:pt x="2834" y="9649"/>
                    <a:pt x="3099" y="9354"/>
                    <a:pt x="3188" y="8971"/>
                  </a:cubicBezTo>
                  <a:cubicBezTo>
                    <a:pt x="3276" y="8676"/>
                    <a:pt x="3276" y="8351"/>
                    <a:pt x="3276" y="8085"/>
                  </a:cubicBezTo>
                  <a:lnTo>
                    <a:pt x="3306" y="5105"/>
                  </a:lnTo>
                  <a:cubicBezTo>
                    <a:pt x="3306" y="4574"/>
                    <a:pt x="3306" y="3984"/>
                    <a:pt x="3217" y="3394"/>
                  </a:cubicBezTo>
                  <a:cubicBezTo>
                    <a:pt x="3158" y="3040"/>
                    <a:pt x="3099" y="2686"/>
                    <a:pt x="2952" y="2332"/>
                  </a:cubicBezTo>
                  <a:cubicBezTo>
                    <a:pt x="2568" y="1269"/>
                    <a:pt x="1624" y="0"/>
                    <a:pt x="14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4"/>
            <p:cNvSpPr/>
            <p:nvPr/>
          </p:nvSpPr>
          <p:spPr>
            <a:xfrm>
              <a:off x="4778575" y="2131600"/>
              <a:ext cx="53125" cy="160100"/>
            </a:xfrm>
            <a:custGeom>
              <a:rect b="b" l="l" r="r" t="t"/>
              <a:pathLst>
                <a:path extrusionOk="0" h="6404" w="2125">
                  <a:moveTo>
                    <a:pt x="1771" y="0"/>
                  </a:moveTo>
                  <a:cubicBezTo>
                    <a:pt x="1830" y="561"/>
                    <a:pt x="1859" y="1092"/>
                    <a:pt x="1859" y="1623"/>
                  </a:cubicBezTo>
                  <a:lnTo>
                    <a:pt x="1830" y="4603"/>
                  </a:lnTo>
                  <a:cubicBezTo>
                    <a:pt x="1830" y="4869"/>
                    <a:pt x="1830" y="5164"/>
                    <a:pt x="1771" y="5430"/>
                  </a:cubicBezTo>
                  <a:cubicBezTo>
                    <a:pt x="1682" y="5725"/>
                    <a:pt x="1476" y="5961"/>
                    <a:pt x="1240" y="6079"/>
                  </a:cubicBezTo>
                  <a:cubicBezTo>
                    <a:pt x="1146" y="6119"/>
                    <a:pt x="1047" y="6135"/>
                    <a:pt x="942" y="6135"/>
                  </a:cubicBezTo>
                  <a:cubicBezTo>
                    <a:pt x="814" y="6135"/>
                    <a:pt x="677" y="6111"/>
                    <a:pt x="531" y="6079"/>
                  </a:cubicBezTo>
                  <a:cubicBezTo>
                    <a:pt x="413" y="6049"/>
                    <a:pt x="295" y="6049"/>
                    <a:pt x="148" y="6049"/>
                  </a:cubicBezTo>
                  <a:cubicBezTo>
                    <a:pt x="59" y="6049"/>
                    <a:pt x="30" y="6108"/>
                    <a:pt x="0" y="6167"/>
                  </a:cubicBezTo>
                  <a:cubicBezTo>
                    <a:pt x="0" y="6256"/>
                    <a:pt x="59" y="6315"/>
                    <a:pt x="148" y="6315"/>
                  </a:cubicBezTo>
                  <a:cubicBezTo>
                    <a:pt x="266" y="6315"/>
                    <a:pt x="384" y="6344"/>
                    <a:pt x="502" y="6344"/>
                  </a:cubicBezTo>
                  <a:cubicBezTo>
                    <a:pt x="649" y="6374"/>
                    <a:pt x="797" y="6403"/>
                    <a:pt x="915" y="6403"/>
                  </a:cubicBezTo>
                  <a:cubicBezTo>
                    <a:pt x="1063" y="6403"/>
                    <a:pt x="1210" y="6374"/>
                    <a:pt x="1358" y="6315"/>
                  </a:cubicBezTo>
                  <a:cubicBezTo>
                    <a:pt x="1653" y="6167"/>
                    <a:pt x="1918" y="5872"/>
                    <a:pt x="2007" y="5489"/>
                  </a:cubicBezTo>
                  <a:cubicBezTo>
                    <a:pt x="2095" y="5194"/>
                    <a:pt x="2095" y="4869"/>
                    <a:pt x="2095" y="4603"/>
                  </a:cubicBezTo>
                  <a:lnTo>
                    <a:pt x="2125" y="1623"/>
                  </a:lnTo>
                  <a:cubicBezTo>
                    <a:pt x="2125" y="1122"/>
                    <a:pt x="2125" y="561"/>
                    <a:pt x="2036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4"/>
            <p:cNvSpPr/>
            <p:nvPr/>
          </p:nvSpPr>
          <p:spPr>
            <a:xfrm>
              <a:off x="4760875" y="2273600"/>
              <a:ext cx="40575" cy="21775"/>
            </a:xfrm>
            <a:custGeom>
              <a:rect b="b" l="l" r="r" t="t"/>
              <a:pathLst>
                <a:path extrusionOk="0" h="871" w="1623">
                  <a:moveTo>
                    <a:pt x="579" y="0"/>
                  </a:moveTo>
                  <a:cubicBezTo>
                    <a:pt x="443" y="0"/>
                    <a:pt x="310" y="45"/>
                    <a:pt x="207" y="163"/>
                  </a:cubicBezTo>
                  <a:cubicBezTo>
                    <a:pt x="0" y="458"/>
                    <a:pt x="266" y="841"/>
                    <a:pt x="590" y="871"/>
                  </a:cubicBezTo>
                  <a:cubicBezTo>
                    <a:pt x="856" y="871"/>
                    <a:pt x="1092" y="782"/>
                    <a:pt x="1328" y="694"/>
                  </a:cubicBezTo>
                  <a:cubicBezTo>
                    <a:pt x="1623" y="546"/>
                    <a:pt x="1357" y="340"/>
                    <a:pt x="1151" y="222"/>
                  </a:cubicBezTo>
                  <a:cubicBezTo>
                    <a:pt x="1092" y="163"/>
                    <a:pt x="1033" y="133"/>
                    <a:pt x="974" y="104"/>
                  </a:cubicBezTo>
                  <a:cubicBezTo>
                    <a:pt x="856" y="45"/>
                    <a:pt x="716" y="0"/>
                    <a:pt x="57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4"/>
            <p:cNvSpPr/>
            <p:nvPr/>
          </p:nvSpPr>
          <p:spPr>
            <a:xfrm>
              <a:off x="4664225" y="2044550"/>
              <a:ext cx="83375" cy="246400"/>
            </a:xfrm>
            <a:custGeom>
              <a:rect b="b" l="l" r="r" t="t"/>
              <a:pathLst>
                <a:path extrusionOk="0" h="9856" w="3335">
                  <a:moveTo>
                    <a:pt x="3187" y="0"/>
                  </a:moveTo>
                  <a:cubicBezTo>
                    <a:pt x="1712" y="0"/>
                    <a:pt x="738" y="1240"/>
                    <a:pt x="355" y="2302"/>
                  </a:cubicBezTo>
                  <a:cubicBezTo>
                    <a:pt x="237" y="2656"/>
                    <a:pt x="148" y="3040"/>
                    <a:pt x="89" y="3394"/>
                  </a:cubicBezTo>
                  <a:cubicBezTo>
                    <a:pt x="30" y="3984"/>
                    <a:pt x="1" y="4574"/>
                    <a:pt x="1" y="5105"/>
                  </a:cubicBezTo>
                  <a:lnTo>
                    <a:pt x="30" y="8085"/>
                  </a:lnTo>
                  <a:cubicBezTo>
                    <a:pt x="30" y="8351"/>
                    <a:pt x="1" y="8676"/>
                    <a:pt x="89" y="8971"/>
                  </a:cubicBezTo>
                  <a:cubicBezTo>
                    <a:pt x="207" y="9325"/>
                    <a:pt x="443" y="9649"/>
                    <a:pt x="738" y="9767"/>
                  </a:cubicBezTo>
                  <a:cubicBezTo>
                    <a:pt x="886" y="9856"/>
                    <a:pt x="1033" y="9856"/>
                    <a:pt x="1181" y="9856"/>
                  </a:cubicBezTo>
                  <a:cubicBezTo>
                    <a:pt x="1328" y="9856"/>
                    <a:pt x="1476" y="9856"/>
                    <a:pt x="1624" y="9826"/>
                  </a:cubicBezTo>
                  <a:cubicBezTo>
                    <a:pt x="1742" y="9797"/>
                    <a:pt x="1860" y="9797"/>
                    <a:pt x="1978" y="9797"/>
                  </a:cubicBezTo>
                  <a:cubicBezTo>
                    <a:pt x="2037" y="9797"/>
                    <a:pt x="2096" y="9738"/>
                    <a:pt x="2096" y="9649"/>
                  </a:cubicBezTo>
                  <a:cubicBezTo>
                    <a:pt x="2096" y="9590"/>
                    <a:pt x="2037" y="9531"/>
                    <a:pt x="1978" y="9531"/>
                  </a:cubicBezTo>
                  <a:lnTo>
                    <a:pt x="1948" y="9531"/>
                  </a:lnTo>
                  <a:cubicBezTo>
                    <a:pt x="1830" y="9531"/>
                    <a:pt x="1712" y="9531"/>
                    <a:pt x="1594" y="9561"/>
                  </a:cubicBezTo>
                  <a:cubicBezTo>
                    <a:pt x="1449" y="9577"/>
                    <a:pt x="1312" y="9602"/>
                    <a:pt x="1180" y="9602"/>
                  </a:cubicBezTo>
                  <a:cubicBezTo>
                    <a:pt x="1070" y="9602"/>
                    <a:pt x="963" y="9585"/>
                    <a:pt x="856" y="9531"/>
                  </a:cubicBezTo>
                  <a:cubicBezTo>
                    <a:pt x="650" y="9443"/>
                    <a:pt x="443" y="9177"/>
                    <a:pt x="355" y="8882"/>
                  </a:cubicBezTo>
                  <a:cubicBezTo>
                    <a:pt x="296" y="8646"/>
                    <a:pt x="296" y="8351"/>
                    <a:pt x="296" y="8085"/>
                  </a:cubicBezTo>
                  <a:lnTo>
                    <a:pt x="296" y="5105"/>
                  </a:lnTo>
                  <a:cubicBezTo>
                    <a:pt x="296" y="4515"/>
                    <a:pt x="296" y="3925"/>
                    <a:pt x="384" y="3305"/>
                  </a:cubicBezTo>
                  <a:cubicBezTo>
                    <a:pt x="414" y="3010"/>
                    <a:pt x="502" y="2715"/>
                    <a:pt x="620" y="2420"/>
                  </a:cubicBezTo>
                  <a:cubicBezTo>
                    <a:pt x="974" y="1417"/>
                    <a:pt x="1860" y="266"/>
                    <a:pt x="3187" y="266"/>
                  </a:cubicBezTo>
                  <a:cubicBezTo>
                    <a:pt x="3276" y="266"/>
                    <a:pt x="3335" y="207"/>
                    <a:pt x="3335" y="148"/>
                  </a:cubicBezTo>
                  <a:cubicBezTo>
                    <a:pt x="3335" y="59"/>
                    <a:pt x="3246" y="0"/>
                    <a:pt x="3187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4"/>
            <p:cNvSpPr/>
            <p:nvPr/>
          </p:nvSpPr>
          <p:spPr>
            <a:xfrm>
              <a:off x="4664225" y="2130850"/>
              <a:ext cx="52400" cy="160100"/>
            </a:xfrm>
            <a:custGeom>
              <a:rect b="b" l="l" r="r" t="t"/>
              <a:pathLst>
                <a:path extrusionOk="0" h="6404" w="2096">
                  <a:moveTo>
                    <a:pt x="89" y="1"/>
                  </a:moveTo>
                  <a:cubicBezTo>
                    <a:pt x="30" y="561"/>
                    <a:pt x="1" y="1122"/>
                    <a:pt x="1" y="1653"/>
                  </a:cubicBezTo>
                  <a:lnTo>
                    <a:pt x="30" y="4633"/>
                  </a:lnTo>
                  <a:cubicBezTo>
                    <a:pt x="30" y="4899"/>
                    <a:pt x="1" y="5224"/>
                    <a:pt x="89" y="5519"/>
                  </a:cubicBezTo>
                  <a:cubicBezTo>
                    <a:pt x="207" y="5873"/>
                    <a:pt x="443" y="6197"/>
                    <a:pt x="738" y="6315"/>
                  </a:cubicBezTo>
                  <a:cubicBezTo>
                    <a:pt x="886" y="6404"/>
                    <a:pt x="1033" y="6404"/>
                    <a:pt x="1181" y="6404"/>
                  </a:cubicBezTo>
                  <a:cubicBezTo>
                    <a:pt x="1328" y="6404"/>
                    <a:pt x="1476" y="6404"/>
                    <a:pt x="1624" y="6374"/>
                  </a:cubicBezTo>
                  <a:cubicBezTo>
                    <a:pt x="1742" y="6345"/>
                    <a:pt x="1860" y="6345"/>
                    <a:pt x="1978" y="6345"/>
                  </a:cubicBezTo>
                  <a:cubicBezTo>
                    <a:pt x="2037" y="6345"/>
                    <a:pt x="2096" y="6286"/>
                    <a:pt x="2096" y="6197"/>
                  </a:cubicBezTo>
                  <a:cubicBezTo>
                    <a:pt x="2096" y="6138"/>
                    <a:pt x="2037" y="6079"/>
                    <a:pt x="1978" y="6079"/>
                  </a:cubicBezTo>
                  <a:lnTo>
                    <a:pt x="1948" y="6079"/>
                  </a:lnTo>
                  <a:cubicBezTo>
                    <a:pt x="1830" y="6079"/>
                    <a:pt x="1712" y="6079"/>
                    <a:pt x="1594" y="6109"/>
                  </a:cubicBezTo>
                  <a:cubicBezTo>
                    <a:pt x="1449" y="6125"/>
                    <a:pt x="1312" y="6150"/>
                    <a:pt x="1180" y="6150"/>
                  </a:cubicBezTo>
                  <a:cubicBezTo>
                    <a:pt x="1070" y="6150"/>
                    <a:pt x="963" y="6133"/>
                    <a:pt x="856" y="6079"/>
                  </a:cubicBezTo>
                  <a:cubicBezTo>
                    <a:pt x="650" y="5991"/>
                    <a:pt x="443" y="5725"/>
                    <a:pt x="355" y="5430"/>
                  </a:cubicBezTo>
                  <a:cubicBezTo>
                    <a:pt x="296" y="5194"/>
                    <a:pt x="296" y="4899"/>
                    <a:pt x="296" y="4633"/>
                  </a:cubicBezTo>
                  <a:lnTo>
                    <a:pt x="296" y="1653"/>
                  </a:lnTo>
                  <a:cubicBezTo>
                    <a:pt x="296" y="1122"/>
                    <a:pt x="296" y="561"/>
                    <a:pt x="355" y="1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4"/>
            <p:cNvSpPr/>
            <p:nvPr/>
          </p:nvSpPr>
          <p:spPr>
            <a:xfrm>
              <a:off x="4694475" y="2273600"/>
              <a:ext cx="40600" cy="21775"/>
            </a:xfrm>
            <a:custGeom>
              <a:rect b="b" l="l" r="r" t="t"/>
              <a:pathLst>
                <a:path extrusionOk="0" h="871" w="1624">
                  <a:moveTo>
                    <a:pt x="1026" y="0"/>
                  </a:moveTo>
                  <a:cubicBezTo>
                    <a:pt x="886" y="0"/>
                    <a:pt x="738" y="45"/>
                    <a:pt x="620" y="104"/>
                  </a:cubicBezTo>
                  <a:cubicBezTo>
                    <a:pt x="591" y="133"/>
                    <a:pt x="532" y="163"/>
                    <a:pt x="473" y="192"/>
                  </a:cubicBezTo>
                  <a:cubicBezTo>
                    <a:pt x="266" y="340"/>
                    <a:pt x="0" y="546"/>
                    <a:pt x="295" y="664"/>
                  </a:cubicBezTo>
                  <a:cubicBezTo>
                    <a:pt x="502" y="782"/>
                    <a:pt x="768" y="871"/>
                    <a:pt x="1033" y="871"/>
                  </a:cubicBezTo>
                  <a:cubicBezTo>
                    <a:pt x="1358" y="841"/>
                    <a:pt x="1623" y="458"/>
                    <a:pt x="1387" y="163"/>
                  </a:cubicBezTo>
                  <a:cubicBezTo>
                    <a:pt x="1299" y="45"/>
                    <a:pt x="1166" y="0"/>
                    <a:pt x="1026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4"/>
            <p:cNvSpPr/>
            <p:nvPr/>
          </p:nvSpPr>
          <p:spPr>
            <a:xfrm>
              <a:off x="4456200" y="2059300"/>
              <a:ext cx="83375" cy="83375"/>
            </a:xfrm>
            <a:custGeom>
              <a:rect b="b" l="l" r="r" t="t"/>
              <a:pathLst>
                <a:path extrusionOk="0" h="3335" w="3335">
                  <a:moveTo>
                    <a:pt x="1653" y="1"/>
                  </a:moveTo>
                  <a:cubicBezTo>
                    <a:pt x="738" y="1"/>
                    <a:pt x="1" y="738"/>
                    <a:pt x="1" y="1653"/>
                  </a:cubicBezTo>
                  <a:cubicBezTo>
                    <a:pt x="1" y="2568"/>
                    <a:pt x="738" y="3335"/>
                    <a:pt x="1653" y="3335"/>
                  </a:cubicBezTo>
                  <a:cubicBezTo>
                    <a:pt x="2568" y="3335"/>
                    <a:pt x="3335" y="2568"/>
                    <a:pt x="3335" y="1653"/>
                  </a:cubicBezTo>
                  <a:cubicBezTo>
                    <a:pt x="3335" y="738"/>
                    <a:pt x="2568" y="1"/>
                    <a:pt x="1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4"/>
            <p:cNvSpPr/>
            <p:nvPr/>
          </p:nvSpPr>
          <p:spPr>
            <a:xfrm>
              <a:off x="4493075" y="1835775"/>
              <a:ext cx="62750" cy="247150"/>
            </a:xfrm>
            <a:custGeom>
              <a:rect b="b" l="l" r="r" t="t"/>
              <a:pathLst>
                <a:path extrusionOk="0" h="9886" w="2510">
                  <a:moveTo>
                    <a:pt x="2509" y="1"/>
                  </a:moveTo>
                  <a:lnTo>
                    <a:pt x="2509" y="1"/>
                  </a:lnTo>
                  <a:cubicBezTo>
                    <a:pt x="2007" y="414"/>
                    <a:pt x="1653" y="886"/>
                    <a:pt x="1358" y="1358"/>
                  </a:cubicBezTo>
                  <a:cubicBezTo>
                    <a:pt x="1299" y="1476"/>
                    <a:pt x="1240" y="1565"/>
                    <a:pt x="1181" y="1653"/>
                  </a:cubicBezTo>
                  <a:cubicBezTo>
                    <a:pt x="1093" y="1860"/>
                    <a:pt x="1004" y="2037"/>
                    <a:pt x="945" y="2184"/>
                  </a:cubicBezTo>
                  <a:cubicBezTo>
                    <a:pt x="916" y="2243"/>
                    <a:pt x="916" y="2302"/>
                    <a:pt x="886" y="2332"/>
                  </a:cubicBezTo>
                  <a:cubicBezTo>
                    <a:pt x="444" y="3424"/>
                    <a:pt x="266" y="4574"/>
                    <a:pt x="178" y="5548"/>
                  </a:cubicBezTo>
                  <a:cubicBezTo>
                    <a:pt x="60" y="6640"/>
                    <a:pt x="1" y="7732"/>
                    <a:pt x="1" y="8824"/>
                  </a:cubicBezTo>
                  <a:cubicBezTo>
                    <a:pt x="1" y="9119"/>
                    <a:pt x="1" y="9414"/>
                    <a:pt x="1" y="9709"/>
                  </a:cubicBezTo>
                  <a:cubicBezTo>
                    <a:pt x="1" y="9797"/>
                    <a:pt x="60" y="9886"/>
                    <a:pt x="178" y="9886"/>
                  </a:cubicBezTo>
                  <a:cubicBezTo>
                    <a:pt x="266" y="9856"/>
                    <a:pt x="325" y="9797"/>
                    <a:pt x="325" y="9709"/>
                  </a:cubicBezTo>
                  <a:cubicBezTo>
                    <a:pt x="325" y="9414"/>
                    <a:pt x="325" y="9119"/>
                    <a:pt x="325" y="8824"/>
                  </a:cubicBezTo>
                  <a:cubicBezTo>
                    <a:pt x="325" y="7732"/>
                    <a:pt x="384" y="6670"/>
                    <a:pt x="503" y="5578"/>
                  </a:cubicBezTo>
                  <a:cubicBezTo>
                    <a:pt x="621" y="4574"/>
                    <a:pt x="798" y="3394"/>
                    <a:pt x="1240" y="2332"/>
                  </a:cubicBezTo>
                  <a:cubicBezTo>
                    <a:pt x="1299" y="2184"/>
                    <a:pt x="1358" y="2066"/>
                    <a:pt x="1447" y="1919"/>
                  </a:cubicBezTo>
                  <a:cubicBezTo>
                    <a:pt x="1535" y="1742"/>
                    <a:pt x="1653" y="1535"/>
                    <a:pt x="1801" y="1329"/>
                  </a:cubicBezTo>
                  <a:cubicBezTo>
                    <a:pt x="1801" y="1299"/>
                    <a:pt x="1801" y="1299"/>
                    <a:pt x="1830" y="1270"/>
                  </a:cubicBezTo>
                  <a:cubicBezTo>
                    <a:pt x="1889" y="1152"/>
                    <a:pt x="1978" y="1034"/>
                    <a:pt x="2096" y="916"/>
                  </a:cubicBezTo>
                  <a:cubicBezTo>
                    <a:pt x="2243" y="709"/>
                    <a:pt x="2361" y="473"/>
                    <a:pt x="2450" y="207"/>
                  </a:cubicBezTo>
                  <a:cubicBezTo>
                    <a:pt x="2480" y="148"/>
                    <a:pt x="2509" y="60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4493075" y="2056350"/>
              <a:ext cx="8150" cy="26575"/>
            </a:xfrm>
            <a:custGeom>
              <a:rect b="b" l="l" r="r" t="t"/>
              <a:pathLst>
                <a:path extrusionOk="0" h="1063" w="326">
                  <a:moveTo>
                    <a:pt x="1" y="1"/>
                  </a:moveTo>
                  <a:cubicBezTo>
                    <a:pt x="1" y="296"/>
                    <a:pt x="1" y="591"/>
                    <a:pt x="1" y="886"/>
                  </a:cubicBezTo>
                  <a:cubicBezTo>
                    <a:pt x="1" y="974"/>
                    <a:pt x="60" y="1063"/>
                    <a:pt x="178" y="1063"/>
                  </a:cubicBezTo>
                  <a:cubicBezTo>
                    <a:pt x="266" y="1033"/>
                    <a:pt x="325" y="974"/>
                    <a:pt x="325" y="886"/>
                  </a:cubicBezTo>
                  <a:cubicBezTo>
                    <a:pt x="325" y="591"/>
                    <a:pt x="325" y="296"/>
                    <a:pt x="325" y="1"/>
                  </a:cubicBezTo>
                  <a:close/>
                </a:path>
              </a:pathLst>
            </a:custGeom>
            <a:solidFill>
              <a:srgbClr val="E4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4"/>
            <p:cNvSpPr/>
            <p:nvPr/>
          </p:nvSpPr>
          <p:spPr>
            <a:xfrm>
              <a:off x="4475375" y="2078475"/>
              <a:ext cx="45025" cy="45025"/>
            </a:xfrm>
            <a:custGeom>
              <a:rect b="b" l="l" r="r" t="t"/>
              <a:pathLst>
                <a:path extrusionOk="0" h="1801" w="1801">
                  <a:moveTo>
                    <a:pt x="886" y="1"/>
                  </a:moveTo>
                  <a:cubicBezTo>
                    <a:pt x="384" y="1"/>
                    <a:pt x="1" y="384"/>
                    <a:pt x="1" y="886"/>
                  </a:cubicBezTo>
                  <a:cubicBezTo>
                    <a:pt x="1" y="1388"/>
                    <a:pt x="384" y="1801"/>
                    <a:pt x="886" y="1801"/>
                  </a:cubicBezTo>
                  <a:cubicBezTo>
                    <a:pt x="1388" y="1801"/>
                    <a:pt x="1801" y="1388"/>
                    <a:pt x="1801" y="886"/>
                  </a:cubicBezTo>
                  <a:cubicBezTo>
                    <a:pt x="1801" y="384"/>
                    <a:pt x="1388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4"/>
            <p:cNvSpPr/>
            <p:nvPr/>
          </p:nvSpPr>
          <p:spPr>
            <a:xfrm>
              <a:off x="4717350" y="18365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59" y="0"/>
                  </a:move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4"/>
            <p:cNvSpPr/>
            <p:nvPr/>
          </p:nvSpPr>
          <p:spPr>
            <a:xfrm>
              <a:off x="4468750" y="1690125"/>
              <a:ext cx="171900" cy="140825"/>
            </a:xfrm>
            <a:custGeom>
              <a:rect b="b" l="l" r="r" t="t"/>
              <a:pathLst>
                <a:path extrusionOk="0" h="5633" w="6876">
                  <a:moveTo>
                    <a:pt x="3894" y="1"/>
                  </a:moveTo>
                  <a:cubicBezTo>
                    <a:pt x="1866" y="1"/>
                    <a:pt x="30" y="486"/>
                    <a:pt x="30" y="486"/>
                  </a:cubicBezTo>
                  <a:cubicBezTo>
                    <a:pt x="0" y="2079"/>
                    <a:pt x="1328" y="4145"/>
                    <a:pt x="1328" y="4145"/>
                  </a:cubicBezTo>
                  <a:cubicBezTo>
                    <a:pt x="2138" y="5281"/>
                    <a:pt x="3007" y="5632"/>
                    <a:pt x="3774" y="5632"/>
                  </a:cubicBezTo>
                  <a:cubicBezTo>
                    <a:pt x="5018" y="5632"/>
                    <a:pt x="5990" y="4706"/>
                    <a:pt x="5990" y="4706"/>
                  </a:cubicBezTo>
                  <a:cubicBezTo>
                    <a:pt x="6787" y="3260"/>
                    <a:pt x="6875" y="486"/>
                    <a:pt x="6875" y="486"/>
                  </a:cubicBezTo>
                  <a:cubicBezTo>
                    <a:pt x="5970" y="122"/>
                    <a:pt x="4908" y="1"/>
                    <a:pt x="3894" y="1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4"/>
            <p:cNvSpPr/>
            <p:nvPr/>
          </p:nvSpPr>
          <p:spPr>
            <a:xfrm>
              <a:off x="4625125" y="1682350"/>
              <a:ext cx="36175" cy="45025"/>
            </a:xfrm>
            <a:custGeom>
              <a:rect b="b" l="l" r="r" t="t"/>
              <a:pathLst>
                <a:path extrusionOk="0" h="1801" w="1447">
                  <a:moveTo>
                    <a:pt x="1447" y="0"/>
                  </a:moveTo>
                  <a:lnTo>
                    <a:pt x="1240" y="59"/>
                  </a:lnTo>
                  <a:lnTo>
                    <a:pt x="1" y="1594"/>
                  </a:lnTo>
                  <a:lnTo>
                    <a:pt x="119" y="180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4"/>
            <p:cNvSpPr/>
            <p:nvPr/>
          </p:nvSpPr>
          <p:spPr>
            <a:xfrm>
              <a:off x="4612600" y="1742100"/>
              <a:ext cx="53125" cy="64950"/>
            </a:xfrm>
            <a:custGeom>
              <a:rect b="b" l="l" r="r" t="t"/>
              <a:pathLst>
                <a:path extrusionOk="0" h="2598" w="2125">
                  <a:moveTo>
                    <a:pt x="2125" y="0"/>
                  </a:moveTo>
                  <a:lnTo>
                    <a:pt x="0" y="2391"/>
                  </a:lnTo>
                  <a:lnTo>
                    <a:pt x="177" y="2597"/>
                  </a:lnTo>
                  <a:lnTo>
                    <a:pt x="2125" y="355"/>
                  </a:lnTo>
                  <a:cubicBezTo>
                    <a:pt x="2125" y="355"/>
                    <a:pt x="2125" y="89"/>
                    <a:pt x="2125" y="0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4"/>
            <p:cNvSpPr/>
            <p:nvPr/>
          </p:nvSpPr>
          <p:spPr>
            <a:xfrm>
              <a:off x="4496775" y="1728825"/>
              <a:ext cx="97400" cy="9425"/>
            </a:xfrm>
            <a:custGeom>
              <a:rect b="b" l="l" r="r" t="t"/>
              <a:pathLst>
                <a:path extrusionOk="0" h="377" w="3896">
                  <a:moveTo>
                    <a:pt x="3807" y="0"/>
                  </a:moveTo>
                  <a:cubicBezTo>
                    <a:pt x="3156" y="152"/>
                    <a:pt x="2512" y="225"/>
                    <a:pt x="1881" y="225"/>
                  </a:cubicBezTo>
                  <a:cubicBezTo>
                    <a:pt x="1282" y="225"/>
                    <a:pt x="693" y="159"/>
                    <a:pt x="118" y="30"/>
                  </a:cubicBezTo>
                  <a:cubicBezTo>
                    <a:pt x="59" y="30"/>
                    <a:pt x="30" y="59"/>
                    <a:pt x="30" y="89"/>
                  </a:cubicBezTo>
                  <a:cubicBezTo>
                    <a:pt x="0" y="148"/>
                    <a:pt x="30" y="177"/>
                    <a:pt x="89" y="177"/>
                  </a:cubicBezTo>
                  <a:cubicBezTo>
                    <a:pt x="664" y="310"/>
                    <a:pt x="1273" y="377"/>
                    <a:pt x="1890" y="377"/>
                  </a:cubicBezTo>
                  <a:cubicBezTo>
                    <a:pt x="2095" y="377"/>
                    <a:pt x="2302" y="369"/>
                    <a:pt x="2509" y="354"/>
                  </a:cubicBezTo>
                  <a:cubicBezTo>
                    <a:pt x="2951" y="325"/>
                    <a:pt x="3394" y="266"/>
                    <a:pt x="3836" y="148"/>
                  </a:cubicBezTo>
                  <a:cubicBezTo>
                    <a:pt x="3866" y="148"/>
                    <a:pt x="3895" y="118"/>
                    <a:pt x="3895" y="59"/>
                  </a:cubicBezTo>
                  <a:cubicBezTo>
                    <a:pt x="3866" y="30"/>
                    <a:pt x="3836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4"/>
            <p:cNvSpPr/>
            <p:nvPr/>
          </p:nvSpPr>
          <p:spPr>
            <a:xfrm>
              <a:off x="4521125" y="1753900"/>
              <a:ext cx="59025" cy="8425"/>
            </a:xfrm>
            <a:custGeom>
              <a:rect b="b" l="l" r="r" t="t"/>
              <a:pathLst>
                <a:path extrusionOk="0" h="337" w="2361">
                  <a:moveTo>
                    <a:pt x="2272" y="1"/>
                  </a:moveTo>
                  <a:cubicBezTo>
                    <a:pt x="1872" y="115"/>
                    <a:pt x="1497" y="180"/>
                    <a:pt x="1011" y="180"/>
                  </a:cubicBezTo>
                  <a:cubicBezTo>
                    <a:pt x="744" y="180"/>
                    <a:pt x="444" y="160"/>
                    <a:pt x="89" y="119"/>
                  </a:cubicBezTo>
                  <a:cubicBezTo>
                    <a:pt x="59" y="119"/>
                    <a:pt x="0" y="148"/>
                    <a:pt x="0" y="178"/>
                  </a:cubicBezTo>
                  <a:cubicBezTo>
                    <a:pt x="0" y="207"/>
                    <a:pt x="30" y="266"/>
                    <a:pt x="59" y="266"/>
                  </a:cubicBezTo>
                  <a:cubicBezTo>
                    <a:pt x="448" y="309"/>
                    <a:pt x="774" y="337"/>
                    <a:pt x="1059" y="337"/>
                  </a:cubicBezTo>
                  <a:cubicBezTo>
                    <a:pt x="1164" y="337"/>
                    <a:pt x="1263" y="333"/>
                    <a:pt x="1358" y="325"/>
                  </a:cubicBezTo>
                  <a:cubicBezTo>
                    <a:pt x="1712" y="296"/>
                    <a:pt x="2007" y="237"/>
                    <a:pt x="2302" y="148"/>
                  </a:cubicBezTo>
                  <a:cubicBezTo>
                    <a:pt x="2361" y="148"/>
                    <a:pt x="2361" y="89"/>
                    <a:pt x="2361" y="60"/>
                  </a:cubicBezTo>
                  <a:cubicBezTo>
                    <a:pt x="2361" y="30"/>
                    <a:pt x="2302" y="1"/>
                    <a:pt x="2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4"/>
            <p:cNvSpPr/>
            <p:nvPr/>
          </p:nvSpPr>
          <p:spPr>
            <a:xfrm>
              <a:off x="4510800" y="1771600"/>
              <a:ext cx="83375" cy="13500"/>
            </a:xfrm>
            <a:custGeom>
              <a:rect b="b" l="l" r="r" t="t"/>
              <a:pathLst>
                <a:path extrusionOk="0" h="540" w="3335">
                  <a:moveTo>
                    <a:pt x="3216" y="1"/>
                  </a:moveTo>
                  <a:cubicBezTo>
                    <a:pt x="2676" y="262"/>
                    <a:pt x="2023" y="390"/>
                    <a:pt x="1385" y="390"/>
                  </a:cubicBezTo>
                  <a:cubicBezTo>
                    <a:pt x="941" y="390"/>
                    <a:pt x="505" y="328"/>
                    <a:pt x="118" y="207"/>
                  </a:cubicBezTo>
                  <a:cubicBezTo>
                    <a:pt x="109" y="199"/>
                    <a:pt x="98" y="195"/>
                    <a:pt x="87" y="195"/>
                  </a:cubicBezTo>
                  <a:cubicBezTo>
                    <a:pt x="59" y="195"/>
                    <a:pt x="30" y="216"/>
                    <a:pt x="30" y="237"/>
                  </a:cubicBezTo>
                  <a:cubicBezTo>
                    <a:pt x="0" y="296"/>
                    <a:pt x="30" y="325"/>
                    <a:pt x="59" y="355"/>
                  </a:cubicBezTo>
                  <a:cubicBezTo>
                    <a:pt x="502" y="478"/>
                    <a:pt x="985" y="539"/>
                    <a:pt x="1476" y="539"/>
                  </a:cubicBezTo>
                  <a:cubicBezTo>
                    <a:pt x="1574" y="539"/>
                    <a:pt x="1672" y="537"/>
                    <a:pt x="1771" y="532"/>
                  </a:cubicBezTo>
                  <a:cubicBezTo>
                    <a:pt x="2302" y="502"/>
                    <a:pt x="2833" y="355"/>
                    <a:pt x="3275" y="148"/>
                  </a:cubicBezTo>
                  <a:cubicBezTo>
                    <a:pt x="3334" y="148"/>
                    <a:pt x="3334" y="89"/>
                    <a:pt x="3334" y="60"/>
                  </a:cubicBezTo>
                  <a:cubicBezTo>
                    <a:pt x="3305" y="1"/>
                    <a:pt x="3275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64"/>
          <p:cNvGrpSpPr/>
          <p:nvPr/>
        </p:nvGrpSpPr>
        <p:grpSpPr>
          <a:xfrm>
            <a:off x="-347725" y="560150"/>
            <a:ext cx="885400" cy="1145675"/>
            <a:chOff x="529875" y="2254300"/>
            <a:chExt cx="885400" cy="1145675"/>
          </a:xfrm>
        </p:grpSpPr>
        <p:sp>
          <p:nvSpPr>
            <p:cNvPr id="1079" name="Google Shape;1079;p64"/>
            <p:cNvSpPr/>
            <p:nvPr/>
          </p:nvSpPr>
          <p:spPr>
            <a:xfrm>
              <a:off x="694025" y="2254300"/>
              <a:ext cx="389025" cy="178800"/>
            </a:xfrm>
            <a:custGeom>
              <a:rect b="b" l="l" r="r" t="t"/>
              <a:pathLst>
                <a:path extrusionOk="0" h="7152" w="15561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4"/>
            <p:cNvSpPr/>
            <p:nvPr/>
          </p:nvSpPr>
          <p:spPr>
            <a:xfrm>
              <a:off x="836800" y="2276800"/>
              <a:ext cx="92225" cy="94450"/>
            </a:xfrm>
            <a:custGeom>
              <a:rect b="b" l="l" r="r" t="t"/>
              <a:pathLst>
                <a:path extrusionOk="0" h="3778" w="3689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4"/>
            <p:cNvSpPr/>
            <p:nvPr/>
          </p:nvSpPr>
          <p:spPr>
            <a:xfrm>
              <a:off x="529875" y="2325700"/>
              <a:ext cx="885400" cy="1074275"/>
            </a:xfrm>
            <a:custGeom>
              <a:rect b="b" l="l" r="r" t="t"/>
              <a:pathLst>
                <a:path extrusionOk="0" h="42971" w="35416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4"/>
            <p:cNvSpPr/>
            <p:nvPr/>
          </p:nvSpPr>
          <p:spPr>
            <a:xfrm>
              <a:off x="1233675" y="3252675"/>
              <a:ext cx="47800" cy="28125"/>
            </a:xfrm>
            <a:custGeom>
              <a:rect b="b" l="l" r="r" t="t"/>
              <a:pathLst>
                <a:path extrusionOk="0" h="1125" w="1912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4"/>
            <p:cNvSpPr/>
            <p:nvPr/>
          </p:nvSpPr>
          <p:spPr>
            <a:xfrm>
              <a:off x="1288775" y="3216700"/>
              <a:ext cx="79850" cy="51175"/>
            </a:xfrm>
            <a:custGeom>
              <a:rect b="b" l="l" r="r" t="t"/>
              <a:pathLst>
                <a:path extrusionOk="0" h="2047" w="3194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4"/>
            <p:cNvSpPr/>
            <p:nvPr/>
          </p:nvSpPr>
          <p:spPr>
            <a:xfrm>
              <a:off x="1335425" y="3009275"/>
              <a:ext cx="16325" cy="53975"/>
            </a:xfrm>
            <a:custGeom>
              <a:rect b="b" l="l" r="r" t="t"/>
              <a:pathLst>
                <a:path extrusionOk="0" h="2159" w="653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4"/>
            <p:cNvSpPr/>
            <p:nvPr/>
          </p:nvSpPr>
          <p:spPr>
            <a:xfrm>
              <a:off x="1300575" y="2972725"/>
              <a:ext cx="23075" cy="30950"/>
            </a:xfrm>
            <a:custGeom>
              <a:rect b="b" l="l" r="r" t="t"/>
              <a:pathLst>
                <a:path extrusionOk="0" h="1238" w="923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4"/>
            <p:cNvSpPr/>
            <p:nvPr/>
          </p:nvSpPr>
          <p:spPr>
            <a:xfrm>
              <a:off x="1312925" y="2937875"/>
              <a:ext cx="21400" cy="29250"/>
            </a:xfrm>
            <a:custGeom>
              <a:rect b="b" l="l" r="r" t="t"/>
              <a:pathLst>
                <a:path extrusionOk="0" h="1170" w="856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4"/>
            <p:cNvSpPr/>
            <p:nvPr/>
          </p:nvSpPr>
          <p:spPr>
            <a:xfrm>
              <a:off x="1205000" y="2452175"/>
              <a:ext cx="21400" cy="61300"/>
            </a:xfrm>
            <a:custGeom>
              <a:rect b="b" l="l" r="r" t="t"/>
              <a:pathLst>
                <a:path extrusionOk="0" h="2452" w="856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4"/>
            <p:cNvSpPr/>
            <p:nvPr/>
          </p:nvSpPr>
          <p:spPr>
            <a:xfrm>
              <a:off x="1170150" y="2426875"/>
              <a:ext cx="28125" cy="35450"/>
            </a:xfrm>
            <a:custGeom>
              <a:rect b="b" l="l" r="r" t="t"/>
              <a:pathLst>
                <a:path extrusionOk="0" h="1418" w="1125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4"/>
            <p:cNvSpPr/>
            <p:nvPr/>
          </p:nvSpPr>
          <p:spPr>
            <a:xfrm>
              <a:off x="1164525" y="2360550"/>
              <a:ext cx="28125" cy="32075"/>
            </a:xfrm>
            <a:custGeom>
              <a:rect b="b" l="l" r="r" t="t"/>
              <a:pathLst>
                <a:path extrusionOk="0" h="1283" w="1125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4"/>
            <p:cNvSpPr/>
            <p:nvPr/>
          </p:nvSpPr>
          <p:spPr>
            <a:xfrm>
              <a:off x="755275" y="3165550"/>
              <a:ext cx="21950" cy="61850"/>
            </a:xfrm>
            <a:custGeom>
              <a:rect b="b" l="l" r="r" t="t"/>
              <a:pathLst>
                <a:path extrusionOk="0" h="2474" w="878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4"/>
            <p:cNvSpPr/>
            <p:nvPr/>
          </p:nvSpPr>
          <p:spPr>
            <a:xfrm>
              <a:off x="785075" y="3198150"/>
              <a:ext cx="28700" cy="36000"/>
            </a:xfrm>
            <a:custGeom>
              <a:rect b="b" l="l" r="r" t="t"/>
              <a:pathLst>
                <a:path extrusionOk="0" h="1440" w="1148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4"/>
            <p:cNvSpPr/>
            <p:nvPr/>
          </p:nvSpPr>
          <p:spPr>
            <a:xfrm>
              <a:off x="790150" y="3290900"/>
              <a:ext cx="28675" cy="32625"/>
            </a:xfrm>
            <a:custGeom>
              <a:rect b="b" l="l" r="r" t="t"/>
              <a:pathLst>
                <a:path extrusionOk="0" h="1305" w="1147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4"/>
            <p:cNvSpPr/>
            <p:nvPr/>
          </p:nvSpPr>
          <p:spPr>
            <a:xfrm>
              <a:off x="604625" y="2455000"/>
              <a:ext cx="53425" cy="49475"/>
            </a:xfrm>
            <a:custGeom>
              <a:rect b="b" l="l" r="r" t="t"/>
              <a:pathLst>
                <a:path extrusionOk="0" h="1979" w="2137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4"/>
            <p:cNvSpPr/>
            <p:nvPr/>
          </p:nvSpPr>
          <p:spPr>
            <a:xfrm>
              <a:off x="551225" y="2499400"/>
              <a:ext cx="36575" cy="47800"/>
            </a:xfrm>
            <a:custGeom>
              <a:rect b="b" l="l" r="r" t="t"/>
              <a:pathLst>
                <a:path extrusionOk="0" h="1912" w="1463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4"/>
            <p:cNvSpPr/>
            <p:nvPr/>
          </p:nvSpPr>
          <p:spPr>
            <a:xfrm>
              <a:off x="611950" y="2511775"/>
              <a:ext cx="25300" cy="27000"/>
            </a:xfrm>
            <a:custGeom>
              <a:rect b="b" l="l" r="r" t="t"/>
              <a:pathLst>
                <a:path extrusionOk="0" h="1080" w="1012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4"/>
            <p:cNvSpPr/>
            <p:nvPr/>
          </p:nvSpPr>
          <p:spPr>
            <a:xfrm>
              <a:off x="643425" y="2434750"/>
              <a:ext cx="661675" cy="852800"/>
            </a:xfrm>
            <a:custGeom>
              <a:rect b="b" l="l" r="r" t="t"/>
              <a:pathLst>
                <a:path extrusionOk="0" h="34112" w="26467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4"/>
            <p:cNvSpPr/>
            <p:nvPr/>
          </p:nvSpPr>
          <p:spPr>
            <a:xfrm>
              <a:off x="785650" y="2844550"/>
              <a:ext cx="427800" cy="131025"/>
            </a:xfrm>
            <a:custGeom>
              <a:rect b="b" l="l" r="r" t="t"/>
              <a:pathLst>
                <a:path extrusionOk="0" h="5241" w="17112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4"/>
            <p:cNvSpPr/>
            <p:nvPr/>
          </p:nvSpPr>
          <p:spPr>
            <a:xfrm>
              <a:off x="800825" y="2897400"/>
              <a:ext cx="425000" cy="131000"/>
            </a:xfrm>
            <a:custGeom>
              <a:rect b="b" l="l" r="r" t="t"/>
              <a:pathLst>
                <a:path extrusionOk="0" h="5240" w="1700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4"/>
            <p:cNvSpPr/>
            <p:nvPr/>
          </p:nvSpPr>
          <p:spPr>
            <a:xfrm>
              <a:off x="816550" y="2954175"/>
              <a:ext cx="419400" cy="129875"/>
            </a:xfrm>
            <a:custGeom>
              <a:rect b="b" l="l" r="r" t="t"/>
              <a:pathLst>
                <a:path extrusionOk="0" h="5195" w="16776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4"/>
            <p:cNvSpPr/>
            <p:nvPr/>
          </p:nvSpPr>
          <p:spPr>
            <a:xfrm>
              <a:off x="822175" y="3013200"/>
              <a:ext cx="428375" cy="131000"/>
            </a:xfrm>
            <a:custGeom>
              <a:rect b="b" l="l" r="r" t="t"/>
              <a:pathLst>
                <a:path extrusionOk="0" h="5240" w="17135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4"/>
            <p:cNvSpPr/>
            <p:nvPr/>
          </p:nvSpPr>
          <p:spPr>
            <a:xfrm>
              <a:off x="837350" y="3066600"/>
              <a:ext cx="425575" cy="131000"/>
            </a:xfrm>
            <a:custGeom>
              <a:rect b="b" l="l" r="r" t="t"/>
              <a:pathLst>
                <a:path extrusionOk="0" h="5240" w="17023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4"/>
            <p:cNvSpPr/>
            <p:nvPr/>
          </p:nvSpPr>
          <p:spPr>
            <a:xfrm>
              <a:off x="853100" y="3122825"/>
              <a:ext cx="419950" cy="129875"/>
            </a:xfrm>
            <a:custGeom>
              <a:rect b="b" l="l" r="r" t="t"/>
              <a:pathLst>
                <a:path extrusionOk="0" h="5195" w="16798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4"/>
            <p:cNvSpPr/>
            <p:nvPr/>
          </p:nvSpPr>
          <p:spPr>
            <a:xfrm>
              <a:off x="844100" y="2503325"/>
              <a:ext cx="175975" cy="367125"/>
            </a:xfrm>
            <a:custGeom>
              <a:rect b="b" l="l" r="r" t="t"/>
              <a:pathLst>
                <a:path extrusionOk="0" h="14685" w="7039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4"/>
            <p:cNvSpPr/>
            <p:nvPr/>
          </p:nvSpPr>
          <p:spPr>
            <a:xfrm>
              <a:off x="849725" y="2504450"/>
              <a:ext cx="208575" cy="373850"/>
            </a:xfrm>
            <a:custGeom>
              <a:rect b="b" l="l" r="r" t="t"/>
              <a:pathLst>
                <a:path extrusionOk="0" h="14954" w="8343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719875" y="2575300"/>
              <a:ext cx="210825" cy="302450"/>
            </a:xfrm>
            <a:custGeom>
              <a:rect b="b" l="l" r="r" t="t"/>
              <a:pathLst>
                <a:path extrusionOk="0" h="12098" w="8433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4"/>
            <p:cNvSpPr/>
            <p:nvPr/>
          </p:nvSpPr>
          <p:spPr>
            <a:xfrm>
              <a:off x="808700" y="2579225"/>
              <a:ext cx="122000" cy="298525"/>
            </a:xfrm>
            <a:custGeom>
              <a:rect b="b" l="l" r="r" t="t"/>
              <a:pathLst>
                <a:path extrusionOk="0" h="11941" w="488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64"/>
            <p:cNvSpPr/>
            <p:nvPr/>
          </p:nvSpPr>
          <p:spPr>
            <a:xfrm>
              <a:off x="769350" y="2691100"/>
              <a:ext cx="85450" cy="31500"/>
            </a:xfrm>
            <a:custGeom>
              <a:rect b="b" l="l" r="r" t="t"/>
              <a:pathLst>
                <a:path extrusionOk="0" h="1260" w="3418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4"/>
            <p:cNvSpPr/>
            <p:nvPr/>
          </p:nvSpPr>
          <p:spPr>
            <a:xfrm>
              <a:off x="793525" y="2766975"/>
              <a:ext cx="58475" cy="38250"/>
            </a:xfrm>
            <a:custGeom>
              <a:rect b="b" l="l" r="r" t="t"/>
              <a:pathLst>
                <a:path extrusionOk="0" h="1530" w="2339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64"/>
            <p:cNvSpPr/>
            <p:nvPr/>
          </p:nvSpPr>
          <p:spPr>
            <a:xfrm>
              <a:off x="834550" y="2799025"/>
              <a:ext cx="55125" cy="51175"/>
            </a:xfrm>
            <a:custGeom>
              <a:rect b="b" l="l" r="r" t="t"/>
              <a:pathLst>
                <a:path extrusionOk="0" h="2047" w="2205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4"/>
            <p:cNvSpPr/>
            <p:nvPr/>
          </p:nvSpPr>
          <p:spPr>
            <a:xfrm>
              <a:off x="953725" y="2510650"/>
              <a:ext cx="201825" cy="313125"/>
            </a:xfrm>
            <a:custGeom>
              <a:rect b="b" l="l" r="r" t="t"/>
              <a:pathLst>
                <a:path extrusionOk="0" h="12525" w="8073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4"/>
            <p:cNvSpPr/>
            <p:nvPr/>
          </p:nvSpPr>
          <p:spPr>
            <a:xfrm>
              <a:off x="953725" y="2519650"/>
              <a:ext cx="175425" cy="297000"/>
            </a:xfrm>
            <a:custGeom>
              <a:rect b="b" l="l" r="r" t="t"/>
              <a:pathLst>
                <a:path extrusionOk="0" h="11880" w="7017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4"/>
            <p:cNvSpPr/>
            <p:nvPr/>
          </p:nvSpPr>
          <p:spPr>
            <a:xfrm>
              <a:off x="1022300" y="2606200"/>
              <a:ext cx="78175" cy="55675"/>
            </a:xfrm>
            <a:custGeom>
              <a:rect b="b" l="l" r="r" t="t"/>
              <a:pathLst>
                <a:path extrusionOk="0" h="2227" w="3127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64"/>
            <p:cNvSpPr/>
            <p:nvPr/>
          </p:nvSpPr>
          <p:spPr>
            <a:xfrm>
              <a:off x="1052100" y="2700650"/>
              <a:ext cx="66925" cy="10150"/>
            </a:xfrm>
            <a:custGeom>
              <a:rect b="b" l="l" r="r" t="t"/>
              <a:pathLst>
                <a:path extrusionOk="0" h="406" w="2677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64"/>
            <p:cNvSpPr/>
            <p:nvPr/>
          </p:nvSpPr>
          <p:spPr>
            <a:xfrm>
              <a:off x="1035225" y="2747300"/>
              <a:ext cx="61875" cy="31500"/>
            </a:xfrm>
            <a:custGeom>
              <a:rect b="b" l="l" r="r" t="t"/>
              <a:pathLst>
                <a:path extrusionOk="0" h="1260" w="2475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64"/>
          <p:cNvGrpSpPr/>
          <p:nvPr/>
        </p:nvGrpSpPr>
        <p:grpSpPr>
          <a:xfrm>
            <a:off x="-543225" y="4409075"/>
            <a:ext cx="1118150" cy="979850"/>
            <a:chOff x="5957375" y="2413950"/>
            <a:chExt cx="1118150" cy="979850"/>
          </a:xfrm>
        </p:grpSpPr>
        <p:sp>
          <p:nvSpPr>
            <p:cNvPr id="1116" name="Google Shape;1116;p64"/>
            <p:cNvSpPr/>
            <p:nvPr/>
          </p:nvSpPr>
          <p:spPr>
            <a:xfrm>
              <a:off x="5957375" y="2422400"/>
              <a:ext cx="1118150" cy="971400"/>
            </a:xfrm>
            <a:custGeom>
              <a:rect b="b" l="l" r="r" t="t"/>
              <a:pathLst>
                <a:path extrusionOk="0" h="38856" w="44726">
                  <a:moveTo>
                    <a:pt x="21452" y="2788"/>
                  </a:moveTo>
                  <a:cubicBezTo>
                    <a:pt x="21205" y="3643"/>
                    <a:pt x="20980" y="4497"/>
                    <a:pt x="20755" y="5442"/>
                  </a:cubicBezTo>
                  <a:cubicBezTo>
                    <a:pt x="20553" y="6296"/>
                    <a:pt x="20126" y="7443"/>
                    <a:pt x="20463" y="8365"/>
                  </a:cubicBezTo>
                  <a:cubicBezTo>
                    <a:pt x="20688" y="9017"/>
                    <a:pt x="21542" y="9354"/>
                    <a:pt x="22329" y="9646"/>
                  </a:cubicBezTo>
                  <a:cubicBezTo>
                    <a:pt x="24308" y="10366"/>
                    <a:pt x="26332" y="10838"/>
                    <a:pt x="28490" y="11355"/>
                  </a:cubicBezTo>
                  <a:cubicBezTo>
                    <a:pt x="29008" y="11490"/>
                    <a:pt x="29480" y="11625"/>
                    <a:pt x="29930" y="11490"/>
                  </a:cubicBezTo>
                  <a:cubicBezTo>
                    <a:pt x="30762" y="11220"/>
                    <a:pt x="31031" y="9736"/>
                    <a:pt x="31256" y="8972"/>
                  </a:cubicBezTo>
                  <a:cubicBezTo>
                    <a:pt x="31594" y="7938"/>
                    <a:pt x="31908" y="7038"/>
                    <a:pt x="32178" y="6049"/>
                  </a:cubicBezTo>
                  <a:cubicBezTo>
                    <a:pt x="34629" y="6633"/>
                    <a:pt x="36608" y="7398"/>
                    <a:pt x="38789" y="8095"/>
                  </a:cubicBezTo>
                  <a:cubicBezTo>
                    <a:pt x="39891" y="8432"/>
                    <a:pt x="41015" y="8769"/>
                    <a:pt x="41959" y="9219"/>
                  </a:cubicBezTo>
                  <a:cubicBezTo>
                    <a:pt x="42971" y="9714"/>
                    <a:pt x="43691" y="10321"/>
                    <a:pt x="44163" y="11333"/>
                  </a:cubicBezTo>
                  <a:cubicBezTo>
                    <a:pt x="44658" y="12412"/>
                    <a:pt x="44725" y="13761"/>
                    <a:pt x="44613" y="15065"/>
                  </a:cubicBezTo>
                  <a:cubicBezTo>
                    <a:pt x="44276" y="19000"/>
                    <a:pt x="42904" y="22014"/>
                    <a:pt x="41870" y="25274"/>
                  </a:cubicBezTo>
                  <a:cubicBezTo>
                    <a:pt x="41195" y="27433"/>
                    <a:pt x="40453" y="29614"/>
                    <a:pt x="39778" y="31817"/>
                  </a:cubicBezTo>
                  <a:cubicBezTo>
                    <a:pt x="39126" y="33998"/>
                    <a:pt x="38249" y="36247"/>
                    <a:pt x="37035" y="37709"/>
                  </a:cubicBezTo>
                  <a:cubicBezTo>
                    <a:pt x="36698" y="38113"/>
                    <a:pt x="36361" y="38451"/>
                    <a:pt x="35843" y="38653"/>
                  </a:cubicBezTo>
                  <a:cubicBezTo>
                    <a:pt x="35304" y="38855"/>
                    <a:pt x="34629" y="38833"/>
                    <a:pt x="33932" y="38720"/>
                  </a:cubicBezTo>
                  <a:cubicBezTo>
                    <a:pt x="32763" y="38518"/>
                    <a:pt x="31616" y="38158"/>
                    <a:pt x="30537" y="37821"/>
                  </a:cubicBezTo>
                  <a:cubicBezTo>
                    <a:pt x="28243" y="37146"/>
                    <a:pt x="26174" y="36539"/>
                    <a:pt x="23926" y="35820"/>
                  </a:cubicBezTo>
                  <a:cubicBezTo>
                    <a:pt x="19586" y="34448"/>
                    <a:pt x="15291" y="33032"/>
                    <a:pt x="10929" y="31570"/>
                  </a:cubicBezTo>
                  <a:cubicBezTo>
                    <a:pt x="8815" y="30850"/>
                    <a:pt x="6522" y="30243"/>
                    <a:pt x="4408" y="29434"/>
                  </a:cubicBezTo>
                  <a:cubicBezTo>
                    <a:pt x="2384" y="28647"/>
                    <a:pt x="248" y="27702"/>
                    <a:pt x="91" y="25139"/>
                  </a:cubicBezTo>
                  <a:cubicBezTo>
                    <a:pt x="1" y="23767"/>
                    <a:pt x="293" y="22486"/>
                    <a:pt x="563" y="21294"/>
                  </a:cubicBezTo>
                  <a:cubicBezTo>
                    <a:pt x="855" y="20125"/>
                    <a:pt x="1238" y="19023"/>
                    <a:pt x="1552" y="17966"/>
                  </a:cubicBezTo>
                  <a:cubicBezTo>
                    <a:pt x="2564" y="14638"/>
                    <a:pt x="3576" y="11400"/>
                    <a:pt x="4566" y="8050"/>
                  </a:cubicBezTo>
                  <a:cubicBezTo>
                    <a:pt x="4858" y="7061"/>
                    <a:pt x="5285" y="5914"/>
                    <a:pt x="5690" y="4879"/>
                  </a:cubicBezTo>
                  <a:cubicBezTo>
                    <a:pt x="6072" y="3890"/>
                    <a:pt x="6477" y="2856"/>
                    <a:pt x="7061" y="1911"/>
                  </a:cubicBezTo>
                  <a:cubicBezTo>
                    <a:pt x="7601" y="1034"/>
                    <a:pt x="8343" y="157"/>
                    <a:pt x="9602" y="45"/>
                  </a:cubicBezTo>
                  <a:cubicBezTo>
                    <a:pt x="10164" y="0"/>
                    <a:pt x="10772" y="67"/>
                    <a:pt x="11334" y="135"/>
                  </a:cubicBezTo>
                  <a:cubicBezTo>
                    <a:pt x="12953" y="337"/>
                    <a:pt x="14369" y="810"/>
                    <a:pt x="15718" y="1214"/>
                  </a:cubicBezTo>
                  <a:cubicBezTo>
                    <a:pt x="17652" y="1821"/>
                    <a:pt x="19496" y="2249"/>
                    <a:pt x="21452" y="2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64"/>
            <p:cNvSpPr/>
            <p:nvPr/>
          </p:nvSpPr>
          <p:spPr>
            <a:xfrm>
              <a:off x="6389125" y="2860300"/>
              <a:ext cx="120300" cy="114700"/>
            </a:xfrm>
            <a:custGeom>
              <a:rect b="b" l="l" r="r" t="t"/>
              <a:pathLst>
                <a:path extrusionOk="0" h="4588" w="4812">
                  <a:moveTo>
                    <a:pt x="1754" y="1777"/>
                  </a:moveTo>
                  <a:cubicBezTo>
                    <a:pt x="2294" y="1957"/>
                    <a:pt x="2878" y="2092"/>
                    <a:pt x="3395" y="2294"/>
                  </a:cubicBezTo>
                  <a:cubicBezTo>
                    <a:pt x="3553" y="2069"/>
                    <a:pt x="3598" y="1732"/>
                    <a:pt x="3710" y="1417"/>
                  </a:cubicBezTo>
                  <a:cubicBezTo>
                    <a:pt x="3800" y="1192"/>
                    <a:pt x="3913" y="765"/>
                    <a:pt x="4227" y="720"/>
                  </a:cubicBezTo>
                  <a:cubicBezTo>
                    <a:pt x="4452" y="675"/>
                    <a:pt x="4767" y="855"/>
                    <a:pt x="4790" y="1102"/>
                  </a:cubicBezTo>
                  <a:cubicBezTo>
                    <a:pt x="4812" y="1372"/>
                    <a:pt x="4587" y="1799"/>
                    <a:pt x="4497" y="2092"/>
                  </a:cubicBezTo>
                  <a:cubicBezTo>
                    <a:pt x="4272" y="2676"/>
                    <a:pt x="4047" y="3283"/>
                    <a:pt x="3823" y="3913"/>
                  </a:cubicBezTo>
                  <a:cubicBezTo>
                    <a:pt x="3710" y="4250"/>
                    <a:pt x="3553" y="4588"/>
                    <a:pt x="3260" y="4588"/>
                  </a:cubicBezTo>
                  <a:cubicBezTo>
                    <a:pt x="2608" y="4588"/>
                    <a:pt x="2811" y="3711"/>
                    <a:pt x="3081" y="3193"/>
                  </a:cubicBezTo>
                  <a:cubicBezTo>
                    <a:pt x="2653" y="2946"/>
                    <a:pt x="2114" y="2766"/>
                    <a:pt x="1574" y="2631"/>
                  </a:cubicBezTo>
                  <a:cubicBezTo>
                    <a:pt x="1282" y="3014"/>
                    <a:pt x="1462" y="3801"/>
                    <a:pt x="877" y="3801"/>
                  </a:cubicBezTo>
                  <a:cubicBezTo>
                    <a:pt x="0" y="3823"/>
                    <a:pt x="697" y="2204"/>
                    <a:pt x="877" y="1687"/>
                  </a:cubicBezTo>
                  <a:cubicBezTo>
                    <a:pt x="967" y="1417"/>
                    <a:pt x="1079" y="1147"/>
                    <a:pt x="1169" y="877"/>
                  </a:cubicBezTo>
                  <a:cubicBezTo>
                    <a:pt x="1282" y="518"/>
                    <a:pt x="1304" y="203"/>
                    <a:pt x="1462" y="90"/>
                  </a:cubicBezTo>
                  <a:cubicBezTo>
                    <a:pt x="1619" y="0"/>
                    <a:pt x="1934" y="45"/>
                    <a:pt x="2046" y="180"/>
                  </a:cubicBezTo>
                  <a:cubicBezTo>
                    <a:pt x="2226" y="450"/>
                    <a:pt x="2046" y="810"/>
                    <a:pt x="1979" y="990"/>
                  </a:cubicBezTo>
                  <a:cubicBezTo>
                    <a:pt x="1889" y="1305"/>
                    <a:pt x="1866" y="1507"/>
                    <a:pt x="1754" y="1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4"/>
            <p:cNvSpPr/>
            <p:nvPr/>
          </p:nvSpPr>
          <p:spPr>
            <a:xfrm>
              <a:off x="6503800" y="2891225"/>
              <a:ext cx="102325" cy="115250"/>
            </a:xfrm>
            <a:custGeom>
              <a:rect b="b" l="l" r="r" t="t"/>
              <a:pathLst>
                <a:path extrusionOk="0" h="4610" w="4093">
                  <a:moveTo>
                    <a:pt x="990" y="23"/>
                  </a:moveTo>
                  <a:cubicBezTo>
                    <a:pt x="1169" y="0"/>
                    <a:pt x="1417" y="68"/>
                    <a:pt x="1462" y="315"/>
                  </a:cubicBezTo>
                  <a:cubicBezTo>
                    <a:pt x="1507" y="517"/>
                    <a:pt x="1304" y="922"/>
                    <a:pt x="1237" y="1169"/>
                  </a:cubicBezTo>
                  <a:cubicBezTo>
                    <a:pt x="1079" y="1664"/>
                    <a:pt x="810" y="2406"/>
                    <a:pt x="1079" y="2946"/>
                  </a:cubicBezTo>
                  <a:cubicBezTo>
                    <a:pt x="1124" y="3013"/>
                    <a:pt x="1259" y="3238"/>
                    <a:pt x="1484" y="3261"/>
                  </a:cubicBezTo>
                  <a:cubicBezTo>
                    <a:pt x="1911" y="3283"/>
                    <a:pt x="2271" y="2676"/>
                    <a:pt x="2474" y="2249"/>
                  </a:cubicBezTo>
                  <a:cubicBezTo>
                    <a:pt x="2698" y="1799"/>
                    <a:pt x="2766" y="1012"/>
                    <a:pt x="3216" y="1012"/>
                  </a:cubicBezTo>
                  <a:cubicBezTo>
                    <a:pt x="4093" y="1012"/>
                    <a:pt x="3440" y="2406"/>
                    <a:pt x="3238" y="2788"/>
                  </a:cubicBezTo>
                  <a:cubicBezTo>
                    <a:pt x="2901" y="3463"/>
                    <a:pt x="2001" y="4610"/>
                    <a:pt x="877" y="4025"/>
                  </a:cubicBezTo>
                  <a:cubicBezTo>
                    <a:pt x="382" y="3778"/>
                    <a:pt x="0" y="3058"/>
                    <a:pt x="68" y="2204"/>
                  </a:cubicBezTo>
                  <a:cubicBezTo>
                    <a:pt x="113" y="1844"/>
                    <a:pt x="292" y="1259"/>
                    <a:pt x="382" y="1012"/>
                  </a:cubicBezTo>
                  <a:cubicBezTo>
                    <a:pt x="472" y="697"/>
                    <a:pt x="630" y="90"/>
                    <a:pt x="99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4"/>
            <p:cNvSpPr/>
            <p:nvPr/>
          </p:nvSpPr>
          <p:spPr>
            <a:xfrm>
              <a:off x="6578000" y="2927200"/>
              <a:ext cx="129875" cy="118075"/>
            </a:xfrm>
            <a:custGeom>
              <a:rect b="b" l="l" r="r" t="t"/>
              <a:pathLst>
                <a:path extrusionOk="0" h="4723" w="5195">
                  <a:moveTo>
                    <a:pt x="2856" y="1867"/>
                  </a:moveTo>
                  <a:cubicBezTo>
                    <a:pt x="3283" y="1709"/>
                    <a:pt x="3620" y="1057"/>
                    <a:pt x="4115" y="967"/>
                  </a:cubicBezTo>
                  <a:cubicBezTo>
                    <a:pt x="5194" y="832"/>
                    <a:pt x="4655" y="2429"/>
                    <a:pt x="4542" y="3081"/>
                  </a:cubicBezTo>
                  <a:cubicBezTo>
                    <a:pt x="4430" y="3665"/>
                    <a:pt x="4452" y="4655"/>
                    <a:pt x="3958" y="4700"/>
                  </a:cubicBezTo>
                  <a:cubicBezTo>
                    <a:pt x="3733" y="4722"/>
                    <a:pt x="3463" y="4655"/>
                    <a:pt x="3418" y="4340"/>
                  </a:cubicBezTo>
                  <a:cubicBezTo>
                    <a:pt x="3351" y="4070"/>
                    <a:pt x="3531" y="3665"/>
                    <a:pt x="3576" y="3351"/>
                  </a:cubicBezTo>
                  <a:cubicBezTo>
                    <a:pt x="3643" y="3013"/>
                    <a:pt x="3688" y="2699"/>
                    <a:pt x="3733" y="2406"/>
                  </a:cubicBezTo>
                  <a:cubicBezTo>
                    <a:pt x="3396" y="2564"/>
                    <a:pt x="3058" y="3081"/>
                    <a:pt x="2564" y="3036"/>
                  </a:cubicBezTo>
                  <a:cubicBezTo>
                    <a:pt x="1912" y="2946"/>
                    <a:pt x="2046" y="2024"/>
                    <a:pt x="1822" y="1462"/>
                  </a:cubicBezTo>
                  <a:cubicBezTo>
                    <a:pt x="1597" y="1799"/>
                    <a:pt x="1484" y="2181"/>
                    <a:pt x="1304" y="2654"/>
                  </a:cubicBezTo>
                  <a:cubicBezTo>
                    <a:pt x="1215" y="2878"/>
                    <a:pt x="990" y="3643"/>
                    <a:pt x="585" y="3620"/>
                  </a:cubicBezTo>
                  <a:cubicBezTo>
                    <a:pt x="0" y="3598"/>
                    <a:pt x="248" y="3013"/>
                    <a:pt x="405" y="2519"/>
                  </a:cubicBezTo>
                  <a:cubicBezTo>
                    <a:pt x="630" y="1934"/>
                    <a:pt x="945" y="967"/>
                    <a:pt x="1215" y="517"/>
                  </a:cubicBezTo>
                  <a:cubicBezTo>
                    <a:pt x="1372" y="270"/>
                    <a:pt x="1732" y="0"/>
                    <a:pt x="2091" y="135"/>
                  </a:cubicBezTo>
                  <a:cubicBezTo>
                    <a:pt x="2339" y="225"/>
                    <a:pt x="2474" y="607"/>
                    <a:pt x="2586" y="900"/>
                  </a:cubicBezTo>
                  <a:cubicBezTo>
                    <a:pt x="2699" y="1237"/>
                    <a:pt x="2766" y="1484"/>
                    <a:pt x="2856" y="18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4"/>
            <p:cNvSpPr/>
            <p:nvPr/>
          </p:nvSpPr>
          <p:spPr>
            <a:xfrm>
              <a:off x="6693800" y="2969925"/>
              <a:ext cx="96700" cy="116950"/>
            </a:xfrm>
            <a:custGeom>
              <a:rect b="b" l="l" r="r" t="t"/>
              <a:pathLst>
                <a:path extrusionOk="0" h="4678" w="3868">
                  <a:moveTo>
                    <a:pt x="2924" y="3126"/>
                  </a:moveTo>
                  <a:cubicBezTo>
                    <a:pt x="2519" y="2856"/>
                    <a:pt x="1934" y="2788"/>
                    <a:pt x="1417" y="2631"/>
                  </a:cubicBezTo>
                  <a:cubicBezTo>
                    <a:pt x="1012" y="2743"/>
                    <a:pt x="922" y="3485"/>
                    <a:pt x="428" y="3463"/>
                  </a:cubicBezTo>
                  <a:cubicBezTo>
                    <a:pt x="270" y="3463"/>
                    <a:pt x="68" y="3306"/>
                    <a:pt x="45" y="3126"/>
                  </a:cubicBezTo>
                  <a:cubicBezTo>
                    <a:pt x="0" y="2788"/>
                    <a:pt x="338" y="2519"/>
                    <a:pt x="562" y="2249"/>
                  </a:cubicBezTo>
                  <a:cubicBezTo>
                    <a:pt x="922" y="1844"/>
                    <a:pt x="1529" y="1214"/>
                    <a:pt x="1979" y="832"/>
                  </a:cubicBezTo>
                  <a:cubicBezTo>
                    <a:pt x="2294" y="585"/>
                    <a:pt x="2924" y="0"/>
                    <a:pt x="3441" y="360"/>
                  </a:cubicBezTo>
                  <a:cubicBezTo>
                    <a:pt x="3778" y="630"/>
                    <a:pt x="3845" y="1529"/>
                    <a:pt x="3868" y="2046"/>
                  </a:cubicBezTo>
                  <a:cubicBezTo>
                    <a:pt x="3868" y="2339"/>
                    <a:pt x="3845" y="2968"/>
                    <a:pt x="3823" y="3553"/>
                  </a:cubicBezTo>
                  <a:cubicBezTo>
                    <a:pt x="3823" y="4115"/>
                    <a:pt x="3845" y="4632"/>
                    <a:pt x="3396" y="4655"/>
                  </a:cubicBezTo>
                  <a:cubicBezTo>
                    <a:pt x="2744" y="4677"/>
                    <a:pt x="2901" y="3868"/>
                    <a:pt x="2924" y="3126"/>
                  </a:cubicBezTo>
                  <a:close/>
                  <a:moveTo>
                    <a:pt x="2114" y="1934"/>
                  </a:moveTo>
                  <a:cubicBezTo>
                    <a:pt x="2406" y="2001"/>
                    <a:pt x="2699" y="2069"/>
                    <a:pt x="2946" y="2159"/>
                  </a:cubicBezTo>
                  <a:cubicBezTo>
                    <a:pt x="2879" y="1911"/>
                    <a:pt x="2946" y="1529"/>
                    <a:pt x="2834" y="1349"/>
                  </a:cubicBezTo>
                  <a:cubicBezTo>
                    <a:pt x="2609" y="1552"/>
                    <a:pt x="2339" y="1732"/>
                    <a:pt x="2114" y="19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4"/>
            <p:cNvSpPr/>
            <p:nvPr/>
          </p:nvSpPr>
          <p:spPr>
            <a:xfrm>
              <a:off x="6799475" y="2996900"/>
              <a:ext cx="107400" cy="105700"/>
            </a:xfrm>
            <a:custGeom>
              <a:rect b="b" l="l" r="r" t="t"/>
              <a:pathLst>
                <a:path extrusionOk="0" h="4228" w="4296">
                  <a:moveTo>
                    <a:pt x="2811" y="2541"/>
                  </a:moveTo>
                  <a:cubicBezTo>
                    <a:pt x="3126" y="2227"/>
                    <a:pt x="3171" y="990"/>
                    <a:pt x="3778" y="990"/>
                  </a:cubicBezTo>
                  <a:cubicBezTo>
                    <a:pt x="3958" y="990"/>
                    <a:pt x="4206" y="1125"/>
                    <a:pt x="4251" y="1350"/>
                  </a:cubicBezTo>
                  <a:cubicBezTo>
                    <a:pt x="4295" y="1574"/>
                    <a:pt x="4116" y="1912"/>
                    <a:pt x="4026" y="2114"/>
                  </a:cubicBezTo>
                  <a:cubicBezTo>
                    <a:pt x="3958" y="2294"/>
                    <a:pt x="3823" y="2541"/>
                    <a:pt x="3733" y="2789"/>
                  </a:cubicBezTo>
                  <a:cubicBezTo>
                    <a:pt x="3508" y="3396"/>
                    <a:pt x="3396" y="4228"/>
                    <a:pt x="2766" y="4205"/>
                  </a:cubicBezTo>
                  <a:cubicBezTo>
                    <a:pt x="2339" y="4183"/>
                    <a:pt x="2182" y="3598"/>
                    <a:pt x="2047" y="3193"/>
                  </a:cubicBezTo>
                  <a:cubicBezTo>
                    <a:pt x="1912" y="2766"/>
                    <a:pt x="1822" y="2361"/>
                    <a:pt x="1642" y="1912"/>
                  </a:cubicBezTo>
                  <a:cubicBezTo>
                    <a:pt x="1327" y="2249"/>
                    <a:pt x="1372" y="3621"/>
                    <a:pt x="765" y="3643"/>
                  </a:cubicBezTo>
                  <a:cubicBezTo>
                    <a:pt x="1" y="3666"/>
                    <a:pt x="540" y="2406"/>
                    <a:pt x="675" y="1934"/>
                  </a:cubicBezTo>
                  <a:cubicBezTo>
                    <a:pt x="855" y="1305"/>
                    <a:pt x="1125" y="0"/>
                    <a:pt x="1934" y="630"/>
                  </a:cubicBezTo>
                  <a:cubicBezTo>
                    <a:pt x="2182" y="810"/>
                    <a:pt x="2362" y="1237"/>
                    <a:pt x="2474" y="1507"/>
                  </a:cubicBezTo>
                  <a:cubicBezTo>
                    <a:pt x="2609" y="1844"/>
                    <a:pt x="2699" y="2159"/>
                    <a:pt x="2811" y="2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4"/>
            <p:cNvSpPr/>
            <p:nvPr/>
          </p:nvSpPr>
          <p:spPr>
            <a:xfrm>
              <a:off x="6362125" y="2976100"/>
              <a:ext cx="93350" cy="106825"/>
            </a:xfrm>
            <a:custGeom>
              <a:rect b="b" l="l" r="r" t="t"/>
              <a:pathLst>
                <a:path extrusionOk="0" h="4273" w="3734">
                  <a:moveTo>
                    <a:pt x="1687" y="158"/>
                  </a:moveTo>
                  <a:cubicBezTo>
                    <a:pt x="2856" y="0"/>
                    <a:pt x="3733" y="967"/>
                    <a:pt x="3711" y="2024"/>
                  </a:cubicBezTo>
                  <a:cubicBezTo>
                    <a:pt x="3666" y="3621"/>
                    <a:pt x="1934" y="4273"/>
                    <a:pt x="855" y="3441"/>
                  </a:cubicBezTo>
                  <a:cubicBezTo>
                    <a:pt x="1" y="2766"/>
                    <a:pt x="23" y="1192"/>
                    <a:pt x="833" y="518"/>
                  </a:cubicBezTo>
                  <a:cubicBezTo>
                    <a:pt x="1058" y="338"/>
                    <a:pt x="1260" y="225"/>
                    <a:pt x="1687" y="158"/>
                  </a:cubicBezTo>
                  <a:close/>
                  <a:moveTo>
                    <a:pt x="1170" y="1552"/>
                  </a:moveTo>
                  <a:cubicBezTo>
                    <a:pt x="923" y="2227"/>
                    <a:pt x="1350" y="2811"/>
                    <a:pt x="1822" y="2879"/>
                  </a:cubicBezTo>
                  <a:cubicBezTo>
                    <a:pt x="3036" y="3036"/>
                    <a:pt x="3104" y="922"/>
                    <a:pt x="1800" y="1057"/>
                  </a:cubicBezTo>
                  <a:cubicBezTo>
                    <a:pt x="1777" y="1057"/>
                    <a:pt x="1777" y="1102"/>
                    <a:pt x="1777" y="1102"/>
                  </a:cubicBezTo>
                  <a:cubicBezTo>
                    <a:pt x="1485" y="1147"/>
                    <a:pt x="1260" y="1350"/>
                    <a:pt x="1170" y="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4"/>
            <p:cNvSpPr/>
            <p:nvPr/>
          </p:nvSpPr>
          <p:spPr>
            <a:xfrm>
              <a:off x="6454875" y="2996900"/>
              <a:ext cx="108525" cy="113575"/>
            </a:xfrm>
            <a:custGeom>
              <a:rect b="b" l="l" r="r" t="t"/>
              <a:pathLst>
                <a:path extrusionOk="0" h="4543" w="4341">
                  <a:moveTo>
                    <a:pt x="2542" y="2991"/>
                  </a:moveTo>
                  <a:cubicBezTo>
                    <a:pt x="2609" y="3328"/>
                    <a:pt x="3509" y="3553"/>
                    <a:pt x="3554" y="4025"/>
                  </a:cubicBezTo>
                  <a:cubicBezTo>
                    <a:pt x="3576" y="4318"/>
                    <a:pt x="3374" y="4520"/>
                    <a:pt x="3126" y="4543"/>
                  </a:cubicBezTo>
                  <a:cubicBezTo>
                    <a:pt x="2767" y="4543"/>
                    <a:pt x="2384" y="4115"/>
                    <a:pt x="2070" y="3868"/>
                  </a:cubicBezTo>
                  <a:cubicBezTo>
                    <a:pt x="1732" y="3553"/>
                    <a:pt x="1462" y="3283"/>
                    <a:pt x="1148" y="3126"/>
                  </a:cubicBezTo>
                  <a:cubicBezTo>
                    <a:pt x="1035" y="3396"/>
                    <a:pt x="1035" y="3778"/>
                    <a:pt x="765" y="3891"/>
                  </a:cubicBezTo>
                  <a:cubicBezTo>
                    <a:pt x="653" y="3891"/>
                    <a:pt x="541" y="3891"/>
                    <a:pt x="428" y="3891"/>
                  </a:cubicBezTo>
                  <a:cubicBezTo>
                    <a:pt x="1" y="3598"/>
                    <a:pt x="338" y="2631"/>
                    <a:pt x="473" y="2114"/>
                  </a:cubicBezTo>
                  <a:cubicBezTo>
                    <a:pt x="608" y="1619"/>
                    <a:pt x="720" y="1125"/>
                    <a:pt x="923" y="810"/>
                  </a:cubicBezTo>
                  <a:cubicBezTo>
                    <a:pt x="1507" y="0"/>
                    <a:pt x="3194" y="518"/>
                    <a:pt x="3689" y="1125"/>
                  </a:cubicBezTo>
                  <a:cubicBezTo>
                    <a:pt x="4341" y="1912"/>
                    <a:pt x="3689" y="2946"/>
                    <a:pt x="2542" y="2991"/>
                  </a:cubicBezTo>
                  <a:close/>
                  <a:moveTo>
                    <a:pt x="1777" y="1327"/>
                  </a:moveTo>
                  <a:cubicBezTo>
                    <a:pt x="1575" y="1462"/>
                    <a:pt x="1530" y="1754"/>
                    <a:pt x="1440" y="2024"/>
                  </a:cubicBezTo>
                  <a:cubicBezTo>
                    <a:pt x="2002" y="2092"/>
                    <a:pt x="2789" y="2182"/>
                    <a:pt x="3014" y="1799"/>
                  </a:cubicBezTo>
                  <a:cubicBezTo>
                    <a:pt x="2767" y="1485"/>
                    <a:pt x="2339" y="1327"/>
                    <a:pt x="17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4"/>
            <p:cNvSpPr/>
            <p:nvPr/>
          </p:nvSpPr>
          <p:spPr>
            <a:xfrm>
              <a:off x="6545950" y="3037375"/>
              <a:ext cx="109650" cy="127075"/>
            </a:xfrm>
            <a:custGeom>
              <a:rect b="b" l="l" r="r" t="t"/>
              <a:pathLst>
                <a:path extrusionOk="0" h="5083" w="4386">
                  <a:moveTo>
                    <a:pt x="2901" y="3148"/>
                  </a:moveTo>
                  <a:cubicBezTo>
                    <a:pt x="2474" y="2901"/>
                    <a:pt x="2024" y="2991"/>
                    <a:pt x="2024" y="2541"/>
                  </a:cubicBezTo>
                  <a:cubicBezTo>
                    <a:pt x="2024" y="1979"/>
                    <a:pt x="2631" y="2182"/>
                    <a:pt x="3059" y="2294"/>
                  </a:cubicBezTo>
                  <a:cubicBezTo>
                    <a:pt x="3486" y="2429"/>
                    <a:pt x="4093" y="2496"/>
                    <a:pt x="4250" y="2879"/>
                  </a:cubicBezTo>
                  <a:cubicBezTo>
                    <a:pt x="4385" y="3283"/>
                    <a:pt x="4183" y="3823"/>
                    <a:pt x="4115" y="4138"/>
                  </a:cubicBezTo>
                  <a:cubicBezTo>
                    <a:pt x="4048" y="4430"/>
                    <a:pt x="4003" y="5015"/>
                    <a:pt x="3576" y="5060"/>
                  </a:cubicBezTo>
                  <a:cubicBezTo>
                    <a:pt x="3014" y="5082"/>
                    <a:pt x="2991" y="4498"/>
                    <a:pt x="3194" y="4048"/>
                  </a:cubicBezTo>
                  <a:cubicBezTo>
                    <a:pt x="2856" y="4070"/>
                    <a:pt x="2654" y="4183"/>
                    <a:pt x="2182" y="4115"/>
                  </a:cubicBezTo>
                  <a:cubicBezTo>
                    <a:pt x="518" y="3890"/>
                    <a:pt x="1" y="1687"/>
                    <a:pt x="1215" y="630"/>
                  </a:cubicBezTo>
                  <a:cubicBezTo>
                    <a:pt x="1665" y="270"/>
                    <a:pt x="2609" y="0"/>
                    <a:pt x="3351" y="383"/>
                  </a:cubicBezTo>
                  <a:cubicBezTo>
                    <a:pt x="3621" y="518"/>
                    <a:pt x="4273" y="1035"/>
                    <a:pt x="4250" y="1462"/>
                  </a:cubicBezTo>
                  <a:cubicBezTo>
                    <a:pt x="4228" y="1687"/>
                    <a:pt x="4048" y="1912"/>
                    <a:pt x="3756" y="1912"/>
                  </a:cubicBezTo>
                  <a:cubicBezTo>
                    <a:pt x="3351" y="1889"/>
                    <a:pt x="3216" y="1282"/>
                    <a:pt x="2811" y="1170"/>
                  </a:cubicBezTo>
                  <a:cubicBezTo>
                    <a:pt x="2047" y="900"/>
                    <a:pt x="1462" y="1529"/>
                    <a:pt x="1462" y="2159"/>
                  </a:cubicBezTo>
                  <a:cubicBezTo>
                    <a:pt x="1440" y="2811"/>
                    <a:pt x="2024" y="3418"/>
                    <a:pt x="2901" y="3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64"/>
            <p:cNvSpPr/>
            <p:nvPr/>
          </p:nvSpPr>
          <p:spPr>
            <a:xfrm>
              <a:off x="6656700" y="3082350"/>
              <a:ext cx="109075" cy="110750"/>
            </a:xfrm>
            <a:custGeom>
              <a:rect b="b" l="l" r="r" t="t"/>
              <a:pathLst>
                <a:path extrusionOk="0" h="4430" w="4363">
                  <a:moveTo>
                    <a:pt x="3216" y="3261"/>
                  </a:moveTo>
                  <a:cubicBezTo>
                    <a:pt x="2654" y="2991"/>
                    <a:pt x="2002" y="2789"/>
                    <a:pt x="1372" y="2564"/>
                  </a:cubicBezTo>
                  <a:cubicBezTo>
                    <a:pt x="877" y="2744"/>
                    <a:pt x="945" y="3351"/>
                    <a:pt x="472" y="3351"/>
                  </a:cubicBezTo>
                  <a:cubicBezTo>
                    <a:pt x="315" y="3351"/>
                    <a:pt x="90" y="3193"/>
                    <a:pt x="68" y="3036"/>
                  </a:cubicBezTo>
                  <a:cubicBezTo>
                    <a:pt x="0" y="2654"/>
                    <a:pt x="338" y="2384"/>
                    <a:pt x="562" y="2114"/>
                  </a:cubicBezTo>
                  <a:cubicBezTo>
                    <a:pt x="1170" y="1417"/>
                    <a:pt x="1889" y="585"/>
                    <a:pt x="2744" y="203"/>
                  </a:cubicBezTo>
                  <a:cubicBezTo>
                    <a:pt x="3171" y="0"/>
                    <a:pt x="3665" y="383"/>
                    <a:pt x="3823" y="675"/>
                  </a:cubicBezTo>
                  <a:cubicBezTo>
                    <a:pt x="4138" y="1215"/>
                    <a:pt x="4093" y="2114"/>
                    <a:pt x="4115" y="2654"/>
                  </a:cubicBezTo>
                  <a:cubicBezTo>
                    <a:pt x="4138" y="3126"/>
                    <a:pt x="4363" y="4430"/>
                    <a:pt x="3688" y="4430"/>
                  </a:cubicBezTo>
                  <a:cubicBezTo>
                    <a:pt x="3171" y="4430"/>
                    <a:pt x="3216" y="3823"/>
                    <a:pt x="3216" y="3261"/>
                  </a:cubicBezTo>
                  <a:close/>
                  <a:moveTo>
                    <a:pt x="2024" y="1889"/>
                  </a:moveTo>
                  <a:cubicBezTo>
                    <a:pt x="2429" y="1979"/>
                    <a:pt x="2789" y="2136"/>
                    <a:pt x="3171" y="2271"/>
                  </a:cubicBezTo>
                  <a:cubicBezTo>
                    <a:pt x="3126" y="1844"/>
                    <a:pt x="3171" y="1349"/>
                    <a:pt x="2968" y="1102"/>
                  </a:cubicBezTo>
                  <a:cubicBezTo>
                    <a:pt x="2609" y="1327"/>
                    <a:pt x="2294" y="1574"/>
                    <a:pt x="2024" y="18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64"/>
            <p:cNvSpPr/>
            <p:nvPr/>
          </p:nvSpPr>
          <p:spPr>
            <a:xfrm>
              <a:off x="6765200" y="3114375"/>
              <a:ext cx="118075" cy="116975"/>
            </a:xfrm>
            <a:custGeom>
              <a:rect b="b" l="l" r="r" t="t"/>
              <a:pathLst>
                <a:path extrusionOk="0" h="4679" w="4723">
                  <a:moveTo>
                    <a:pt x="3036" y="2812"/>
                  </a:moveTo>
                  <a:cubicBezTo>
                    <a:pt x="3350" y="2407"/>
                    <a:pt x="3193" y="878"/>
                    <a:pt x="3980" y="945"/>
                  </a:cubicBezTo>
                  <a:cubicBezTo>
                    <a:pt x="4722" y="1013"/>
                    <a:pt x="4160" y="2227"/>
                    <a:pt x="4025" y="2722"/>
                  </a:cubicBezTo>
                  <a:cubicBezTo>
                    <a:pt x="3868" y="3261"/>
                    <a:pt x="3800" y="3779"/>
                    <a:pt x="3643" y="4116"/>
                  </a:cubicBezTo>
                  <a:cubicBezTo>
                    <a:pt x="3530" y="4408"/>
                    <a:pt x="3283" y="4678"/>
                    <a:pt x="2923" y="4611"/>
                  </a:cubicBezTo>
                  <a:cubicBezTo>
                    <a:pt x="2473" y="4543"/>
                    <a:pt x="2316" y="3599"/>
                    <a:pt x="2204" y="3239"/>
                  </a:cubicBezTo>
                  <a:cubicBezTo>
                    <a:pt x="2024" y="2722"/>
                    <a:pt x="1844" y="2272"/>
                    <a:pt x="1664" y="1710"/>
                  </a:cubicBezTo>
                  <a:cubicBezTo>
                    <a:pt x="1529" y="1957"/>
                    <a:pt x="1439" y="2340"/>
                    <a:pt x="1282" y="2767"/>
                  </a:cubicBezTo>
                  <a:cubicBezTo>
                    <a:pt x="1124" y="3216"/>
                    <a:pt x="1102" y="3846"/>
                    <a:pt x="472" y="3734"/>
                  </a:cubicBezTo>
                  <a:cubicBezTo>
                    <a:pt x="0" y="3419"/>
                    <a:pt x="517" y="2384"/>
                    <a:pt x="652" y="1845"/>
                  </a:cubicBezTo>
                  <a:cubicBezTo>
                    <a:pt x="742" y="1575"/>
                    <a:pt x="810" y="1328"/>
                    <a:pt x="877" y="1080"/>
                  </a:cubicBezTo>
                  <a:cubicBezTo>
                    <a:pt x="1034" y="608"/>
                    <a:pt x="1259" y="1"/>
                    <a:pt x="1889" y="338"/>
                  </a:cubicBezTo>
                  <a:cubicBezTo>
                    <a:pt x="2518" y="676"/>
                    <a:pt x="2676" y="2205"/>
                    <a:pt x="3036" y="28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4"/>
            <p:cNvSpPr/>
            <p:nvPr/>
          </p:nvSpPr>
          <p:spPr>
            <a:xfrm>
              <a:off x="6094550" y="2769225"/>
              <a:ext cx="236675" cy="251300"/>
            </a:xfrm>
            <a:custGeom>
              <a:rect b="b" l="l" r="r" t="t"/>
              <a:pathLst>
                <a:path extrusionOk="0" h="10052" w="9467">
                  <a:moveTo>
                    <a:pt x="6701" y="3756"/>
                  </a:moveTo>
                  <a:cubicBezTo>
                    <a:pt x="7173" y="3913"/>
                    <a:pt x="7713" y="4048"/>
                    <a:pt x="8298" y="4228"/>
                  </a:cubicBezTo>
                  <a:cubicBezTo>
                    <a:pt x="8725" y="4363"/>
                    <a:pt x="9310" y="4543"/>
                    <a:pt x="9400" y="4948"/>
                  </a:cubicBezTo>
                  <a:cubicBezTo>
                    <a:pt x="9467" y="5352"/>
                    <a:pt x="9287" y="6094"/>
                    <a:pt x="9175" y="6387"/>
                  </a:cubicBezTo>
                  <a:cubicBezTo>
                    <a:pt x="9040" y="6679"/>
                    <a:pt x="8927" y="7309"/>
                    <a:pt x="8545" y="7399"/>
                  </a:cubicBezTo>
                  <a:cubicBezTo>
                    <a:pt x="8140" y="7466"/>
                    <a:pt x="7578" y="7219"/>
                    <a:pt x="7196" y="7106"/>
                  </a:cubicBezTo>
                  <a:cubicBezTo>
                    <a:pt x="6814" y="7016"/>
                    <a:pt x="6431" y="6926"/>
                    <a:pt x="6027" y="6836"/>
                  </a:cubicBezTo>
                  <a:cubicBezTo>
                    <a:pt x="5779" y="7848"/>
                    <a:pt x="5689" y="9332"/>
                    <a:pt x="4835" y="9715"/>
                  </a:cubicBezTo>
                  <a:cubicBezTo>
                    <a:pt x="4115" y="10052"/>
                    <a:pt x="2609" y="9827"/>
                    <a:pt x="2406" y="9175"/>
                  </a:cubicBezTo>
                  <a:cubicBezTo>
                    <a:pt x="2249" y="8680"/>
                    <a:pt x="2474" y="8118"/>
                    <a:pt x="2586" y="7668"/>
                  </a:cubicBezTo>
                  <a:cubicBezTo>
                    <a:pt x="2721" y="7174"/>
                    <a:pt x="2811" y="6746"/>
                    <a:pt x="2924" y="6274"/>
                  </a:cubicBezTo>
                  <a:cubicBezTo>
                    <a:pt x="2474" y="6162"/>
                    <a:pt x="1957" y="6072"/>
                    <a:pt x="1440" y="5937"/>
                  </a:cubicBezTo>
                  <a:cubicBezTo>
                    <a:pt x="967" y="5825"/>
                    <a:pt x="383" y="5712"/>
                    <a:pt x="225" y="5352"/>
                  </a:cubicBezTo>
                  <a:cubicBezTo>
                    <a:pt x="0" y="4858"/>
                    <a:pt x="270" y="4273"/>
                    <a:pt x="428" y="3846"/>
                  </a:cubicBezTo>
                  <a:cubicBezTo>
                    <a:pt x="563" y="3464"/>
                    <a:pt x="742" y="2901"/>
                    <a:pt x="1147" y="2766"/>
                  </a:cubicBezTo>
                  <a:cubicBezTo>
                    <a:pt x="1552" y="2632"/>
                    <a:pt x="2092" y="2834"/>
                    <a:pt x="2474" y="2901"/>
                  </a:cubicBezTo>
                  <a:cubicBezTo>
                    <a:pt x="2901" y="3014"/>
                    <a:pt x="3261" y="3126"/>
                    <a:pt x="3666" y="3216"/>
                  </a:cubicBezTo>
                  <a:cubicBezTo>
                    <a:pt x="3868" y="2699"/>
                    <a:pt x="4003" y="1013"/>
                    <a:pt x="4655" y="473"/>
                  </a:cubicBezTo>
                  <a:cubicBezTo>
                    <a:pt x="5262" y="1"/>
                    <a:pt x="6769" y="113"/>
                    <a:pt x="7061" y="743"/>
                  </a:cubicBezTo>
                  <a:cubicBezTo>
                    <a:pt x="7421" y="1552"/>
                    <a:pt x="6881" y="3081"/>
                    <a:pt x="6701" y="3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4"/>
            <p:cNvSpPr/>
            <p:nvPr/>
          </p:nvSpPr>
          <p:spPr>
            <a:xfrm>
              <a:off x="6072625" y="2423050"/>
              <a:ext cx="1002900" cy="502475"/>
            </a:xfrm>
            <a:custGeom>
              <a:rect b="b" l="l" r="r" t="t"/>
              <a:pathLst>
                <a:path extrusionOk="0" h="20099" w="40116">
                  <a:moveTo>
                    <a:pt x="5358" y="0"/>
                  </a:moveTo>
                  <a:cubicBezTo>
                    <a:pt x="5233" y="0"/>
                    <a:pt x="5111" y="6"/>
                    <a:pt x="4992" y="19"/>
                  </a:cubicBezTo>
                  <a:cubicBezTo>
                    <a:pt x="3733" y="154"/>
                    <a:pt x="2991" y="1008"/>
                    <a:pt x="2451" y="1908"/>
                  </a:cubicBezTo>
                  <a:cubicBezTo>
                    <a:pt x="1867" y="2830"/>
                    <a:pt x="1462" y="3864"/>
                    <a:pt x="1080" y="4853"/>
                  </a:cubicBezTo>
                  <a:cubicBezTo>
                    <a:pt x="675" y="5865"/>
                    <a:pt x="293" y="6967"/>
                    <a:pt x="0" y="7934"/>
                  </a:cubicBezTo>
                  <a:lnTo>
                    <a:pt x="38991" y="20099"/>
                  </a:lnTo>
                  <a:cubicBezTo>
                    <a:pt x="39463" y="18547"/>
                    <a:pt x="39845" y="16906"/>
                    <a:pt x="40003" y="15062"/>
                  </a:cubicBezTo>
                  <a:cubicBezTo>
                    <a:pt x="40115" y="13735"/>
                    <a:pt x="40048" y="12386"/>
                    <a:pt x="39553" y="11307"/>
                  </a:cubicBezTo>
                  <a:cubicBezTo>
                    <a:pt x="39283" y="10722"/>
                    <a:pt x="38946" y="10295"/>
                    <a:pt x="38519" y="9935"/>
                  </a:cubicBezTo>
                  <a:cubicBezTo>
                    <a:pt x="38406" y="10160"/>
                    <a:pt x="38226" y="10362"/>
                    <a:pt x="38069" y="10407"/>
                  </a:cubicBezTo>
                  <a:cubicBezTo>
                    <a:pt x="37998" y="10435"/>
                    <a:pt x="37913" y="10446"/>
                    <a:pt x="37818" y="10446"/>
                  </a:cubicBezTo>
                  <a:cubicBezTo>
                    <a:pt x="37523" y="10446"/>
                    <a:pt x="37139" y="10335"/>
                    <a:pt x="36832" y="10250"/>
                  </a:cubicBezTo>
                  <a:cubicBezTo>
                    <a:pt x="35663" y="9890"/>
                    <a:pt x="34809" y="9598"/>
                    <a:pt x="33572" y="9238"/>
                  </a:cubicBezTo>
                  <a:cubicBezTo>
                    <a:pt x="32920" y="9036"/>
                    <a:pt x="32110" y="8833"/>
                    <a:pt x="31301" y="8586"/>
                  </a:cubicBezTo>
                  <a:cubicBezTo>
                    <a:pt x="30671" y="8406"/>
                    <a:pt x="29524" y="8204"/>
                    <a:pt x="29367" y="7664"/>
                  </a:cubicBezTo>
                  <a:cubicBezTo>
                    <a:pt x="29277" y="7372"/>
                    <a:pt x="29434" y="6855"/>
                    <a:pt x="29704" y="6607"/>
                  </a:cubicBezTo>
                  <a:cubicBezTo>
                    <a:pt x="29030" y="6405"/>
                    <a:pt x="28310" y="6203"/>
                    <a:pt x="27568" y="6023"/>
                  </a:cubicBezTo>
                  <a:cubicBezTo>
                    <a:pt x="27298" y="7012"/>
                    <a:pt x="26984" y="7912"/>
                    <a:pt x="26646" y="8946"/>
                  </a:cubicBezTo>
                  <a:cubicBezTo>
                    <a:pt x="26421" y="9710"/>
                    <a:pt x="26152" y="11194"/>
                    <a:pt x="25320" y="11464"/>
                  </a:cubicBezTo>
                  <a:cubicBezTo>
                    <a:pt x="25188" y="11504"/>
                    <a:pt x="25054" y="11520"/>
                    <a:pt x="24918" y="11520"/>
                  </a:cubicBezTo>
                  <a:cubicBezTo>
                    <a:pt x="24589" y="11520"/>
                    <a:pt x="24246" y="11425"/>
                    <a:pt x="23880" y="11329"/>
                  </a:cubicBezTo>
                  <a:cubicBezTo>
                    <a:pt x="21722" y="10812"/>
                    <a:pt x="19698" y="10340"/>
                    <a:pt x="17719" y="9620"/>
                  </a:cubicBezTo>
                  <a:cubicBezTo>
                    <a:pt x="16932" y="9328"/>
                    <a:pt x="16078" y="8991"/>
                    <a:pt x="15853" y="8339"/>
                  </a:cubicBezTo>
                  <a:cubicBezTo>
                    <a:pt x="15516" y="7417"/>
                    <a:pt x="15943" y="6270"/>
                    <a:pt x="16145" y="5416"/>
                  </a:cubicBezTo>
                  <a:cubicBezTo>
                    <a:pt x="16370" y="4471"/>
                    <a:pt x="16595" y="3617"/>
                    <a:pt x="16842" y="2762"/>
                  </a:cubicBezTo>
                  <a:cubicBezTo>
                    <a:pt x="16348" y="2627"/>
                    <a:pt x="15875" y="2492"/>
                    <a:pt x="15403" y="2358"/>
                  </a:cubicBezTo>
                  <a:cubicBezTo>
                    <a:pt x="15403" y="2380"/>
                    <a:pt x="15403" y="2380"/>
                    <a:pt x="15403" y="2380"/>
                  </a:cubicBezTo>
                  <a:cubicBezTo>
                    <a:pt x="15516" y="2897"/>
                    <a:pt x="15133" y="3459"/>
                    <a:pt x="14864" y="3572"/>
                  </a:cubicBezTo>
                  <a:cubicBezTo>
                    <a:pt x="14787" y="3599"/>
                    <a:pt x="14698" y="3610"/>
                    <a:pt x="14600" y="3610"/>
                  </a:cubicBezTo>
                  <a:cubicBezTo>
                    <a:pt x="14296" y="3610"/>
                    <a:pt x="13916" y="3500"/>
                    <a:pt x="13627" y="3414"/>
                  </a:cubicBezTo>
                  <a:cubicBezTo>
                    <a:pt x="12458" y="3055"/>
                    <a:pt x="11603" y="2762"/>
                    <a:pt x="10344" y="2380"/>
                  </a:cubicBezTo>
                  <a:cubicBezTo>
                    <a:pt x="9692" y="2200"/>
                    <a:pt x="8905" y="1998"/>
                    <a:pt x="8095" y="1750"/>
                  </a:cubicBezTo>
                  <a:cubicBezTo>
                    <a:pt x="7466" y="1571"/>
                    <a:pt x="6319" y="1368"/>
                    <a:pt x="6162" y="828"/>
                  </a:cubicBezTo>
                  <a:cubicBezTo>
                    <a:pt x="6094" y="626"/>
                    <a:pt x="6162" y="311"/>
                    <a:pt x="6274" y="64"/>
                  </a:cubicBezTo>
                  <a:cubicBezTo>
                    <a:pt x="5972" y="32"/>
                    <a:pt x="5659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4"/>
            <p:cNvSpPr/>
            <p:nvPr/>
          </p:nvSpPr>
          <p:spPr>
            <a:xfrm>
              <a:off x="6229475" y="2413950"/>
              <a:ext cx="228250" cy="68050"/>
            </a:xfrm>
            <a:custGeom>
              <a:rect b="b" l="l" r="r" t="t"/>
              <a:pathLst>
                <a:path extrusionOk="0" h="2722" w="9130">
                  <a:moveTo>
                    <a:pt x="562" y="1"/>
                  </a:moveTo>
                  <a:cubicBezTo>
                    <a:pt x="517" y="1"/>
                    <a:pt x="495" y="23"/>
                    <a:pt x="495" y="23"/>
                  </a:cubicBezTo>
                  <a:lnTo>
                    <a:pt x="427" y="23"/>
                  </a:lnTo>
                  <a:cubicBezTo>
                    <a:pt x="247" y="68"/>
                    <a:pt x="112" y="226"/>
                    <a:pt x="0" y="428"/>
                  </a:cubicBezTo>
                  <a:cubicBezTo>
                    <a:pt x="157" y="450"/>
                    <a:pt x="315" y="473"/>
                    <a:pt x="450" y="473"/>
                  </a:cubicBezTo>
                  <a:cubicBezTo>
                    <a:pt x="2069" y="675"/>
                    <a:pt x="3485" y="1148"/>
                    <a:pt x="4834" y="1552"/>
                  </a:cubicBezTo>
                  <a:cubicBezTo>
                    <a:pt x="6274" y="2002"/>
                    <a:pt x="7690" y="2362"/>
                    <a:pt x="9129" y="2722"/>
                  </a:cubicBezTo>
                  <a:cubicBezTo>
                    <a:pt x="8994" y="2294"/>
                    <a:pt x="7848" y="1935"/>
                    <a:pt x="7330" y="1732"/>
                  </a:cubicBezTo>
                  <a:cubicBezTo>
                    <a:pt x="5801" y="1170"/>
                    <a:pt x="4362" y="833"/>
                    <a:pt x="2946" y="473"/>
                  </a:cubicBezTo>
                  <a:cubicBezTo>
                    <a:pt x="2181" y="271"/>
                    <a:pt x="1394" y="1"/>
                    <a:pt x="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4"/>
            <p:cNvSpPr/>
            <p:nvPr/>
          </p:nvSpPr>
          <p:spPr>
            <a:xfrm>
              <a:off x="6224975" y="2424625"/>
              <a:ext cx="235550" cy="88700"/>
            </a:xfrm>
            <a:custGeom>
              <a:rect b="b" l="l" r="r" t="t"/>
              <a:pathLst>
                <a:path extrusionOk="0" h="3548" w="9422">
                  <a:moveTo>
                    <a:pt x="180" y="1"/>
                  </a:moveTo>
                  <a:cubicBezTo>
                    <a:pt x="68" y="248"/>
                    <a:pt x="0" y="563"/>
                    <a:pt x="68" y="765"/>
                  </a:cubicBezTo>
                  <a:cubicBezTo>
                    <a:pt x="225" y="1305"/>
                    <a:pt x="1372" y="1508"/>
                    <a:pt x="2001" y="1687"/>
                  </a:cubicBezTo>
                  <a:cubicBezTo>
                    <a:pt x="2811" y="1912"/>
                    <a:pt x="3598" y="2137"/>
                    <a:pt x="4250" y="2317"/>
                  </a:cubicBezTo>
                  <a:cubicBezTo>
                    <a:pt x="5509" y="2699"/>
                    <a:pt x="6364" y="2992"/>
                    <a:pt x="7533" y="3351"/>
                  </a:cubicBezTo>
                  <a:cubicBezTo>
                    <a:pt x="7822" y="3437"/>
                    <a:pt x="8202" y="3547"/>
                    <a:pt x="8506" y="3547"/>
                  </a:cubicBezTo>
                  <a:cubicBezTo>
                    <a:pt x="8604" y="3547"/>
                    <a:pt x="8693" y="3536"/>
                    <a:pt x="8770" y="3509"/>
                  </a:cubicBezTo>
                  <a:cubicBezTo>
                    <a:pt x="9039" y="3396"/>
                    <a:pt x="9422" y="2834"/>
                    <a:pt x="9309" y="2317"/>
                  </a:cubicBezTo>
                  <a:cubicBezTo>
                    <a:pt x="9309" y="2317"/>
                    <a:pt x="9309" y="2317"/>
                    <a:pt x="9309" y="2295"/>
                  </a:cubicBezTo>
                  <a:cubicBezTo>
                    <a:pt x="7870" y="1935"/>
                    <a:pt x="6454" y="1575"/>
                    <a:pt x="5014" y="1125"/>
                  </a:cubicBezTo>
                  <a:cubicBezTo>
                    <a:pt x="3665" y="721"/>
                    <a:pt x="2249" y="248"/>
                    <a:pt x="630" y="46"/>
                  </a:cubicBezTo>
                  <a:cubicBezTo>
                    <a:pt x="495" y="46"/>
                    <a:pt x="337" y="23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4"/>
            <p:cNvSpPr/>
            <p:nvPr/>
          </p:nvSpPr>
          <p:spPr>
            <a:xfrm>
              <a:off x="6815225" y="2584850"/>
              <a:ext cx="224325" cy="86600"/>
            </a:xfrm>
            <a:custGeom>
              <a:rect b="b" l="l" r="r" t="t"/>
              <a:pathLst>
                <a:path extrusionOk="0" h="3464" w="8973">
                  <a:moveTo>
                    <a:pt x="338" y="0"/>
                  </a:moveTo>
                  <a:cubicBezTo>
                    <a:pt x="293" y="0"/>
                    <a:pt x="293" y="23"/>
                    <a:pt x="270" y="23"/>
                  </a:cubicBezTo>
                  <a:lnTo>
                    <a:pt x="203" y="23"/>
                  </a:lnTo>
                  <a:cubicBezTo>
                    <a:pt x="135" y="45"/>
                    <a:pt x="68" y="90"/>
                    <a:pt x="0" y="135"/>
                  </a:cubicBezTo>
                  <a:cubicBezTo>
                    <a:pt x="1529" y="608"/>
                    <a:pt x="2946" y="1125"/>
                    <a:pt x="4475" y="1597"/>
                  </a:cubicBezTo>
                  <a:cubicBezTo>
                    <a:pt x="5577" y="1934"/>
                    <a:pt x="6701" y="2271"/>
                    <a:pt x="7645" y="2721"/>
                  </a:cubicBezTo>
                  <a:cubicBezTo>
                    <a:pt x="8095" y="2946"/>
                    <a:pt x="8477" y="3171"/>
                    <a:pt x="8815" y="3463"/>
                  </a:cubicBezTo>
                  <a:cubicBezTo>
                    <a:pt x="8905" y="3238"/>
                    <a:pt x="8972" y="2991"/>
                    <a:pt x="8905" y="2766"/>
                  </a:cubicBezTo>
                  <a:cubicBezTo>
                    <a:pt x="8815" y="2294"/>
                    <a:pt x="7623" y="1934"/>
                    <a:pt x="7106" y="1732"/>
                  </a:cubicBezTo>
                  <a:cubicBezTo>
                    <a:pt x="5599" y="1170"/>
                    <a:pt x="4138" y="832"/>
                    <a:pt x="2721" y="473"/>
                  </a:cubicBezTo>
                  <a:cubicBezTo>
                    <a:pt x="1957" y="270"/>
                    <a:pt x="1192" y="0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4"/>
            <p:cNvSpPr/>
            <p:nvPr/>
          </p:nvSpPr>
          <p:spPr>
            <a:xfrm>
              <a:off x="6804550" y="2588225"/>
              <a:ext cx="231050" cy="96000"/>
            </a:xfrm>
            <a:custGeom>
              <a:rect b="b" l="l" r="r" t="t"/>
              <a:pathLst>
                <a:path extrusionOk="0" h="3840" w="9242">
                  <a:moveTo>
                    <a:pt x="427" y="0"/>
                  </a:moveTo>
                  <a:cubicBezTo>
                    <a:pt x="157" y="248"/>
                    <a:pt x="0" y="765"/>
                    <a:pt x="90" y="1057"/>
                  </a:cubicBezTo>
                  <a:cubicBezTo>
                    <a:pt x="247" y="1597"/>
                    <a:pt x="1394" y="1799"/>
                    <a:pt x="2024" y="1979"/>
                  </a:cubicBezTo>
                  <a:cubicBezTo>
                    <a:pt x="2833" y="2204"/>
                    <a:pt x="3643" y="2429"/>
                    <a:pt x="4295" y="2631"/>
                  </a:cubicBezTo>
                  <a:cubicBezTo>
                    <a:pt x="5532" y="2991"/>
                    <a:pt x="6386" y="3283"/>
                    <a:pt x="7555" y="3643"/>
                  </a:cubicBezTo>
                  <a:cubicBezTo>
                    <a:pt x="7862" y="3728"/>
                    <a:pt x="8246" y="3839"/>
                    <a:pt x="8541" y="3839"/>
                  </a:cubicBezTo>
                  <a:cubicBezTo>
                    <a:pt x="8636" y="3839"/>
                    <a:pt x="8721" y="3828"/>
                    <a:pt x="8792" y="3800"/>
                  </a:cubicBezTo>
                  <a:cubicBezTo>
                    <a:pt x="8949" y="3755"/>
                    <a:pt x="9129" y="3553"/>
                    <a:pt x="9242" y="3328"/>
                  </a:cubicBezTo>
                  <a:cubicBezTo>
                    <a:pt x="8904" y="3036"/>
                    <a:pt x="8522" y="2811"/>
                    <a:pt x="8072" y="2586"/>
                  </a:cubicBezTo>
                  <a:cubicBezTo>
                    <a:pt x="7128" y="2136"/>
                    <a:pt x="6004" y="1799"/>
                    <a:pt x="4902" y="1462"/>
                  </a:cubicBezTo>
                  <a:cubicBezTo>
                    <a:pt x="3373" y="990"/>
                    <a:pt x="1956" y="473"/>
                    <a:pt x="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4"/>
            <p:cNvSpPr/>
            <p:nvPr/>
          </p:nvSpPr>
          <p:spPr>
            <a:xfrm>
              <a:off x="6441950" y="2533125"/>
              <a:ext cx="346300" cy="150125"/>
            </a:xfrm>
            <a:custGeom>
              <a:rect b="b" l="l" r="r" t="t"/>
              <a:pathLst>
                <a:path extrusionOk="0" h="6005" w="13852">
                  <a:moveTo>
                    <a:pt x="608" y="1"/>
                  </a:moveTo>
                  <a:lnTo>
                    <a:pt x="1" y="2024"/>
                  </a:lnTo>
                  <a:lnTo>
                    <a:pt x="13245" y="6004"/>
                  </a:lnTo>
                  <a:lnTo>
                    <a:pt x="13852" y="398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4"/>
            <p:cNvSpPr/>
            <p:nvPr/>
          </p:nvSpPr>
          <p:spPr>
            <a:xfrm>
              <a:off x="7016475" y="2701775"/>
              <a:ext cx="34875" cy="65225"/>
            </a:xfrm>
            <a:custGeom>
              <a:rect b="b" l="l" r="r" t="t"/>
              <a:pathLst>
                <a:path extrusionOk="0" h="2609" w="1395">
                  <a:moveTo>
                    <a:pt x="495" y="2182"/>
                  </a:moveTo>
                  <a:cubicBezTo>
                    <a:pt x="1394" y="2609"/>
                    <a:pt x="1327" y="0"/>
                    <a:pt x="450" y="473"/>
                  </a:cubicBezTo>
                  <a:cubicBezTo>
                    <a:pt x="0" y="698"/>
                    <a:pt x="248" y="1754"/>
                    <a:pt x="495" y="2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4"/>
            <p:cNvSpPr/>
            <p:nvPr/>
          </p:nvSpPr>
          <p:spPr>
            <a:xfrm>
              <a:off x="7004100" y="2778225"/>
              <a:ext cx="53425" cy="113025"/>
            </a:xfrm>
            <a:custGeom>
              <a:rect b="b" l="l" r="r" t="t"/>
              <a:pathLst>
                <a:path extrusionOk="0" h="4521" w="2137">
                  <a:moveTo>
                    <a:pt x="1979" y="563"/>
                  </a:moveTo>
                  <a:cubicBezTo>
                    <a:pt x="1889" y="360"/>
                    <a:pt x="1620" y="1"/>
                    <a:pt x="1237" y="203"/>
                  </a:cubicBezTo>
                  <a:cubicBezTo>
                    <a:pt x="743" y="473"/>
                    <a:pt x="698" y="1597"/>
                    <a:pt x="608" y="2024"/>
                  </a:cubicBezTo>
                  <a:cubicBezTo>
                    <a:pt x="473" y="2564"/>
                    <a:pt x="1" y="3508"/>
                    <a:pt x="450" y="3936"/>
                  </a:cubicBezTo>
                  <a:cubicBezTo>
                    <a:pt x="1102" y="4520"/>
                    <a:pt x="1575" y="3014"/>
                    <a:pt x="1732" y="2474"/>
                  </a:cubicBezTo>
                  <a:cubicBezTo>
                    <a:pt x="1799" y="2182"/>
                    <a:pt x="1844" y="1912"/>
                    <a:pt x="1889" y="1664"/>
                  </a:cubicBezTo>
                  <a:cubicBezTo>
                    <a:pt x="1979" y="1260"/>
                    <a:pt x="2137" y="922"/>
                    <a:pt x="1979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4"/>
            <p:cNvSpPr/>
            <p:nvPr/>
          </p:nvSpPr>
          <p:spPr>
            <a:xfrm>
              <a:off x="6101850" y="2566300"/>
              <a:ext cx="63000" cy="92775"/>
            </a:xfrm>
            <a:custGeom>
              <a:rect b="b" l="l" r="r" t="t"/>
              <a:pathLst>
                <a:path extrusionOk="0" h="3711" w="2520">
                  <a:moveTo>
                    <a:pt x="338" y="3508"/>
                  </a:moveTo>
                  <a:cubicBezTo>
                    <a:pt x="1" y="2856"/>
                    <a:pt x="788" y="0"/>
                    <a:pt x="1755" y="315"/>
                  </a:cubicBezTo>
                  <a:cubicBezTo>
                    <a:pt x="2519" y="585"/>
                    <a:pt x="1777" y="3103"/>
                    <a:pt x="1035" y="3576"/>
                  </a:cubicBezTo>
                  <a:cubicBezTo>
                    <a:pt x="855" y="3688"/>
                    <a:pt x="698" y="3711"/>
                    <a:pt x="338" y="3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4"/>
            <p:cNvSpPr/>
            <p:nvPr/>
          </p:nvSpPr>
          <p:spPr>
            <a:xfrm>
              <a:off x="6167625" y="2556750"/>
              <a:ext cx="46125" cy="36550"/>
            </a:xfrm>
            <a:custGeom>
              <a:rect b="b" l="l" r="r" t="t"/>
              <a:pathLst>
                <a:path extrusionOk="0" h="1462" w="1845">
                  <a:moveTo>
                    <a:pt x="990" y="1439"/>
                  </a:moveTo>
                  <a:cubicBezTo>
                    <a:pt x="1" y="1417"/>
                    <a:pt x="450" y="0"/>
                    <a:pt x="1035" y="23"/>
                  </a:cubicBezTo>
                  <a:cubicBezTo>
                    <a:pt x="1822" y="68"/>
                    <a:pt x="1844" y="1462"/>
                    <a:pt x="990" y="1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4"/>
            <p:cNvSpPr/>
            <p:nvPr/>
          </p:nvSpPr>
          <p:spPr>
            <a:xfrm>
              <a:off x="6128275" y="2483100"/>
              <a:ext cx="46675" cy="62975"/>
            </a:xfrm>
            <a:custGeom>
              <a:rect b="b" l="l" r="r" t="t"/>
              <a:pathLst>
                <a:path extrusionOk="0" h="2519" w="1867">
                  <a:moveTo>
                    <a:pt x="900" y="2362"/>
                  </a:moveTo>
                  <a:cubicBezTo>
                    <a:pt x="1" y="2159"/>
                    <a:pt x="698" y="1"/>
                    <a:pt x="1507" y="293"/>
                  </a:cubicBezTo>
                  <a:cubicBezTo>
                    <a:pt x="1844" y="428"/>
                    <a:pt x="1867" y="698"/>
                    <a:pt x="1822" y="1147"/>
                  </a:cubicBezTo>
                  <a:cubicBezTo>
                    <a:pt x="1777" y="1822"/>
                    <a:pt x="1552" y="2519"/>
                    <a:pt x="900" y="2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64"/>
          <p:cNvGrpSpPr/>
          <p:nvPr/>
        </p:nvGrpSpPr>
        <p:grpSpPr>
          <a:xfrm>
            <a:off x="8781763" y="268800"/>
            <a:ext cx="825250" cy="671800"/>
            <a:chOff x="4184375" y="3769275"/>
            <a:chExt cx="825250" cy="671800"/>
          </a:xfrm>
        </p:grpSpPr>
        <p:sp>
          <p:nvSpPr>
            <p:cNvPr id="1140" name="Google Shape;1140;p64"/>
            <p:cNvSpPr/>
            <p:nvPr/>
          </p:nvSpPr>
          <p:spPr>
            <a:xfrm>
              <a:off x="4446325" y="3769275"/>
              <a:ext cx="174300" cy="559375"/>
            </a:xfrm>
            <a:custGeom>
              <a:rect b="b" l="l" r="r" t="t"/>
              <a:pathLst>
                <a:path extrusionOk="0" h="22375" w="6972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4"/>
            <p:cNvSpPr/>
            <p:nvPr/>
          </p:nvSpPr>
          <p:spPr>
            <a:xfrm>
              <a:off x="4515475" y="3998650"/>
              <a:ext cx="93900" cy="309750"/>
            </a:xfrm>
            <a:custGeom>
              <a:rect b="b" l="l" r="r" t="t"/>
              <a:pathLst>
                <a:path extrusionOk="0" h="12390" w="3756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4"/>
            <p:cNvSpPr/>
            <p:nvPr/>
          </p:nvSpPr>
          <p:spPr>
            <a:xfrm>
              <a:off x="4545825" y="3853600"/>
              <a:ext cx="27575" cy="80975"/>
            </a:xfrm>
            <a:custGeom>
              <a:rect b="b" l="l" r="r" t="t"/>
              <a:pathLst>
                <a:path extrusionOk="0" h="3239" w="1103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4"/>
            <p:cNvSpPr/>
            <p:nvPr/>
          </p:nvSpPr>
          <p:spPr>
            <a:xfrm>
              <a:off x="4528975" y="3802450"/>
              <a:ext cx="34875" cy="45550"/>
            </a:xfrm>
            <a:custGeom>
              <a:rect b="b" l="l" r="r" t="t"/>
              <a:pathLst>
                <a:path extrusionOk="0" h="1822" w="1395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4"/>
            <p:cNvSpPr/>
            <p:nvPr/>
          </p:nvSpPr>
          <p:spPr>
            <a:xfrm>
              <a:off x="4264200" y="3795150"/>
              <a:ext cx="175425" cy="552600"/>
            </a:xfrm>
            <a:custGeom>
              <a:rect b="b" l="l" r="r" t="t"/>
              <a:pathLst>
                <a:path extrusionOk="0" h="22104" w="7017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4"/>
            <p:cNvSpPr/>
            <p:nvPr/>
          </p:nvSpPr>
          <p:spPr>
            <a:xfrm>
              <a:off x="4338400" y="4023375"/>
              <a:ext cx="87725" cy="304150"/>
            </a:xfrm>
            <a:custGeom>
              <a:rect b="b" l="l" r="r" t="t"/>
              <a:pathLst>
                <a:path extrusionOk="0" h="12166" w="3509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4"/>
            <p:cNvSpPr/>
            <p:nvPr/>
          </p:nvSpPr>
          <p:spPr>
            <a:xfrm>
              <a:off x="4321550" y="3906450"/>
              <a:ext cx="44425" cy="77600"/>
            </a:xfrm>
            <a:custGeom>
              <a:rect b="b" l="l" r="r" t="t"/>
              <a:pathLst>
                <a:path extrusionOk="0" h="3104" w="1777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4"/>
            <p:cNvSpPr/>
            <p:nvPr/>
          </p:nvSpPr>
          <p:spPr>
            <a:xfrm>
              <a:off x="4326050" y="3991325"/>
              <a:ext cx="47225" cy="57925"/>
            </a:xfrm>
            <a:custGeom>
              <a:rect b="b" l="l" r="r" t="t"/>
              <a:pathLst>
                <a:path extrusionOk="0" h="2317" w="1889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4"/>
            <p:cNvSpPr/>
            <p:nvPr/>
          </p:nvSpPr>
          <p:spPr>
            <a:xfrm>
              <a:off x="4184375" y="4160525"/>
              <a:ext cx="825250" cy="280550"/>
            </a:xfrm>
            <a:custGeom>
              <a:rect b="b" l="l" r="r" t="t"/>
              <a:pathLst>
                <a:path extrusionOk="0" h="11222" w="3301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64"/>
          <p:cNvSpPr/>
          <p:nvPr/>
        </p:nvSpPr>
        <p:spPr>
          <a:xfrm>
            <a:off x="1697611" y="1409188"/>
            <a:ext cx="145768" cy="145768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4"/>
          <p:cNvSpPr/>
          <p:nvPr/>
        </p:nvSpPr>
        <p:spPr>
          <a:xfrm rot="2700000">
            <a:off x="2118179" y="1752190"/>
            <a:ext cx="154764" cy="154852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4"/>
          <p:cNvSpPr/>
          <p:nvPr/>
        </p:nvSpPr>
        <p:spPr>
          <a:xfrm>
            <a:off x="6815374" y="-101072"/>
            <a:ext cx="665151" cy="661225"/>
          </a:xfrm>
          <a:custGeom>
            <a:rect b="b" l="l" r="r" t="t"/>
            <a:pathLst>
              <a:path extrusionOk="0" h="9094" w="9148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64"/>
          <p:cNvSpPr/>
          <p:nvPr/>
        </p:nvSpPr>
        <p:spPr>
          <a:xfrm rot="2700000">
            <a:off x="6773604" y="1222315"/>
            <a:ext cx="154764" cy="154852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64"/>
          <p:cNvSpPr txBox="1"/>
          <p:nvPr>
            <p:ph idx="4294967295" type="subTitle"/>
          </p:nvPr>
        </p:nvSpPr>
        <p:spPr>
          <a:xfrm>
            <a:off x="4597613" y="3211863"/>
            <a:ext cx="2265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Ponte - </a:t>
            </a:r>
            <a:r>
              <a:rPr lang="en"/>
              <a:t>98059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DevOps Master</a:t>
            </a:r>
            <a:endParaRPr/>
          </a:p>
        </p:txBody>
      </p:sp>
      <p:sp>
        <p:nvSpPr>
          <p:cNvPr id="1154" name="Google Shape;1154;p64"/>
          <p:cNvSpPr txBox="1"/>
          <p:nvPr>
            <p:ph idx="4294967295" type="subTitle"/>
          </p:nvPr>
        </p:nvSpPr>
        <p:spPr>
          <a:xfrm>
            <a:off x="4625675" y="3838563"/>
            <a:ext cx="2265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Ricardo Antunes - 115243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64"/>
          <p:cNvSpPr txBox="1"/>
          <p:nvPr>
            <p:ph idx="4294967295" type="subTitle"/>
          </p:nvPr>
        </p:nvSpPr>
        <p:spPr>
          <a:xfrm>
            <a:off x="2331638" y="3211863"/>
            <a:ext cx="24138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Afonso Ferreira - 113480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Manager</a:t>
            </a:r>
            <a:endParaRPr b="1"/>
          </a:p>
        </p:txBody>
      </p:sp>
      <p:sp>
        <p:nvSpPr>
          <p:cNvPr id="1156" name="Google Shape;1156;p64"/>
          <p:cNvSpPr txBox="1"/>
          <p:nvPr>
            <p:ph idx="4294967295" type="subTitle"/>
          </p:nvPr>
        </p:nvSpPr>
        <p:spPr>
          <a:xfrm>
            <a:off x="2280488" y="3824013"/>
            <a:ext cx="25161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João Neto - 113482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64"/>
          <p:cNvPicPr preferRelativeResize="0"/>
          <p:nvPr/>
        </p:nvPicPr>
        <p:blipFill rotWithShape="1">
          <a:blip r:embed="rId3">
            <a:alphaModFix/>
          </a:blip>
          <a:srcRect b="36257" l="0" r="0" t="41469"/>
          <a:stretch/>
        </p:blipFill>
        <p:spPr>
          <a:xfrm>
            <a:off x="2682370" y="687675"/>
            <a:ext cx="3779255" cy="841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4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5" name="Google Shape;665;p54"/>
          <p:cNvSpPr txBox="1"/>
          <p:nvPr>
            <p:ph idx="1" type="subTitle"/>
          </p:nvPr>
        </p:nvSpPr>
        <p:spPr>
          <a:xfrm>
            <a:off x="4593450" y="2216300"/>
            <a:ext cx="42954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MediSync is a multi-layered service that helps with hospital management by integrating various functionalities that help with room/patient management and provide real-time patient information to help nurses and doctors deliver optimal care.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54"/>
          <p:cNvGrpSpPr/>
          <p:nvPr/>
        </p:nvGrpSpPr>
        <p:grpSpPr>
          <a:xfrm>
            <a:off x="1018213" y="1215850"/>
            <a:ext cx="3246799" cy="3041690"/>
            <a:chOff x="521725" y="1038225"/>
            <a:chExt cx="3436494" cy="3219401"/>
          </a:xfrm>
        </p:grpSpPr>
        <p:sp>
          <p:nvSpPr>
            <p:cNvPr id="667" name="Google Shape;667;p54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4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4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4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4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4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4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4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4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4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4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4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4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4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4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4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55"/>
          <p:cNvGrpSpPr/>
          <p:nvPr/>
        </p:nvGrpSpPr>
        <p:grpSpPr>
          <a:xfrm>
            <a:off x="227671" y="-28625"/>
            <a:ext cx="7641233" cy="4219701"/>
            <a:chOff x="1465050" y="946225"/>
            <a:chExt cx="6213900" cy="3359100"/>
          </a:xfrm>
        </p:grpSpPr>
        <p:sp>
          <p:nvSpPr>
            <p:cNvPr id="727" name="Google Shape;727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55"/>
          <p:cNvGrpSpPr/>
          <p:nvPr/>
        </p:nvGrpSpPr>
        <p:grpSpPr>
          <a:xfrm>
            <a:off x="438498" y="332730"/>
            <a:ext cx="7641233" cy="4219701"/>
            <a:chOff x="1465050" y="946225"/>
            <a:chExt cx="6213900" cy="3359100"/>
          </a:xfrm>
        </p:grpSpPr>
        <p:sp>
          <p:nvSpPr>
            <p:cNvPr id="733" name="Google Shape;733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5"/>
          <p:cNvGrpSpPr/>
          <p:nvPr/>
        </p:nvGrpSpPr>
        <p:grpSpPr>
          <a:xfrm>
            <a:off x="672750" y="694086"/>
            <a:ext cx="7641233" cy="4219701"/>
            <a:chOff x="1465050" y="946225"/>
            <a:chExt cx="6213900" cy="3359100"/>
          </a:xfrm>
        </p:grpSpPr>
        <p:sp>
          <p:nvSpPr>
            <p:cNvPr id="739" name="Google Shape;739;p55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55"/>
          <p:cNvSpPr txBox="1"/>
          <p:nvPr>
            <p:ph type="title"/>
          </p:nvPr>
        </p:nvSpPr>
        <p:spPr>
          <a:xfrm>
            <a:off x="2261350" y="1105675"/>
            <a:ext cx="42783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MAIN OBJECTIVES</a:t>
            </a:r>
            <a:endParaRPr sz="3800"/>
          </a:p>
        </p:txBody>
      </p:sp>
      <p:sp>
        <p:nvSpPr>
          <p:cNvPr id="745" name="Google Shape;745;p55"/>
          <p:cNvSpPr txBox="1"/>
          <p:nvPr>
            <p:ph idx="2" type="title"/>
          </p:nvPr>
        </p:nvSpPr>
        <p:spPr>
          <a:xfrm>
            <a:off x="1053200" y="2513450"/>
            <a:ext cx="2336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PATIENT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MONITORIZATION</a:t>
            </a:r>
            <a:endParaRPr sz="2000"/>
          </a:p>
        </p:txBody>
      </p:sp>
      <p:grpSp>
        <p:nvGrpSpPr>
          <p:cNvPr id="746" name="Google Shape;746;p55"/>
          <p:cNvGrpSpPr/>
          <p:nvPr/>
        </p:nvGrpSpPr>
        <p:grpSpPr>
          <a:xfrm>
            <a:off x="2054476" y="2056927"/>
            <a:ext cx="333861" cy="359668"/>
            <a:chOff x="1857651" y="1874252"/>
            <a:chExt cx="333861" cy="359668"/>
          </a:xfrm>
        </p:grpSpPr>
        <p:sp>
          <p:nvSpPr>
            <p:cNvPr id="747" name="Google Shape;747;p55"/>
            <p:cNvSpPr/>
            <p:nvPr/>
          </p:nvSpPr>
          <p:spPr>
            <a:xfrm>
              <a:off x="1857651" y="2007778"/>
              <a:ext cx="104724" cy="105520"/>
            </a:xfrm>
            <a:custGeom>
              <a:rect b="b" l="l" r="r" t="t"/>
              <a:pathLst>
                <a:path extrusionOk="0" h="3312" w="3287">
                  <a:moveTo>
                    <a:pt x="1643" y="1335"/>
                  </a:moveTo>
                  <a:cubicBezTo>
                    <a:pt x="1834" y="1335"/>
                    <a:pt x="1977" y="1477"/>
                    <a:pt x="1977" y="1668"/>
                  </a:cubicBezTo>
                  <a:cubicBezTo>
                    <a:pt x="1977" y="1859"/>
                    <a:pt x="1834" y="2001"/>
                    <a:pt x="1643" y="2001"/>
                  </a:cubicBezTo>
                  <a:cubicBezTo>
                    <a:pt x="1453" y="2001"/>
                    <a:pt x="1310" y="1859"/>
                    <a:pt x="1310" y="1668"/>
                  </a:cubicBezTo>
                  <a:cubicBezTo>
                    <a:pt x="1310" y="1477"/>
                    <a:pt x="1453" y="1335"/>
                    <a:pt x="1643" y="1335"/>
                  </a:cubicBezTo>
                  <a:close/>
                  <a:moveTo>
                    <a:pt x="1643" y="1"/>
                  </a:moveTo>
                  <a:cubicBezTo>
                    <a:pt x="738" y="1"/>
                    <a:pt x="0" y="763"/>
                    <a:pt x="0" y="1668"/>
                  </a:cubicBezTo>
                  <a:cubicBezTo>
                    <a:pt x="0" y="2573"/>
                    <a:pt x="738" y="3311"/>
                    <a:pt x="1643" y="3311"/>
                  </a:cubicBezTo>
                  <a:cubicBezTo>
                    <a:pt x="2548" y="3311"/>
                    <a:pt x="3287" y="2573"/>
                    <a:pt x="3287" y="1668"/>
                  </a:cubicBezTo>
                  <a:cubicBezTo>
                    <a:pt x="3287" y="763"/>
                    <a:pt x="2548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2086023" y="2075321"/>
              <a:ext cx="62987" cy="21282"/>
            </a:xfrm>
            <a:custGeom>
              <a:rect b="b" l="l" r="r" t="t"/>
              <a:pathLst>
                <a:path extrusionOk="0" h="668" w="1977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cubicBezTo>
                    <a:pt x="0" y="501"/>
                    <a:pt x="143" y="667"/>
                    <a:pt x="334" y="667"/>
                  </a:cubicBezTo>
                  <a:lnTo>
                    <a:pt x="1644" y="667"/>
                  </a:lnTo>
                  <a:cubicBezTo>
                    <a:pt x="1834" y="667"/>
                    <a:pt x="1977" y="501"/>
                    <a:pt x="1977" y="334"/>
                  </a:cubicBezTo>
                  <a:cubicBezTo>
                    <a:pt x="1977" y="143"/>
                    <a:pt x="1834" y="0"/>
                    <a:pt x="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2043522" y="1991115"/>
              <a:ext cx="147990" cy="213972"/>
            </a:xfrm>
            <a:custGeom>
              <a:rect b="b" l="l" r="r" t="t"/>
              <a:pathLst>
                <a:path extrusionOk="0" h="6716" w="4645">
                  <a:moveTo>
                    <a:pt x="1001" y="5382"/>
                  </a:moveTo>
                  <a:cubicBezTo>
                    <a:pt x="1191" y="5382"/>
                    <a:pt x="1334" y="5549"/>
                    <a:pt x="1334" y="5716"/>
                  </a:cubicBezTo>
                  <a:cubicBezTo>
                    <a:pt x="1334" y="5906"/>
                    <a:pt x="1191" y="6049"/>
                    <a:pt x="1001" y="6049"/>
                  </a:cubicBezTo>
                  <a:cubicBezTo>
                    <a:pt x="810" y="6049"/>
                    <a:pt x="668" y="5906"/>
                    <a:pt x="668" y="5716"/>
                  </a:cubicBezTo>
                  <a:cubicBezTo>
                    <a:pt x="668" y="5549"/>
                    <a:pt x="810" y="5382"/>
                    <a:pt x="1001" y="5382"/>
                  </a:cubicBezTo>
                  <a:close/>
                  <a:moveTo>
                    <a:pt x="3644" y="5382"/>
                  </a:moveTo>
                  <a:cubicBezTo>
                    <a:pt x="3835" y="5382"/>
                    <a:pt x="3978" y="5549"/>
                    <a:pt x="3978" y="5716"/>
                  </a:cubicBezTo>
                  <a:cubicBezTo>
                    <a:pt x="3978" y="5906"/>
                    <a:pt x="3835" y="6049"/>
                    <a:pt x="3644" y="6049"/>
                  </a:cubicBezTo>
                  <a:cubicBezTo>
                    <a:pt x="3454" y="6049"/>
                    <a:pt x="3311" y="5906"/>
                    <a:pt x="3311" y="5716"/>
                  </a:cubicBezTo>
                  <a:cubicBezTo>
                    <a:pt x="3311" y="5549"/>
                    <a:pt x="3454" y="5382"/>
                    <a:pt x="3644" y="5382"/>
                  </a:cubicBezTo>
                  <a:close/>
                  <a:moveTo>
                    <a:pt x="1668" y="0"/>
                  </a:moveTo>
                  <a:cubicBezTo>
                    <a:pt x="1477" y="0"/>
                    <a:pt x="1334" y="143"/>
                    <a:pt x="1334" y="333"/>
                  </a:cubicBezTo>
                  <a:lnTo>
                    <a:pt x="1334" y="643"/>
                  </a:lnTo>
                  <a:lnTo>
                    <a:pt x="1168" y="643"/>
                  </a:lnTo>
                  <a:cubicBezTo>
                    <a:pt x="525" y="643"/>
                    <a:pt x="1" y="1167"/>
                    <a:pt x="1" y="1810"/>
                  </a:cubicBezTo>
                  <a:lnTo>
                    <a:pt x="1" y="5716"/>
                  </a:lnTo>
                  <a:cubicBezTo>
                    <a:pt x="1" y="6263"/>
                    <a:pt x="453" y="6716"/>
                    <a:pt x="1001" y="6716"/>
                  </a:cubicBezTo>
                  <a:cubicBezTo>
                    <a:pt x="1549" y="6716"/>
                    <a:pt x="2001" y="6263"/>
                    <a:pt x="2001" y="5716"/>
                  </a:cubicBezTo>
                  <a:cubicBezTo>
                    <a:pt x="2001" y="5168"/>
                    <a:pt x="1549" y="4739"/>
                    <a:pt x="1001" y="4739"/>
                  </a:cubicBezTo>
                  <a:cubicBezTo>
                    <a:pt x="882" y="4739"/>
                    <a:pt x="763" y="4739"/>
                    <a:pt x="668" y="4787"/>
                  </a:cubicBezTo>
                  <a:lnTo>
                    <a:pt x="668" y="1810"/>
                  </a:lnTo>
                  <a:cubicBezTo>
                    <a:pt x="668" y="1524"/>
                    <a:pt x="882" y="1310"/>
                    <a:pt x="1168" y="1310"/>
                  </a:cubicBezTo>
                  <a:lnTo>
                    <a:pt x="1334" y="1310"/>
                  </a:lnTo>
                  <a:lnTo>
                    <a:pt x="1334" y="1643"/>
                  </a:lnTo>
                  <a:cubicBezTo>
                    <a:pt x="1334" y="1834"/>
                    <a:pt x="1477" y="1977"/>
                    <a:pt x="1668" y="1977"/>
                  </a:cubicBezTo>
                  <a:lnTo>
                    <a:pt x="2978" y="1977"/>
                  </a:lnTo>
                  <a:cubicBezTo>
                    <a:pt x="3168" y="1977"/>
                    <a:pt x="3311" y="1834"/>
                    <a:pt x="3311" y="1643"/>
                  </a:cubicBezTo>
                  <a:lnTo>
                    <a:pt x="3311" y="1310"/>
                  </a:lnTo>
                  <a:lnTo>
                    <a:pt x="3478" y="1310"/>
                  </a:lnTo>
                  <a:cubicBezTo>
                    <a:pt x="3763" y="1310"/>
                    <a:pt x="3978" y="1524"/>
                    <a:pt x="3978" y="1810"/>
                  </a:cubicBezTo>
                  <a:lnTo>
                    <a:pt x="3978" y="4787"/>
                  </a:lnTo>
                  <a:cubicBezTo>
                    <a:pt x="3882" y="4739"/>
                    <a:pt x="3763" y="4739"/>
                    <a:pt x="3644" y="4739"/>
                  </a:cubicBezTo>
                  <a:cubicBezTo>
                    <a:pt x="3097" y="4739"/>
                    <a:pt x="2644" y="5168"/>
                    <a:pt x="2644" y="5716"/>
                  </a:cubicBezTo>
                  <a:cubicBezTo>
                    <a:pt x="2644" y="6263"/>
                    <a:pt x="3097" y="6716"/>
                    <a:pt x="3644" y="6716"/>
                  </a:cubicBezTo>
                  <a:cubicBezTo>
                    <a:pt x="4192" y="6716"/>
                    <a:pt x="4645" y="6263"/>
                    <a:pt x="4645" y="5716"/>
                  </a:cubicBezTo>
                  <a:lnTo>
                    <a:pt x="4645" y="1810"/>
                  </a:lnTo>
                  <a:cubicBezTo>
                    <a:pt x="4645" y="1167"/>
                    <a:pt x="4121" y="643"/>
                    <a:pt x="3478" y="643"/>
                  </a:cubicBezTo>
                  <a:lnTo>
                    <a:pt x="3311" y="643"/>
                  </a:lnTo>
                  <a:lnTo>
                    <a:pt x="3311" y="333"/>
                  </a:lnTo>
                  <a:cubicBezTo>
                    <a:pt x="3311" y="143"/>
                    <a:pt x="3168" y="0"/>
                    <a:pt x="2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1898623" y="1874252"/>
              <a:ext cx="229169" cy="359668"/>
            </a:xfrm>
            <a:custGeom>
              <a:rect b="b" l="l" r="r" t="t"/>
              <a:pathLst>
                <a:path extrusionOk="0" h="11289" w="7193">
                  <a:moveTo>
                    <a:pt x="5216" y="1"/>
                  </a:moveTo>
                  <a:cubicBezTo>
                    <a:pt x="4120" y="1"/>
                    <a:pt x="3239" y="906"/>
                    <a:pt x="3239" y="2001"/>
                  </a:cubicBezTo>
                  <a:lnTo>
                    <a:pt x="3239" y="9336"/>
                  </a:lnTo>
                  <a:cubicBezTo>
                    <a:pt x="3239" y="10050"/>
                    <a:pt x="2667" y="10622"/>
                    <a:pt x="1953" y="10622"/>
                  </a:cubicBezTo>
                  <a:cubicBezTo>
                    <a:pt x="1238" y="10622"/>
                    <a:pt x="667" y="10050"/>
                    <a:pt x="667" y="9336"/>
                  </a:cubicBezTo>
                  <a:lnTo>
                    <a:pt x="667" y="8145"/>
                  </a:lnTo>
                  <a:cubicBezTo>
                    <a:pt x="572" y="8169"/>
                    <a:pt x="453" y="8169"/>
                    <a:pt x="357" y="8169"/>
                  </a:cubicBezTo>
                  <a:cubicBezTo>
                    <a:pt x="238" y="8169"/>
                    <a:pt x="119" y="8169"/>
                    <a:pt x="0" y="8145"/>
                  </a:cubicBezTo>
                  <a:lnTo>
                    <a:pt x="0" y="9336"/>
                  </a:lnTo>
                  <a:cubicBezTo>
                    <a:pt x="0" y="10408"/>
                    <a:pt x="881" y="11289"/>
                    <a:pt x="1953" y="11289"/>
                  </a:cubicBezTo>
                  <a:cubicBezTo>
                    <a:pt x="3025" y="11289"/>
                    <a:pt x="3882" y="10408"/>
                    <a:pt x="3882" y="9336"/>
                  </a:cubicBezTo>
                  <a:lnTo>
                    <a:pt x="3882" y="2001"/>
                  </a:lnTo>
                  <a:cubicBezTo>
                    <a:pt x="3882" y="1263"/>
                    <a:pt x="4477" y="667"/>
                    <a:pt x="5216" y="667"/>
                  </a:cubicBezTo>
                  <a:cubicBezTo>
                    <a:pt x="5954" y="667"/>
                    <a:pt x="6549" y="1263"/>
                    <a:pt x="6549" y="2001"/>
                  </a:cubicBezTo>
                  <a:lnTo>
                    <a:pt x="6549" y="3001"/>
                  </a:lnTo>
                  <a:lnTo>
                    <a:pt x="7192" y="3001"/>
                  </a:lnTo>
                  <a:lnTo>
                    <a:pt x="7192" y="2001"/>
                  </a:lnTo>
                  <a:cubicBezTo>
                    <a:pt x="7192" y="906"/>
                    <a:pt x="6311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55"/>
          <p:cNvSpPr/>
          <p:nvPr/>
        </p:nvSpPr>
        <p:spPr>
          <a:xfrm>
            <a:off x="1898900" y="1927163"/>
            <a:ext cx="645000" cy="619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55"/>
          <p:cNvSpPr/>
          <p:nvPr/>
        </p:nvSpPr>
        <p:spPr>
          <a:xfrm>
            <a:off x="4170850" y="3298250"/>
            <a:ext cx="645000" cy="619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3" name="Google Shape;753;p55"/>
          <p:cNvSpPr txBox="1"/>
          <p:nvPr>
            <p:ph idx="2" type="title"/>
          </p:nvPr>
        </p:nvSpPr>
        <p:spPr>
          <a:xfrm>
            <a:off x="3210550" y="3921750"/>
            <a:ext cx="2565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IMPROVE HOSPITAL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ORGANIZATION</a:t>
            </a:r>
            <a:endParaRPr sz="2000"/>
          </a:p>
        </p:txBody>
      </p:sp>
      <p:pic>
        <p:nvPicPr>
          <p:cNvPr id="754" name="Google Shape;7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923" y="3392414"/>
            <a:ext cx="430874" cy="430874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55"/>
          <p:cNvSpPr/>
          <p:nvPr/>
        </p:nvSpPr>
        <p:spPr>
          <a:xfrm>
            <a:off x="6338288" y="1894250"/>
            <a:ext cx="645000" cy="619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55"/>
          <p:cNvSpPr txBox="1"/>
          <p:nvPr>
            <p:ph idx="2" type="title"/>
          </p:nvPr>
        </p:nvSpPr>
        <p:spPr>
          <a:xfrm>
            <a:off x="5377988" y="2513450"/>
            <a:ext cx="2565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INCREASE STAFF COORDINATION</a:t>
            </a:r>
            <a:endParaRPr sz="2000"/>
          </a:p>
        </p:txBody>
      </p:sp>
      <p:grpSp>
        <p:nvGrpSpPr>
          <p:cNvPr id="757" name="Google Shape;757;p55"/>
          <p:cNvGrpSpPr/>
          <p:nvPr/>
        </p:nvGrpSpPr>
        <p:grpSpPr>
          <a:xfrm>
            <a:off x="6433539" y="2017956"/>
            <a:ext cx="454515" cy="371806"/>
            <a:chOff x="999502" y="2413706"/>
            <a:chExt cx="454515" cy="371806"/>
          </a:xfrm>
        </p:grpSpPr>
        <p:sp>
          <p:nvSpPr>
            <p:cNvPr id="758" name="Google Shape;758;p55"/>
            <p:cNvSpPr/>
            <p:nvPr/>
          </p:nvSpPr>
          <p:spPr>
            <a:xfrm>
              <a:off x="999502" y="2491858"/>
              <a:ext cx="80478" cy="293654"/>
            </a:xfrm>
            <a:custGeom>
              <a:rect b="b" l="l" r="r" t="t"/>
              <a:pathLst>
                <a:path extrusionOk="0" h="9217" w="2526">
                  <a:moveTo>
                    <a:pt x="1239" y="1691"/>
                  </a:moveTo>
                  <a:cubicBezTo>
                    <a:pt x="1477" y="1691"/>
                    <a:pt x="1668" y="1858"/>
                    <a:pt x="1668" y="2096"/>
                  </a:cubicBezTo>
                  <a:lnTo>
                    <a:pt x="1668" y="2287"/>
                  </a:lnTo>
                  <a:cubicBezTo>
                    <a:pt x="1668" y="2525"/>
                    <a:pt x="1477" y="2715"/>
                    <a:pt x="1239" y="2715"/>
                  </a:cubicBezTo>
                  <a:cubicBezTo>
                    <a:pt x="1025" y="2715"/>
                    <a:pt x="834" y="2525"/>
                    <a:pt x="834" y="2287"/>
                  </a:cubicBezTo>
                  <a:lnTo>
                    <a:pt x="834" y="2096"/>
                  </a:lnTo>
                  <a:cubicBezTo>
                    <a:pt x="834" y="1858"/>
                    <a:pt x="1025" y="1691"/>
                    <a:pt x="1239" y="1691"/>
                  </a:cubicBezTo>
                  <a:close/>
                  <a:moveTo>
                    <a:pt x="1239" y="3811"/>
                  </a:moveTo>
                  <a:cubicBezTo>
                    <a:pt x="1477" y="3811"/>
                    <a:pt x="1668" y="4001"/>
                    <a:pt x="1668" y="4216"/>
                  </a:cubicBezTo>
                  <a:lnTo>
                    <a:pt x="1668" y="4430"/>
                  </a:lnTo>
                  <a:cubicBezTo>
                    <a:pt x="1668" y="4644"/>
                    <a:pt x="1477" y="4835"/>
                    <a:pt x="1239" y="4835"/>
                  </a:cubicBezTo>
                  <a:cubicBezTo>
                    <a:pt x="1025" y="4835"/>
                    <a:pt x="834" y="4644"/>
                    <a:pt x="834" y="4430"/>
                  </a:cubicBezTo>
                  <a:lnTo>
                    <a:pt x="834" y="4216"/>
                  </a:lnTo>
                  <a:cubicBezTo>
                    <a:pt x="834" y="4001"/>
                    <a:pt x="1025" y="3811"/>
                    <a:pt x="1239" y="3811"/>
                  </a:cubicBezTo>
                  <a:close/>
                  <a:moveTo>
                    <a:pt x="1239" y="5930"/>
                  </a:moveTo>
                  <a:cubicBezTo>
                    <a:pt x="1477" y="5930"/>
                    <a:pt x="1668" y="6121"/>
                    <a:pt x="1668" y="6359"/>
                  </a:cubicBezTo>
                  <a:lnTo>
                    <a:pt x="1668" y="6550"/>
                  </a:lnTo>
                  <a:cubicBezTo>
                    <a:pt x="1668" y="6788"/>
                    <a:pt x="1477" y="6978"/>
                    <a:pt x="1239" y="6978"/>
                  </a:cubicBezTo>
                  <a:cubicBezTo>
                    <a:pt x="1025" y="6978"/>
                    <a:pt x="834" y="6788"/>
                    <a:pt x="834" y="6550"/>
                  </a:cubicBezTo>
                  <a:lnTo>
                    <a:pt x="834" y="6359"/>
                  </a:lnTo>
                  <a:cubicBezTo>
                    <a:pt x="834" y="6121"/>
                    <a:pt x="1025" y="5930"/>
                    <a:pt x="1239" y="5930"/>
                  </a:cubicBezTo>
                  <a:close/>
                  <a:moveTo>
                    <a:pt x="1239" y="1"/>
                  </a:moveTo>
                  <a:cubicBezTo>
                    <a:pt x="1168" y="1"/>
                    <a:pt x="1073" y="24"/>
                    <a:pt x="1025" y="72"/>
                  </a:cubicBezTo>
                  <a:lnTo>
                    <a:pt x="168" y="644"/>
                  </a:lnTo>
                  <a:cubicBezTo>
                    <a:pt x="72" y="715"/>
                    <a:pt x="1" y="834"/>
                    <a:pt x="1" y="977"/>
                  </a:cubicBezTo>
                  <a:lnTo>
                    <a:pt x="1" y="8788"/>
                  </a:lnTo>
                  <a:cubicBezTo>
                    <a:pt x="1" y="9026"/>
                    <a:pt x="168" y="9217"/>
                    <a:pt x="406" y="9217"/>
                  </a:cubicBezTo>
                  <a:lnTo>
                    <a:pt x="2525" y="9217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5"/>
            <p:cNvSpPr/>
            <p:nvPr/>
          </p:nvSpPr>
          <p:spPr>
            <a:xfrm>
              <a:off x="1372805" y="2491858"/>
              <a:ext cx="81211" cy="293654"/>
            </a:xfrm>
            <a:custGeom>
              <a:rect b="b" l="l" r="r" t="t"/>
              <a:pathLst>
                <a:path extrusionOk="0" h="9217" w="2549">
                  <a:moveTo>
                    <a:pt x="1287" y="1691"/>
                  </a:moveTo>
                  <a:cubicBezTo>
                    <a:pt x="1525" y="1691"/>
                    <a:pt x="1715" y="1858"/>
                    <a:pt x="1715" y="2096"/>
                  </a:cubicBezTo>
                  <a:lnTo>
                    <a:pt x="1715" y="2287"/>
                  </a:lnTo>
                  <a:cubicBezTo>
                    <a:pt x="1715" y="2525"/>
                    <a:pt x="1525" y="2715"/>
                    <a:pt x="1287" y="2715"/>
                  </a:cubicBezTo>
                  <a:cubicBezTo>
                    <a:pt x="1049" y="2715"/>
                    <a:pt x="882" y="2525"/>
                    <a:pt x="882" y="2287"/>
                  </a:cubicBezTo>
                  <a:lnTo>
                    <a:pt x="882" y="2096"/>
                  </a:lnTo>
                  <a:cubicBezTo>
                    <a:pt x="882" y="1858"/>
                    <a:pt x="1049" y="1691"/>
                    <a:pt x="1287" y="1691"/>
                  </a:cubicBezTo>
                  <a:close/>
                  <a:moveTo>
                    <a:pt x="1287" y="3811"/>
                  </a:moveTo>
                  <a:cubicBezTo>
                    <a:pt x="1525" y="3811"/>
                    <a:pt x="1715" y="4001"/>
                    <a:pt x="1715" y="4216"/>
                  </a:cubicBezTo>
                  <a:lnTo>
                    <a:pt x="1715" y="4430"/>
                  </a:lnTo>
                  <a:cubicBezTo>
                    <a:pt x="1715" y="4644"/>
                    <a:pt x="1525" y="4835"/>
                    <a:pt x="1287" y="4835"/>
                  </a:cubicBezTo>
                  <a:cubicBezTo>
                    <a:pt x="1049" y="4835"/>
                    <a:pt x="882" y="4644"/>
                    <a:pt x="882" y="4430"/>
                  </a:cubicBezTo>
                  <a:lnTo>
                    <a:pt x="882" y="4216"/>
                  </a:lnTo>
                  <a:cubicBezTo>
                    <a:pt x="882" y="4001"/>
                    <a:pt x="1049" y="3811"/>
                    <a:pt x="1287" y="3811"/>
                  </a:cubicBezTo>
                  <a:close/>
                  <a:moveTo>
                    <a:pt x="1287" y="5930"/>
                  </a:moveTo>
                  <a:cubicBezTo>
                    <a:pt x="1525" y="5930"/>
                    <a:pt x="1715" y="6121"/>
                    <a:pt x="1715" y="6359"/>
                  </a:cubicBezTo>
                  <a:lnTo>
                    <a:pt x="1715" y="6550"/>
                  </a:lnTo>
                  <a:cubicBezTo>
                    <a:pt x="1715" y="6788"/>
                    <a:pt x="1525" y="6978"/>
                    <a:pt x="1287" y="6978"/>
                  </a:cubicBezTo>
                  <a:cubicBezTo>
                    <a:pt x="1049" y="6978"/>
                    <a:pt x="882" y="6788"/>
                    <a:pt x="882" y="6550"/>
                  </a:cubicBezTo>
                  <a:lnTo>
                    <a:pt x="882" y="6359"/>
                  </a:lnTo>
                  <a:cubicBezTo>
                    <a:pt x="882" y="6121"/>
                    <a:pt x="1049" y="5930"/>
                    <a:pt x="1287" y="5930"/>
                  </a:cubicBezTo>
                  <a:close/>
                  <a:moveTo>
                    <a:pt x="1" y="1"/>
                  </a:moveTo>
                  <a:lnTo>
                    <a:pt x="1" y="9217"/>
                  </a:lnTo>
                  <a:lnTo>
                    <a:pt x="2120" y="9217"/>
                  </a:lnTo>
                  <a:cubicBezTo>
                    <a:pt x="2358" y="9217"/>
                    <a:pt x="2549" y="9026"/>
                    <a:pt x="2549" y="8788"/>
                  </a:cubicBezTo>
                  <a:lnTo>
                    <a:pt x="2549" y="977"/>
                  </a:lnTo>
                  <a:cubicBezTo>
                    <a:pt x="2549" y="834"/>
                    <a:pt x="2477" y="715"/>
                    <a:pt x="2358" y="644"/>
                  </a:cubicBezTo>
                  <a:lnTo>
                    <a:pt x="1525" y="72"/>
                  </a:lnTo>
                  <a:cubicBezTo>
                    <a:pt x="1453" y="24"/>
                    <a:pt x="1382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5"/>
            <p:cNvSpPr/>
            <p:nvPr/>
          </p:nvSpPr>
          <p:spPr>
            <a:xfrm>
              <a:off x="1202864" y="2717969"/>
              <a:ext cx="47822" cy="67543"/>
            </a:xfrm>
            <a:custGeom>
              <a:rect b="b" l="l" r="r" t="t"/>
              <a:pathLst>
                <a:path extrusionOk="0" h="2120" w="1501">
                  <a:moveTo>
                    <a:pt x="0" y="0"/>
                  </a:moveTo>
                  <a:lnTo>
                    <a:pt x="0" y="2120"/>
                  </a:lnTo>
                  <a:lnTo>
                    <a:pt x="1501" y="2120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5"/>
            <p:cNvSpPr/>
            <p:nvPr/>
          </p:nvSpPr>
          <p:spPr>
            <a:xfrm>
              <a:off x="1106488" y="2413706"/>
              <a:ext cx="239810" cy="371806"/>
            </a:xfrm>
            <a:custGeom>
              <a:rect b="b" l="l" r="r" t="t"/>
              <a:pathLst>
                <a:path extrusionOk="0" h="11670" w="7527">
                  <a:moveTo>
                    <a:pt x="3763" y="1691"/>
                  </a:moveTo>
                  <a:cubicBezTo>
                    <a:pt x="4002" y="1691"/>
                    <a:pt x="4192" y="1858"/>
                    <a:pt x="4192" y="2096"/>
                  </a:cubicBezTo>
                  <a:lnTo>
                    <a:pt x="4192" y="2692"/>
                  </a:lnTo>
                  <a:lnTo>
                    <a:pt x="4788" y="2692"/>
                  </a:lnTo>
                  <a:cubicBezTo>
                    <a:pt x="5002" y="2692"/>
                    <a:pt x="5192" y="2882"/>
                    <a:pt x="5192" y="3120"/>
                  </a:cubicBezTo>
                  <a:cubicBezTo>
                    <a:pt x="5192" y="3335"/>
                    <a:pt x="5002" y="3525"/>
                    <a:pt x="4788" y="3525"/>
                  </a:cubicBezTo>
                  <a:lnTo>
                    <a:pt x="4192" y="3525"/>
                  </a:lnTo>
                  <a:lnTo>
                    <a:pt x="4192" y="4121"/>
                  </a:lnTo>
                  <a:cubicBezTo>
                    <a:pt x="4192" y="4359"/>
                    <a:pt x="4002" y="4525"/>
                    <a:pt x="3763" y="4525"/>
                  </a:cubicBezTo>
                  <a:cubicBezTo>
                    <a:pt x="3525" y="4525"/>
                    <a:pt x="3359" y="4359"/>
                    <a:pt x="3359" y="4121"/>
                  </a:cubicBezTo>
                  <a:lnTo>
                    <a:pt x="3359" y="3525"/>
                  </a:lnTo>
                  <a:lnTo>
                    <a:pt x="2763" y="3525"/>
                  </a:lnTo>
                  <a:cubicBezTo>
                    <a:pt x="2525" y="3525"/>
                    <a:pt x="2335" y="3335"/>
                    <a:pt x="2335" y="3120"/>
                  </a:cubicBezTo>
                  <a:cubicBezTo>
                    <a:pt x="2335" y="2882"/>
                    <a:pt x="2525" y="2692"/>
                    <a:pt x="2763" y="2692"/>
                  </a:cubicBezTo>
                  <a:lnTo>
                    <a:pt x="3359" y="2692"/>
                  </a:lnTo>
                  <a:lnTo>
                    <a:pt x="3359" y="2096"/>
                  </a:lnTo>
                  <a:cubicBezTo>
                    <a:pt x="3359" y="1858"/>
                    <a:pt x="3525" y="1691"/>
                    <a:pt x="3763" y="1691"/>
                  </a:cubicBezTo>
                  <a:close/>
                  <a:moveTo>
                    <a:pt x="5407" y="5383"/>
                  </a:moveTo>
                  <a:cubicBezTo>
                    <a:pt x="5645" y="5383"/>
                    <a:pt x="5835" y="5549"/>
                    <a:pt x="5835" y="5788"/>
                  </a:cubicBezTo>
                  <a:cubicBezTo>
                    <a:pt x="5835" y="6026"/>
                    <a:pt x="5645" y="6216"/>
                    <a:pt x="5407" y="6216"/>
                  </a:cubicBezTo>
                  <a:lnTo>
                    <a:pt x="2120" y="6216"/>
                  </a:lnTo>
                  <a:cubicBezTo>
                    <a:pt x="1906" y="6216"/>
                    <a:pt x="1715" y="6026"/>
                    <a:pt x="1715" y="5788"/>
                  </a:cubicBezTo>
                  <a:cubicBezTo>
                    <a:pt x="1715" y="5549"/>
                    <a:pt x="1906" y="5383"/>
                    <a:pt x="2120" y="5383"/>
                  </a:cubicBezTo>
                  <a:close/>
                  <a:moveTo>
                    <a:pt x="5407" y="7050"/>
                  </a:moveTo>
                  <a:cubicBezTo>
                    <a:pt x="5645" y="7050"/>
                    <a:pt x="5835" y="7240"/>
                    <a:pt x="5835" y="7455"/>
                  </a:cubicBezTo>
                  <a:cubicBezTo>
                    <a:pt x="5835" y="7693"/>
                    <a:pt x="5645" y="7883"/>
                    <a:pt x="5407" y="7883"/>
                  </a:cubicBezTo>
                  <a:lnTo>
                    <a:pt x="2120" y="7883"/>
                  </a:lnTo>
                  <a:cubicBezTo>
                    <a:pt x="1906" y="7883"/>
                    <a:pt x="1715" y="7693"/>
                    <a:pt x="1715" y="7455"/>
                  </a:cubicBezTo>
                  <a:cubicBezTo>
                    <a:pt x="1715" y="7240"/>
                    <a:pt x="1906" y="7050"/>
                    <a:pt x="2120" y="7050"/>
                  </a:cubicBezTo>
                  <a:close/>
                  <a:moveTo>
                    <a:pt x="1811" y="1"/>
                  </a:moveTo>
                  <a:cubicBezTo>
                    <a:pt x="1715" y="1"/>
                    <a:pt x="1620" y="48"/>
                    <a:pt x="1549" y="96"/>
                  </a:cubicBezTo>
                  <a:lnTo>
                    <a:pt x="168" y="1215"/>
                  </a:lnTo>
                  <a:cubicBezTo>
                    <a:pt x="72" y="1287"/>
                    <a:pt x="1" y="1406"/>
                    <a:pt x="1" y="1549"/>
                  </a:cubicBezTo>
                  <a:lnTo>
                    <a:pt x="1" y="11241"/>
                  </a:lnTo>
                  <a:cubicBezTo>
                    <a:pt x="1" y="11479"/>
                    <a:pt x="191" y="11670"/>
                    <a:pt x="429" y="11670"/>
                  </a:cubicBezTo>
                  <a:lnTo>
                    <a:pt x="2192" y="11670"/>
                  </a:lnTo>
                  <a:lnTo>
                    <a:pt x="2192" y="9145"/>
                  </a:lnTo>
                  <a:cubicBezTo>
                    <a:pt x="2192" y="8907"/>
                    <a:pt x="2358" y="8717"/>
                    <a:pt x="2597" y="8717"/>
                  </a:cubicBezTo>
                  <a:lnTo>
                    <a:pt x="4930" y="8717"/>
                  </a:lnTo>
                  <a:cubicBezTo>
                    <a:pt x="5169" y="8717"/>
                    <a:pt x="5359" y="8907"/>
                    <a:pt x="5359" y="9145"/>
                  </a:cubicBezTo>
                  <a:lnTo>
                    <a:pt x="5359" y="11670"/>
                  </a:lnTo>
                  <a:lnTo>
                    <a:pt x="7121" y="11670"/>
                  </a:lnTo>
                  <a:cubicBezTo>
                    <a:pt x="7336" y="11670"/>
                    <a:pt x="7526" y="11479"/>
                    <a:pt x="7526" y="11241"/>
                  </a:cubicBezTo>
                  <a:lnTo>
                    <a:pt x="7526" y="1549"/>
                  </a:lnTo>
                  <a:cubicBezTo>
                    <a:pt x="7526" y="1406"/>
                    <a:pt x="7479" y="1287"/>
                    <a:pt x="7383" y="1215"/>
                  </a:cubicBezTo>
                  <a:lnTo>
                    <a:pt x="5978" y="96"/>
                  </a:lnTo>
                  <a:cubicBezTo>
                    <a:pt x="5907" y="48"/>
                    <a:pt x="5812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6"/>
          <p:cNvSpPr txBox="1"/>
          <p:nvPr>
            <p:ph type="title"/>
          </p:nvPr>
        </p:nvSpPr>
        <p:spPr>
          <a:xfrm>
            <a:off x="486350" y="3625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ARCHITECTURE</a:t>
            </a:r>
            <a:endParaRPr sz="3800"/>
          </a:p>
        </p:txBody>
      </p:sp>
      <p:pic>
        <p:nvPicPr>
          <p:cNvPr id="767" name="Google Shape;7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3" y="1128475"/>
            <a:ext cx="7064375" cy="384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8" name="Google Shape;768;p56"/>
          <p:cNvGrpSpPr/>
          <p:nvPr/>
        </p:nvGrpSpPr>
        <p:grpSpPr>
          <a:xfrm>
            <a:off x="7962133" y="4117845"/>
            <a:ext cx="1673029" cy="1183443"/>
            <a:chOff x="4184375" y="3769275"/>
            <a:chExt cx="825250" cy="671800"/>
          </a:xfrm>
        </p:grpSpPr>
        <p:sp>
          <p:nvSpPr>
            <p:cNvPr id="769" name="Google Shape;769;p56"/>
            <p:cNvSpPr/>
            <p:nvPr/>
          </p:nvSpPr>
          <p:spPr>
            <a:xfrm>
              <a:off x="4446325" y="3769275"/>
              <a:ext cx="174300" cy="559375"/>
            </a:xfrm>
            <a:custGeom>
              <a:rect b="b" l="l" r="r" t="t"/>
              <a:pathLst>
                <a:path extrusionOk="0" h="22375" w="6972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6"/>
            <p:cNvSpPr/>
            <p:nvPr/>
          </p:nvSpPr>
          <p:spPr>
            <a:xfrm>
              <a:off x="4515475" y="3998650"/>
              <a:ext cx="93900" cy="309750"/>
            </a:xfrm>
            <a:custGeom>
              <a:rect b="b" l="l" r="r" t="t"/>
              <a:pathLst>
                <a:path extrusionOk="0" h="12390" w="3756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6"/>
            <p:cNvSpPr/>
            <p:nvPr/>
          </p:nvSpPr>
          <p:spPr>
            <a:xfrm>
              <a:off x="4545825" y="3853600"/>
              <a:ext cx="27575" cy="80975"/>
            </a:xfrm>
            <a:custGeom>
              <a:rect b="b" l="l" r="r" t="t"/>
              <a:pathLst>
                <a:path extrusionOk="0" h="3239" w="1103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6"/>
            <p:cNvSpPr/>
            <p:nvPr/>
          </p:nvSpPr>
          <p:spPr>
            <a:xfrm>
              <a:off x="4528975" y="3802450"/>
              <a:ext cx="34875" cy="45550"/>
            </a:xfrm>
            <a:custGeom>
              <a:rect b="b" l="l" r="r" t="t"/>
              <a:pathLst>
                <a:path extrusionOk="0" h="1822" w="1395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6"/>
            <p:cNvSpPr/>
            <p:nvPr/>
          </p:nvSpPr>
          <p:spPr>
            <a:xfrm>
              <a:off x="4264200" y="3795150"/>
              <a:ext cx="175425" cy="552600"/>
            </a:xfrm>
            <a:custGeom>
              <a:rect b="b" l="l" r="r" t="t"/>
              <a:pathLst>
                <a:path extrusionOk="0" h="22104" w="7017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6"/>
            <p:cNvSpPr/>
            <p:nvPr/>
          </p:nvSpPr>
          <p:spPr>
            <a:xfrm>
              <a:off x="4338400" y="4023375"/>
              <a:ext cx="87725" cy="304150"/>
            </a:xfrm>
            <a:custGeom>
              <a:rect b="b" l="l" r="r" t="t"/>
              <a:pathLst>
                <a:path extrusionOk="0" h="12166" w="3509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6"/>
            <p:cNvSpPr/>
            <p:nvPr/>
          </p:nvSpPr>
          <p:spPr>
            <a:xfrm>
              <a:off x="4321550" y="3906450"/>
              <a:ext cx="44425" cy="77600"/>
            </a:xfrm>
            <a:custGeom>
              <a:rect b="b" l="l" r="r" t="t"/>
              <a:pathLst>
                <a:path extrusionOk="0" h="3104" w="1777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6"/>
            <p:cNvSpPr/>
            <p:nvPr/>
          </p:nvSpPr>
          <p:spPr>
            <a:xfrm>
              <a:off x="4326050" y="3991325"/>
              <a:ext cx="47225" cy="57925"/>
            </a:xfrm>
            <a:custGeom>
              <a:rect b="b" l="l" r="r" t="t"/>
              <a:pathLst>
                <a:path extrusionOk="0" h="2317" w="1889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6"/>
            <p:cNvSpPr/>
            <p:nvPr/>
          </p:nvSpPr>
          <p:spPr>
            <a:xfrm>
              <a:off x="4184375" y="4160525"/>
              <a:ext cx="825250" cy="280550"/>
            </a:xfrm>
            <a:custGeom>
              <a:rect b="b" l="l" r="r" t="t"/>
              <a:pathLst>
                <a:path extrusionOk="0" h="11222" w="3301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56"/>
          <p:cNvGrpSpPr/>
          <p:nvPr/>
        </p:nvGrpSpPr>
        <p:grpSpPr>
          <a:xfrm flipH="1">
            <a:off x="-498440" y="830578"/>
            <a:ext cx="1117375" cy="1323827"/>
            <a:chOff x="529875" y="2254300"/>
            <a:chExt cx="885400" cy="1145675"/>
          </a:xfrm>
        </p:grpSpPr>
        <p:sp>
          <p:nvSpPr>
            <p:cNvPr id="779" name="Google Shape;779;p56"/>
            <p:cNvSpPr/>
            <p:nvPr/>
          </p:nvSpPr>
          <p:spPr>
            <a:xfrm>
              <a:off x="694025" y="2254300"/>
              <a:ext cx="389025" cy="178800"/>
            </a:xfrm>
            <a:custGeom>
              <a:rect b="b" l="l" r="r" t="t"/>
              <a:pathLst>
                <a:path extrusionOk="0" h="7152" w="15561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6"/>
            <p:cNvSpPr/>
            <p:nvPr/>
          </p:nvSpPr>
          <p:spPr>
            <a:xfrm>
              <a:off x="836800" y="2276800"/>
              <a:ext cx="92225" cy="94450"/>
            </a:xfrm>
            <a:custGeom>
              <a:rect b="b" l="l" r="r" t="t"/>
              <a:pathLst>
                <a:path extrusionOk="0" h="3778" w="3689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6"/>
            <p:cNvSpPr/>
            <p:nvPr/>
          </p:nvSpPr>
          <p:spPr>
            <a:xfrm>
              <a:off x="529875" y="2325700"/>
              <a:ext cx="885400" cy="1074275"/>
            </a:xfrm>
            <a:custGeom>
              <a:rect b="b" l="l" r="r" t="t"/>
              <a:pathLst>
                <a:path extrusionOk="0" h="42971" w="35416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6"/>
            <p:cNvSpPr/>
            <p:nvPr/>
          </p:nvSpPr>
          <p:spPr>
            <a:xfrm>
              <a:off x="1233675" y="3252675"/>
              <a:ext cx="47800" cy="28125"/>
            </a:xfrm>
            <a:custGeom>
              <a:rect b="b" l="l" r="r" t="t"/>
              <a:pathLst>
                <a:path extrusionOk="0" h="1125" w="1912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6"/>
            <p:cNvSpPr/>
            <p:nvPr/>
          </p:nvSpPr>
          <p:spPr>
            <a:xfrm>
              <a:off x="1288775" y="3216700"/>
              <a:ext cx="79850" cy="51175"/>
            </a:xfrm>
            <a:custGeom>
              <a:rect b="b" l="l" r="r" t="t"/>
              <a:pathLst>
                <a:path extrusionOk="0" h="2047" w="3194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6"/>
            <p:cNvSpPr/>
            <p:nvPr/>
          </p:nvSpPr>
          <p:spPr>
            <a:xfrm>
              <a:off x="1335425" y="3009275"/>
              <a:ext cx="16325" cy="53975"/>
            </a:xfrm>
            <a:custGeom>
              <a:rect b="b" l="l" r="r" t="t"/>
              <a:pathLst>
                <a:path extrusionOk="0" h="2159" w="653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6"/>
            <p:cNvSpPr/>
            <p:nvPr/>
          </p:nvSpPr>
          <p:spPr>
            <a:xfrm>
              <a:off x="1300575" y="2972725"/>
              <a:ext cx="23075" cy="30950"/>
            </a:xfrm>
            <a:custGeom>
              <a:rect b="b" l="l" r="r" t="t"/>
              <a:pathLst>
                <a:path extrusionOk="0" h="1238" w="923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6"/>
            <p:cNvSpPr/>
            <p:nvPr/>
          </p:nvSpPr>
          <p:spPr>
            <a:xfrm>
              <a:off x="1312925" y="2937875"/>
              <a:ext cx="21400" cy="29250"/>
            </a:xfrm>
            <a:custGeom>
              <a:rect b="b" l="l" r="r" t="t"/>
              <a:pathLst>
                <a:path extrusionOk="0" h="1170" w="856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6"/>
            <p:cNvSpPr/>
            <p:nvPr/>
          </p:nvSpPr>
          <p:spPr>
            <a:xfrm>
              <a:off x="1205000" y="2452175"/>
              <a:ext cx="21400" cy="61300"/>
            </a:xfrm>
            <a:custGeom>
              <a:rect b="b" l="l" r="r" t="t"/>
              <a:pathLst>
                <a:path extrusionOk="0" h="2452" w="856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6"/>
            <p:cNvSpPr/>
            <p:nvPr/>
          </p:nvSpPr>
          <p:spPr>
            <a:xfrm>
              <a:off x="1170150" y="2426875"/>
              <a:ext cx="28125" cy="35450"/>
            </a:xfrm>
            <a:custGeom>
              <a:rect b="b" l="l" r="r" t="t"/>
              <a:pathLst>
                <a:path extrusionOk="0" h="1418" w="1125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6"/>
            <p:cNvSpPr/>
            <p:nvPr/>
          </p:nvSpPr>
          <p:spPr>
            <a:xfrm>
              <a:off x="1164525" y="2360550"/>
              <a:ext cx="28125" cy="32075"/>
            </a:xfrm>
            <a:custGeom>
              <a:rect b="b" l="l" r="r" t="t"/>
              <a:pathLst>
                <a:path extrusionOk="0" h="1283" w="1125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6"/>
            <p:cNvSpPr/>
            <p:nvPr/>
          </p:nvSpPr>
          <p:spPr>
            <a:xfrm>
              <a:off x="755275" y="3165550"/>
              <a:ext cx="21950" cy="61850"/>
            </a:xfrm>
            <a:custGeom>
              <a:rect b="b" l="l" r="r" t="t"/>
              <a:pathLst>
                <a:path extrusionOk="0" h="2474" w="878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6"/>
            <p:cNvSpPr/>
            <p:nvPr/>
          </p:nvSpPr>
          <p:spPr>
            <a:xfrm>
              <a:off x="785075" y="3198150"/>
              <a:ext cx="28700" cy="36000"/>
            </a:xfrm>
            <a:custGeom>
              <a:rect b="b" l="l" r="r" t="t"/>
              <a:pathLst>
                <a:path extrusionOk="0" h="1440" w="1148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6"/>
            <p:cNvSpPr/>
            <p:nvPr/>
          </p:nvSpPr>
          <p:spPr>
            <a:xfrm>
              <a:off x="790150" y="3290900"/>
              <a:ext cx="28675" cy="32625"/>
            </a:xfrm>
            <a:custGeom>
              <a:rect b="b" l="l" r="r" t="t"/>
              <a:pathLst>
                <a:path extrusionOk="0" h="1305" w="1147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6"/>
            <p:cNvSpPr/>
            <p:nvPr/>
          </p:nvSpPr>
          <p:spPr>
            <a:xfrm>
              <a:off x="604625" y="2455000"/>
              <a:ext cx="53425" cy="49475"/>
            </a:xfrm>
            <a:custGeom>
              <a:rect b="b" l="l" r="r" t="t"/>
              <a:pathLst>
                <a:path extrusionOk="0" h="1979" w="2137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6"/>
            <p:cNvSpPr/>
            <p:nvPr/>
          </p:nvSpPr>
          <p:spPr>
            <a:xfrm>
              <a:off x="551225" y="2499400"/>
              <a:ext cx="36575" cy="47800"/>
            </a:xfrm>
            <a:custGeom>
              <a:rect b="b" l="l" r="r" t="t"/>
              <a:pathLst>
                <a:path extrusionOk="0" h="1912" w="1463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611950" y="2511775"/>
              <a:ext cx="25300" cy="27000"/>
            </a:xfrm>
            <a:custGeom>
              <a:rect b="b" l="l" r="r" t="t"/>
              <a:pathLst>
                <a:path extrusionOk="0" h="1080" w="1012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6"/>
            <p:cNvSpPr/>
            <p:nvPr/>
          </p:nvSpPr>
          <p:spPr>
            <a:xfrm>
              <a:off x="643425" y="2434750"/>
              <a:ext cx="661675" cy="852800"/>
            </a:xfrm>
            <a:custGeom>
              <a:rect b="b" l="l" r="r" t="t"/>
              <a:pathLst>
                <a:path extrusionOk="0" h="34112" w="26467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6"/>
            <p:cNvSpPr/>
            <p:nvPr/>
          </p:nvSpPr>
          <p:spPr>
            <a:xfrm>
              <a:off x="785650" y="2844550"/>
              <a:ext cx="427800" cy="131025"/>
            </a:xfrm>
            <a:custGeom>
              <a:rect b="b" l="l" r="r" t="t"/>
              <a:pathLst>
                <a:path extrusionOk="0" h="5241" w="17112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6"/>
            <p:cNvSpPr/>
            <p:nvPr/>
          </p:nvSpPr>
          <p:spPr>
            <a:xfrm>
              <a:off x="800825" y="2897400"/>
              <a:ext cx="425000" cy="131000"/>
            </a:xfrm>
            <a:custGeom>
              <a:rect b="b" l="l" r="r" t="t"/>
              <a:pathLst>
                <a:path extrusionOk="0" h="5240" w="1700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6"/>
            <p:cNvSpPr/>
            <p:nvPr/>
          </p:nvSpPr>
          <p:spPr>
            <a:xfrm>
              <a:off x="816550" y="2954175"/>
              <a:ext cx="419400" cy="129875"/>
            </a:xfrm>
            <a:custGeom>
              <a:rect b="b" l="l" r="r" t="t"/>
              <a:pathLst>
                <a:path extrusionOk="0" h="5195" w="16776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6"/>
            <p:cNvSpPr/>
            <p:nvPr/>
          </p:nvSpPr>
          <p:spPr>
            <a:xfrm>
              <a:off x="822175" y="3013200"/>
              <a:ext cx="428375" cy="131000"/>
            </a:xfrm>
            <a:custGeom>
              <a:rect b="b" l="l" r="r" t="t"/>
              <a:pathLst>
                <a:path extrusionOk="0" h="5240" w="17135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6"/>
            <p:cNvSpPr/>
            <p:nvPr/>
          </p:nvSpPr>
          <p:spPr>
            <a:xfrm>
              <a:off x="837350" y="3066600"/>
              <a:ext cx="425575" cy="131000"/>
            </a:xfrm>
            <a:custGeom>
              <a:rect b="b" l="l" r="r" t="t"/>
              <a:pathLst>
                <a:path extrusionOk="0" h="5240" w="17023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6"/>
            <p:cNvSpPr/>
            <p:nvPr/>
          </p:nvSpPr>
          <p:spPr>
            <a:xfrm>
              <a:off x="853100" y="3122825"/>
              <a:ext cx="419950" cy="129875"/>
            </a:xfrm>
            <a:custGeom>
              <a:rect b="b" l="l" r="r" t="t"/>
              <a:pathLst>
                <a:path extrusionOk="0" h="5195" w="16798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6"/>
            <p:cNvSpPr/>
            <p:nvPr/>
          </p:nvSpPr>
          <p:spPr>
            <a:xfrm>
              <a:off x="844100" y="2503325"/>
              <a:ext cx="175975" cy="367125"/>
            </a:xfrm>
            <a:custGeom>
              <a:rect b="b" l="l" r="r" t="t"/>
              <a:pathLst>
                <a:path extrusionOk="0" h="14685" w="7039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6"/>
            <p:cNvSpPr/>
            <p:nvPr/>
          </p:nvSpPr>
          <p:spPr>
            <a:xfrm>
              <a:off x="849725" y="2504450"/>
              <a:ext cx="208575" cy="373850"/>
            </a:xfrm>
            <a:custGeom>
              <a:rect b="b" l="l" r="r" t="t"/>
              <a:pathLst>
                <a:path extrusionOk="0" h="14954" w="8343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6"/>
            <p:cNvSpPr/>
            <p:nvPr/>
          </p:nvSpPr>
          <p:spPr>
            <a:xfrm>
              <a:off x="719875" y="2575300"/>
              <a:ext cx="210825" cy="302450"/>
            </a:xfrm>
            <a:custGeom>
              <a:rect b="b" l="l" r="r" t="t"/>
              <a:pathLst>
                <a:path extrusionOk="0" h="12098" w="8433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6"/>
            <p:cNvSpPr/>
            <p:nvPr/>
          </p:nvSpPr>
          <p:spPr>
            <a:xfrm>
              <a:off x="808700" y="2579225"/>
              <a:ext cx="122000" cy="298525"/>
            </a:xfrm>
            <a:custGeom>
              <a:rect b="b" l="l" r="r" t="t"/>
              <a:pathLst>
                <a:path extrusionOk="0" h="11941" w="488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769350" y="2691100"/>
              <a:ext cx="85450" cy="31500"/>
            </a:xfrm>
            <a:custGeom>
              <a:rect b="b" l="l" r="r" t="t"/>
              <a:pathLst>
                <a:path extrusionOk="0" h="1260" w="3418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793525" y="2766975"/>
              <a:ext cx="58475" cy="38250"/>
            </a:xfrm>
            <a:custGeom>
              <a:rect b="b" l="l" r="r" t="t"/>
              <a:pathLst>
                <a:path extrusionOk="0" h="1530" w="2339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834550" y="2799025"/>
              <a:ext cx="55125" cy="51175"/>
            </a:xfrm>
            <a:custGeom>
              <a:rect b="b" l="l" r="r" t="t"/>
              <a:pathLst>
                <a:path extrusionOk="0" h="2047" w="2205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953725" y="2510650"/>
              <a:ext cx="201825" cy="313125"/>
            </a:xfrm>
            <a:custGeom>
              <a:rect b="b" l="l" r="r" t="t"/>
              <a:pathLst>
                <a:path extrusionOk="0" h="12525" w="8073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953725" y="2519650"/>
              <a:ext cx="175425" cy="297000"/>
            </a:xfrm>
            <a:custGeom>
              <a:rect b="b" l="l" r="r" t="t"/>
              <a:pathLst>
                <a:path extrusionOk="0" h="11880" w="7017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6"/>
            <p:cNvSpPr/>
            <p:nvPr/>
          </p:nvSpPr>
          <p:spPr>
            <a:xfrm>
              <a:off x="1022300" y="2606200"/>
              <a:ext cx="78175" cy="55675"/>
            </a:xfrm>
            <a:custGeom>
              <a:rect b="b" l="l" r="r" t="t"/>
              <a:pathLst>
                <a:path extrusionOk="0" h="2227" w="3127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1052100" y="2700650"/>
              <a:ext cx="66925" cy="10150"/>
            </a:xfrm>
            <a:custGeom>
              <a:rect b="b" l="l" r="r" t="t"/>
              <a:pathLst>
                <a:path extrusionOk="0" h="406" w="2677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1035225" y="2747300"/>
              <a:ext cx="61875" cy="31500"/>
            </a:xfrm>
            <a:custGeom>
              <a:rect b="b" l="l" r="r" t="t"/>
              <a:pathLst>
                <a:path extrusionOk="0" h="1260" w="2475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57"/>
          <p:cNvGrpSpPr/>
          <p:nvPr/>
        </p:nvGrpSpPr>
        <p:grpSpPr>
          <a:xfrm>
            <a:off x="133763" y="213946"/>
            <a:ext cx="8790804" cy="4763540"/>
            <a:chOff x="1465050" y="946225"/>
            <a:chExt cx="6213900" cy="3359100"/>
          </a:xfrm>
        </p:grpSpPr>
        <p:sp>
          <p:nvSpPr>
            <p:cNvPr id="820" name="Google Shape;820;p57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7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7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7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7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57"/>
          <p:cNvSpPr txBox="1"/>
          <p:nvPr>
            <p:ph type="title"/>
          </p:nvPr>
        </p:nvSpPr>
        <p:spPr>
          <a:xfrm>
            <a:off x="464351" y="418475"/>
            <a:ext cx="4148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 - DOCTOR</a:t>
            </a:r>
            <a:endParaRPr/>
          </a:p>
        </p:txBody>
      </p:sp>
      <p:grpSp>
        <p:nvGrpSpPr>
          <p:cNvPr id="826" name="Google Shape;826;p57"/>
          <p:cNvGrpSpPr/>
          <p:nvPr/>
        </p:nvGrpSpPr>
        <p:grpSpPr>
          <a:xfrm flipH="1">
            <a:off x="6882507" y="1005781"/>
            <a:ext cx="2812402" cy="3397658"/>
            <a:chOff x="675335" y="1357694"/>
            <a:chExt cx="2373736" cy="2761650"/>
          </a:xfrm>
        </p:grpSpPr>
        <p:grpSp>
          <p:nvGrpSpPr>
            <p:cNvPr id="827" name="Google Shape;827;p57"/>
            <p:cNvGrpSpPr/>
            <p:nvPr/>
          </p:nvGrpSpPr>
          <p:grpSpPr>
            <a:xfrm>
              <a:off x="2147596" y="1357694"/>
              <a:ext cx="901475" cy="2761650"/>
              <a:chOff x="2435675" y="1475675"/>
              <a:chExt cx="901475" cy="2761650"/>
            </a:xfrm>
          </p:grpSpPr>
          <p:sp>
            <p:nvSpPr>
              <p:cNvPr id="828" name="Google Shape;828;p57"/>
              <p:cNvSpPr/>
              <p:nvPr/>
            </p:nvSpPr>
            <p:spPr>
              <a:xfrm>
                <a:off x="2435675" y="3846700"/>
                <a:ext cx="232600" cy="390625"/>
              </a:xfrm>
              <a:custGeom>
                <a:rect b="b" l="l" r="r" t="t"/>
                <a:pathLst>
                  <a:path extrusionOk="0" h="15625" w="9304">
                    <a:moveTo>
                      <a:pt x="1919" y="1"/>
                    </a:moveTo>
                    <a:lnTo>
                      <a:pt x="325" y="8440"/>
                    </a:lnTo>
                    <a:lnTo>
                      <a:pt x="178" y="9296"/>
                    </a:lnTo>
                    <a:cubicBezTo>
                      <a:pt x="1" y="10269"/>
                      <a:pt x="443" y="11243"/>
                      <a:pt x="1269" y="11715"/>
                    </a:cubicBezTo>
                    <a:lnTo>
                      <a:pt x="7820" y="15492"/>
                    </a:lnTo>
                    <a:cubicBezTo>
                      <a:pt x="7974" y="15583"/>
                      <a:pt x="8140" y="15624"/>
                      <a:pt x="8302" y="15624"/>
                    </a:cubicBezTo>
                    <a:cubicBezTo>
                      <a:pt x="8822" y="15624"/>
                      <a:pt x="9304" y="15199"/>
                      <a:pt x="9236" y="14636"/>
                    </a:cubicBezTo>
                    <a:cubicBezTo>
                      <a:pt x="9207" y="14636"/>
                      <a:pt x="9207" y="14636"/>
                      <a:pt x="9207" y="14607"/>
                    </a:cubicBezTo>
                    <a:cubicBezTo>
                      <a:pt x="9148" y="14164"/>
                      <a:pt x="7348" y="12128"/>
                      <a:pt x="6463" y="10978"/>
                    </a:cubicBezTo>
                    <a:cubicBezTo>
                      <a:pt x="6168" y="10564"/>
                      <a:pt x="5961" y="10299"/>
                      <a:pt x="5961" y="10210"/>
                    </a:cubicBezTo>
                    <a:cubicBezTo>
                      <a:pt x="5991" y="10151"/>
                      <a:pt x="6050" y="9945"/>
                      <a:pt x="6109" y="9650"/>
                    </a:cubicBezTo>
                    <a:cubicBezTo>
                      <a:pt x="6522" y="8263"/>
                      <a:pt x="7525" y="4870"/>
                      <a:pt x="7525" y="4870"/>
                    </a:cubicBez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57"/>
              <p:cNvSpPr/>
              <p:nvPr/>
            </p:nvSpPr>
            <p:spPr>
              <a:xfrm>
                <a:off x="2435675" y="4057675"/>
                <a:ext cx="232600" cy="179650"/>
              </a:xfrm>
              <a:custGeom>
                <a:rect b="b" l="l" r="r" t="t"/>
                <a:pathLst>
                  <a:path extrusionOk="0" h="7186" w="9304">
                    <a:moveTo>
                      <a:pt x="325" y="1"/>
                    </a:moveTo>
                    <a:lnTo>
                      <a:pt x="178" y="857"/>
                    </a:lnTo>
                    <a:cubicBezTo>
                      <a:pt x="1" y="1830"/>
                      <a:pt x="443" y="2804"/>
                      <a:pt x="1269" y="3276"/>
                    </a:cubicBezTo>
                    <a:lnTo>
                      <a:pt x="7820" y="7053"/>
                    </a:lnTo>
                    <a:cubicBezTo>
                      <a:pt x="7974" y="7144"/>
                      <a:pt x="8140" y="7185"/>
                      <a:pt x="8302" y="7185"/>
                    </a:cubicBezTo>
                    <a:cubicBezTo>
                      <a:pt x="8822" y="7185"/>
                      <a:pt x="9304" y="6760"/>
                      <a:pt x="9236" y="6197"/>
                    </a:cubicBezTo>
                    <a:cubicBezTo>
                      <a:pt x="9207" y="6197"/>
                      <a:pt x="9207" y="6197"/>
                      <a:pt x="9207" y="6168"/>
                    </a:cubicBezTo>
                    <a:cubicBezTo>
                      <a:pt x="9148" y="5725"/>
                      <a:pt x="7348" y="3689"/>
                      <a:pt x="6463" y="2539"/>
                    </a:cubicBezTo>
                    <a:cubicBezTo>
                      <a:pt x="6463" y="2539"/>
                      <a:pt x="6433" y="2125"/>
                      <a:pt x="6463" y="1860"/>
                    </a:cubicBezTo>
                    <a:cubicBezTo>
                      <a:pt x="6463" y="1653"/>
                      <a:pt x="6433" y="1329"/>
                      <a:pt x="6109" y="1211"/>
                    </a:cubicBezTo>
                    <a:cubicBezTo>
                      <a:pt x="6020" y="1152"/>
                      <a:pt x="5902" y="1122"/>
                      <a:pt x="5755" y="1122"/>
                    </a:cubicBezTo>
                    <a:cubicBezTo>
                      <a:pt x="5135" y="1122"/>
                      <a:pt x="4102" y="2184"/>
                      <a:pt x="4102" y="2184"/>
                    </a:cubicBez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57"/>
              <p:cNvSpPr/>
              <p:nvPr/>
            </p:nvSpPr>
            <p:spPr>
              <a:xfrm>
                <a:off x="2886400" y="3909400"/>
                <a:ext cx="334750" cy="283325"/>
              </a:xfrm>
              <a:custGeom>
                <a:rect b="b" l="l" r="r" t="t"/>
                <a:pathLst>
                  <a:path extrusionOk="0" h="11333" w="13390">
                    <a:moveTo>
                      <a:pt x="1" y="1"/>
                    </a:moveTo>
                    <a:lnTo>
                      <a:pt x="2273" y="8263"/>
                    </a:lnTo>
                    <a:lnTo>
                      <a:pt x="2509" y="9119"/>
                    </a:lnTo>
                    <a:cubicBezTo>
                      <a:pt x="2774" y="10033"/>
                      <a:pt x="3601" y="10712"/>
                      <a:pt x="4545" y="10801"/>
                    </a:cubicBezTo>
                    <a:lnTo>
                      <a:pt x="12099" y="11332"/>
                    </a:lnTo>
                    <a:cubicBezTo>
                      <a:pt x="12112" y="11332"/>
                      <a:pt x="12124" y="11333"/>
                      <a:pt x="12137" y="11333"/>
                    </a:cubicBezTo>
                    <a:cubicBezTo>
                      <a:pt x="12856" y="11333"/>
                      <a:pt x="13390" y="10524"/>
                      <a:pt x="12984" y="9915"/>
                    </a:cubicBezTo>
                    <a:lnTo>
                      <a:pt x="12954" y="9915"/>
                    </a:lnTo>
                    <a:cubicBezTo>
                      <a:pt x="12689" y="9532"/>
                      <a:pt x="10181" y="8470"/>
                      <a:pt x="8882" y="7850"/>
                    </a:cubicBezTo>
                    <a:cubicBezTo>
                      <a:pt x="8440" y="7614"/>
                      <a:pt x="8145" y="7437"/>
                      <a:pt x="8115" y="7378"/>
                    </a:cubicBezTo>
                    <a:cubicBezTo>
                      <a:pt x="8086" y="7319"/>
                      <a:pt x="8056" y="7112"/>
                      <a:pt x="7997" y="6788"/>
                    </a:cubicBezTo>
                    <a:cubicBezTo>
                      <a:pt x="7761" y="5401"/>
                      <a:pt x="7171" y="1889"/>
                      <a:pt x="7171" y="18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57"/>
              <p:cNvSpPr/>
              <p:nvPr/>
            </p:nvSpPr>
            <p:spPr>
              <a:xfrm>
                <a:off x="2943200" y="4079075"/>
                <a:ext cx="277950" cy="113650"/>
              </a:xfrm>
              <a:custGeom>
                <a:rect b="b" l="l" r="r" t="t"/>
                <a:pathLst>
                  <a:path extrusionOk="0" h="4546" w="11118">
                    <a:moveTo>
                      <a:pt x="5725" y="1"/>
                    </a:moveTo>
                    <a:cubicBezTo>
                      <a:pt x="5637" y="1"/>
                      <a:pt x="5519" y="30"/>
                      <a:pt x="5371" y="119"/>
                    </a:cubicBezTo>
                    <a:cubicBezTo>
                      <a:pt x="4810" y="384"/>
                      <a:pt x="4338" y="1771"/>
                      <a:pt x="4338" y="1771"/>
                    </a:cubicBezTo>
                    <a:lnTo>
                      <a:pt x="1" y="1476"/>
                    </a:lnTo>
                    <a:lnTo>
                      <a:pt x="237" y="2332"/>
                    </a:lnTo>
                    <a:cubicBezTo>
                      <a:pt x="502" y="3246"/>
                      <a:pt x="1329" y="3925"/>
                      <a:pt x="2273" y="4014"/>
                    </a:cubicBezTo>
                    <a:lnTo>
                      <a:pt x="9827" y="4545"/>
                    </a:lnTo>
                    <a:cubicBezTo>
                      <a:pt x="9840" y="4545"/>
                      <a:pt x="9852" y="4546"/>
                      <a:pt x="9865" y="4546"/>
                    </a:cubicBezTo>
                    <a:cubicBezTo>
                      <a:pt x="10584" y="4546"/>
                      <a:pt x="11118" y="3737"/>
                      <a:pt x="10712" y="3128"/>
                    </a:cubicBezTo>
                    <a:lnTo>
                      <a:pt x="10682" y="3128"/>
                    </a:lnTo>
                    <a:cubicBezTo>
                      <a:pt x="10417" y="2745"/>
                      <a:pt x="7909" y="1683"/>
                      <a:pt x="6610" y="1063"/>
                    </a:cubicBezTo>
                    <a:cubicBezTo>
                      <a:pt x="6610" y="1063"/>
                      <a:pt x="6433" y="709"/>
                      <a:pt x="6315" y="443"/>
                    </a:cubicBezTo>
                    <a:cubicBezTo>
                      <a:pt x="6227" y="266"/>
                      <a:pt x="6050" y="1"/>
                      <a:pt x="5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57"/>
              <p:cNvSpPr/>
              <p:nvPr/>
            </p:nvSpPr>
            <p:spPr>
              <a:xfrm>
                <a:off x="2719700" y="1637350"/>
                <a:ext cx="157150" cy="157150"/>
              </a:xfrm>
              <a:custGeom>
                <a:rect b="b" l="l" r="r" t="t"/>
                <a:pathLst>
                  <a:path extrusionOk="0" h="6286" w="6286">
                    <a:moveTo>
                      <a:pt x="3157" y="0"/>
                    </a:moveTo>
                    <a:cubicBezTo>
                      <a:pt x="1416" y="0"/>
                      <a:pt x="0" y="1417"/>
                      <a:pt x="0" y="3158"/>
                    </a:cubicBezTo>
                    <a:cubicBezTo>
                      <a:pt x="0" y="4899"/>
                      <a:pt x="1416" y="6285"/>
                      <a:pt x="3157" y="6285"/>
                    </a:cubicBezTo>
                    <a:cubicBezTo>
                      <a:pt x="4898" y="6285"/>
                      <a:pt x="6285" y="4899"/>
                      <a:pt x="6285" y="3158"/>
                    </a:cubicBezTo>
                    <a:cubicBezTo>
                      <a:pt x="6285" y="1417"/>
                      <a:pt x="4898" y="0"/>
                      <a:pt x="3157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57"/>
              <p:cNvSpPr/>
              <p:nvPr/>
            </p:nvSpPr>
            <p:spPr>
              <a:xfrm>
                <a:off x="2794200" y="1503825"/>
                <a:ext cx="241250" cy="411600"/>
              </a:xfrm>
              <a:custGeom>
                <a:rect b="b" l="l" r="r" t="t"/>
                <a:pathLst>
                  <a:path extrusionOk="0" h="16464" w="9650">
                    <a:moveTo>
                      <a:pt x="5105" y="1"/>
                    </a:moveTo>
                    <a:cubicBezTo>
                      <a:pt x="5105" y="1"/>
                      <a:pt x="354" y="1712"/>
                      <a:pt x="148" y="4427"/>
                    </a:cubicBezTo>
                    <a:cubicBezTo>
                      <a:pt x="0" y="6610"/>
                      <a:pt x="443" y="7554"/>
                      <a:pt x="443" y="7554"/>
                    </a:cubicBezTo>
                    <a:cubicBezTo>
                      <a:pt x="443" y="7554"/>
                      <a:pt x="856" y="9089"/>
                      <a:pt x="1269" y="10977"/>
                    </a:cubicBezTo>
                    <a:cubicBezTo>
                      <a:pt x="1594" y="12541"/>
                      <a:pt x="1092" y="14577"/>
                      <a:pt x="1092" y="14577"/>
                    </a:cubicBezTo>
                    <a:cubicBezTo>
                      <a:pt x="1092" y="14577"/>
                      <a:pt x="1842" y="16464"/>
                      <a:pt x="4284" y="16464"/>
                    </a:cubicBezTo>
                    <a:cubicBezTo>
                      <a:pt x="4451" y="16464"/>
                      <a:pt x="4627" y="16455"/>
                      <a:pt x="4810" y="16436"/>
                    </a:cubicBezTo>
                    <a:cubicBezTo>
                      <a:pt x="6905" y="16230"/>
                      <a:pt x="5872" y="14577"/>
                      <a:pt x="5872" y="14577"/>
                    </a:cubicBezTo>
                    <a:lnTo>
                      <a:pt x="5695" y="12807"/>
                    </a:lnTo>
                    <a:lnTo>
                      <a:pt x="5695" y="12807"/>
                    </a:lnTo>
                    <a:cubicBezTo>
                      <a:pt x="5695" y="12807"/>
                      <a:pt x="5829" y="12824"/>
                      <a:pt x="6036" y="12824"/>
                    </a:cubicBezTo>
                    <a:cubicBezTo>
                      <a:pt x="6430" y="12824"/>
                      <a:pt x="7091" y="12761"/>
                      <a:pt x="7613" y="12394"/>
                    </a:cubicBezTo>
                    <a:cubicBezTo>
                      <a:pt x="9649" y="10948"/>
                      <a:pt x="8764" y="6345"/>
                      <a:pt x="8823" y="4191"/>
                    </a:cubicBezTo>
                    <a:cubicBezTo>
                      <a:pt x="8852" y="2804"/>
                      <a:pt x="8321" y="1269"/>
                      <a:pt x="8321" y="1269"/>
                    </a:cubicBez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57"/>
              <p:cNvSpPr/>
              <p:nvPr/>
            </p:nvSpPr>
            <p:spPr>
              <a:xfrm>
                <a:off x="2703450" y="1475675"/>
                <a:ext cx="342325" cy="243000"/>
              </a:xfrm>
              <a:custGeom>
                <a:rect b="b" l="l" r="r" t="t"/>
                <a:pathLst>
                  <a:path extrusionOk="0" h="9720" w="13693">
                    <a:moveTo>
                      <a:pt x="6768" y="0"/>
                    </a:moveTo>
                    <a:cubicBezTo>
                      <a:pt x="5073" y="0"/>
                      <a:pt x="3618" y="582"/>
                      <a:pt x="3394" y="2189"/>
                    </a:cubicBezTo>
                    <a:cubicBezTo>
                      <a:pt x="1" y="4343"/>
                      <a:pt x="3601" y="8651"/>
                      <a:pt x="3837" y="9330"/>
                    </a:cubicBezTo>
                    <a:cubicBezTo>
                      <a:pt x="3919" y="9598"/>
                      <a:pt x="4121" y="9719"/>
                      <a:pt x="4337" y="9719"/>
                    </a:cubicBezTo>
                    <a:cubicBezTo>
                      <a:pt x="4667" y="9719"/>
                      <a:pt x="5029" y="9439"/>
                      <a:pt x="5047" y="8976"/>
                    </a:cubicBezTo>
                    <a:cubicBezTo>
                      <a:pt x="5047" y="8474"/>
                      <a:pt x="5607" y="8828"/>
                      <a:pt x="5873" y="7205"/>
                    </a:cubicBezTo>
                    <a:cubicBezTo>
                      <a:pt x="6168" y="5612"/>
                      <a:pt x="9768" y="6143"/>
                      <a:pt x="10565" y="2927"/>
                    </a:cubicBezTo>
                    <a:cubicBezTo>
                      <a:pt x="12158" y="3015"/>
                      <a:pt x="12453" y="5612"/>
                      <a:pt x="12453" y="5612"/>
                    </a:cubicBezTo>
                    <a:cubicBezTo>
                      <a:pt x="12453" y="5612"/>
                      <a:pt x="13692" y="3871"/>
                      <a:pt x="12542" y="2130"/>
                    </a:cubicBezTo>
                    <a:cubicBezTo>
                      <a:pt x="11859" y="1090"/>
                      <a:pt x="9089" y="0"/>
                      <a:pt x="6768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57"/>
              <p:cNvSpPr/>
              <p:nvPr/>
            </p:nvSpPr>
            <p:spPr>
              <a:xfrm>
                <a:off x="2779450" y="1677700"/>
                <a:ext cx="65600" cy="47650"/>
              </a:xfrm>
              <a:custGeom>
                <a:rect b="b" l="l" r="r" t="t"/>
                <a:pathLst>
                  <a:path extrusionOk="0" h="1906" w="2624">
                    <a:moveTo>
                      <a:pt x="930" y="0"/>
                    </a:moveTo>
                    <a:cubicBezTo>
                      <a:pt x="897" y="0"/>
                      <a:pt x="863" y="3"/>
                      <a:pt x="826" y="9"/>
                    </a:cubicBezTo>
                    <a:cubicBezTo>
                      <a:pt x="443" y="68"/>
                      <a:pt x="0" y="481"/>
                      <a:pt x="177" y="1101"/>
                    </a:cubicBezTo>
                    <a:cubicBezTo>
                      <a:pt x="312" y="1614"/>
                      <a:pt x="769" y="1905"/>
                      <a:pt x="1140" y="1905"/>
                    </a:cubicBezTo>
                    <a:cubicBezTo>
                      <a:pt x="1174" y="1905"/>
                      <a:pt x="1207" y="1903"/>
                      <a:pt x="1239" y="1898"/>
                    </a:cubicBezTo>
                    <a:cubicBezTo>
                      <a:pt x="1764" y="1815"/>
                      <a:pt x="2624" y="880"/>
                      <a:pt x="2129" y="880"/>
                    </a:cubicBezTo>
                    <a:cubicBezTo>
                      <a:pt x="2095" y="880"/>
                      <a:pt x="2054" y="885"/>
                      <a:pt x="2007" y="895"/>
                    </a:cubicBezTo>
                    <a:cubicBezTo>
                      <a:pt x="1987" y="898"/>
                      <a:pt x="1968" y="900"/>
                      <a:pt x="1950" y="900"/>
                    </a:cubicBezTo>
                    <a:cubicBezTo>
                      <a:pt x="1530" y="900"/>
                      <a:pt x="1508" y="0"/>
                      <a:pt x="930" y="0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57"/>
              <p:cNvSpPr/>
              <p:nvPr/>
            </p:nvSpPr>
            <p:spPr>
              <a:xfrm>
                <a:off x="2871650" y="1795950"/>
                <a:ext cx="56100" cy="22150"/>
              </a:xfrm>
              <a:custGeom>
                <a:rect b="b" l="l" r="r" t="t"/>
                <a:pathLst>
                  <a:path extrusionOk="0" fill="none" h="886" w="2244">
                    <a:moveTo>
                      <a:pt x="1" y="0"/>
                    </a:moveTo>
                    <a:cubicBezTo>
                      <a:pt x="768" y="738"/>
                      <a:pt x="2243" y="886"/>
                      <a:pt x="2243" y="886"/>
                    </a:cubicBezTo>
                  </a:path>
                </a:pathLst>
              </a:custGeom>
              <a:noFill/>
              <a:ln cap="rnd" cmpd="sng" w="5175">
                <a:solidFill>
                  <a:srgbClr val="7C2E20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57"/>
              <p:cNvSpPr/>
              <p:nvPr/>
            </p:nvSpPr>
            <p:spPr>
              <a:xfrm>
                <a:off x="2914425" y="1733025"/>
                <a:ext cx="67900" cy="24750"/>
              </a:xfrm>
              <a:custGeom>
                <a:rect b="b" l="l" r="r" t="t"/>
                <a:pathLst>
                  <a:path extrusionOk="0" h="990" w="2716">
                    <a:moveTo>
                      <a:pt x="2541" y="0"/>
                    </a:moveTo>
                    <a:cubicBezTo>
                      <a:pt x="2477" y="0"/>
                      <a:pt x="2400" y="39"/>
                      <a:pt x="2332" y="39"/>
                    </a:cubicBezTo>
                    <a:cubicBezTo>
                      <a:pt x="1565" y="68"/>
                      <a:pt x="798" y="9"/>
                      <a:pt x="1" y="157"/>
                    </a:cubicBezTo>
                    <a:cubicBezTo>
                      <a:pt x="365" y="703"/>
                      <a:pt x="953" y="990"/>
                      <a:pt x="1492" y="990"/>
                    </a:cubicBezTo>
                    <a:cubicBezTo>
                      <a:pt x="1913" y="990"/>
                      <a:pt x="2306" y="815"/>
                      <a:pt x="2539" y="452"/>
                    </a:cubicBezTo>
                    <a:cubicBezTo>
                      <a:pt x="2627" y="363"/>
                      <a:pt x="2716" y="245"/>
                      <a:pt x="2657" y="98"/>
                    </a:cubicBezTo>
                    <a:cubicBezTo>
                      <a:pt x="2631" y="22"/>
                      <a:pt x="2590" y="0"/>
                      <a:pt x="2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57"/>
              <p:cNvSpPr/>
              <p:nvPr/>
            </p:nvSpPr>
            <p:spPr>
              <a:xfrm>
                <a:off x="2881975" y="1629225"/>
                <a:ext cx="52400" cy="17025"/>
              </a:xfrm>
              <a:custGeom>
                <a:rect b="b" l="l" r="r" t="t"/>
                <a:pathLst>
                  <a:path extrusionOk="0" h="681" w="2096">
                    <a:moveTo>
                      <a:pt x="1692" y="0"/>
                    </a:moveTo>
                    <a:cubicBezTo>
                      <a:pt x="1659" y="0"/>
                      <a:pt x="1626" y="1"/>
                      <a:pt x="1594" y="1"/>
                    </a:cubicBezTo>
                    <a:cubicBezTo>
                      <a:pt x="1210" y="1"/>
                      <a:pt x="827" y="30"/>
                      <a:pt x="473" y="60"/>
                    </a:cubicBezTo>
                    <a:cubicBezTo>
                      <a:pt x="207" y="60"/>
                      <a:pt x="1" y="89"/>
                      <a:pt x="1" y="384"/>
                    </a:cubicBezTo>
                    <a:cubicBezTo>
                      <a:pt x="26" y="659"/>
                      <a:pt x="220" y="680"/>
                      <a:pt x="422" y="680"/>
                    </a:cubicBezTo>
                    <a:cubicBezTo>
                      <a:pt x="458" y="680"/>
                      <a:pt x="495" y="679"/>
                      <a:pt x="532" y="679"/>
                    </a:cubicBezTo>
                    <a:cubicBezTo>
                      <a:pt x="886" y="679"/>
                      <a:pt x="1240" y="679"/>
                      <a:pt x="1624" y="650"/>
                    </a:cubicBezTo>
                    <a:cubicBezTo>
                      <a:pt x="1860" y="620"/>
                      <a:pt x="2096" y="620"/>
                      <a:pt x="2096" y="296"/>
                    </a:cubicBezTo>
                    <a:cubicBezTo>
                      <a:pt x="2071" y="21"/>
                      <a:pt x="1877" y="0"/>
                      <a:pt x="1692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57"/>
              <p:cNvSpPr/>
              <p:nvPr/>
            </p:nvSpPr>
            <p:spPr>
              <a:xfrm>
                <a:off x="2973450" y="1627750"/>
                <a:ext cx="39125" cy="17000"/>
              </a:xfrm>
              <a:custGeom>
                <a:rect b="b" l="l" r="r" t="t"/>
                <a:pathLst>
                  <a:path extrusionOk="0" h="680" w="1565">
                    <a:moveTo>
                      <a:pt x="1210" y="1"/>
                    </a:moveTo>
                    <a:cubicBezTo>
                      <a:pt x="915" y="1"/>
                      <a:pt x="650" y="30"/>
                      <a:pt x="355" y="30"/>
                    </a:cubicBezTo>
                    <a:cubicBezTo>
                      <a:pt x="148" y="60"/>
                      <a:pt x="1" y="148"/>
                      <a:pt x="30" y="384"/>
                    </a:cubicBezTo>
                    <a:cubicBezTo>
                      <a:pt x="30" y="620"/>
                      <a:pt x="207" y="650"/>
                      <a:pt x="384" y="679"/>
                    </a:cubicBezTo>
                    <a:cubicBezTo>
                      <a:pt x="650" y="679"/>
                      <a:pt x="945" y="679"/>
                      <a:pt x="1210" y="650"/>
                    </a:cubicBezTo>
                    <a:cubicBezTo>
                      <a:pt x="1417" y="620"/>
                      <a:pt x="1564" y="532"/>
                      <a:pt x="1564" y="296"/>
                    </a:cubicBezTo>
                    <a:cubicBezTo>
                      <a:pt x="1535" y="89"/>
                      <a:pt x="1387" y="1"/>
                      <a:pt x="1210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57"/>
              <p:cNvSpPr/>
              <p:nvPr/>
            </p:nvSpPr>
            <p:spPr>
              <a:xfrm>
                <a:off x="2945425" y="1688250"/>
                <a:ext cx="24900" cy="35125"/>
              </a:xfrm>
              <a:custGeom>
                <a:rect b="b" l="l" r="r" t="t"/>
                <a:pathLst>
                  <a:path extrusionOk="0" h="1405" w="996">
                    <a:moveTo>
                      <a:pt x="797" y="0"/>
                    </a:moveTo>
                    <a:cubicBezTo>
                      <a:pt x="590" y="177"/>
                      <a:pt x="620" y="354"/>
                      <a:pt x="649" y="502"/>
                    </a:cubicBezTo>
                    <a:cubicBezTo>
                      <a:pt x="730" y="850"/>
                      <a:pt x="713" y="1100"/>
                      <a:pt x="336" y="1100"/>
                    </a:cubicBezTo>
                    <a:cubicBezTo>
                      <a:pt x="297" y="1100"/>
                      <a:pt x="254" y="1098"/>
                      <a:pt x="207" y="1092"/>
                    </a:cubicBezTo>
                    <a:cubicBezTo>
                      <a:pt x="192" y="1087"/>
                      <a:pt x="176" y="1085"/>
                      <a:pt x="159" y="1085"/>
                    </a:cubicBezTo>
                    <a:cubicBezTo>
                      <a:pt x="81" y="1085"/>
                      <a:pt x="0" y="1142"/>
                      <a:pt x="0" y="1240"/>
                    </a:cubicBezTo>
                    <a:cubicBezTo>
                      <a:pt x="0" y="1387"/>
                      <a:pt x="118" y="1387"/>
                      <a:pt x="236" y="1387"/>
                    </a:cubicBezTo>
                    <a:cubicBezTo>
                      <a:pt x="293" y="1399"/>
                      <a:pt x="348" y="1404"/>
                      <a:pt x="400" y="1404"/>
                    </a:cubicBezTo>
                    <a:cubicBezTo>
                      <a:pt x="756" y="1404"/>
                      <a:pt x="996" y="1150"/>
                      <a:pt x="945" y="738"/>
                    </a:cubicBezTo>
                    <a:cubicBezTo>
                      <a:pt x="915" y="502"/>
                      <a:pt x="915" y="266"/>
                      <a:pt x="797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57"/>
              <p:cNvSpPr/>
              <p:nvPr/>
            </p:nvSpPr>
            <p:spPr>
              <a:xfrm>
                <a:off x="2901150" y="1668975"/>
                <a:ext cx="17000" cy="17075"/>
              </a:xfrm>
              <a:custGeom>
                <a:rect b="b" l="l" r="r" t="t"/>
                <a:pathLst>
                  <a:path extrusionOk="0" h="683" w="680">
                    <a:moveTo>
                      <a:pt x="333" y="0"/>
                    </a:moveTo>
                    <a:cubicBezTo>
                      <a:pt x="158" y="0"/>
                      <a:pt x="55" y="140"/>
                      <a:pt x="1" y="329"/>
                    </a:cubicBezTo>
                    <a:cubicBezTo>
                      <a:pt x="30" y="535"/>
                      <a:pt x="148" y="683"/>
                      <a:pt x="355" y="683"/>
                    </a:cubicBezTo>
                    <a:cubicBezTo>
                      <a:pt x="561" y="683"/>
                      <a:pt x="680" y="565"/>
                      <a:pt x="680" y="329"/>
                    </a:cubicBezTo>
                    <a:cubicBezTo>
                      <a:pt x="680" y="122"/>
                      <a:pt x="561" y="34"/>
                      <a:pt x="384" y="4"/>
                    </a:cubicBezTo>
                    <a:cubicBezTo>
                      <a:pt x="367" y="2"/>
                      <a:pt x="350" y="0"/>
                      <a:pt x="333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57"/>
              <p:cNvSpPr/>
              <p:nvPr/>
            </p:nvSpPr>
            <p:spPr>
              <a:xfrm>
                <a:off x="2979350" y="1668325"/>
                <a:ext cx="17725" cy="17000"/>
              </a:xfrm>
              <a:custGeom>
                <a:rect b="b" l="l" r="r" t="t"/>
                <a:pathLst>
                  <a:path extrusionOk="0" h="680" w="709">
                    <a:moveTo>
                      <a:pt x="384" y="1"/>
                    </a:moveTo>
                    <a:cubicBezTo>
                      <a:pt x="178" y="1"/>
                      <a:pt x="30" y="119"/>
                      <a:pt x="30" y="325"/>
                    </a:cubicBezTo>
                    <a:cubicBezTo>
                      <a:pt x="1" y="561"/>
                      <a:pt x="119" y="679"/>
                      <a:pt x="355" y="679"/>
                    </a:cubicBezTo>
                    <a:cubicBezTo>
                      <a:pt x="532" y="679"/>
                      <a:pt x="650" y="561"/>
                      <a:pt x="679" y="384"/>
                    </a:cubicBezTo>
                    <a:cubicBezTo>
                      <a:pt x="709" y="178"/>
                      <a:pt x="591" y="30"/>
                      <a:pt x="384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57"/>
              <p:cNvSpPr/>
              <p:nvPr/>
            </p:nvSpPr>
            <p:spPr>
              <a:xfrm>
                <a:off x="2459275" y="2491575"/>
                <a:ext cx="736250" cy="1544525"/>
              </a:xfrm>
              <a:custGeom>
                <a:rect b="b" l="l" r="r" t="t"/>
                <a:pathLst>
                  <a:path extrusionOk="0" h="61781" w="29450">
                    <a:moveTo>
                      <a:pt x="27030" y="1"/>
                    </a:moveTo>
                    <a:lnTo>
                      <a:pt x="15315" y="296"/>
                    </a:lnTo>
                    <a:cubicBezTo>
                      <a:pt x="14519" y="3188"/>
                      <a:pt x="13456" y="6020"/>
                      <a:pt x="12158" y="8676"/>
                    </a:cubicBezTo>
                    <a:cubicBezTo>
                      <a:pt x="10830" y="11450"/>
                      <a:pt x="9030" y="14637"/>
                      <a:pt x="6256" y="16200"/>
                    </a:cubicBezTo>
                    <a:lnTo>
                      <a:pt x="9207" y="31544"/>
                    </a:lnTo>
                    <a:cubicBezTo>
                      <a:pt x="9207" y="31544"/>
                      <a:pt x="6729" y="33964"/>
                      <a:pt x="4191" y="41783"/>
                    </a:cubicBezTo>
                    <a:cubicBezTo>
                      <a:pt x="3837" y="42934"/>
                      <a:pt x="3512" y="44085"/>
                      <a:pt x="3247" y="45265"/>
                    </a:cubicBezTo>
                    <a:lnTo>
                      <a:pt x="1" y="59399"/>
                    </a:lnTo>
                    <a:cubicBezTo>
                      <a:pt x="1" y="59399"/>
                      <a:pt x="1250" y="61780"/>
                      <a:pt x="3844" y="61780"/>
                    </a:cubicBezTo>
                    <a:cubicBezTo>
                      <a:pt x="4439" y="61780"/>
                      <a:pt x="5105" y="61655"/>
                      <a:pt x="5843" y="61347"/>
                    </a:cubicBezTo>
                    <a:lnTo>
                      <a:pt x="16555" y="42580"/>
                    </a:lnTo>
                    <a:lnTo>
                      <a:pt x="16525" y="42698"/>
                    </a:lnTo>
                    <a:lnTo>
                      <a:pt x="16997" y="60373"/>
                    </a:lnTo>
                    <a:cubicBezTo>
                      <a:pt x="18515" y="61185"/>
                      <a:pt x="20137" y="61429"/>
                      <a:pt x="21538" y="61429"/>
                    </a:cubicBezTo>
                    <a:cubicBezTo>
                      <a:pt x="23649" y="61429"/>
                      <a:pt x="25259" y="60874"/>
                      <a:pt x="25259" y="60874"/>
                    </a:cubicBezTo>
                    <a:lnTo>
                      <a:pt x="27826" y="32164"/>
                    </a:lnTo>
                    <a:cubicBezTo>
                      <a:pt x="28918" y="26794"/>
                      <a:pt x="29361" y="22043"/>
                      <a:pt x="29449" y="17941"/>
                    </a:cubicBezTo>
                    <a:cubicBezTo>
                      <a:pt x="29066" y="17705"/>
                      <a:pt x="28741" y="17292"/>
                      <a:pt x="28653" y="16673"/>
                    </a:cubicBezTo>
                    <a:cubicBezTo>
                      <a:pt x="28121" y="12925"/>
                      <a:pt x="27354" y="9207"/>
                      <a:pt x="26410" y="5548"/>
                    </a:cubicBezTo>
                    <a:cubicBezTo>
                      <a:pt x="26092" y="4305"/>
                      <a:pt x="27049" y="3600"/>
                      <a:pt x="28059" y="3600"/>
                    </a:cubicBezTo>
                    <a:cubicBezTo>
                      <a:pt x="28080" y="3600"/>
                      <a:pt x="28101" y="3600"/>
                      <a:pt x="28121" y="3601"/>
                    </a:cubicBezTo>
                    <a:cubicBezTo>
                      <a:pt x="27561" y="1240"/>
                      <a:pt x="27030" y="1"/>
                      <a:pt x="27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57"/>
              <p:cNvSpPr/>
              <p:nvPr/>
            </p:nvSpPr>
            <p:spPr>
              <a:xfrm>
                <a:off x="2764675" y="2400550"/>
                <a:ext cx="298050" cy="33525"/>
              </a:xfrm>
              <a:custGeom>
                <a:rect b="b" l="l" r="r" t="t"/>
                <a:pathLst>
                  <a:path extrusionOk="0" h="1341" w="11922">
                    <a:moveTo>
                      <a:pt x="11746" y="1"/>
                    </a:moveTo>
                    <a:cubicBezTo>
                      <a:pt x="11701" y="1"/>
                      <a:pt x="11659" y="23"/>
                      <a:pt x="11627" y="71"/>
                    </a:cubicBezTo>
                    <a:cubicBezTo>
                      <a:pt x="11007" y="809"/>
                      <a:pt x="8263" y="898"/>
                      <a:pt x="6788" y="927"/>
                    </a:cubicBezTo>
                    <a:cubicBezTo>
                      <a:pt x="6581" y="957"/>
                      <a:pt x="6375" y="957"/>
                      <a:pt x="6227" y="957"/>
                    </a:cubicBezTo>
                    <a:lnTo>
                      <a:pt x="6168" y="957"/>
                    </a:lnTo>
                    <a:cubicBezTo>
                      <a:pt x="5558" y="986"/>
                      <a:pt x="4876" y="1016"/>
                      <a:pt x="4178" y="1016"/>
                    </a:cubicBezTo>
                    <a:cubicBezTo>
                      <a:pt x="2781" y="1016"/>
                      <a:pt x="1319" y="898"/>
                      <a:pt x="237" y="426"/>
                    </a:cubicBezTo>
                    <a:cubicBezTo>
                      <a:pt x="222" y="418"/>
                      <a:pt x="206" y="415"/>
                      <a:pt x="188" y="415"/>
                    </a:cubicBezTo>
                    <a:cubicBezTo>
                      <a:pt x="136" y="415"/>
                      <a:pt x="75" y="448"/>
                      <a:pt x="30" y="514"/>
                    </a:cubicBezTo>
                    <a:cubicBezTo>
                      <a:pt x="1" y="603"/>
                      <a:pt x="30" y="691"/>
                      <a:pt x="119" y="721"/>
                    </a:cubicBezTo>
                    <a:cubicBezTo>
                      <a:pt x="1240" y="1222"/>
                      <a:pt x="2745" y="1340"/>
                      <a:pt x="4191" y="1340"/>
                    </a:cubicBezTo>
                    <a:cubicBezTo>
                      <a:pt x="4870" y="1340"/>
                      <a:pt x="5578" y="1311"/>
                      <a:pt x="6168" y="1281"/>
                    </a:cubicBezTo>
                    <a:lnTo>
                      <a:pt x="6257" y="1281"/>
                    </a:lnTo>
                    <a:cubicBezTo>
                      <a:pt x="6404" y="1252"/>
                      <a:pt x="6581" y="1252"/>
                      <a:pt x="6788" y="1252"/>
                    </a:cubicBezTo>
                    <a:cubicBezTo>
                      <a:pt x="8440" y="1222"/>
                      <a:pt x="11155" y="1134"/>
                      <a:pt x="11892" y="249"/>
                    </a:cubicBezTo>
                    <a:cubicBezTo>
                      <a:pt x="11922" y="190"/>
                      <a:pt x="11922" y="101"/>
                      <a:pt x="11863" y="42"/>
                    </a:cubicBezTo>
                    <a:cubicBezTo>
                      <a:pt x="11823" y="15"/>
                      <a:pt x="11783" y="1"/>
                      <a:pt x="1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7"/>
              <p:cNvSpPr/>
              <p:nvPr/>
            </p:nvSpPr>
            <p:spPr>
              <a:xfrm>
                <a:off x="2706400" y="2464300"/>
                <a:ext cx="140925" cy="140175"/>
              </a:xfrm>
              <a:custGeom>
                <a:rect b="b" l="l" r="r" t="t"/>
                <a:pathLst>
                  <a:path extrusionOk="0" h="5607" w="5637">
                    <a:moveTo>
                      <a:pt x="5489" y="0"/>
                    </a:moveTo>
                    <a:cubicBezTo>
                      <a:pt x="5401" y="0"/>
                      <a:pt x="5342" y="59"/>
                      <a:pt x="5342" y="148"/>
                    </a:cubicBezTo>
                    <a:cubicBezTo>
                      <a:pt x="5312" y="1800"/>
                      <a:pt x="4486" y="4013"/>
                      <a:pt x="3011" y="4898"/>
                    </a:cubicBezTo>
                    <a:cubicBezTo>
                      <a:pt x="2583" y="5149"/>
                      <a:pt x="2140" y="5275"/>
                      <a:pt x="1683" y="5275"/>
                    </a:cubicBezTo>
                    <a:cubicBezTo>
                      <a:pt x="1225" y="5275"/>
                      <a:pt x="753" y="5149"/>
                      <a:pt x="266" y="4898"/>
                    </a:cubicBezTo>
                    <a:cubicBezTo>
                      <a:pt x="243" y="4890"/>
                      <a:pt x="219" y="4887"/>
                      <a:pt x="196" y="4887"/>
                    </a:cubicBezTo>
                    <a:cubicBezTo>
                      <a:pt x="133" y="4887"/>
                      <a:pt x="74" y="4914"/>
                      <a:pt x="30" y="4957"/>
                    </a:cubicBezTo>
                    <a:cubicBezTo>
                      <a:pt x="1" y="5046"/>
                      <a:pt x="30" y="5134"/>
                      <a:pt x="119" y="5193"/>
                    </a:cubicBezTo>
                    <a:cubicBezTo>
                      <a:pt x="650" y="5459"/>
                      <a:pt x="1181" y="5606"/>
                      <a:pt x="1683" y="5606"/>
                    </a:cubicBezTo>
                    <a:cubicBezTo>
                      <a:pt x="2214" y="5606"/>
                      <a:pt x="2716" y="5459"/>
                      <a:pt x="3158" y="5164"/>
                    </a:cubicBezTo>
                    <a:cubicBezTo>
                      <a:pt x="4752" y="4220"/>
                      <a:pt x="5607" y="1889"/>
                      <a:pt x="5637" y="148"/>
                    </a:cubicBezTo>
                    <a:cubicBezTo>
                      <a:pt x="5637" y="59"/>
                      <a:pt x="5578" y="0"/>
                      <a:pt x="5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7"/>
              <p:cNvSpPr/>
              <p:nvPr/>
            </p:nvSpPr>
            <p:spPr>
              <a:xfrm>
                <a:off x="3048700" y="2440500"/>
                <a:ext cx="85600" cy="123400"/>
              </a:xfrm>
              <a:custGeom>
                <a:rect b="b" l="l" r="r" t="t"/>
                <a:pathLst>
                  <a:path extrusionOk="0" h="4936" w="3424">
                    <a:moveTo>
                      <a:pt x="194" y="0"/>
                    </a:moveTo>
                    <a:cubicBezTo>
                      <a:pt x="179" y="0"/>
                      <a:pt x="164" y="3"/>
                      <a:pt x="148" y="8"/>
                    </a:cubicBezTo>
                    <a:cubicBezTo>
                      <a:pt x="59" y="8"/>
                      <a:pt x="0" y="96"/>
                      <a:pt x="30" y="185"/>
                    </a:cubicBezTo>
                    <a:lnTo>
                      <a:pt x="118" y="539"/>
                    </a:lnTo>
                    <a:cubicBezTo>
                      <a:pt x="384" y="1896"/>
                      <a:pt x="827" y="3962"/>
                      <a:pt x="1948" y="4670"/>
                    </a:cubicBezTo>
                    <a:cubicBezTo>
                      <a:pt x="2243" y="4847"/>
                      <a:pt x="2538" y="4936"/>
                      <a:pt x="2833" y="4936"/>
                    </a:cubicBezTo>
                    <a:cubicBezTo>
                      <a:pt x="2981" y="4936"/>
                      <a:pt x="3128" y="4906"/>
                      <a:pt x="3305" y="4877"/>
                    </a:cubicBezTo>
                    <a:cubicBezTo>
                      <a:pt x="3394" y="4847"/>
                      <a:pt x="3423" y="4759"/>
                      <a:pt x="3423" y="4670"/>
                    </a:cubicBezTo>
                    <a:cubicBezTo>
                      <a:pt x="3394" y="4582"/>
                      <a:pt x="3305" y="4552"/>
                      <a:pt x="3217" y="4552"/>
                    </a:cubicBezTo>
                    <a:cubicBezTo>
                      <a:pt x="3075" y="4592"/>
                      <a:pt x="2940" y="4612"/>
                      <a:pt x="2811" y="4612"/>
                    </a:cubicBezTo>
                    <a:cubicBezTo>
                      <a:pt x="2564" y="4612"/>
                      <a:pt x="2338" y="4540"/>
                      <a:pt x="2125" y="4404"/>
                    </a:cubicBezTo>
                    <a:cubicBezTo>
                      <a:pt x="1092" y="3755"/>
                      <a:pt x="679" y="1719"/>
                      <a:pt x="413" y="480"/>
                    </a:cubicBezTo>
                    <a:cubicBezTo>
                      <a:pt x="384" y="362"/>
                      <a:pt x="354" y="244"/>
                      <a:pt x="325" y="126"/>
                    </a:cubicBezTo>
                    <a:cubicBezTo>
                      <a:pt x="325" y="53"/>
                      <a:pt x="265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57"/>
              <p:cNvSpPr/>
              <p:nvPr/>
            </p:nvSpPr>
            <p:spPr>
              <a:xfrm>
                <a:off x="2645925" y="1854225"/>
                <a:ext cx="515650" cy="550600"/>
              </a:xfrm>
              <a:custGeom>
                <a:rect b="b" l="l" r="r" t="t"/>
                <a:pathLst>
                  <a:path extrusionOk="0" h="22024" w="20626">
                    <a:moveTo>
                      <a:pt x="15049" y="1"/>
                    </a:moveTo>
                    <a:cubicBezTo>
                      <a:pt x="14046" y="207"/>
                      <a:pt x="12954" y="414"/>
                      <a:pt x="11803" y="561"/>
                    </a:cubicBezTo>
                    <a:cubicBezTo>
                      <a:pt x="10193" y="758"/>
                      <a:pt x="8683" y="837"/>
                      <a:pt x="7283" y="837"/>
                    </a:cubicBezTo>
                    <a:cubicBezTo>
                      <a:pt x="6171" y="837"/>
                      <a:pt x="5128" y="787"/>
                      <a:pt x="4161" y="709"/>
                    </a:cubicBezTo>
                    <a:lnTo>
                      <a:pt x="3040" y="1151"/>
                    </a:lnTo>
                    <a:cubicBezTo>
                      <a:pt x="5282" y="3158"/>
                      <a:pt x="4367" y="6020"/>
                      <a:pt x="3984" y="7643"/>
                    </a:cubicBezTo>
                    <a:cubicBezTo>
                      <a:pt x="3394" y="10299"/>
                      <a:pt x="0" y="11508"/>
                      <a:pt x="443" y="12836"/>
                    </a:cubicBezTo>
                    <a:cubicBezTo>
                      <a:pt x="649" y="13456"/>
                      <a:pt x="4397" y="20685"/>
                      <a:pt x="4987" y="21128"/>
                    </a:cubicBezTo>
                    <a:cubicBezTo>
                      <a:pt x="5774" y="21683"/>
                      <a:pt x="8029" y="22023"/>
                      <a:pt x="10409" y="22023"/>
                    </a:cubicBezTo>
                    <a:cubicBezTo>
                      <a:pt x="13470" y="22023"/>
                      <a:pt x="16736" y="21460"/>
                      <a:pt x="17351" y="20066"/>
                    </a:cubicBezTo>
                    <a:cubicBezTo>
                      <a:pt x="19062" y="16230"/>
                      <a:pt x="20626" y="12010"/>
                      <a:pt x="19800" y="8941"/>
                    </a:cubicBezTo>
                    <a:cubicBezTo>
                      <a:pt x="18295" y="4604"/>
                      <a:pt x="15875" y="325"/>
                      <a:pt x="15875" y="325"/>
                    </a:cubicBezTo>
                    <a:lnTo>
                      <a:pt x="150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7"/>
              <p:cNvSpPr/>
              <p:nvPr/>
            </p:nvSpPr>
            <p:spPr>
              <a:xfrm>
                <a:off x="2569950" y="1850550"/>
                <a:ext cx="330500" cy="1277150"/>
              </a:xfrm>
              <a:custGeom>
                <a:rect b="b" l="l" r="r" t="t"/>
                <a:pathLst>
                  <a:path extrusionOk="0" h="51086" w="13220">
                    <a:moveTo>
                      <a:pt x="9442" y="0"/>
                    </a:moveTo>
                    <a:cubicBezTo>
                      <a:pt x="620" y="2302"/>
                      <a:pt x="1918" y="7052"/>
                      <a:pt x="1918" y="7052"/>
                    </a:cubicBezTo>
                    <a:lnTo>
                      <a:pt x="3895" y="22396"/>
                    </a:lnTo>
                    <a:lnTo>
                      <a:pt x="0" y="49366"/>
                    </a:lnTo>
                    <a:cubicBezTo>
                      <a:pt x="0" y="49366"/>
                      <a:pt x="3440" y="51086"/>
                      <a:pt x="8770" y="51086"/>
                    </a:cubicBezTo>
                    <a:cubicBezTo>
                      <a:pt x="8981" y="51086"/>
                      <a:pt x="9196" y="51083"/>
                      <a:pt x="9413" y="51077"/>
                    </a:cubicBezTo>
                    <a:lnTo>
                      <a:pt x="10918" y="21747"/>
                    </a:lnTo>
                    <a:lnTo>
                      <a:pt x="13219" y="8321"/>
                    </a:lnTo>
                    <a:cubicBezTo>
                      <a:pt x="11154" y="2007"/>
                      <a:pt x="9442" y="0"/>
                      <a:pt x="9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57"/>
              <p:cNvSpPr/>
              <p:nvPr/>
            </p:nvSpPr>
            <p:spPr>
              <a:xfrm>
                <a:off x="2969025" y="1838000"/>
                <a:ext cx="241250" cy="1272525"/>
              </a:xfrm>
              <a:custGeom>
                <a:rect b="b" l="l" r="r" t="t"/>
                <a:pathLst>
                  <a:path extrusionOk="0" h="50901" w="9650">
                    <a:moveTo>
                      <a:pt x="1" y="0"/>
                    </a:moveTo>
                    <a:lnTo>
                      <a:pt x="1830" y="8380"/>
                    </a:lnTo>
                    <a:lnTo>
                      <a:pt x="886" y="22426"/>
                    </a:lnTo>
                    <a:lnTo>
                      <a:pt x="2450" y="50901"/>
                    </a:lnTo>
                    <a:cubicBezTo>
                      <a:pt x="2450" y="50901"/>
                      <a:pt x="7348" y="50723"/>
                      <a:pt x="9649" y="49779"/>
                    </a:cubicBezTo>
                    <a:cubicBezTo>
                      <a:pt x="9207" y="36088"/>
                      <a:pt x="6463" y="21157"/>
                      <a:pt x="6463" y="21157"/>
                    </a:cubicBezTo>
                    <a:lnTo>
                      <a:pt x="7318" y="11449"/>
                    </a:lnTo>
                    <a:cubicBezTo>
                      <a:pt x="7466" y="7200"/>
                      <a:pt x="2951" y="974"/>
                      <a:pt x="2951" y="974"/>
                    </a:cubicBezTo>
                    <a:cubicBezTo>
                      <a:pt x="1624" y="29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57"/>
              <p:cNvSpPr/>
              <p:nvPr/>
            </p:nvSpPr>
            <p:spPr>
              <a:xfrm>
                <a:off x="2639275" y="2800375"/>
                <a:ext cx="170425" cy="40900"/>
              </a:xfrm>
              <a:custGeom>
                <a:rect b="b" l="l" r="r" t="t"/>
                <a:pathLst>
                  <a:path extrusionOk="0" h="1636" w="6817">
                    <a:moveTo>
                      <a:pt x="196" y="1"/>
                    </a:moveTo>
                    <a:cubicBezTo>
                      <a:pt x="135" y="1"/>
                      <a:pt x="81" y="28"/>
                      <a:pt x="60" y="71"/>
                    </a:cubicBezTo>
                    <a:cubicBezTo>
                      <a:pt x="1" y="160"/>
                      <a:pt x="30" y="248"/>
                      <a:pt x="119" y="308"/>
                    </a:cubicBezTo>
                    <a:cubicBezTo>
                      <a:pt x="1004" y="780"/>
                      <a:pt x="2096" y="957"/>
                      <a:pt x="3128" y="1134"/>
                    </a:cubicBezTo>
                    <a:cubicBezTo>
                      <a:pt x="3306" y="1134"/>
                      <a:pt x="3453" y="1163"/>
                      <a:pt x="3630" y="1193"/>
                    </a:cubicBezTo>
                    <a:cubicBezTo>
                      <a:pt x="3925" y="1252"/>
                      <a:pt x="4220" y="1281"/>
                      <a:pt x="4486" y="1311"/>
                    </a:cubicBezTo>
                    <a:cubicBezTo>
                      <a:pt x="4751" y="1340"/>
                      <a:pt x="5017" y="1370"/>
                      <a:pt x="5312" y="1429"/>
                    </a:cubicBezTo>
                    <a:cubicBezTo>
                      <a:pt x="5401" y="1429"/>
                      <a:pt x="5548" y="1458"/>
                      <a:pt x="5696" y="1488"/>
                    </a:cubicBezTo>
                    <a:cubicBezTo>
                      <a:pt x="6227" y="1576"/>
                      <a:pt x="6492" y="1635"/>
                      <a:pt x="6640" y="1635"/>
                    </a:cubicBezTo>
                    <a:cubicBezTo>
                      <a:pt x="6758" y="1635"/>
                      <a:pt x="6758" y="1576"/>
                      <a:pt x="6787" y="1517"/>
                    </a:cubicBezTo>
                    <a:cubicBezTo>
                      <a:pt x="6787" y="1488"/>
                      <a:pt x="6817" y="1370"/>
                      <a:pt x="6640" y="1311"/>
                    </a:cubicBezTo>
                    <a:lnTo>
                      <a:pt x="6551" y="1311"/>
                    </a:lnTo>
                    <a:cubicBezTo>
                      <a:pt x="6374" y="1281"/>
                      <a:pt x="5991" y="1222"/>
                      <a:pt x="5755" y="1193"/>
                    </a:cubicBezTo>
                    <a:cubicBezTo>
                      <a:pt x="5578" y="1163"/>
                      <a:pt x="5430" y="1134"/>
                      <a:pt x="5342" y="1104"/>
                    </a:cubicBezTo>
                    <a:cubicBezTo>
                      <a:pt x="5076" y="1075"/>
                      <a:pt x="4810" y="1045"/>
                      <a:pt x="4545" y="1016"/>
                    </a:cubicBezTo>
                    <a:cubicBezTo>
                      <a:pt x="4250" y="957"/>
                      <a:pt x="3955" y="927"/>
                      <a:pt x="3660" y="898"/>
                    </a:cubicBezTo>
                    <a:cubicBezTo>
                      <a:pt x="3512" y="868"/>
                      <a:pt x="3335" y="839"/>
                      <a:pt x="3188" y="809"/>
                    </a:cubicBezTo>
                    <a:cubicBezTo>
                      <a:pt x="2155" y="632"/>
                      <a:pt x="1122" y="485"/>
                      <a:pt x="266" y="12"/>
                    </a:cubicBezTo>
                    <a:cubicBezTo>
                      <a:pt x="243" y="5"/>
                      <a:pt x="219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7"/>
              <p:cNvSpPr/>
              <p:nvPr/>
            </p:nvSpPr>
            <p:spPr>
              <a:xfrm>
                <a:off x="2610500" y="2836675"/>
                <a:ext cx="186675" cy="158775"/>
              </a:xfrm>
              <a:custGeom>
                <a:rect b="b" l="l" r="r" t="t"/>
                <a:pathLst>
                  <a:path extrusionOk="0" h="6351" w="7467">
                    <a:moveTo>
                      <a:pt x="684" y="1"/>
                    </a:moveTo>
                    <a:cubicBezTo>
                      <a:pt x="628" y="1"/>
                      <a:pt x="562" y="77"/>
                      <a:pt x="562" y="154"/>
                    </a:cubicBezTo>
                    <a:cubicBezTo>
                      <a:pt x="532" y="596"/>
                      <a:pt x="444" y="1098"/>
                      <a:pt x="325" y="1629"/>
                    </a:cubicBezTo>
                    <a:cubicBezTo>
                      <a:pt x="178" y="2485"/>
                      <a:pt x="1" y="3400"/>
                      <a:pt x="148" y="4196"/>
                    </a:cubicBezTo>
                    <a:cubicBezTo>
                      <a:pt x="414" y="5465"/>
                      <a:pt x="2125" y="5760"/>
                      <a:pt x="3040" y="5908"/>
                    </a:cubicBezTo>
                    <a:cubicBezTo>
                      <a:pt x="3188" y="5937"/>
                      <a:pt x="3394" y="5967"/>
                      <a:pt x="3630" y="6026"/>
                    </a:cubicBezTo>
                    <a:cubicBezTo>
                      <a:pt x="4486" y="6203"/>
                      <a:pt x="5283" y="6350"/>
                      <a:pt x="5902" y="6350"/>
                    </a:cubicBezTo>
                    <a:cubicBezTo>
                      <a:pt x="6286" y="6350"/>
                      <a:pt x="6611" y="6291"/>
                      <a:pt x="6788" y="6114"/>
                    </a:cubicBezTo>
                    <a:cubicBezTo>
                      <a:pt x="7378" y="5613"/>
                      <a:pt x="7466" y="2780"/>
                      <a:pt x="7437" y="2219"/>
                    </a:cubicBezTo>
                    <a:cubicBezTo>
                      <a:pt x="7407" y="2131"/>
                      <a:pt x="7348" y="2042"/>
                      <a:pt x="7260" y="2042"/>
                    </a:cubicBezTo>
                    <a:cubicBezTo>
                      <a:pt x="7171" y="2072"/>
                      <a:pt x="7112" y="2131"/>
                      <a:pt x="7112" y="2219"/>
                    </a:cubicBezTo>
                    <a:cubicBezTo>
                      <a:pt x="7142" y="3105"/>
                      <a:pt x="6994" y="5524"/>
                      <a:pt x="6581" y="5878"/>
                    </a:cubicBezTo>
                    <a:cubicBezTo>
                      <a:pt x="6462" y="5988"/>
                      <a:pt x="6224" y="6030"/>
                      <a:pt x="5926" y="6030"/>
                    </a:cubicBezTo>
                    <a:cubicBezTo>
                      <a:pt x="5262" y="6030"/>
                      <a:pt x="4300" y="5823"/>
                      <a:pt x="3689" y="5701"/>
                    </a:cubicBezTo>
                    <a:cubicBezTo>
                      <a:pt x="3453" y="5672"/>
                      <a:pt x="3247" y="5613"/>
                      <a:pt x="3099" y="5583"/>
                    </a:cubicBezTo>
                    <a:cubicBezTo>
                      <a:pt x="1830" y="5377"/>
                      <a:pt x="650" y="5052"/>
                      <a:pt x="473" y="4137"/>
                    </a:cubicBezTo>
                    <a:cubicBezTo>
                      <a:pt x="325" y="3400"/>
                      <a:pt x="503" y="2514"/>
                      <a:pt x="650" y="1688"/>
                    </a:cubicBezTo>
                    <a:cubicBezTo>
                      <a:pt x="768" y="1157"/>
                      <a:pt x="857" y="626"/>
                      <a:pt x="857" y="154"/>
                    </a:cubicBezTo>
                    <a:cubicBezTo>
                      <a:pt x="886" y="65"/>
                      <a:pt x="798" y="6"/>
                      <a:pt x="709" y="6"/>
                    </a:cubicBezTo>
                    <a:cubicBezTo>
                      <a:pt x="701" y="2"/>
                      <a:pt x="693" y="1"/>
                      <a:pt x="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57"/>
              <p:cNvSpPr/>
              <p:nvPr/>
            </p:nvSpPr>
            <p:spPr>
              <a:xfrm>
                <a:off x="3062700" y="2761200"/>
                <a:ext cx="122500" cy="45400"/>
              </a:xfrm>
              <a:custGeom>
                <a:rect b="b" l="l" r="r" t="t"/>
                <a:pathLst>
                  <a:path extrusionOk="0" h="1816" w="4900">
                    <a:moveTo>
                      <a:pt x="4722" y="1"/>
                    </a:moveTo>
                    <a:cubicBezTo>
                      <a:pt x="4678" y="1"/>
                      <a:pt x="4634" y="16"/>
                      <a:pt x="4604" y="45"/>
                    </a:cubicBezTo>
                    <a:cubicBezTo>
                      <a:pt x="3626" y="995"/>
                      <a:pt x="1562" y="1496"/>
                      <a:pt x="369" y="1496"/>
                    </a:cubicBezTo>
                    <a:cubicBezTo>
                      <a:pt x="303" y="1496"/>
                      <a:pt x="239" y="1494"/>
                      <a:pt x="178" y="1491"/>
                    </a:cubicBezTo>
                    <a:cubicBezTo>
                      <a:pt x="89" y="1491"/>
                      <a:pt x="1" y="1550"/>
                      <a:pt x="1" y="1638"/>
                    </a:cubicBezTo>
                    <a:cubicBezTo>
                      <a:pt x="1" y="1727"/>
                      <a:pt x="60" y="1815"/>
                      <a:pt x="149" y="1815"/>
                    </a:cubicBezTo>
                    <a:lnTo>
                      <a:pt x="385" y="1815"/>
                    </a:lnTo>
                    <a:cubicBezTo>
                      <a:pt x="1624" y="1815"/>
                      <a:pt x="3778" y="1314"/>
                      <a:pt x="4840" y="281"/>
                    </a:cubicBezTo>
                    <a:cubicBezTo>
                      <a:pt x="4899" y="222"/>
                      <a:pt x="4899" y="134"/>
                      <a:pt x="4840" y="45"/>
                    </a:cubicBezTo>
                    <a:cubicBezTo>
                      <a:pt x="4811" y="16"/>
                      <a:pt x="4766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57"/>
              <p:cNvSpPr/>
              <p:nvPr/>
            </p:nvSpPr>
            <p:spPr>
              <a:xfrm>
                <a:off x="3067150" y="2843575"/>
                <a:ext cx="142375" cy="119425"/>
              </a:xfrm>
              <a:custGeom>
                <a:rect b="b" l="l" r="r" t="t"/>
                <a:pathLst>
                  <a:path extrusionOk="0" h="4777" w="5695">
                    <a:moveTo>
                      <a:pt x="194" y="1"/>
                    </a:moveTo>
                    <a:cubicBezTo>
                      <a:pt x="170" y="1"/>
                      <a:pt x="144" y="8"/>
                      <a:pt x="118" y="25"/>
                    </a:cubicBezTo>
                    <a:cubicBezTo>
                      <a:pt x="30" y="55"/>
                      <a:pt x="0" y="143"/>
                      <a:pt x="30" y="232"/>
                    </a:cubicBezTo>
                    <a:cubicBezTo>
                      <a:pt x="207" y="616"/>
                      <a:pt x="325" y="1206"/>
                      <a:pt x="413" y="1825"/>
                    </a:cubicBezTo>
                    <a:cubicBezTo>
                      <a:pt x="590" y="3006"/>
                      <a:pt x="826" y="4363"/>
                      <a:pt x="1741" y="4658"/>
                    </a:cubicBezTo>
                    <a:cubicBezTo>
                      <a:pt x="1977" y="4747"/>
                      <a:pt x="2302" y="4776"/>
                      <a:pt x="2626" y="4776"/>
                    </a:cubicBezTo>
                    <a:cubicBezTo>
                      <a:pt x="3718" y="4776"/>
                      <a:pt x="5046" y="4422"/>
                      <a:pt x="5636" y="4009"/>
                    </a:cubicBezTo>
                    <a:cubicBezTo>
                      <a:pt x="5695" y="3950"/>
                      <a:pt x="5695" y="3861"/>
                      <a:pt x="5665" y="3773"/>
                    </a:cubicBezTo>
                    <a:cubicBezTo>
                      <a:pt x="5629" y="3736"/>
                      <a:pt x="5581" y="3711"/>
                      <a:pt x="5529" y="3711"/>
                    </a:cubicBezTo>
                    <a:cubicBezTo>
                      <a:pt x="5497" y="3711"/>
                      <a:pt x="5463" y="3721"/>
                      <a:pt x="5429" y="3743"/>
                    </a:cubicBezTo>
                    <a:cubicBezTo>
                      <a:pt x="4914" y="4147"/>
                      <a:pt x="3648" y="4465"/>
                      <a:pt x="2655" y="4465"/>
                    </a:cubicBezTo>
                    <a:cubicBezTo>
                      <a:pt x="2342" y="4465"/>
                      <a:pt x="2056" y="4434"/>
                      <a:pt x="1829" y="4363"/>
                    </a:cubicBezTo>
                    <a:cubicBezTo>
                      <a:pt x="1092" y="4127"/>
                      <a:pt x="915" y="2888"/>
                      <a:pt x="738" y="1766"/>
                    </a:cubicBezTo>
                    <a:cubicBezTo>
                      <a:pt x="620" y="1117"/>
                      <a:pt x="531" y="497"/>
                      <a:pt x="325" y="84"/>
                    </a:cubicBezTo>
                    <a:cubicBezTo>
                      <a:pt x="304" y="43"/>
                      <a:pt x="253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57"/>
              <p:cNvSpPr/>
              <p:nvPr/>
            </p:nvSpPr>
            <p:spPr>
              <a:xfrm>
                <a:off x="2990425" y="1884475"/>
                <a:ext cx="73050" cy="540750"/>
              </a:xfrm>
              <a:custGeom>
                <a:rect b="b" l="l" r="r" t="t"/>
                <a:pathLst>
                  <a:path extrusionOk="0" h="21630" w="2922">
                    <a:moveTo>
                      <a:pt x="148" y="0"/>
                    </a:moveTo>
                    <a:cubicBezTo>
                      <a:pt x="59" y="0"/>
                      <a:pt x="0" y="89"/>
                      <a:pt x="0" y="177"/>
                    </a:cubicBezTo>
                    <a:cubicBezTo>
                      <a:pt x="30" y="413"/>
                      <a:pt x="384" y="1299"/>
                      <a:pt x="1033" y="2863"/>
                    </a:cubicBezTo>
                    <a:cubicBezTo>
                      <a:pt x="1653" y="4338"/>
                      <a:pt x="2567" y="6580"/>
                      <a:pt x="2538" y="6876"/>
                    </a:cubicBezTo>
                    <a:cubicBezTo>
                      <a:pt x="2390" y="7318"/>
                      <a:pt x="1564" y="7407"/>
                      <a:pt x="974" y="7466"/>
                    </a:cubicBezTo>
                    <a:lnTo>
                      <a:pt x="915" y="7466"/>
                    </a:lnTo>
                    <a:cubicBezTo>
                      <a:pt x="856" y="7466"/>
                      <a:pt x="797" y="7525"/>
                      <a:pt x="767" y="7554"/>
                    </a:cubicBezTo>
                    <a:cubicBezTo>
                      <a:pt x="738" y="7613"/>
                      <a:pt x="767" y="7672"/>
                      <a:pt x="797" y="7731"/>
                    </a:cubicBezTo>
                    <a:cubicBezTo>
                      <a:pt x="1033" y="8056"/>
                      <a:pt x="1358" y="8262"/>
                      <a:pt x="1653" y="8498"/>
                    </a:cubicBezTo>
                    <a:cubicBezTo>
                      <a:pt x="2125" y="8823"/>
                      <a:pt x="2508" y="9089"/>
                      <a:pt x="2538" y="9649"/>
                    </a:cubicBezTo>
                    <a:cubicBezTo>
                      <a:pt x="2567" y="12836"/>
                      <a:pt x="826" y="19298"/>
                      <a:pt x="295" y="20980"/>
                    </a:cubicBezTo>
                    <a:cubicBezTo>
                      <a:pt x="236" y="20980"/>
                      <a:pt x="207" y="21039"/>
                      <a:pt x="177" y="21098"/>
                    </a:cubicBezTo>
                    <a:cubicBezTo>
                      <a:pt x="118" y="21423"/>
                      <a:pt x="89" y="21511"/>
                      <a:pt x="177" y="21600"/>
                    </a:cubicBezTo>
                    <a:cubicBezTo>
                      <a:pt x="207" y="21600"/>
                      <a:pt x="266" y="21629"/>
                      <a:pt x="295" y="21629"/>
                    </a:cubicBezTo>
                    <a:lnTo>
                      <a:pt x="354" y="21600"/>
                    </a:lnTo>
                    <a:cubicBezTo>
                      <a:pt x="708" y="21452"/>
                      <a:pt x="2892" y="13072"/>
                      <a:pt x="2862" y="9649"/>
                    </a:cubicBezTo>
                    <a:cubicBezTo>
                      <a:pt x="2833" y="8941"/>
                      <a:pt x="2331" y="8587"/>
                      <a:pt x="1830" y="8233"/>
                    </a:cubicBezTo>
                    <a:cubicBezTo>
                      <a:pt x="1623" y="8085"/>
                      <a:pt x="1417" y="7938"/>
                      <a:pt x="1240" y="7761"/>
                    </a:cubicBezTo>
                    <a:cubicBezTo>
                      <a:pt x="1889" y="7672"/>
                      <a:pt x="2656" y="7525"/>
                      <a:pt x="2862" y="6964"/>
                    </a:cubicBezTo>
                    <a:cubicBezTo>
                      <a:pt x="2921" y="6699"/>
                      <a:pt x="2538" y="5636"/>
                      <a:pt x="1328" y="2745"/>
                    </a:cubicBezTo>
                    <a:cubicBezTo>
                      <a:pt x="856" y="1564"/>
                      <a:pt x="325" y="354"/>
                      <a:pt x="325" y="148"/>
                    </a:cubicBezTo>
                    <a:cubicBezTo>
                      <a:pt x="325" y="59"/>
                      <a:pt x="236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57"/>
              <p:cNvSpPr/>
              <p:nvPr/>
            </p:nvSpPr>
            <p:spPr>
              <a:xfrm>
                <a:off x="2919600" y="1861600"/>
                <a:ext cx="417550" cy="735500"/>
              </a:xfrm>
              <a:custGeom>
                <a:rect b="b" l="l" r="r" t="t"/>
                <a:pathLst>
                  <a:path extrusionOk="0" h="29420" w="16702">
                    <a:moveTo>
                      <a:pt x="4515" y="1"/>
                    </a:moveTo>
                    <a:lnTo>
                      <a:pt x="4515" y="1"/>
                    </a:lnTo>
                    <a:cubicBezTo>
                      <a:pt x="7672" y="7289"/>
                      <a:pt x="7053" y="19298"/>
                      <a:pt x="7053" y="19298"/>
                    </a:cubicBezTo>
                    <a:lnTo>
                      <a:pt x="1" y="22220"/>
                    </a:lnTo>
                    <a:lnTo>
                      <a:pt x="1" y="29419"/>
                    </a:lnTo>
                    <a:cubicBezTo>
                      <a:pt x="9236" y="28357"/>
                      <a:pt x="14990" y="24698"/>
                      <a:pt x="14990" y="24698"/>
                    </a:cubicBezTo>
                    <a:cubicBezTo>
                      <a:pt x="16702" y="17026"/>
                      <a:pt x="11213" y="7466"/>
                      <a:pt x="11213" y="7466"/>
                    </a:cubicBezTo>
                    <a:cubicBezTo>
                      <a:pt x="8174" y="739"/>
                      <a:pt x="4515" y="1"/>
                      <a:pt x="4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57"/>
              <p:cNvSpPr/>
              <p:nvPr/>
            </p:nvSpPr>
            <p:spPr>
              <a:xfrm>
                <a:off x="3061975" y="2247400"/>
                <a:ext cx="119525" cy="191825"/>
              </a:xfrm>
              <a:custGeom>
                <a:rect b="b" l="l" r="r" t="t"/>
                <a:pathLst>
                  <a:path extrusionOk="0" h="7673" w="4781">
                    <a:moveTo>
                      <a:pt x="2892" y="1"/>
                    </a:moveTo>
                    <a:cubicBezTo>
                      <a:pt x="0" y="2332"/>
                      <a:pt x="945" y="4958"/>
                      <a:pt x="945" y="4958"/>
                    </a:cubicBezTo>
                    <a:lnTo>
                      <a:pt x="2155" y="7673"/>
                    </a:lnTo>
                    <a:cubicBezTo>
                      <a:pt x="4781" y="6197"/>
                      <a:pt x="2922" y="1270"/>
                      <a:pt x="2922" y="1270"/>
                    </a:cubicBezTo>
                    <a:lnTo>
                      <a:pt x="2892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57"/>
              <p:cNvSpPr/>
              <p:nvPr/>
            </p:nvSpPr>
            <p:spPr>
              <a:xfrm>
                <a:off x="2578800" y="1866025"/>
                <a:ext cx="650650" cy="712325"/>
              </a:xfrm>
              <a:custGeom>
                <a:rect b="b" l="l" r="r" t="t"/>
                <a:pathLst>
                  <a:path extrusionOk="0" h="28493" w="26026">
                    <a:moveTo>
                      <a:pt x="6315" y="1"/>
                    </a:moveTo>
                    <a:cubicBezTo>
                      <a:pt x="384" y="1712"/>
                      <a:pt x="0" y="6640"/>
                      <a:pt x="0" y="6640"/>
                    </a:cubicBezTo>
                    <a:cubicBezTo>
                      <a:pt x="561" y="16200"/>
                      <a:pt x="7820" y="27708"/>
                      <a:pt x="7820" y="27708"/>
                    </a:cubicBezTo>
                    <a:cubicBezTo>
                      <a:pt x="9658" y="28295"/>
                      <a:pt x="12181" y="28493"/>
                      <a:pt x="14746" y="28493"/>
                    </a:cubicBezTo>
                    <a:cubicBezTo>
                      <a:pt x="20045" y="28493"/>
                      <a:pt x="25524" y="27649"/>
                      <a:pt x="25524" y="27649"/>
                    </a:cubicBezTo>
                    <a:cubicBezTo>
                      <a:pt x="26026" y="24905"/>
                      <a:pt x="23665" y="21777"/>
                      <a:pt x="23665" y="21777"/>
                    </a:cubicBezTo>
                    <a:lnTo>
                      <a:pt x="12895" y="20479"/>
                    </a:lnTo>
                    <a:cubicBezTo>
                      <a:pt x="12334" y="6286"/>
                      <a:pt x="6315" y="1"/>
                      <a:pt x="63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57"/>
              <p:cNvSpPr/>
              <p:nvPr/>
            </p:nvSpPr>
            <p:spPr>
              <a:xfrm>
                <a:off x="2780925" y="2331350"/>
                <a:ext cx="228700" cy="93175"/>
              </a:xfrm>
              <a:custGeom>
                <a:rect b="b" l="l" r="r" t="t"/>
                <a:pathLst>
                  <a:path extrusionOk="0" h="3727" w="9148">
                    <a:moveTo>
                      <a:pt x="3787" y="1"/>
                    </a:moveTo>
                    <a:cubicBezTo>
                      <a:pt x="3527" y="1"/>
                      <a:pt x="3286" y="43"/>
                      <a:pt x="3098" y="154"/>
                    </a:cubicBezTo>
                    <a:lnTo>
                      <a:pt x="620" y="2544"/>
                    </a:lnTo>
                    <a:lnTo>
                      <a:pt x="0" y="3135"/>
                    </a:lnTo>
                    <a:cubicBezTo>
                      <a:pt x="933" y="3564"/>
                      <a:pt x="1708" y="3726"/>
                      <a:pt x="2348" y="3726"/>
                    </a:cubicBezTo>
                    <a:cubicBezTo>
                      <a:pt x="4301" y="3726"/>
                      <a:pt x="4987" y="2220"/>
                      <a:pt x="4987" y="2220"/>
                    </a:cubicBezTo>
                    <a:lnTo>
                      <a:pt x="9147" y="2397"/>
                    </a:lnTo>
                    <a:lnTo>
                      <a:pt x="5666" y="449"/>
                    </a:lnTo>
                    <a:cubicBezTo>
                      <a:pt x="5666" y="449"/>
                      <a:pt x="4630" y="1"/>
                      <a:pt x="3787" y="1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57"/>
              <p:cNvSpPr/>
              <p:nvPr/>
            </p:nvSpPr>
            <p:spPr>
              <a:xfrm>
                <a:off x="2865000" y="1682350"/>
                <a:ext cx="197725" cy="164600"/>
              </a:xfrm>
              <a:custGeom>
                <a:rect b="b" l="l" r="r" t="t"/>
                <a:pathLst>
                  <a:path extrusionOk="0" h="6584" w="7909">
                    <a:moveTo>
                      <a:pt x="3955" y="0"/>
                    </a:moveTo>
                    <a:cubicBezTo>
                      <a:pt x="2981" y="30"/>
                      <a:pt x="2509" y="590"/>
                      <a:pt x="1830" y="1151"/>
                    </a:cubicBezTo>
                    <a:cubicBezTo>
                      <a:pt x="1240" y="1653"/>
                      <a:pt x="591" y="2007"/>
                      <a:pt x="326" y="2774"/>
                    </a:cubicBezTo>
                    <a:cubicBezTo>
                      <a:pt x="1" y="3807"/>
                      <a:pt x="208" y="5105"/>
                      <a:pt x="1093" y="5813"/>
                    </a:cubicBezTo>
                    <a:cubicBezTo>
                      <a:pt x="1807" y="6390"/>
                      <a:pt x="2829" y="6584"/>
                      <a:pt x="3752" y="6584"/>
                    </a:cubicBezTo>
                    <a:cubicBezTo>
                      <a:pt x="3820" y="6584"/>
                      <a:pt x="3888" y="6583"/>
                      <a:pt x="3955" y="6580"/>
                    </a:cubicBezTo>
                    <a:cubicBezTo>
                      <a:pt x="4013" y="6582"/>
                      <a:pt x="4071" y="6583"/>
                      <a:pt x="4131" y="6583"/>
                    </a:cubicBezTo>
                    <a:cubicBezTo>
                      <a:pt x="5035" y="6583"/>
                      <a:pt x="6068" y="6367"/>
                      <a:pt x="6788" y="5813"/>
                    </a:cubicBezTo>
                    <a:cubicBezTo>
                      <a:pt x="7673" y="5105"/>
                      <a:pt x="7909" y="3807"/>
                      <a:pt x="7555" y="2774"/>
                    </a:cubicBezTo>
                    <a:cubicBezTo>
                      <a:pt x="7319" y="2007"/>
                      <a:pt x="6640" y="1653"/>
                      <a:pt x="6050" y="1151"/>
                    </a:cubicBezTo>
                    <a:cubicBezTo>
                      <a:pt x="5371" y="590"/>
                      <a:pt x="4899" y="30"/>
                      <a:pt x="39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57"/>
              <p:cNvSpPr/>
              <p:nvPr/>
            </p:nvSpPr>
            <p:spPr>
              <a:xfrm>
                <a:off x="2923300" y="1690450"/>
                <a:ext cx="80425" cy="20700"/>
              </a:xfrm>
              <a:custGeom>
                <a:rect b="b" l="l" r="r" t="t"/>
                <a:pathLst>
                  <a:path extrusionOk="0" fill="none" h="828" w="3217">
                    <a:moveTo>
                      <a:pt x="0" y="827"/>
                    </a:moveTo>
                    <a:cubicBezTo>
                      <a:pt x="502" y="385"/>
                      <a:pt x="915" y="30"/>
                      <a:pt x="1623" y="1"/>
                    </a:cubicBezTo>
                    <a:cubicBezTo>
                      <a:pt x="2302" y="30"/>
                      <a:pt x="2715" y="385"/>
                      <a:pt x="3216" y="827"/>
                    </a:cubicBezTo>
                  </a:path>
                </a:pathLst>
              </a:custGeom>
              <a:noFill/>
              <a:ln cap="flat" cmpd="sng" w="4425">
                <a:solidFill>
                  <a:schemeClr val="lt1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57"/>
              <p:cNvSpPr/>
              <p:nvPr/>
            </p:nvSpPr>
            <p:spPr>
              <a:xfrm>
                <a:off x="2946150" y="1706700"/>
                <a:ext cx="34700" cy="8875"/>
              </a:xfrm>
              <a:custGeom>
                <a:rect b="b" l="l" r="r" t="t"/>
                <a:pathLst>
                  <a:path extrusionOk="0" fill="none" h="355" w="1388">
                    <a:moveTo>
                      <a:pt x="1" y="354"/>
                    </a:moveTo>
                    <a:cubicBezTo>
                      <a:pt x="237" y="148"/>
                      <a:pt x="414" y="0"/>
                      <a:pt x="709" y="0"/>
                    </a:cubicBezTo>
                    <a:cubicBezTo>
                      <a:pt x="1004" y="0"/>
                      <a:pt x="1152" y="148"/>
                      <a:pt x="1388" y="354"/>
                    </a:cubicBezTo>
                  </a:path>
                </a:pathLst>
              </a:custGeom>
              <a:noFill/>
              <a:ln cap="flat" cmpd="sng" w="4425">
                <a:solidFill>
                  <a:schemeClr val="lt1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57"/>
              <p:cNvSpPr/>
              <p:nvPr/>
            </p:nvSpPr>
            <p:spPr>
              <a:xfrm>
                <a:off x="3038375" y="1750225"/>
                <a:ext cx="22875" cy="7400"/>
              </a:xfrm>
              <a:custGeom>
                <a:rect b="b" l="l" r="r" t="t"/>
                <a:pathLst>
                  <a:path extrusionOk="0" h="296" w="915">
                    <a:moveTo>
                      <a:pt x="0" y="0"/>
                    </a:moveTo>
                    <a:lnTo>
                      <a:pt x="0" y="295"/>
                    </a:lnTo>
                    <a:lnTo>
                      <a:pt x="915" y="295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57"/>
              <p:cNvSpPr/>
              <p:nvPr/>
            </p:nvSpPr>
            <p:spPr>
              <a:xfrm>
                <a:off x="3038375" y="1792250"/>
                <a:ext cx="22875" cy="7400"/>
              </a:xfrm>
              <a:custGeom>
                <a:rect b="b" l="l" r="r" t="t"/>
                <a:pathLst>
                  <a:path extrusionOk="0" h="296" w="915">
                    <a:moveTo>
                      <a:pt x="0" y="1"/>
                    </a:moveTo>
                    <a:lnTo>
                      <a:pt x="0" y="296"/>
                    </a:lnTo>
                    <a:lnTo>
                      <a:pt x="915" y="296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57"/>
              <p:cNvSpPr/>
              <p:nvPr/>
            </p:nvSpPr>
            <p:spPr>
              <a:xfrm>
                <a:off x="2791250" y="1669800"/>
                <a:ext cx="108450" cy="73800"/>
              </a:xfrm>
              <a:custGeom>
                <a:rect b="b" l="l" r="r" t="t"/>
                <a:pathLst>
                  <a:path extrusionOk="0" h="2952" w="4338">
                    <a:moveTo>
                      <a:pt x="148" y="1"/>
                    </a:moveTo>
                    <a:lnTo>
                      <a:pt x="0" y="237"/>
                    </a:lnTo>
                    <a:lnTo>
                      <a:pt x="4190" y="2951"/>
                    </a:lnTo>
                    <a:lnTo>
                      <a:pt x="4338" y="2715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57"/>
              <p:cNvSpPr/>
              <p:nvPr/>
            </p:nvSpPr>
            <p:spPr>
              <a:xfrm>
                <a:off x="2763950" y="1724400"/>
                <a:ext cx="116575" cy="57550"/>
              </a:xfrm>
              <a:custGeom>
                <a:rect b="b" l="l" r="r" t="t"/>
                <a:pathLst>
                  <a:path extrusionOk="0" h="2302" w="4663">
                    <a:moveTo>
                      <a:pt x="118" y="0"/>
                    </a:moveTo>
                    <a:lnTo>
                      <a:pt x="0" y="236"/>
                    </a:lnTo>
                    <a:lnTo>
                      <a:pt x="4545" y="2302"/>
                    </a:lnTo>
                    <a:lnTo>
                      <a:pt x="4663" y="20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57"/>
              <p:cNvSpPr/>
              <p:nvPr/>
            </p:nvSpPr>
            <p:spPr>
              <a:xfrm>
                <a:off x="2785350" y="1883725"/>
                <a:ext cx="65675" cy="466250"/>
              </a:xfrm>
              <a:custGeom>
                <a:rect b="b" l="l" r="r" t="t"/>
                <a:pathLst>
                  <a:path extrusionOk="0" h="18650" w="2627">
                    <a:moveTo>
                      <a:pt x="148" y="1"/>
                    </a:moveTo>
                    <a:cubicBezTo>
                      <a:pt x="59" y="1"/>
                      <a:pt x="0" y="89"/>
                      <a:pt x="0" y="178"/>
                    </a:cubicBezTo>
                    <a:cubicBezTo>
                      <a:pt x="30" y="325"/>
                      <a:pt x="59" y="916"/>
                      <a:pt x="59" y="1653"/>
                    </a:cubicBezTo>
                    <a:cubicBezTo>
                      <a:pt x="177" y="4870"/>
                      <a:pt x="266" y="6669"/>
                      <a:pt x="413" y="6935"/>
                    </a:cubicBezTo>
                    <a:cubicBezTo>
                      <a:pt x="663" y="7344"/>
                      <a:pt x="1176" y="7421"/>
                      <a:pt x="1696" y="7421"/>
                    </a:cubicBezTo>
                    <a:cubicBezTo>
                      <a:pt x="1850" y="7421"/>
                      <a:pt x="2005" y="7414"/>
                      <a:pt x="2154" y="7407"/>
                    </a:cubicBezTo>
                    <a:lnTo>
                      <a:pt x="2154" y="7407"/>
                    </a:lnTo>
                    <a:cubicBezTo>
                      <a:pt x="2007" y="7614"/>
                      <a:pt x="1830" y="7791"/>
                      <a:pt x="1653" y="7997"/>
                    </a:cubicBezTo>
                    <a:cubicBezTo>
                      <a:pt x="1239" y="8410"/>
                      <a:pt x="826" y="8883"/>
                      <a:pt x="944" y="9561"/>
                    </a:cubicBezTo>
                    <a:cubicBezTo>
                      <a:pt x="974" y="9738"/>
                      <a:pt x="1003" y="10092"/>
                      <a:pt x="1033" y="10594"/>
                    </a:cubicBezTo>
                    <a:cubicBezTo>
                      <a:pt x="1062" y="11037"/>
                      <a:pt x="1092" y="11597"/>
                      <a:pt x="1092" y="12187"/>
                    </a:cubicBezTo>
                    <a:cubicBezTo>
                      <a:pt x="1180" y="13987"/>
                      <a:pt x="1269" y="16436"/>
                      <a:pt x="1476" y="18649"/>
                    </a:cubicBezTo>
                    <a:cubicBezTo>
                      <a:pt x="1594" y="18620"/>
                      <a:pt x="1682" y="18620"/>
                      <a:pt x="1800" y="18590"/>
                    </a:cubicBezTo>
                    <a:cubicBezTo>
                      <a:pt x="1594" y="16377"/>
                      <a:pt x="1505" y="13958"/>
                      <a:pt x="1417" y="12158"/>
                    </a:cubicBezTo>
                    <a:cubicBezTo>
                      <a:pt x="1358" y="10830"/>
                      <a:pt x="1328" y="9856"/>
                      <a:pt x="1269" y="9502"/>
                    </a:cubicBezTo>
                    <a:cubicBezTo>
                      <a:pt x="1180" y="8971"/>
                      <a:pt x="1505" y="8617"/>
                      <a:pt x="1889" y="8204"/>
                    </a:cubicBezTo>
                    <a:cubicBezTo>
                      <a:pt x="2154" y="7938"/>
                      <a:pt x="2420" y="7643"/>
                      <a:pt x="2597" y="7289"/>
                    </a:cubicBezTo>
                    <a:cubicBezTo>
                      <a:pt x="2626" y="7230"/>
                      <a:pt x="2597" y="7171"/>
                      <a:pt x="2567" y="7112"/>
                    </a:cubicBezTo>
                    <a:cubicBezTo>
                      <a:pt x="2538" y="7083"/>
                      <a:pt x="2479" y="7053"/>
                      <a:pt x="2420" y="7053"/>
                    </a:cubicBezTo>
                    <a:lnTo>
                      <a:pt x="2361" y="7053"/>
                    </a:lnTo>
                    <a:cubicBezTo>
                      <a:pt x="2145" y="7075"/>
                      <a:pt x="1898" y="7096"/>
                      <a:pt x="1660" y="7096"/>
                    </a:cubicBezTo>
                    <a:cubicBezTo>
                      <a:pt x="1246" y="7096"/>
                      <a:pt x="858" y="7031"/>
                      <a:pt x="708" y="6788"/>
                    </a:cubicBezTo>
                    <a:cubicBezTo>
                      <a:pt x="561" y="6492"/>
                      <a:pt x="443" y="3217"/>
                      <a:pt x="384" y="1653"/>
                    </a:cubicBezTo>
                    <a:cubicBezTo>
                      <a:pt x="354" y="857"/>
                      <a:pt x="354" y="296"/>
                      <a:pt x="325" y="148"/>
                    </a:cubicBezTo>
                    <a:cubicBezTo>
                      <a:pt x="325" y="60"/>
                      <a:pt x="236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57"/>
              <p:cNvSpPr/>
              <p:nvPr/>
            </p:nvSpPr>
            <p:spPr>
              <a:xfrm>
                <a:off x="2794200" y="1835875"/>
                <a:ext cx="34200" cy="256050"/>
              </a:xfrm>
              <a:custGeom>
                <a:rect b="b" l="l" r="r" t="t"/>
                <a:pathLst>
                  <a:path extrusionOk="0" h="10242" w="1368">
                    <a:moveTo>
                      <a:pt x="1363" y="0"/>
                    </a:moveTo>
                    <a:cubicBezTo>
                      <a:pt x="1354" y="0"/>
                      <a:pt x="1328" y="26"/>
                      <a:pt x="1328" y="26"/>
                    </a:cubicBezTo>
                    <a:cubicBezTo>
                      <a:pt x="1299" y="56"/>
                      <a:pt x="1299" y="56"/>
                      <a:pt x="1269" y="85"/>
                    </a:cubicBezTo>
                    <a:cubicBezTo>
                      <a:pt x="1240" y="115"/>
                      <a:pt x="1181" y="174"/>
                      <a:pt x="1151" y="203"/>
                    </a:cubicBezTo>
                    <a:cubicBezTo>
                      <a:pt x="1092" y="292"/>
                      <a:pt x="1033" y="351"/>
                      <a:pt x="974" y="439"/>
                    </a:cubicBezTo>
                    <a:cubicBezTo>
                      <a:pt x="826" y="646"/>
                      <a:pt x="708" y="853"/>
                      <a:pt x="620" y="1059"/>
                    </a:cubicBezTo>
                    <a:cubicBezTo>
                      <a:pt x="531" y="1295"/>
                      <a:pt x="472" y="1531"/>
                      <a:pt x="413" y="1738"/>
                    </a:cubicBezTo>
                    <a:cubicBezTo>
                      <a:pt x="384" y="1885"/>
                      <a:pt x="354" y="2003"/>
                      <a:pt x="325" y="2151"/>
                    </a:cubicBezTo>
                    <a:cubicBezTo>
                      <a:pt x="266" y="2387"/>
                      <a:pt x="236" y="2623"/>
                      <a:pt x="236" y="2859"/>
                    </a:cubicBezTo>
                    <a:cubicBezTo>
                      <a:pt x="207" y="2918"/>
                      <a:pt x="207" y="2948"/>
                      <a:pt x="207" y="3007"/>
                    </a:cubicBezTo>
                    <a:cubicBezTo>
                      <a:pt x="0" y="5338"/>
                      <a:pt x="89" y="7698"/>
                      <a:pt x="413" y="10000"/>
                    </a:cubicBezTo>
                    <a:cubicBezTo>
                      <a:pt x="443" y="10088"/>
                      <a:pt x="443" y="10177"/>
                      <a:pt x="443" y="10236"/>
                    </a:cubicBezTo>
                    <a:cubicBezTo>
                      <a:pt x="443" y="10240"/>
                      <a:pt x="449" y="10242"/>
                      <a:pt x="459" y="10242"/>
                    </a:cubicBezTo>
                    <a:cubicBezTo>
                      <a:pt x="521" y="10242"/>
                      <a:pt x="738" y="10177"/>
                      <a:pt x="738" y="10177"/>
                    </a:cubicBezTo>
                    <a:lnTo>
                      <a:pt x="767" y="10177"/>
                    </a:lnTo>
                    <a:cubicBezTo>
                      <a:pt x="767" y="10088"/>
                      <a:pt x="738" y="10000"/>
                      <a:pt x="738" y="9911"/>
                    </a:cubicBezTo>
                    <a:cubicBezTo>
                      <a:pt x="413" y="7639"/>
                      <a:pt x="325" y="5338"/>
                      <a:pt x="561" y="3036"/>
                    </a:cubicBezTo>
                    <a:cubicBezTo>
                      <a:pt x="561" y="2771"/>
                      <a:pt x="590" y="2534"/>
                      <a:pt x="649" y="2269"/>
                    </a:cubicBezTo>
                    <a:cubicBezTo>
                      <a:pt x="708" y="1826"/>
                      <a:pt x="826" y="1413"/>
                      <a:pt x="1004" y="1000"/>
                    </a:cubicBezTo>
                    <a:cubicBezTo>
                      <a:pt x="1092" y="853"/>
                      <a:pt x="1181" y="735"/>
                      <a:pt x="1240" y="558"/>
                    </a:cubicBezTo>
                    <a:cubicBezTo>
                      <a:pt x="1269" y="439"/>
                      <a:pt x="1269" y="292"/>
                      <a:pt x="1328" y="144"/>
                    </a:cubicBezTo>
                    <a:cubicBezTo>
                      <a:pt x="1328" y="115"/>
                      <a:pt x="1358" y="56"/>
                      <a:pt x="1358" y="26"/>
                    </a:cubicBezTo>
                    <a:cubicBezTo>
                      <a:pt x="1367" y="7"/>
                      <a:pt x="1367" y="0"/>
                      <a:pt x="1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57"/>
              <p:cNvSpPr/>
              <p:nvPr/>
            </p:nvSpPr>
            <p:spPr>
              <a:xfrm>
                <a:off x="2745500" y="2085650"/>
                <a:ext cx="85600" cy="252325"/>
              </a:xfrm>
              <a:custGeom>
                <a:rect b="b" l="l" r="r" t="t"/>
                <a:pathLst>
                  <a:path extrusionOk="0" h="10093" w="3424">
                    <a:moveTo>
                      <a:pt x="2337" y="1"/>
                    </a:moveTo>
                    <a:cubicBezTo>
                      <a:pt x="2325" y="1"/>
                      <a:pt x="2313" y="3"/>
                      <a:pt x="2302" y="9"/>
                    </a:cubicBezTo>
                    <a:cubicBezTo>
                      <a:pt x="856" y="333"/>
                      <a:pt x="207" y="1750"/>
                      <a:pt x="60" y="2901"/>
                    </a:cubicBezTo>
                    <a:cubicBezTo>
                      <a:pt x="1" y="3255"/>
                      <a:pt x="1" y="3638"/>
                      <a:pt x="30" y="3992"/>
                    </a:cubicBezTo>
                    <a:cubicBezTo>
                      <a:pt x="89" y="4582"/>
                      <a:pt x="237" y="5143"/>
                      <a:pt x="355" y="5674"/>
                    </a:cubicBezTo>
                    <a:lnTo>
                      <a:pt x="1004" y="8566"/>
                    </a:lnTo>
                    <a:cubicBezTo>
                      <a:pt x="1063" y="8861"/>
                      <a:pt x="1152" y="9156"/>
                      <a:pt x="1299" y="9422"/>
                    </a:cubicBezTo>
                    <a:cubicBezTo>
                      <a:pt x="1476" y="9746"/>
                      <a:pt x="1801" y="10012"/>
                      <a:pt x="2096" y="10071"/>
                    </a:cubicBezTo>
                    <a:cubicBezTo>
                      <a:pt x="2184" y="10086"/>
                      <a:pt x="2265" y="10093"/>
                      <a:pt x="2339" y="10093"/>
                    </a:cubicBezTo>
                    <a:cubicBezTo>
                      <a:pt x="2413" y="10093"/>
                      <a:pt x="2479" y="10086"/>
                      <a:pt x="2538" y="10071"/>
                    </a:cubicBezTo>
                    <a:cubicBezTo>
                      <a:pt x="2686" y="10041"/>
                      <a:pt x="2833" y="9982"/>
                      <a:pt x="2952" y="9923"/>
                    </a:cubicBezTo>
                    <a:cubicBezTo>
                      <a:pt x="3070" y="9894"/>
                      <a:pt x="3188" y="9835"/>
                      <a:pt x="3306" y="9805"/>
                    </a:cubicBezTo>
                    <a:cubicBezTo>
                      <a:pt x="3365" y="9805"/>
                      <a:pt x="3424" y="9717"/>
                      <a:pt x="3394" y="9658"/>
                    </a:cubicBezTo>
                    <a:cubicBezTo>
                      <a:pt x="3365" y="9569"/>
                      <a:pt x="3306" y="9540"/>
                      <a:pt x="3247" y="9540"/>
                    </a:cubicBezTo>
                    <a:lnTo>
                      <a:pt x="3217" y="9540"/>
                    </a:lnTo>
                    <a:cubicBezTo>
                      <a:pt x="3099" y="9569"/>
                      <a:pt x="2981" y="9628"/>
                      <a:pt x="2863" y="9687"/>
                    </a:cubicBezTo>
                    <a:cubicBezTo>
                      <a:pt x="2680" y="9756"/>
                      <a:pt x="2497" y="9824"/>
                      <a:pt x="2314" y="9824"/>
                    </a:cubicBezTo>
                    <a:cubicBezTo>
                      <a:pt x="2261" y="9824"/>
                      <a:pt x="2208" y="9819"/>
                      <a:pt x="2155" y="9805"/>
                    </a:cubicBezTo>
                    <a:cubicBezTo>
                      <a:pt x="1919" y="9776"/>
                      <a:pt x="1683" y="9569"/>
                      <a:pt x="1535" y="9304"/>
                    </a:cubicBezTo>
                    <a:cubicBezTo>
                      <a:pt x="1388" y="9068"/>
                      <a:pt x="1329" y="8773"/>
                      <a:pt x="1270" y="8507"/>
                    </a:cubicBezTo>
                    <a:lnTo>
                      <a:pt x="591" y="5615"/>
                    </a:lnTo>
                    <a:cubicBezTo>
                      <a:pt x="473" y="5055"/>
                      <a:pt x="355" y="4464"/>
                      <a:pt x="296" y="3845"/>
                    </a:cubicBezTo>
                    <a:cubicBezTo>
                      <a:pt x="266" y="3550"/>
                      <a:pt x="296" y="3225"/>
                      <a:pt x="325" y="2930"/>
                    </a:cubicBezTo>
                    <a:cubicBezTo>
                      <a:pt x="443" y="1868"/>
                      <a:pt x="1063" y="569"/>
                      <a:pt x="2361" y="274"/>
                    </a:cubicBezTo>
                    <a:cubicBezTo>
                      <a:pt x="2450" y="245"/>
                      <a:pt x="2479" y="186"/>
                      <a:pt x="2479" y="97"/>
                    </a:cubicBezTo>
                    <a:cubicBezTo>
                      <a:pt x="2455" y="49"/>
                      <a:pt x="2392" y="1"/>
                      <a:pt x="2337" y="1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57"/>
              <p:cNvSpPr/>
              <p:nvPr/>
            </p:nvSpPr>
            <p:spPr>
              <a:xfrm>
                <a:off x="2746975" y="2186175"/>
                <a:ext cx="84125" cy="151800"/>
              </a:xfrm>
              <a:custGeom>
                <a:rect b="b" l="l" r="r" t="t"/>
                <a:pathLst>
                  <a:path extrusionOk="0" h="6072" w="3365">
                    <a:moveTo>
                      <a:pt x="266" y="1"/>
                    </a:moveTo>
                    <a:lnTo>
                      <a:pt x="1" y="60"/>
                    </a:lnTo>
                    <a:cubicBezTo>
                      <a:pt x="60" y="620"/>
                      <a:pt x="178" y="1152"/>
                      <a:pt x="296" y="1653"/>
                    </a:cubicBezTo>
                    <a:lnTo>
                      <a:pt x="945" y="4545"/>
                    </a:lnTo>
                    <a:cubicBezTo>
                      <a:pt x="1004" y="4840"/>
                      <a:pt x="1093" y="5135"/>
                      <a:pt x="1240" y="5401"/>
                    </a:cubicBezTo>
                    <a:cubicBezTo>
                      <a:pt x="1417" y="5725"/>
                      <a:pt x="1742" y="5991"/>
                      <a:pt x="2037" y="6050"/>
                    </a:cubicBezTo>
                    <a:cubicBezTo>
                      <a:pt x="2111" y="6065"/>
                      <a:pt x="2184" y="6072"/>
                      <a:pt x="2258" y="6072"/>
                    </a:cubicBezTo>
                    <a:cubicBezTo>
                      <a:pt x="2332" y="6072"/>
                      <a:pt x="2406" y="6065"/>
                      <a:pt x="2479" y="6050"/>
                    </a:cubicBezTo>
                    <a:cubicBezTo>
                      <a:pt x="2627" y="6020"/>
                      <a:pt x="2774" y="5961"/>
                      <a:pt x="2893" y="5902"/>
                    </a:cubicBezTo>
                    <a:cubicBezTo>
                      <a:pt x="3011" y="5873"/>
                      <a:pt x="3129" y="5814"/>
                      <a:pt x="3247" y="5784"/>
                    </a:cubicBezTo>
                    <a:cubicBezTo>
                      <a:pt x="3306" y="5784"/>
                      <a:pt x="3365" y="5696"/>
                      <a:pt x="3335" y="5637"/>
                    </a:cubicBezTo>
                    <a:cubicBezTo>
                      <a:pt x="3306" y="5548"/>
                      <a:pt x="3247" y="5519"/>
                      <a:pt x="3188" y="5519"/>
                    </a:cubicBezTo>
                    <a:lnTo>
                      <a:pt x="3158" y="5519"/>
                    </a:lnTo>
                    <a:cubicBezTo>
                      <a:pt x="3040" y="5548"/>
                      <a:pt x="2922" y="5607"/>
                      <a:pt x="2804" y="5666"/>
                    </a:cubicBezTo>
                    <a:cubicBezTo>
                      <a:pt x="2621" y="5735"/>
                      <a:pt x="2438" y="5803"/>
                      <a:pt x="2255" y="5803"/>
                    </a:cubicBezTo>
                    <a:cubicBezTo>
                      <a:pt x="2202" y="5803"/>
                      <a:pt x="2149" y="5798"/>
                      <a:pt x="2096" y="5784"/>
                    </a:cubicBezTo>
                    <a:cubicBezTo>
                      <a:pt x="1860" y="5755"/>
                      <a:pt x="1624" y="5548"/>
                      <a:pt x="1476" y="5283"/>
                    </a:cubicBezTo>
                    <a:cubicBezTo>
                      <a:pt x="1329" y="5047"/>
                      <a:pt x="1270" y="4752"/>
                      <a:pt x="1211" y="4486"/>
                    </a:cubicBezTo>
                    <a:lnTo>
                      <a:pt x="532" y="1594"/>
                    </a:lnTo>
                    <a:cubicBezTo>
                      <a:pt x="443" y="1093"/>
                      <a:pt x="325" y="532"/>
                      <a:pt x="266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57"/>
              <p:cNvSpPr/>
              <p:nvPr/>
            </p:nvSpPr>
            <p:spPr>
              <a:xfrm>
                <a:off x="2808950" y="2314000"/>
                <a:ext cx="39125" cy="22025"/>
              </a:xfrm>
              <a:custGeom>
                <a:rect b="b" l="l" r="r" t="t"/>
                <a:pathLst>
                  <a:path extrusionOk="0" h="881" w="1565">
                    <a:moveTo>
                      <a:pt x="1018" y="0"/>
                    </a:moveTo>
                    <a:cubicBezTo>
                      <a:pt x="837" y="0"/>
                      <a:pt x="651" y="100"/>
                      <a:pt x="532" y="199"/>
                    </a:cubicBezTo>
                    <a:cubicBezTo>
                      <a:pt x="473" y="229"/>
                      <a:pt x="443" y="288"/>
                      <a:pt x="384" y="347"/>
                    </a:cubicBezTo>
                    <a:cubicBezTo>
                      <a:pt x="207" y="524"/>
                      <a:pt x="0" y="789"/>
                      <a:pt x="295" y="819"/>
                    </a:cubicBezTo>
                    <a:cubicBezTo>
                      <a:pt x="460" y="855"/>
                      <a:pt x="624" y="880"/>
                      <a:pt x="781" y="880"/>
                    </a:cubicBezTo>
                    <a:cubicBezTo>
                      <a:pt x="878" y="880"/>
                      <a:pt x="973" y="871"/>
                      <a:pt x="1063" y="848"/>
                    </a:cubicBezTo>
                    <a:cubicBezTo>
                      <a:pt x="1387" y="760"/>
                      <a:pt x="1564" y="317"/>
                      <a:pt x="1269" y="81"/>
                    </a:cubicBezTo>
                    <a:cubicBezTo>
                      <a:pt x="1192" y="23"/>
                      <a:pt x="1106" y="0"/>
                      <a:pt x="1018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57"/>
              <p:cNvSpPr/>
              <p:nvPr/>
            </p:nvSpPr>
            <p:spPr>
              <a:xfrm>
                <a:off x="2808200" y="2082100"/>
                <a:ext cx="128400" cy="233950"/>
              </a:xfrm>
              <a:custGeom>
                <a:rect b="b" l="l" r="r" t="t"/>
                <a:pathLst>
                  <a:path extrusionOk="0" h="9358" w="5136">
                    <a:moveTo>
                      <a:pt x="694" y="0"/>
                    </a:moveTo>
                    <a:cubicBezTo>
                      <a:pt x="517" y="0"/>
                      <a:pt x="334" y="20"/>
                      <a:pt x="148" y="62"/>
                    </a:cubicBezTo>
                    <a:cubicBezTo>
                      <a:pt x="60" y="92"/>
                      <a:pt x="1" y="151"/>
                      <a:pt x="30" y="239"/>
                    </a:cubicBezTo>
                    <a:cubicBezTo>
                      <a:pt x="30" y="288"/>
                      <a:pt x="89" y="336"/>
                      <a:pt x="143" y="336"/>
                    </a:cubicBezTo>
                    <a:cubicBezTo>
                      <a:pt x="155" y="336"/>
                      <a:pt x="167" y="333"/>
                      <a:pt x="178" y="328"/>
                    </a:cubicBezTo>
                    <a:lnTo>
                      <a:pt x="207" y="328"/>
                    </a:lnTo>
                    <a:cubicBezTo>
                      <a:pt x="377" y="289"/>
                      <a:pt x="543" y="271"/>
                      <a:pt x="705" y="271"/>
                    </a:cubicBezTo>
                    <a:cubicBezTo>
                      <a:pt x="1783" y="271"/>
                      <a:pt x="2675" y="1063"/>
                      <a:pt x="3188" y="1833"/>
                    </a:cubicBezTo>
                    <a:cubicBezTo>
                      <a:pt x="3335" y="2098"/>
                      <a:pt x="3483" y="2393"/>
                      <a:pt x="3601" y="2688"/>
                    </a:cubicBezTo>
                    <a:cubicBezTo>
                      <a:pt x="3837" y="3249"/>
                      <a:pt x="3955" y="3839"/>
                      <a:pt x="4073" y="4400"/>
                    </a:cubicBezTo>
                    <a:lnTo>
                      <a:pt x="4722" y="7292"/>
                    </a:lnTo>
                    <a:cubicBezTo>
                      <a:pt x="4811" y="7557"/>
                      <a:pt x="4870" y="7852"/>
                      <a:pt x="4840" y="8118"/>
                    </a:cubicBezTo>
                    <a:cubicBezTo>
                      <a:pt x="4840" y="8413"/>
                      <a:pt x="4693" y="8708"/>
                      <a:pt x="4486" y="8856"/>
                    </a:cubicBezTo>
                    <a:cubicBezTo>
                      <a:pt x="4309" y="9003"/>
                      <a:pt x="4073" y="9033"/>
                      <a:pt x="3807" y="9033"/>
                    </a:cubicBezTo>
                    <a:cubicBezTo>
                      <a:pt x="3660" y="9033"/>
                      <a:pt x="3542" y="9062"/>
                      <a:pt x="3424" y="9092"/>
                    </a:cubicBezTo>
                    <a:cubicBezTo>
                      <a:pt x="3335" y="9092"/>
                      <a:pt x="3306" y="9180"/>
                      <a:pt x="3306" y="9239"/>
                    </a:cubicBezTo>
                    <a:cubicBezTo>
                      <a:pt x="3335" y="9328"/>
                      <a:pt x="3394" y="9357"/>
                      <a:pt x="3483" y="9357"/>
                    </a:cubicBezTo>
                    <a:cubicBezTo>
                      <a:pt x="3571" y="9328"/>
                      <a:pt x="3689" y="9328"/>
                      <a:pt x="3807" y="9298"/>
                    </a:cubicBezTo>
                    <a:cubicBezTo>
                      <a:pt x="3955" y="9298"/>
                      <a:pt x="4102" y="9269"/>
                      <a:pt x="4250" y="9239"/>
                    </a:cubicBezTo>
                    <a:cubicBezTo>
                      <a:pt x="4398" y="9210"/>
                      <a:pt x="4545" y="9151"/>
                      <a:pt x="4663" y="9062"/>
                    </a:cubicBezTo>
                    <a:cubicBezTo>
                      <a:pt x="4899" y="8856"/>
                      <a:pt x="5076" y="8501"/>
                      <a:pt x="5106" y="8147"/>
                    </a:cubicBezTo>
                    <a:cubicBezTo>
                      <a:pt x="5135" y="7823"/>
                      <a:pt x="5047" y="7528"/>
                      <a:pt x="4988" y="7233"/>
                    </a:cubicBezTo>
                    <a:lnTo>
                      <a:pt x="4339" y="4341"/>
                    </a:lnTo>
                    <a:cubicBezTo>
                      <a:pt x="4220" y="3810"/>
                      <a:pt x="4102" y="3249"/>
                      <a:pt x="3896" y="2688"/>
                    </a:cubicBezTo>
                    <a:cubicBezTo>
                      <a:pt x="3748" y="2364"/>
                      <a:pt x="3601" y="2010"/>
                      <a:pt x="3394" y="1685"/>
                    </a:cubicBezTo>
                    <a:cubicBezTo>
                      <a:pt x="2856" y="865"/>
                      <a:pt x="1872" y="0"/>
                      <a:pt x="694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57"/>
              <p:cNvSpPr/>
              <p:nvPr/>
            </p:nvSpPr>
            <p:spPr>
              <a:xfrm>
                <a:off x="2890825" y="2151500"/>
                <a:ext cx="45775" cy="164550"/>
              </a:xfrm>
              <a:custGeom>
                <a:rect b="b" l="l" r="r" t="t"/>
                <a:pathLst>
                  <a:path extrusionOk="0" h="6582" w="1831">
                    <a:moveTo>
                      <a:pt x="591" y="1"/>
                    </a:moveTo>
                    <a:lnTo>
                      <a:pt x="325" y="60"/>
                    </a:lnTo>
                    <a:cubicBezTo>
                      <a:pt x="532" y="562"/>
                      <a:pt x="650" y="1122"/>
                      <a:pt x="768" y="1624"/>
                    </a:cubicBezTo>
                    <a:lnTo>
                      <a:pt x="1417" y="4516"/>
                    </a:lnTo>
                    <a:cubicBezTo>
                      <a:pt x="1506" y="4781"/>
                      <a:pt x="1565" y="5076"/>
                      <a:pt x="1535" y="5342"/>
                    </a:cubicBezTo>
                    <a:cubicBezTo>
                      <a:pt x="1535" y="5637"/>
                      <a:pt x="1388" y="5932"/>
                      <a:pt x="1181" y="6080"/>
                    </a:cubicBezTo>
                    <a:cubicBezTo>
                      <a:pt x="1004" y="6227"/>
                      <a:pt x="768" y="6257"/>
                      <a:pt x="502" y="6257"/>
                    </a:cubicBezTo>
                    <a:cubicBezTo>
                      <a:pt x="355" y="6257"/>
                      <a:pt x="237" y="6286"/>
                      <a:pt x="119" y="6316"/>
                    </a:cubicBezTo>
                    <a:cubicBezTo>
                      <a:pt x="30" y="6316"/>
                      <a:pt x="1" y="6404"/>
                      <a:pt x="1" y="6463"/>
                    </a:cubicBezTo>
                    <a:cubicBezTo>
                      <a:pt x="30" y="6552"/>
                      <a:pt x="89" y="6581"/>
                      <a:pt x="178" y="6581"/>
                    </a:cubicBezTo>
                    <a:cubicBezTo>
                      <a:pt x="266" y="6552"/>
                      <a:pt x="384" y="6552"/>
                      <a:pt x="502" y="6522"/>
                    </a:cubicBezTo>
                    <a:cubicBezTo>
                      <a:pt x="650" y="6522"/>
                      <a:pt x="797" y="6493"/>
                      <a:pt x="945" y="6463"/>
                    </a:cubicBezTo>
                    <a:cubicBezTo>
                      <a:pt x="1093" y="6434"/>
                      <a:pt x="1240" y="6404"/>
                      <a:pt x="1358" y="6286"/>
                    </a:cubicBezTo>
                    <a:cubicBezTo>
                      <a:pt x="1594" y="6080"/>
                      <a:pt x="1771" y="5725"/>
                      <a:pt x="1801" y="5371"/>
                    </a:cubicBezTo>
                    <a:cubicBezTo>
                      <a:pt x="1830" y="5047"/>
                      <a:pt x="1742" y="4752"/>
                      <a:pt x="1683" y="4457"/>
                    </a:cubicBezTo>
                    <a:lnTo>
                      <a:pt x="1034" y="1565"/>
                    </a:lnTo>
                    <a:cubicBezTo>
                      <a:pt x="915" y="1063"/>
                      <a:pt x="797" y="532"/>
                      <a:pt x="591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57"/>
              <p:cNvSpPr/>
              <p:nvPr/>
            </p:nvSpPr>
            <p:spPr>
              <a:xfrm>
                <a:off x="2873425" y="2301625"/>
                <a:ext cx="39550" cy="21225"/>
              </a:xfrm>
              <a:custGeom>
                <a:rect b="b" l="l" r="r" t="t"/>
                <a:pathLst>
                  <a:path extrusionOk="0" h="849" w="1582">
                    <a:moveTo>
                      <a:pt x="600" y="0"/>
                    </a:moveTo>
                    <a:cubicBezTo>
                      <a:pt x="404" y="0"/>
                      <a:pt x="216" y="72"/>
                      <a:pt x="136" y="252"/>
                    </a:cubicBezTo>
                    <a:cubicBezTo>
                      <a:pt x="0" y="550"/>
                      <a:pt x="289" y="849"/>
                      <a:pt x="589" y="849"/>
                    </a:cubicBezTo>
                    <a:cubicBezTo>
                      <a:pt x="615" y="849"/>
                      <a:pt x="641" y="846"/>
                      <a:pt x="667" y="842"/>
                    </a:cubicBezTo>
                    <a:cubicBezTo>
                      <a:pt x="903" y="812"/>
                      <a:pt x="1139" y="665"/>
                      <a:pt x="1346" y="517"/>
                    </a:cubicBezTo>
                    <a:cubicBezTo>
                      <a:pt x="1582" y="311"/>
                      <a:pt x="1287" y="163"/>
                      <a:pt x="1051" y="104"/>
                    </a:cubicBezTo>
                    <a:cubicBezTo>
                      <a:pt x="992" y="75"/>
                      <a:pt x="903" y="45"/>
                      <a:pt x="874" y="45"/>
                    </a:cubicBezTo>
                    <a:cubicBezTo>
                      <a:pt x="788" y="16"/>
                      <a:pt x="693" y="0"/>
                      <a:pt x="600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57"/>
              <p:cNvSpPr/>
              <p:nvPr/>
            </p:nvSpPr>
            <p:spPr>
              <a:xfrm>
                <a:off x="3022150" y="2043075"/>
                <a:ext cx="83375" cy="82650"/>
              </a:xfrm>
              <a:custGeom>
                <a:rect b="b" l="l" r="r" t="t"/>
                <a:pathLst>
                  <a:path extrusionOk="0" h="3306" w="3335">
                    <a:moveTo>
                      <a:pt x="1682" y="0"/>
                    </a:moveTo>
                    <a:cubicBezTo>
                      <a:pt x="738" y="0"/>
                      <a:pt x="0" y="738"/>
                      <a:pt x="0" y="1653"/>
                    </a:cubicBezTo>
                    <a:cubicBezTo>
                      <a:pt x="0" y="2568"/>
                      <a:pt x="738" y="3305"/>
                      <a:pt x="1682" y="3305"/>
                    </a:cubicBezTo>
                    <a:cubicBezTo>
                      <a:pt x="2597" y="3305"/>
                      <a:pt x="3334" y="2568"/>
                      <a:pt x="3334" y="1653"/>
                    </a:cubicBezTo>
                    <a:cubicBezTo>
                      <a:pt x="3334" y="738"/>
                      <a:pt x="2597" y="0"/>
                      <a:pt x="16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57"/>
              <p:cNvSpPr/>
              <p:nvPr/>
            </p:nvSpPr>
            <p:spPr>
              <a:xfrm>
                <a:off x="2948375" y="1838725"/>
                <a:ext cx="115825" cy="227975"/>
              </a:xfrm>
              <a:custGeom>
                <a:rect b="b" l="l" r="r" t="t"/>
                <a:pathLst>
                  <a:path extrusionOk="0" h="9119" w="4633">
                    <a:moveTo>
                      <a:pt x="0" y="1"/>
                    </a:moveTo>
                    <a:lnTo>
                      <a:pt x="0" y="1"/>
                    </a:lnTo>
                    <a:cubicBezTo>
                      <a:pt x="59" y="60"/>
                      <a:pt x="89" y="119"/>
                      <a:pt x="148" y="207"/>
                    </a:cubicBezTo>
                    <a:cubicBezTo>
                      <a:pt x="266" y="414"/>
                      <a:pt x="443" y="621"/>
                      <a:pt x="620" y="798"/>
                    </a:cubicBezTo>
                    <a:cubicBezTo>
                      <a:pt x="768" y="886"/>
                      <a:pt x="856" y="975"/>
                      <a:pt x="974" y="1093"/>
                    </a:cubicBezTo>
                    <a:cubicBezTo>
                      <a:pt x="1004" y="1093"/>
                      <a:pt x="1004" y="1122"/>
                      <a:pt x="1004" y="1122"/>
                    </a:cubicBezTo>
                    <a:cubicBezTo>
                      <a:pt x="1181" y="1299"/>
                      <a:pt x="1358" y="1476"/>
                      <a:pt x="1476" y="1624"/>
                    </a:cubicBezTo>
                    <a:cubicBezTo>
                      <a:pt x="1594" y="1742"/>
                      <a:pt x="1682" y="1889"/>
                      <a:pt x="1771" y="1978"/>
                    </a:cubicBezTo>
                    <a:cubicBezTo>
                      <a:pt x="2449" y="2952"/>
                      <a:pt x="2863" y="4043"/>
                      <a:pt x="3217" y="5017"/>
                    </a:cubicBezTo>
                    <a:cubicBezTo>
                      <a:pt x="3541" y="6020"/>
                      <a:pt x="3866" y="7053"/>
                      <a:pt x="4102" y="8115"/>
                    </a:cubicBezTo>
                    <a:cubicBezTo>
                      <a:pt x="4161" y="8410"/>
                      <a:pt x="4220" y="8706"/>
                      <a:pt x="4279" y="8971"/>
                    </a:cubicBezTo>
                    <a:cubicBezTo>
                      <a:pt x="4308" y="9089"/>
                      <a:pt x="4397" y="9119"/>
                      <a:pt x="4485" y="9119"/>
                    </a:cubicBezTo>
                    <a:cubicBezTo>
                      <a:pt x="4603" y="9089"/>
                      <a:pt x="4633" y="9001"/>
                      <a:pt x="4603" y="8912"/>
                    </a:cubicBezTo>
                    <a:cubicBezTo>
                      <a:pt x="4544" y="8617"/>
                      <a:pt x="4485" y="8351"/>
                      <a:pt x="4426" y="8056"/>
                    </a:cubicBezTo>
                    <a:cubicBezTo>
                      <a:pt x="4190" y="6994"/>
                      <a:pt x="3866" y="5932"/>
                      <a:pt x="3512" y="4899"/>
                    </a:cubicBezTo>
                    <a:cubicBezTo>
                      <a:pt x="3187" y="3955"/>
                      <a:pt x="2774" y="2893"/>
                      <a:pt x="2125" y="1919"/>
                    </a:cubicBezTo>
                    <a:cubicBezTo>
                      <a:pt x="2095" y="1889"/>
                      <a:pt x="2066" y="1830"/>
                      <a:pt x="2036" y="1801"/>
                    </a:cubicBezTo>
                    <a:cubicBezTo>
                      <a:pt x="1918" y="1653"/>
                      <a:pt x="1800" y="1476"/>
                      <a:pt x="1682" y="1329"/>
                    </a:cubicBezTo>
                    <a:cubicBezTo>
                      <a:pt x="1594" y="1270"/>
                      <a:pt x="1535" y="1181"/>
                      <a:pt x="1446" y="1093"/>
                    </a:cubicBezTo>
                    <a:cubicBezTo>
                      <a:pt x="1063" y="680"/>
                      <a:pt x="590" y="29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57"/>
              <p:cNvSpPr/>
              <p:nvPr/>
            </p:nvSpPr>
            <p:spPr>
              <a:xfrm>
                <a:off x="3050900" y="2040125"/>
                <a:ext cx="13300" cy="26575"/>
              </a:xfrm>
              <a:custGeom>
                <a:rect b="b" l="l" r="r" t="t"/>
                <a:pathLst>
                  <a:path extrusionOk="0" h="1063" w="532">
                    <a:moveTo>
                      <a:pt x="325" y="0"/>
                    </a:moveTo>
                    <a:cubicBezTo>
                      <a:pt x="266" y="0"/>
                      <a:pt x="237" y="30"/>
                      <a:pt x="178" y="30"/>
                    </a:cubicBezTo>
                    <a:lnTo>
                      <a:pt x="1" y="59"/>
                    </a:lnTo>
                    <a:cubicBezTo>
                      <a:pt x="60" y="354"/>
                      <a:pt x="119" y="650"/>
                      <a:pt x="178" y="915"/>
                    </a:cubicBezTo>
                    <a:cubicBezTo>
                      <a:pt x="207" y="1033"/>
                      <a:pt x="296" y="1063"/>
                      <a:pt x="384" y="1063"/>
                    </a:cubicBezTo>
                    <a:cubicBezTo>
                      <a:pt x="502" y="1033"/>
                      <a:pt x="532" y="945"/>
                      <a:pt x="502" y="856"/>
                    </a:cubicBezTo>
                    <a:cubicBezTo>
                      <a:pt x="443" y="561"/>
                      <a:pt x="384" y="295"/>
                      <a:pt x="325" y="0"/>
                    </a:cubicBezTo>
                    <a:close/>
                  </a:path>
                </a:pathLst>
              </a:custGeom>
              <a:solidFill>
                <a:srgbClr val="E4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57"/>
              <p:cNvSpPr/>
              <p:nvPr/>
            </p:nvSpPr>
            <p:spPr>
              <a:xfrm>
                <a:off x="3041325" y="2062250"/>
                <a:ext cx="45025" cy="44300"/>
              </a:xfrm>
              <a:custGeom>
                <a:rect b="b" l="l" r="r" t="t"/>
                <a:pathLst>
                  <a:path extrusionOk="0" h="1772" w="1801">
                    <a:moveTo>
                      <a:pt x="915" y="1"/>
                    </a:moveTo>
                    <a:cubicBezTo>
                      <a:pt x="413" y="1"/>
                      <a:pt x="0" y="384"/>
                      <a:pt x="0" y="886"/>
                    </a:cubicBezTo>
                    <a:cubicBezTo>
                      <a:pt x="0" y="1387"/>
                      <a:pt x="413" y="1771"/>
                      <a:pt x="915" y="1771"/>
                    </a:cubicBezTo>
                    <a:cubicBezTo>
                      <a:pt x="1387" y="1771"/>
                      <a:pt x="1800" y="1387"/>
                      <a:pt x="1800" y="886"/>
                    </a:cubicBezTo>
                    <a:cubicBezTo>
                      <a:pt x="1800" y="384"/>
                      <a:pt x="1387" y="1"/>
                      <a:pt x="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57"/>
              <p:cNvSpPr/>
              <p:nvPr/>
            </p:nvSpPr>
            <p:spPr>
              <a:xfrm>
                <a:off x="2605350" y="2877400"/>
                <a:ext cx="373300" cy="1147850"/>
              </a:xfrm>
              <a:custGeom>
                <a:rect b="b" l="l" r="r" t="t"/>
                <a:pathLst>
                  <a:path extrusionOk="0" fill="none" h="45914" w="14932">
                    <a:moveTo>
                      <a:pt x="13220" y="0"/>
                    </a:moveTo>
                    <a:cubicBezTo>
                      <a:pt x="14105" y="3777"/>
                      <a:pt x="14931" y="9679"/>
                      <a:pt x="13780" y="16701"/>
                    </a:cubicBezTo>
                    <a:cubicBezTo>
                      <a:pt x="13102" y="20950"/>
                      <a:pt x="11862" y="24462"/>
                      <a:pt x="10712" y="27147"/>
                    </a:cubicBezTo>
                    <a:cubicBezTo>
                      <a:pt x="7141" y="33402"/>
                      <a:pt x="3571" y="39658"/>
                      <a:pt x="0" y="45914"/>
                    </a:cubicBezTo>
                  </a:path>
                </a:pathLst>
              </a:custGeom>
              <a:noFill/>
              <a:ln cap="flat" cmpd="sng" w="5900">
                <a:solidFill>
                  <a:srgbClr val="272127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9" name="Google Shape;879;p57"/>
            <p:cNvGrpSpPr/>
            <p:nvPr/>
          </p:nvGrpSpPr>
          <p:grpSpPr>
            <a:xfrm>
              <a:off x="675335" y="1766490"/>
              <a:ext cx="821023" cy="505429"/>
              <a:chOff x="3086252" y="2483621"/>
              <a:chExt cx="821023" cy="505429"/>
            </a:xfrm>
          </p:grpSpPr>
          <p:sp>
            <p:nvSpPr>
              <p:cNvPr id="880" name="Google Shape;880;p57"/>
              <p:cNvSpPr/>
              <p:nvPr/>
            </p:nvSpPr>
            <p:spPr>
              <a:xfrm>
                <a:off x="3086252" y="2483621"/>
                <a:ext cx="69175" cy="265375"/>
              </a:xfrm>
              <a:custGeom>
                <a:rect b="b" l="l" r="r" t="t"/>
                <a:pathLst>
                  <a:path extrusionOk="0" h="10615" w="2767">
                    <a:moveTo>
                      <a:pt x="0" y="9243"/>
                    </a:moveTo>
                    <a:cubicBezTo>
                      <a:pt x="405" y="9467"/>
                      <a:pt x="563" y="10389"/>
                      <a:pt x="967" y="10614"/>
                    </a:cubicBezTo>
                    <a:cubicBezTo>
                      <a:pt x="1012" y="10547"/>
                      <a:pt x="1305" y="9782"/>
                      <a:pt x="1327" y="9715"/>
                    </a:cubicBezTo>
                    <a:cubicBezTo>
                      <a:pt x="1552" y="9153"/>
                      <a:pt x="1664" y="8501"/>
                      <a:pt x="1799" y="7826"/>
                    </a:cubicBezTo>
                    <a:cubicBezTo>
                      <a:pt x="2114" y="6252"/>
                      <a:pt x="2451" y="4656"/>
                      <a:pt x="2654" y="2947"/>
                    </a:cubicBezTo>
                    <a:cubicBezTo>
                      <a:pt x="2699" y="2609"/>
                      <a:pt x="2766" y="2227"/>
                      <a:pt x="2744" y="1912"/>
                    </a:cubicBezTo>
                    <a:cubicBezTo>
                      <a:pt x="2699" y="1170"/>
                      <a:pt x="2361" y="563"/>
                      <a:pt x="1979" y="1"/>
                    </a:cubicBezTo>
                    <a:cubicBezTo>
                      <a:pt x="1934" y="1"/>
                      <a:pt x="1934" y="23"/>
                      <a:pt x="1957" y="46"/>
                    </a:cubicBezTo>
                    <a:cubicBezTo>
                      <a:pt x="1237" y="3037"/>
                      <a:pt x="630" y="6095"/>
                      <a:pt x="0" y="9220"/>
                    </a:cubicBezTo>
                    <a:cubicBezTo>
                      <a:pt x="0" y="9220"/>
                      <a:pt x="0" y="9243"/>
                      <a:pt x="0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57"/>
              <p:cNvSpPr/>
              <p:nvPr/>
            </p:nvSpPr>
            <p:spPr>
              <a:xfrm>
                <a:off x="3887000" y="2969350"/>
                <a:ext cx="20275" cy="19700"/>
              </a:xfrm>
              <a:custGeom>
                <a:rect b="b" l="l" r="r" t="t"/>
                <a:pathLst>
                  <a:path extrusionOk="0" h="788" w="811">
                    <a:moveTo>
                      <a:pt x="810" y="405"/>
                    </a:moveTo>
                    <a:cubicBezTo>
                      <a:pt x="788" y="630"/>
                      <a:pt x="608" y="788"/>
                      <a:pt x="383" y="788"/>
                    </a:cubicBezTo>
                    <a:cubicBezTo>
                      <a:pt x="180" y="765"/>
                      <a:pt x="1" y="585"/>
                      <a:pt x="23" y="383"/>
                    </a:cubicBezTo>
                    <a:cubicBezTo>
                      <a:pt x="23" y="158"/>
                      <a:pt x="203" y="1"/>
                      <a:pt x="428" y="1"/>
                    </a:cubicBezTo>
                    <a:cubicBezTo>
                      <a:pt x="653" y="1"/>
                      <a:pt x="810" y="203"/>
                      <a:pt x="810" y="4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2" name="Google Shape;882;p57"/>
          <p:cNvSpPr txBox="1"/>
          <p:nvPr>
            <p:ph idx="1" type="subTitle"/>
          </p:nvPr>
        </p:nvSpPr>
        <p:spPr>
          <a:xfrm>
            <a:off x="425350" y="1534588"/>
            <a:ext cx="55497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b="1"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3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Nadia, a doctor, </a:t>
            </a:r>
            <a:r>
              <a:rPr b="1"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 want to</a:t>
            </a:r>
            <a:r>
              <a:rPr lang="en" sz="13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be able to access a patient’s vital signs history since they arrived at their room </a:t>
            </a:r>
            <a:r>
              <a:rPr b="1"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 that </a:t>
            </a:r>
            <a:r>
              <a:rPr lang="en" sz="13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I can have a bigger picture of how their health progressed since they arrived</a:t>
            </a:r>
            <a:endParaRPr sz="15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0955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Nunito Medium"/>
              <a:buChar char="●"/>
            </a:pPr>
            <a:r>
              <a:rPr b="1"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3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Nadia, a doctor, </a:t>
            </a:r>
            <a:r>
              <a:rPr b="1"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 want to </a:t>
            </a:r>
            <a:r>
              <a:rPr lang="en" sz="13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be able to add information to each patient about necessary medication that needs to be provided by the nurses at a specific time </a:t>
            </a:r>
            <a:r>
              <a:rPr b="1"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 that </a:t>
            </a:r>
            <a:r>
              <a:rPr lang="en" sz="13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they can make sure that the treatment is made while the patients are in their rooms.</a:t>
            </a:r>
            <a:endParaRPr sz="13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58"/>
          <p:cNvGrpSpPr/>
          <p:nvPr/>
        </p:nvGrpSpPr>
        <p:grpSpPr>
          <a:xfrm>
            <a:off x="133763" y="213946"/>
            <a:ext cx="8790804" cy="4763540"/>
            <a:chOff x="1465050" y="946225"/>
            <a:chExt cx="6213900" cy="3359100"/>
          </a:xfrm>
        </p:grpSpPr>
        <p:sp>
          <p:nvSpPr>
            <p:cNvPr id="888" name="Google Shape;888;p5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58"/>
          <p:cNvSpPr txBox="1"/>
          <p:nvPr>
            <p:ph type="title"/>
          </p:nvPr>
        </p:nvSpPr>
        <p:spPr>
          <a:xfrm>
            <a:off x="2180500" y="373375"/>
            <a:ext cx="6295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PERSONA - HOSPITAL MANAGER </a:t>
            </a:r>
            <a:endParaRPr sz="3200"/>
          </a:p>
        </p:txBody>
      </p:sp>
      <p:sp>
        <p:nvSpPr>
          <p:cNvPr id="894" name="Google Shape;894;p58"/>
          <p:cNvSpPr txBox="1"/>
          <p:nvPr>
            <p:ph idx="1" type="subTitle"/>
          </p:nvPr>
        </p:nvSpPr>
        <p:spPr>
          <a:xfrm>
            <a:off x="2500975" y="1222075"/>
            <a:ext cx="64575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David, a hospital manager,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 want to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be able to easily discharge a patient from the hospital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 that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I can optimize bed/room usage and help patients quickly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2225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David, a hospital manager, 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 want to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be able to check a map of the rooms and the respective beds, to check bed/room availability and which rooms have patients with contagious diseases 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 that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I can optimize patient placement and hospital management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2225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David, a hospital manager, 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 want to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be able to register a patient in the system and assign a bed/room and a doctor to the patient 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 that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the hospital can be more organized.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2225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David, a hospital manager,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 want to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assign a group of nurses to a specific room and a specific time frame by selecting the room, the time frame and selecting their names from a list of available nurses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so that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I can ensure adequate staffing and that each room has staff assigned to it.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895" name="Google Shape;8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0" y="796774"/>
            <a:ext cx="2276975" cy="40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59"/>
          <p:cNvGrpSpPr/>
          <p:nvPr/>
        </p:nvGrpSpPr>
        <p:grpSpPr>
          <a:xfrm>
            <a:off x="133763" y="213946"/>
            <a:ext cx="8790804" cy="4763540"/>
            <a:chOff x="1465050" y="946225"/>
            <a:chExt cx="6213900" cy="3359100"/>
          </a:xfrm>
        </p:grpSpPr>
        <p:sp>
          <p:nvSpPr>
            <p:cNvPr id="901" name="Google Shape;901;p59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9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9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9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9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59"/>
          <p:cNvSpPr txBox="1"/>
          <p:nvPr>
            <p:ph type="title"/>
          </p:nvPr>
        </p:nvSpPr>
        <p:spPr>
          <a:xfrm>
            <a:off x="4785102" y="373350"/>
            <a:ext cx="5284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PERSONA - NURSE</a:t>
            </a:r>
            <a:endParaRPr sz="3200"/>
          </a:p>
        </p:txBody>
      </p:sp>
      <p:sp>
        <p:nvSpPr>
          <p:cNvPr id="907" name="Google Shape;907;p59"/>
          <p:cNvSpPr txBox="1"/>
          <p:nvPr>
            <p:ph idx="1" type="subTitle"/>
          </p:nvPr>
        </p:nvSpPr>
        <p:spPr>
          <a:xfrm>
            <a:off x="1787450" y="1031225"/>
            <a:ext cx="67779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Peter, a nurse, 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 want to 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receive an alert when a patient is discharged, 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 that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I know which rooms/beds need to be prepared.</a:t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0320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Medium"/>
              <a:buChar char="●"/>
            </a:pP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Peter, a nurse, 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 want to 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see what rooms I am assigned to 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 that 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I can be prepared and present in the correct locations to provide care for patients.</a:t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0320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Medium"/>
              <a:buChar char="●"/>
            </a:pP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Peter, a nurse, 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 want to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check my assignment schedule for the day 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 that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I can know where I’ll be needed next.</a:t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03200" lvl="0" marL="2413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Medium"/>
              <a:buChar char="●"/>
            </a:pP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Peter, a nurse, 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 want to 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be able to monitor the vital signs and assigned medication of the patients in the rooms I’m assigned too in real-time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so that I</a:t>
            </a:r>
            <a:r>
              <a:rPr lang="en" sz="12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can ensure their health status is stable and respond promptly to any changes</a:t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2413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2225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unito Medium"/>
              <a:buChar char="●"/>
            </a:pPr>
            <a:r>
              <a:rPr b="1"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3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Peter, a nurse, </a:t>
            </a:r>
            <a:r>
              <a:rPr b="1"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 want to </a:t>
            </a:r>
            <a:r>
              <a:rPr lang="en" sz="13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be able to receive an alert if something unusual like a drastic change in heartbeat happens to my patient,</a:t>
            </a:r>
            <a:r>
              <a:rPr b="1" lang="en" sz="1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so that </a:t>
            </a:r>
            <a:r>
              <a:rPr lang="en" sz="13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I can help them as fast as possible.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908" name="Google Shape;9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525" y="794575"/>
            <a:ext cx="2396750" cy="426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60"/>
          <p:cNvGrpSpPr/>
          <p:nvPr/>
        </p:nvGrpSpPr>
        <p:grpSpPr>
          <a:xfrm>
            <a:off x="133763" y="213946"/>
            <a:ext cx="8790804" cy="4763540"/>
            <a:chOff x="1465050" y="946225"/>
            <a:chExt cx="6213900" cy="3359100"/>
          </a:xfrm>
        </p:grpSpPr>
        <p:sp>
          <p:nvSpPr>
            <p:cNvPr id="914" name="Google Shape;914;p60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0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0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0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0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60"/>
          <p:cNvSpPr txBox="1"/>
          <p:nvPr>
            <p:ph type="title"/>
          </p:nvPr>
        </p:nvSpPr>
        <p:spPr>
          <a:xfrm>
            <a:off x="4565200" y="373375"/>
            <a:ext cx="62958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PERSONA - VISITOR </a:t>
            </a:r>
            <a:endParaRPr sz="3200"/>
          </a:p>
        </p:txBody>
      </p:sp>
      <p:sp>
        <p:nvSpPr>
          <p:cNvPr id="920" name="Google Shape;920;p60"/>
          <p:cNvSpPr txBox="1"/>
          <p:nvPr>
            <p:ph idx="1" type="subTitle"/>
          </p:nvPr>
        </p:nvSpPr>
        <p:spPr>
          <a:xfrm>
            <a:off x="478650" y="1134400"/>
            <a:ext cx="35772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2413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Maria, a visitor,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 want to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be able to check where my relative’s room is by receiving a secret code from the application sent by the reception 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that</a:t>
            </a: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when I enter the hospital to visit them, I know where to go.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21" name="Google Shape;921;p60"/>
          <p:cNvPicPr preferRelativeResize="0"/>
          <p:nvPr/>
        </p:nvPicPr>
        <p:blipFill rotWithShape="1">
          <a:blip r:embed="rId3">
            <a:alphaModFix/>
          </a:blip>
          <a:srcRect b="20265" l="0" r="0" t="24711"/>
          <a:stretch/>
        </p:blipFill>
        <p:spPr>
          <a:xfrm>
            <a:off x="4757125" y="1212250"/>
            <a:ext cx="3433849" cy="335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1"/>
          <p:cNvSpPr txBox="1"/>
          <p:nvPr>
            <p:ph type="title"/>
          </p:nvPr>
        </p:nvSpPr>
        <p:spPr>
          <a:xfrm>
            <a:off x="151975" y="562250"/>
            <a:ext cx="75750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MANAGEMENT (BACKLOG)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grpSp>
        <p:nvGrpSpPr>
          <p:cNvPr id="927" name="Google Shape;927;p61"/>
          <p:cNvGrpSpPr/>
          <p:nvPr/>
        </p:nvGrpSpPr>
        <p:grpSpPr>
          <a:xfrm>
            <a:off x="1677171" y="1357754"/>
            <a:ext cx="5610870" cy="3619766"/>
            <a:chOff x="1465122" y="946240"/>
            <a:chExt cx="4933500" cy="3359100"/>
          </a:xfrm>
        </p:grpSpPr>
        <p:sp>
          <p:nvSpPr>
            <p:cNvPr id="928" name="Google Shape;928;p61"/>
            <p:cNvSpPr/>
            <p:nvPr/>
          </p:nvSpPr>
          <p:spPr>
            <a:xfrm flipH="1">
              <a:off x="1465122" y="946240"/>
              <a:ext cx="4933500" cy="33591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1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1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1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2" name="Google Shape;932;p61"/>
          <p:cNvPicPr preferRelativeResize="0"/>
          <p:nvPr/>
        </p:nvPicPr>
        <p:blipFill rotWithShape="1">
          <a:blip r:embed="rId3">
            <a:alphaModFix/>
          </a:blip>
          <a:srcRect b="0" l="0" r="27803" t="6942"/>
          <a:stretch/>
        </p:blipFill>
        <p:spPr>
          <a:xfrm>
            <a:off x="1831576" y="1576201"/>
            <a:ext cx="5258270" cy="330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