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77.xml" ContentType="application/vnd.openxmlformats-officedocument.presentationml.notesSlide+xml"/>
  <Override PartName="/ppt/charts/chart2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</p:sldMasterIdLst>
  <p:notesMasterIdLst>
    <p:notesMasterId r:id="rId111"/>
  </p:notesMasterIdLst>
  <p:handoutMasterIdLst>
    <p:handoutMasterId r:id="rId112"/>
  </p:handoutMasterIdLst>
  <p:sldIdLst>
    <p:sldId id="256" r:id="rId11"/>
    <p:sldId id="288" r:id="rId12"/>
    <p:sldId id="427" r:id="rId13"/>
    <p:sldId id="405" r:id="rId14"/>
    <p:sldId id="290" r:id="rId15"/>
    <p:sldId id="291" r:id="rId16"/>
    <p:sldId id="408" r:id="rId17"/>
    <p:sldId id="409" r:id="rId18"/>
    <p:sldId id="406" r:id="rId19"/>
    <p:sldId id="407" r:id="rId20"/>
    <p:sldId id="410" r:id="rId21"/>
    <p:sldId id="411" r:id="rId22"/>
    <p:sldId id="414" r:id="rId23"/>
    <p:sldId id="412" r:id="rId24"/>
    <p:sldId id="413" r:id="rId25"/>
    <p:sldId id="292" r:id="rId26"/>
    <p:sldId id="415" r:id="rId27"/>
    <p:sldId id="289" r:id="rId28"/>
    <p:sldId id="293" r:id="rId29"/>
    <p:sldId id="294" r:id="rId30"/>
    <p:sldId id="295" r:id="rId31"/>
    <p:sldId id="296" r:id="rId32"/>
    <p:sldId id="297" r:id="rId33"/>
    <p:sldId id="416" r:id="rId34"/>
    <p:sldId id="41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92" r:id="rId44"/>
    <p:sldId id="393" r:id="rId45"/>
    <p:sldId id="306" r:id="rId46"/>
    <p:sldId id="394" r:id="rId47"/>
    <p:sldId id="395" r:id="rId48"/>
    <p:sldId id="307" r:id="rId49"/>
    <p:sldId id="396" r:id="rId50"/>
    <p:sldId id="397" r:id="rId51"/>
    <p:sldId id="308" r:id="rId52"/>
    <p:sldId id="398" r:id="rId53"/>
    <p:sldId id="399" r:id="rId54"/>
    <p:sldId id="309" r:id="rId55"/>
    <p:sldId id="401" r:id="rId56"/>
    <p:sldId id="402" r:id="rId57"/>
    <p:sldId id="432" r:id="rId58"/>
    <p:sldId id="433" r:id="rId59"/>
    <p:sldId id="434" r:id="rId60"/>
    <p:sldId id="429" r:id="rId61"/>
    <p:sldId id="435" r:id="rId62"/>
    <p:sldId id="436" r:id="rId63"/>
    <p:sldId id="437" r:id="rId64"/>
    <p:sldId id="431" r:id="rId65"/>
    <p:sldId id="438" r:id="rId66"/>
    <p:sldId id="440" r:id="rId67"/>
    <p:sldId id="388" r:id="rId68"/>
    <p:sldId id="318" r:id="rId69"/>
    <p:sldId id="319" r:id="rId70"/>
    <p:sldId id="368" r:id="rId71"/>
    <p:sldId id="367" r:id="rId72"/>
    <p:sldId id="366" r:id="rId73"/>
    <p:sldId id="365" r:id="rId74"/>
    <p:sldId id="364" r:id="rId75"/>
    <p:sldId id="363" r:id="rId76"/>
    <p:sldId id="362" r:id="rId77"/>
    <p:sldId id="369" r:id="rId78"/>
    <p:sldId id="370" r:id="rId79"/>
    <p:sldId id="422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441" r:id="rId94"/>
    <p:sldId id="344" r:id="rId95"/>
    <p:sldId id="389" r:id="rId96"/>
    <p:sldId id="390" r:id="rId97"/>
    <p:sldId id="391" r:id="rId98"/>
    <p:sldId id="360" r:id="rId99"/>
    <p:sldId id="361" r:id="rId100"/>
    <p:sldId id="404" r:id="rId101"/>
    <p:sldId id="381" r:id="rId102"/>
    <p:sldId id="439" r:id="rId103"/>
    <p:sldId id="419" r:id="rId104"/>
    <p:sldId id="442" r:id="rId105"/>
    <p:sldId id="424" r:id="rId106"/>
    <p:sldId id="420" r:id="rId107"/>
    <p:sldId id="426" r:id="rId108"/>
    <p:sldId id="425" r:id="rId109"/>
    <p:sldId id="270" r:id="rId1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89A"/>
    <a:srgbClr val="474748"/>
    <a:srgbClr val="996600"/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presProps" Target="presProps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14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theme" Target="theme/theme1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tableStyles" Target="tableStyle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Pasta1" TargetMode="External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Pasta1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 médio de comparações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Plan1!$D$1</c:f>
              <c:strCache>
                <c:ptCount val="1"/>
                <c:pt idx="0">
                  <c:v>Sequencial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Plan1!$C$2:$C$12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Plan1!$D$2:$D$12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53-42A9-A3AA-E747E8946FBF}"/>
            </c:ext>
          </c:extLst>
        </c:ser>
        <c:ser>
          <c:idx val="1"/>
          <c:order val="1"/>
          <c:tx>
            <c:strRef>
              <c:f>Plan1!$E$1</c:f>
              <c:strCache>
                <c:ptCount val="1"/>
                <c:pt idx="0">
                  <c:v>Binária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Plan1!$C$2:$C$12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Plan1!$E$2:$E$12</c:f>
              <c:numCache>
                <c:formatCode>General</c:formatCode>
                <c:ptCount val="11"/>
                <c:pt idx="0">
                  <c:v>1</c:v>
                </c:pt>
                <c:pt idx="1">
                  <c:v>4.3219280948873626</c:v>
                </c:pt>
                <c:pt idx="2">
                  <c:v>5.3219280948873626</c:v>
                </c:pt>
                <c:pt idx="3">
                  <c:v>5.9068905956085187</c:v>
                </c:pt>
                <c:pt idx="4">
                  <c:v>6.3219280948873626</c:v>
                </c:pt>
                <c:pt idx="5">
                  <c:v>6.6438561897747244</c:v>
                </c:pt>
                <c:pt idx="6">
                  <c:v>6.9068905956085187</c:v>
                </c:pt>
                <c:pt idx="7">
                  <c:v>7.1292830169449672</c:v>
                </c:pt>
                <c:pt idx="8">
                  <c:v>7.3219280948873617</c:v>
                </c:pt>
                <c:pt idx="9">
                  <c:v>7.4918530963296748</c:v>
                </c:pt>
                <c:pt idx="10">
                  <c:v>7.6438561897747253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3-42A9-A3AA-E747E8946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4758144"/>
        <c:axId val="294991488"/>
      </c:lineChart>
      <c:catAx>
        <c:axId val="27475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4991488"/>
        <c:crosses val="autoZero"/>
        <c:auto val="1"/>
        <c:lblAlgn val="ctr"/>
        <c:lblOffset val="100"/>
        <c:noMultiLvlLbl val="0"/>
      </c:catAx>
      <c:valAx>
        <c:axId val="29499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475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</a:t>
            </a:r>
            <a:r>
              <a:rPr lang="pt-BR" baseline="0"/>
              <a:t> médio de comparações</a:t>
            </a:r>
            <a:endParaRPr lang="pt-B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Plan1!$R$1</c:f>
              <c:strCache>
                <c:ptCount val="1"/>
                <c:pt idx="0">
                  <c:v>Sequencial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Plan1!$Q$2:$Q$12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Plan1!$R$2:$R$12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27-4DCC-B2B3-F0FC0CBB92B6}"/>
            </c:ext>
          </c:extLst>
        </c:ser>
        <c:ser>
          <c:idx val="1"/>
          <c:order val="1"/>
          <c:tx>
            <c:strRef>
              <c:f>Plan1!$S$1</c:f>
              <c:strCache>
                <c:ptCount val="1"/>
                <c:pt idx="0">
                  <c:v>Binária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Plan1!$Q$2:$Q$12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Plan1!$S$2:$S$12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27-4DCC-B2B3-F0FC0CBB9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5569152"/>
        <c:axId val="295026688"/>
      </c:lineChart>
      <c:catAx>
        <c:axId val="27556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5026688"/>
        <c:crosses val="autoZero"/>
        <c:auto val="1"/>
        <c:lblAlgn val="ctr"/>
        <c:lblOffset val="100"/>
        <c:noMultiLvlLbl val="0"/>
      </c:catAx>
      <c:valAx>
        <c:axId val="2950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556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CBAFB-72C8-4421-82CF-2C64DCD5A75B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4808-22E8-406A-932F-9218A9615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6">
            <a:extLst>
              <a:ext uri="{FF2B5EF4-FFF2-40B4-BE49-F238E27FC236}">
                <a16:creationId xmlns:a16="http://schemas.microsoft.com/office/drawing/2014/main" id="{67437282-786A-4C11-B558-D4E975A83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F49E425-F7C3-4E33-89A9-5AD34FC412A5}" type="slidenum">
              <a:rPr lang="pt-BR" altLang="pt-BR" smtClean="0">
                <a:latin typeface="Calibri" panose="020F0502020204030204" pitchFamily="34" charset="0"/>
              </a:rPr>
              <a:pPr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2291" name="Forma livre 1">
            <a:extLst>
              <a:ext uri="{FF2B5EF4-FFF2-40B4-BE49-F238E27FC236}">
                <a16:creationId xmlns:a16="http://schemas.microsoft.com/office/drawing/2014/main" id="{711C30C9-A896-4EF2-A58F-2A38806DD271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2292" name="Espaço Reservado para Anotações 2">
            <a:extLst>
              <a:ext uri="{FF2B5EF4-FFF2-40B4-BE49-F238E27FC236}">
                <a16:creationId xmlns:a16="http://schemas.microsoft.com/office/drawing/2014/main" id="{7DC35FBF-B524-4375-A3B8-099C956ACF9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6">
            <a:extLst>
              <a:ext uri="{FF2B5EF4-FFF2-40B4-BE49-F238E27FC236}">
                <a16:creationId xmlns:a16="http://schemas.microsoft.com/office/drawing/2014/main" id="{552F69CA-36CC-4476-BED7-9E75024B2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6EF50A75-BBE5-47A4-B06F-5A862E3B17AC}" type="slidenum">
              <a:rPr lang="pt-BR" altLang="pt-BR" smtClean="0">
                <a:latin typeface="Calibri" panose="020F0502020204030204" pitchFamily="34" charset="0"/>
              </a:rPr>
              <a:pPr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837042-CA63-4F08-A720-1E516C209E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0724" name="Espaço Reservado para Anotações 2">
            <a:extLst>
              <a:ext uri="{FF2B5EF4-FFF2-40B4-BE49-F238E27FC236}">
                <a16:creationId xmlns:a16="http://schemas.microsoft.com/office/drawing/2014/main" id="{6F7F70BD-5334-4D99-B292-18ADD7210FF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6">
            <a:extLst>
              <a:ext uri="{FF2B5EF4-FFF2-40B4-BE49-F238E27FC236}">
                <a16:creationId xmlns:a16="http://schemas.microsoft.com/office/drawing/2014/main" id="{D566E46A-0397-417B-B6E6-6CA036163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2FF60E76-BEE3-4FEC-B317-42FFBFF8769F}" type="slidenum">
              <a:rPr lang="pt-BR" altLang="pt-BR" smtClean="0">
                <a:latin typeface="Calibri" panose="020F0502020204030204" pitchFamily="34" charset="0"/>
              </a:rPr>
              <a:pPr/>
              <a:t>12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4853A5-B8A0-427B-9FA1-8C319B97AC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2772" name="Espaço Reservado para Anotações 2">
            <a:extLst>
              <a:ext uri="{FF2B5EF4-FFF2-40B4-BE49-F238E27FC236}">
                <a16:creationId xmlns:a16="http://schemas.microsoft.com/office/drawing/2014/main" id="{6F81CBBA-BC18-4702-9F7B-338EE3E56EB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6">
            <a:extLst>
              <a:ext uri="{FF2B5EF4-FFF2-40B4-BE49-F238E27FC236}">
                <a16:creationId xmlns:a16="http://schemas.microsoft.com/office/drawing/2014/main" id="{4266439A-6232-4269-A6A6-B85A89847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97159CB-27E3-44BD-8C9E-19C71C9B5F5B}" type="slidenum">
              <a:rPr lang="pt-BR" altLang="pt-BR" smtClean="0">
                <a:latin typeface="Calibri" panose="020F0502020204030204" pitchFamily="34" charset="0"/>
              </a:rPr>
              <a:pPr/>
              <a:t>13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FDBC54-4824-4D32-BCCA-80FC59E2AE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4820" name="Espaço Reservado para Anotações 2">
            <a:extLst>
              <a:ext uri="{FF2B5EF4-FFF2-40B4-BE49-F238E27FC236}">
                <a16:creationId xmlns:a16="http://schemas.microsoft.com/office/drawing/2014/main" id="{719BD09C-5C2B-4E29-91CD-C3DDD679AB4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6">
            <a:extLst>
              <a:ext uri="{FF2B5EF4-FFF2-40B4-BE49-F238E27FC236}">
                <a16:creationId xmlns:a16="http://schemas.microsoft.com/office/drawing/2014/main" id="{9AD15896-A598-4AB6-883D-5A480D017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37A8C87-A2F4-46F8-91FA-7C0B293A430F}" type="slidenum">
              <a:rPr lang="pt-BR" altLang="pt-BR" smtClean="0">
                <a:latin typeface="Calibri" panose="020F0502020204030204" pitchFamily="34" charset="0"/>
              </a:rPr>
              <a:pPr/>
              <a:t>14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A1BE9D-3049-41CC-8523-9D614C749B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6868" name="Espaço Reservado para Anotações 2">
            <a:extLst>
              <a:ext uri="{FF2B5EF4-FFF2-40B4-BE49-F238E27FC236}">
                <a16:creationId xmlns:a16="http://schemas.microsoft.com/office/drawing/2014/main" id="{CB7DD586-9658-40AE-9170-83F8310236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6">
            <a:extLst>
              <a:ext uri="{FF2B5EF4-FFF2-40B4-BE49-F238E27FC236}">
                <a16:creationId xmlns:a16="http://schemas.microsoft.com/office/drawing/2014/main" id="{23FAA0F2-4C37-429E-895D-24C894549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7AD8664-C57F-46DA-A7BE-31F384E357B1}" type="slidenum">
              <a:rPr lang="pt-BR" altLang="pt-BR" smtClean="0">
                <a:latin typeface="Calibri" panose="020F0502020204030204" pitchFamily="34" charset="0"/>
              </a:rPr>
              <a:pPr/>
              <a:t>15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C732CF-A6A2-4924-B6B5-BA9B3F54E2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8916" name="Espaço Reservado para Anotações 2">
            <a:extLst>
              <a:ext uri="{FF2B5EF4-FFF2-40B4-BE49-F238E27FC236}">
                <a16:creationId xmlns:a16="http://schemas.microsoft.com/office/drawing/2014/main" id="{49952403-822E-4FB9-BEC4-3F6F6F1354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6">
            <a:extLst>
              <a:ext uri="{FF2B5EF4-FFF2-40B4-BE49-F238E27FC236}">
                <a16:creationId xmlns:a16="http://schemas.microsoft.com/office/drawing/2014/main" id="{FCE1CA33-206D-40AC-A0A3-11035318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700D463-A80A-4296-B572-9413DB8607DE}" type="slidenum">
              <a:rPr lang="pt-BR" altLang="pt-BR" smtClean="0">
                <a:latin typeface="Calibri" panose="020F0502020204030204" pitchFamily="34" charset="0"/>
              </a:rPr>
              <a:pPr/>
              <a:t>16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F536EB4-A10B-49FF-81EC-5E21BF7ECE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64" name="Espaço Reservado para Anotações 2">
            <a:extLst>
              <a:ext uri="{FF2B5EF4-FFF2-40B4-BE49-F238E27FC236}">
                <a16:creationId xmlns:a16="http://schemas.microsoft.com/office/drawing/2014/main" id="{AEDB4825-53CB-4464-97CA-D3862C78A27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6">
            <a:extLst>
              <a:ext uri="{FF2B5EF4-FFF2-40B4-BE49-F238E27FC236}">
                <a16:creationId xmlns:a16="http://schemas.microsoft.com/office/drawing/2014/main" id="{D67F0FD0-0D8B-4CD6-B1B4-D05A85401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830B221-4144-4CF8-912B-9CF1B44BF786}" type="slidenum">
              <a:rPr lang="pt-BR" altLang="pt-BR" smtClean="0">
                <a:latin typeface="Calibri" panose="020F0502020204030204" pitchFamily="34" charset="0"/>
              </a:rPr>
              <a:pPr/>
              <a:t>17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A525A9-5A0E-4F98-A002-FEBF83DE70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3012" name="Espaço Reservado para Anotações 2">
            <a:extLst>
              <a:ext uri="{FF2B5EF4-FFF2-40B4-BE49-F238E27FC236}">
                <a16:creationId xmlns:a16="http://schemas.microsoft.com/office/drawing/2014/main" id="{C22BF9D8-F1A1-42CE-91D6-2A99F6ADF57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Número de Slide 6">
            <a:extLst>
              <a:ext uri="{FF2B5EF4-FFF2-40B4-BE49-F238E27FC236}">
                <a16:creationId xmlns:a16="http://schemas.microsoft.com/office/drawing/2014/main" id="{C333438A-28C3-48F6-93EE-0EC9DB82B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073E831-43FF-4D97-A058-B526F5596575}" type="slidenum">
              <a:rPr lang="pt-BR" altLang="pt-BR" smtClean="0">
                <a:latin typeface="Calibri" panose="020F0502020204030204" pitchFamily="34" charset="0"/>
              </a:rPr>
              <a:pPr/>
              <a:t>18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5059" name="Forma livre 1">
            <a:extLst>
              <a:ext uri="{FF2B5EF4-FFF2-40B4-BE49-F238E27FC236}">
                <a16:creationId xmlns:a16="http://schemas.microsoft.com/office/drawing/2014/main" id="{F6F7186E-2FE1-4656-BEC4-30C12F20ED17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45060" name="Espaço Reservado para Anotações 2">
            <a:extLst>
              <a:ext uri="{FF2B5EF4-FFF2-40B4-BE49-F238E27FC236}">
                <a16:creationId xmlns:a16="http://schemas.microsoft.com/office/drawing/2014/main" id="{4EEAF8B6-8FA1-4897-AD49-D5E9907BC2F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6">
            <a:extLst>
              <a:ext uri="{FF2B5EF4-FFF2-40B4-BE49-F238E27FC236}">
                <a16:creationId xmlns:a16="http://schemas.microsoft.com/office/drawing/2014/main" id="{AD1D0B39-5774-424C-A9DD-AAE594199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C758D2B-CBF6-4AA3-8DB2-180FAE8DD553}" type="slidenum">
              <a:rPr lang="pt-BR" altLang="pt-BR" smtClean="0">
                <a:latin typeface="Calibri" panose="020F0502020204030204" pitchFamily="34" charset="0"/>
              </a:rPr>
              <a:pPr/>
              <a:t>19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CC2DE5-A1AE-4B59-B93A-6FA9CD0B63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8" name="Espaço Reservado para Anotações 2">
            <a:extLst>
              <a:ext uri="{FF2B5EF4-FFF2-40B4-BE49-F238E27FC236}">
                <a16:creationId xmlns:a16="http://schemas.microsoft.com/office/drawing/2014/main" id="{B7AE0044-CF92-4FC2-95FA-FDEC9AAEA4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6">
            <a:extLst>
              <a:ext uri="{FF2B5EF4-FFF2-40B4-BE49-F238E27FC236}">
                <a16:creationId xmlns:a16="http://schemas.microsoft.com/office/drawing/2014/main" id="{BC54B828-F206-471D-ABCE-D1595304C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030E06C-58FC-460F-9A00-863ACD8D7C70}" type="slidenum">
              <a:rPr lang="pt-BR" altLang="pt-BR" smtClean="0">
                <a:latin typeface="Calibri" panose="020F0502020204030204" pitchFamily="34" charset="0"/>
              </a:rPr>
              <a:pPr/>
              <a:t>20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63DA89-92A3-4B80-B375-B42493894C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9156" name="Espaço Reservado para Anotações 2">
            <a:extLst>
              <a:ext uri="{FF2B5EF4-FFF2-40B4-BE49-F238E27FC236}">
                <a16:creationId xmlns:a16="http://schemas.microsoft.com/office/drawing/2014/main" id="{DA2CEB55-0C5F-4EEF-AE0A-AC4D95BE0FC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6">
            <a:extLst>
              <a:ext uri="{FF2B5EF4-FFF2-40B4-BE49-F238E27FC236}">
                <a16:creationId xmlns:a16="http://schemas.microsoft.com/office/drawing/2014/main" id="{67437282-786A-4C11-B558-D4E975A83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F49E425-F7C3-4E33-89A9-5AD34FC412A5}" type="slidenum">
              <a:rPr lang="pt-BR" altLang="pt-BR" smtClean="0">
                <a:latin typeface="Calibri" panose="020F0502020204030204" pitchFamily="34" charset="0"/>
              </a:rPr>
              <a:pPr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2291" name="Forma livre 1">
            <a:extLst>
              <a:ext uri="{FF2B5EF4-FFF2-40B4-BE49-F238E27FC236}">
                <a16:creationId xmlns:a16="http://schemas.microsoft.com/office/drawing/2014/main" id="{711C30C9-A896-4EF2-A58F-2A38806DD271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2292" name="Espaço Reservado para Anotações 2">
            <a:extLst>
              <a:ext uri="{FF2B5EF4-FFF2-40B4-BE49-F238E27FC236}">
                <a16:creationId xmlns:a16="http://schemas.microsoft.com/office/drawing/2014/main" id="{7DC35FBF-B524-4375-A3B8-099C956ACF9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446546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Número de Slide 6">
            <a:extLst>
              <a:ext uri="{FF2B5EF4-FFF2-40B4-BE49-F238E27FC236}">
                <a16:creationId xmlns:a16="http://schemas.microsoft.com/office/drawing/2014/main" id="{AE33200B-27E1-4D92-8D47-852ABC903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2B6C718-6621-4239-BCB8-CAB196344386}" type="slidenum">
              <a:rPr lang="pt-BR" altLang="pt-BR" smtClean="0">
                <a:latin typeface="Calibri" panose="020F0502020204030204" pitchFamily="34" charset="0"/>
              </a:rPr>
              <a:pPr/>
              <a:t>21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5FA25D4-10D5-4016-8F32-3ADF857CF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04" name="Espaço Reservado para Anotações 2">
            <a:extLst>
              <a:ext uri="{FF2B5EF4-FFF2-40B4-BE49-F238E27FC236}">
                <a16:creationId xmlns:a16="http://schemas.microsoft.com/office/drawing/2014/main" id="{52EE23E0-3630-45B9-92C3-C2E246B2579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Número de Slide 6">
            <a:extLst>
              <a:ext uri="{FF2B5EF4-FFF2-40B4-BE49-F238E27FC236}">
                <a16:creationId xmlns:a16="http://schemas.microsoft.com/office/drawing/2014/main" id="{A4616790-786C-4F52-B252-945F95881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60BF522-84C8-48DB-8C02-DA9D2C1B5D12}" type="slidenum">
              <a:rPr lang="pt-BR" altLang="pt-BR" smtClean="0">
                <a:latin typeface="Calibri" panose="020F0502020204030204" pitchFamily="34" charset="0"/>
              </a:rPr>
              <a:pPr/>
              <a:t>22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3251" name="Forma livre 1">
            <a:extLst>
              <a:ext uri="{FF2B5EF4-FFF2-40B4-BE49-F238E27FC236}">
                <a16:creationId xmlns:a16="http://schemas.microsoft.com/office/drawing/2014/main" id="{B937D8B2-B8A4-450F-93B5-82C018C0C8B0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53252" name="Espaço Reservado para Anotações 2">
            <a:extLst>
              <a:ext uri="{FF2B5EF4-FFF2-40B4-BE49-F238E27FC236}">
                <a16:creationId xmlns:a16="http://schemas.microsoft.com/office/drawing/2014/main" id="{7F16B4DC-3B9D-4228-8274-E60FB5A4878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Número de Slide 6">
            <a:extLst>
              <a:ext uri="{FF2B5EF4-FFF2-40B4-BE49-F238E27FC236}">
                <a16:creationId xmlns:a16="http://schemas.microsoft.com/office/drawing/2014/main" id="{DF342199-6B36-496F-885F-E0D72FFB8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3B53106-0A41-4D83-943C-DF86D1885E9D}" type="slidenum">
              <a:rPr lang="pt-BR" altLang="pt-BR" smtClean="0">
                <a:latin typeface="Calibri" panose="020F0502020204030204" pitchFamily="34" charset="0"/>
              </a:rPr>
              <a:pPr/>
              <a:t>23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5299" name="Forma livre 1">
            <a:extLst>
              <a:ext uri="{FF2B5EF4-FFF2-40B4-BE49-F238E27FC236}">
                <a16:creationId xmlns:a16="http://schemas.microsoft.com/office/drawing/2014/main" id="{0FC5C345-CA16-45F6-865A-1789FB924B09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55300" name="Espaço Reservado para Anotações 2">
            <a:extLst>
              <a:ext uri="{FF2B5EF4-FFF2-40B4-BE49-F238E27FC236}">
                <a16:creationId xmlns:a16="http://schemas.microsoft.com/office/drawing/2014/main" id="{991F9E00-B54A-43C8-B245-3DC22DE7466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6">
            <a:extLst>
              <a:ext uri="{FF2B5EF4-FFF2-40B4-BE49-F238E27FC236}">
                <a16:creationId xmlns:a16="http://schemas.microsoft.com/office/drawing/2014/main" id="{C12CDD7E-BE9C-4D73-82CD-407D47A79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92ECE3E-C9F5-4B49-827C-C59D8F9CA294}" type="slidenum">
              <a:rPr lang="pt-BR" altLang="pt-BR" smtClean="0">
                <a:latin typeface="Calibri" panose="020F0502020204030204" pitchFamily="34" charset="0"/>
              </a:rPr>
              <a:pPr/>
              <a:t>24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7347" name="Forma livre 1">
            <a:extLst>
              <a:ext uri="{FF2B5EF4-FFF2-40B4-BE49-F238E27FC236}">
                <a16:creationId xmlns:a16="http://schemas.microsoft.com/office/drawing/2014/main" id="{A7D46018-C722-4F7A-BCE7-81E4B04EDC48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57348" name="Espaço Reservado para Anotações 2">
            <a:extLst>
              <a:ext uri="{FF2B5EF4-FFF2-40B4-BE49-F238E27FC236}">
                <a16:creationId xmlns:a16="http://schemas.microsoft.com/office/drawing/2014/main" id="{D97CE437-54FA-4FD0-8810-8FFE28CD4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Número de Slide 6">
            <a:extLst>
              <a:ext uri="{FF2B5EF4-FFF2-40B4-BE49-F238E27FC236}">
                <a16:creationId xmlns:a16="http://schemas.microsoft.com/office/drawing/2014/main" id="{2C01FDC4-0B8C-456C-93E0-E602BA403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897861D2-6CF0-47CD-94CC-FB0AA6C2FDE9}" type="slidenum">
              <a:rPr lang="pt-BR" altLang="pt-BR" smtClean="0">
                <a:latin typeface="Calibri" panose="020F0502020204030204" pitchFamily="34" charset="0"/>
              </a:rPr>
              <a:pPr/>
              <a:t>25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9395" name="Forma livre 1">
            <a:extLst>
              <a:ext uri="{FF2B5EF4-FFF2-40B4-BE49-F238E27FC236}">
                <a16:creationId xmlns:a16="http://schemas.microsoft.com/office/drawing/2014/main" id="{EBD3EDA8-B127-4885-9CF7-E5BA843036D9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59396" name="Espaço Reservado para Anotações 2">
            <a:extLst>
              <a:ext uri="{FF2B5EF4-FFF2-40B4-BE49-F238E27FC236}">
                <a16:creationId xmlns:a16="http://schemas.microsoft.com/office/drawing/2014/main" id="{ABDEA172-29E5-4B9C-9327-2276C72E04C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6">
            <a:extLst>
              <a:ext uri="{FF2B5EF4-FFF2-40B4-BE49-F238E27FC236}">
                <a16:creationId xmlns:a16="http://schemas.microsoft.com/office/drawing/2014/main" id="{FB6ACF44-8CC1-4FC3-BBF8-C5C214315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CDF0666-A5DE-4AB0-9EB6-40626B91019A}" type="slidenum">
              <a:rPr lang="pt-BR" altLang="pt-BR" smtClean="0">
                <a:latin typeface="Calibri" panose="020F0502020204030204" pitchFamily="34" charset="0"/>
              </a:rPr>
              <a:pPr/>
              <a:t>26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1443" name="Forma livre 1">
            <a:extLst>
              <a:ext uri="{FF2B5EF4-FFF2-40B4-BE49-F238E27FC236}">
                <a16:creationId xmlns:a16="http://schemas.microsoft.com/office/drawing/2014/main" id="{A9AF8B20-9CF5-40FB-99CB-A654C6A5A7D2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1444" name="Espaço Reservado para Anotações 2">
            <a:extLst>
              <a:ext uri="{FF2B5EF4-FFF2-40B4-BE49-F238E27FC236}">
                <a16:creationId xmlns:a16="http://schemas.microsoft.com/office/drawing/2014/main" id="{EA5D56E6-BC79-48B7-BC58-BA761F2E12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6">
            <a:extLst>
              <a:ext uri="{FF2B5EF4-FFF2-40B4-BE49-F238E27FC236}">
                <a16:creationId xmlns:a16="http://schemas.microsoft.com/office/drawing/2014/main" id="{1ECBE2BB-4130-4ACC-91EA-AC6FAE710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20754A4-6599-46B8-AC40-BEFE0C2BE9A8}" type="slidenum">
              <a:rPr lang="pt-BR" altLang="pt-BR" smtClean="0">
                <a:latin typeface="Calibri" panose="020F0502020204030204" pitchFamily="34" charset="0"/>
              </a:rPr>
              <a:pPr/>
              <a:t>27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3491" name="Forma livre 1">
            <a:extLst>
              <a:ext uri="{FF2B5EF4-FFF2-40B4-BE49-F238E27FC236}">
                <a16:creationId xmlns:a16="http://schemas.microsoft.com/office/drawing/2014/main" id="{1EEAFC19-26DE-43BD-AE7F-04B5802116E2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3492" name="Espaço Reservado para Anotações 2">
            <a:extLst>
              <a:ext uri="{FF2B5EF4-FFF2-40B4-BE49-F238E27FC236}">
                <a16:creationId xmlns:a16="http://schemas.microsoft.com/office/drawing/2014/main" id="{5E94AECF-3FC2-4E78-8D3B-CC78F0464BF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6">
            <a:extLst>
              <a:ext uri="{FF2B5EF4-FFF2-40B4-BE49-F238E27FC236}">
                <a16:creationId xmlns:a16="http://schemas.microsoft.com/office/drawing/2014/main" id="{67A4FB73-8050-4D1B-B01B-894F3553A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BF8A5E6-D51B-4D2C-9093-AB8271F8E81A}" type="slidenum">
              <a:rPr lang="pt-BR" altLang="pt-BR" smtClean="0">
                <a:latin typeface="Calibri" panose="020F0502020204030204" pitchFamily="34" charset="0"/>
              </a:rPr>
              <a:pPr/>
              <a:t>28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5539" name="Forma livre 1">
            <a:extLst>
              <a:ext uri="{FF2B5EF4-FFF2-40B4-BE49-F238E27FC236}">
                <a16:creationId xmlns:a16="http://schemas.microsoft.com/office/drawing/2014/main" id="{70EF4BEF-8647-40CE-820D-5FC6751C3734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5540" name="Espaço Reservado para Anotações 2">
            <a:extLst>
              <a:ext uri="{FF2B5EF4-FFF2-40B4-BE49-F238E27FC236}">
                <a16:creationId xmlns:a16="http://schemas.microsoft.com/office/drawing/2014/main" id="{4D9E4666-BE28-4094-BE60-65882CD5AF3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6">
            <a:extLst>
              <a:ext uri="{FF2B5EF4-FFF2-40B4-BE49-F238E27FC236}">
                <a16:creationId xmlns:a16="http://schemas.microsoft.com/office/drawing/2014/main" id="{554CB144-9EF8-4D61-B8A7-8E9215FE5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B39AE06-25A4-4C88-94FB-B0E8EEA29E85}" type="slidenum">
              <a:rPr lang="pt-BR" altLang="pt-BR" smtClean="0">
                <a:latin typeface="Calibri" panose="020F0502020204030204" pitchFamily="34" charset="0"/>
              </a:rPr>
              <a:pPr/>
              <a:t>29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7587" name="Forma livre 1">
            <a:extLst>
              <a:ext uri="{FF2B5EF4-FFF2-40B4-BE49-F238E27FC236}">
                <a16:creationId xmlns:a16="http://schemas.microsoft.com/office/drawing/2014/main" id="{F1EEDCE4-DE30-499B-BF74-A2CAFEAF4614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7588" name="Espaço Reservado para Anotações 2">
            <a:extLst>
              <a:ext uri="{FF2B5EF4-FFF2-40B4-BE49-F238E27FC236}">
                <a16:creationId xmlns:a16="http://schemas.microsoft.com/office/drawing/2014/main" id="{BC0983DA-849A-4CB4-B8AE-BD7F196CFA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6">
            <a:extLst>
              <a:ext uri="{FF2B5EF4-FFF2-40B4-BE49-F238E27FC236}">
                <a16:creationId xmlns:a16="http://schemas.microsoft.com/office/drawing/2014/main" id="{1FC38D4D-49A9-485D-9012-D5475B533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20A8950-9985-45EE-B00C-976FE9471E03}" type="slidenum">
              <a:rPr lang="pt-BR" altLang="pt-BR" smtClean="0">
                <a:latin typeface="Calibri" panose="020F0502020204030204" pitchFamily="34" charset="0"/>
              </a:rPr>
              <a:pPr/>
              <a:t>30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9635" name="Forma livre 1">
            <a:extLst>
              <a:ext uri="{FF2B5EF4-FFF2-40B4-BE49-F238E27FC236}">
                <a16:creationId xmlns:a16="http://schemas.microsoft.com/office/drawing/2014/main" id="{C3B2A18B-9442-4026-9C46-97E4E2F378DC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69636" name="Espaço Reservado para Anotações 2">
            <a:extLst>
              <a:ext uri="{FF2B5EF4-FFF2-40B4-BE49-F238E27FC236}">
                <a16:creationId xmlns:a16="http://schemas.microsoft.com/office/drawing/2014/main" id="{86528D48-7807-4C56-B6F4-8D7501B582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6">
            <a:extLst>
              <a:ext uri="{FF2B5EF4-FFF2-40B4-BE49-F238E27FC236}">
                <a16:creationId xmlns:a16="http://schemas.microsoft.com/office/drawing/2014/main" id="{4074EC3B-344A-4BAC-A0DD-A458A05EC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7F69A0B-FD5A-4B49-84FA-A2CB7784686C}" type="slidenum">
              <a:rPr lang="pt-BR" altLang="pt-BR" smtClean="0">
                <a:latin typeface="Calibri" panose="020F0502020204030204" pitchFamily="34" charset="0"/>
              </a:rPr>
              <a:pPr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6387" name="Forma livre 1">
            <a:extLst>
              <a:ext uri="{FF2B5EF4-FFF2-40B4-BE49-F238E27FC236}">
                <a16:creationId xmlns:a16="http://schemas.microsoft.com/office/drawing/2014/main" id="{6BAAECE8-EC96-415C-9EE3-42B8D47EE30F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6388" name="Espaço Reservado para Anotações 2">
            <a:extLst>
              <a:ext uri="{FF2B5EF4-FFF2-40B4-BE49-F238E27FC236}">
                <a16:creationId xmlns:a16="http://schemas.microsoft.com/office/drawing/2014/main" id="{9EEF4D47-0588-4D5A-AD11-50078AED39B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6">
            <a:extLst>
              <a:ext uri="{FF2B5EF4-FFF2-40B4-BE49-F238E27FC236}">
                <a16:creationId xmlns:a16="http://schemas.microsoft.com/office/drawing/2014/main" id="{57853DDB-1E72-42A0-8B5B-CD93C6531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7F27326-A3EE-4053-A2BF-7355BD3B1C3F}" type="slidenum">
              <a:rPr lang="pt-BR" altLang="pt-BR" smtClean="0">
                <a:latin typeface="Calibri" panose="020F0502020204030204" pitchFamily="34" charset="0"/>
              </a:rPr>
              <a:pPr/>
              <a:t>31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683" name="Forma livre 1">
            <a:extLst>
              <a:ext uri="{FF2B5EF4-FFF2-40B4-BE49-F238E27FC236}">
                <a16:creationId xmlns:a16="http://schemas.microsoft.com/office/drawing/2014/main" id="{074C4731-8F7D-4365-B0C5-7F9683300725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71684" name="Espaço Reservado para Anotações 2">
            <a:extLst>
              <a:ext uri="{FF2B5EF4-FFF2-40B4-BE49-F238E27FC236}">
                <a16:creationId xmlns:a16="http://schemas.microsoft.com/office/drawing/2014/main" id="{C1FFEE16-B96B-4141-B341-6507F70C669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6">
            <a:extLst>
              <a:ext uri="{FF2B5EF4-FFF2-40B4-BE49-F238E27FC236}">
                <a16:creationId xmlns:a16="http://schemas.microsoft.com/office/drawing/2014/main" id="{BEE577FA-8CFC-4ECC-B5F5-59CF2D89E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AB19A1B-4C13-40B8-9B47-D8E21F1BC209}" type="slidenum">
              <a:rPr lang="pt-BR" altLang="pt-BR" smtClean="0">
                <a:latin typeface="Calibri" panose="020F0502020204030204" pitchFamily="34" charset="0"/>
              </a:rPr>
              <a:pPr/>
              <a:t>32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3731" name="Forma livre 1">
            <a:extLst>
              <a:ext uri="{FF2B5EF4-FFF2-40B4-BE49-F238E27FC236}">
                <a16:creationId xmlns:a16="http://schemas.microsoft.com/office/drawing/2014/main" id="{C3B420D2-99B1-4170-921D-4BB40201D878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73732" name="Espaço Reservado para Anotações 2">
            <a:extLst>
              <a:ext uri="{FF2B5EF4-FFF2-40B4-BE49-F238E27FC236}">
                <a16:creationId xmlns:a16="http://schemas.microsoft.com/office/drawing/2014/main" id="{8DDD924D-260C-4D73-B911-F5A9483622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6">
            <a:extLst>
              <a:ext uri="{FF2B5EF4-FFF2-40B4-BE49-F238E27FC236}">
                <a16:creationId xmlns:a16="http://schemas.microsoft.com/office/drawing/2014/main" id="{B5824FA0-9653-417C-ADFD-782E3AEA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252BD6C7-1A45-4926-933C-7A1B98577DB6}" type="slidenum">
              <a:rPr lang="pt-BR" altLang="pt-BR" smtClean="0">
                <a:latin typeface="Calibri" panose="020F0502020204030204" pitchFamily="34" charset="0"/>
              </a:rPr>
              <a:pPr/>
              <a:t>33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5779" name="Forma livre 1">
            <a:extLst>
              <a:ext uri="{FF2B5EF4-FFF2-40B4-BE49-F238E27FC236}">
                <a16:creationId xmlns:a16="http://schemas.microsoft.com/office/drawing/2014/main" id="{FF9190D6-5266-4ED5-A554-AE05BDC9195D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75780" name="Espaço Reservado para Anotações 2">
            <a:extLst>
              <a:ext uri="{FF2B5EF4-FFF2-40B4-BE49-F238E27FC236}">
                <a16:creationId xmlns:a16="http://schemas.microsoft.com/office/drawing/2014/main" id="{5C72C178-98D9-4292-9945-3533299F1AD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6">
            <a:extLst>
              <a:ext uri="{FF2B5EF4-FFF2-40B4-BE49-F238E27FC236}">
                <a16:creationId xmlns:a16="http://schemas.microsoft.com/office/drawing/2014/main" id="{5085787C-8F79-4811-AA07-813C5F6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510FFF5F-6493-4DB4-B770-B363CBE9810A}" type="slidenum">
              <a:rPr lang="pt-BR" altLang="pt-BR" smtClean="0">
                <a:latin typeface="Calibri" panose="020F0502020204030204" pitchFamily="34" charset="0"/>
              </a:rPr>
              <a:pPr/>
              <a:t>34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7827" name="Forma livre 1">
            <a:extLst>
              <a:ext uri="{FF2B5EF4-FFF2-40B4-BE49-F238E27FC236}">
                <a16:creationId xmlns:a16="http://schemas.microsoft.com/office/drawing/2014/main" id="{B7A5531F-DB1B-45DA-8331-197B9BAA45F9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77828" name="Espaço Reservado para Anotações 2">
            <a:extLst>
              <a:ext uri="{FF2B5EF4-FFF2-40B4-BE49-F238E27FC236}">
                <a16:creationId xmlns:a16="http://schemas.microsoft.com/office/drawing/2014/main" id="{21E9C287-A9A8-4AC3-8CD5-AA884F46E8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Número de Slide 6">
            <a:extLst>
              <a:ext uri="{FF2B5EF4-FFF2-40B4-BE49-F238E27FC236}">
                <a16:creationId xmlns:a16="http://schemas.microsoft.com/office/drawing/2014/main" id="{BB31DC8B-FCB1-40F3-82AA-17896A9B9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D6A1A09-F220-4F78-A3A6-A8DC45E6B231}" type="slidenum">
              <a:rPr lang="pt-BR" altLang="pt-BR" smtClean="0">
                <a:latin typeface="Calibri" panose="020F0502020204030204" pitchFamily="34" charset="0"/>
              </a:rPr>
              <a:pPr/>
              <a:t>35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9875" name="Forma livre 1">
            <a:extLst>
              <a:ext uri="{FF2B5EF4-FFF2-40B4-BE49-F238E27FC236}">
                <a16:creationId xmlns:a16="http://schemas.microsoft.com/office/drawing/2014/main" id="{90AD0B31-0987-4709-A46F-3299AD430F66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79876" name="Espaço Reservado para Anotações 2">
            <a:extLst>
              <a:ext uri="{FF2B5EF4-FFF2-40B4-BE49-F238E27FC236}">
                <a16:creationId xmlns:a16="http://schemas.microsoft.com/office/drawing/2014/main" id="{8BD0AD2F-83E4-46FB-A6EA-679E6AB299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Número de Slide 6">
            <a:extLst>
              <a:ext uri="{FF2B5EF4-FFF2-40B4-BE49-F238E27FC236}">
                <a16:creationId xmlns:a16="http://schemas.microsoft.com/office/drawing/2014/main" id="{C76A92C9-9044-4DFD-945F-6BA8EDD5C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A5F837AB-B937-4515-8A8D-96903549AF54}" type="slidenum">
              <a:rPr lang="pt-BR" altLang="pt-BR" smtClean="0">
                <a:latin typeface="Calibri" panose="020F0502020204030204" pitchFamily="34" charset="0"/>
              </a:rPr>
              <a:pPr/>
              <a:t>36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81923" name="Forma livre 1">
            <a:extLst>
              <a:ext uri="{FF2B5EF4-FFF2-40B4-BE49-F238E27FC236}">
                <a16:creationId xmlns:a16="http://schemas.microsoft.com/office/drawing/2014/main" id="{92AECBC3-FB75-4FF9-82C8-F3141826F1FF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81924" name="Espaço Reservado para Anotações 2">
            <a:extLst>
              <a:ext uri="{FF2B5EF4-FFF2-40B4-BE49-F238E27FC236}">
                <a16:creationId xmlns:a16="http://schemas.microsoft.com/office/drawing/2014/main" id="{AC4AF9DE-3173-46CD-B4FA-293ECD386A7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Número de Slide 6">
            <a:extLst>
              <a:ext uri="{FF2B5EF4-FFF2-40B4-BE49-F238E27FC236}">
                <a16:creationId xmlns:a16="http://schemas.microsoft.com/office/drawing/2014/main" id="{43EC8E83-E619-43FA-BB06-E890FFF0D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92338C0-A38E-4197-9293-85D5F45FBB5C}" type="slidenum">
              <a:rPr lang="pt-BR" altLang="pt-BR" smtClean="0">
                <a:latin typeface="Calibri" panose="020F0502020204030204" pitchFamily="34" charset="0"/>
              </a:rPr>
              <a:pPr/>
              <a:t>37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83971" name="Forma livre 1">
            <a:extLst>
              <a:ext uri="{FF2B5EF4-FFF2-40B4-BE49-F238E27FC236}">
                <a16:creationId xmlns:a16="http://schemas.microsoft.com/office/drawing/2014/main" id="{2ADC26D9-3435-4FAF-A468-B6C696A8A938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83972" name="Espaço Reservado para Anotações 2">
            <a:extLst>
              <a:ext uri="{FF2B5EF4-FFF2-40B4-BE49-F238E27FC236}">
                <a16:creationId xmlns:a16="http://schemas.microsoft.com/office/drawing/2014/main" id="{1098DD51-B44D-4EBE-95FA-C93500C0ABB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Número de Slide 6">
            <a:extLst>
              <a:ext uri="{FF2B5EF4-FFF2-40B4-BE49-F238E27FC236}">
                <a16:creationId xmlns:a16="http://schemas.microsoft.com/office/drawing/2014/main" id="{1C2CFFED-0383-47D7-8DA8-BCD790FB1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6FAEBBF-BFF3-4F71-B719-5B52F6BD8475}" type="slidenum">
              <a:rPr lang="pt-BR" altLang="pt-BR" smtClean="0">
                <a:latin typeface="Calibri" panose="020F0502020204030204" pitchFamily="34" charset="0"/>
              </a:rPr>
              <a:pPr/>
              <a:t>38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86019" name="Forma livre 1">
            <a:extLst>
              <a:ext uri="{FF2B5EF4-FFF2-40B4-BE49-F238E27FC236}">
                <a16:creationId xmlns:a16="http://schemas.microsoft.com/office/drawing/2014/main" id="{FB3E2922-537D-4C4A-9DC3-F2DAE1524220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86020" name="Espaço Reservado para Anotações 2">
            <a:extLst>
              <a:ext uri="{FF2B5EF4-FFF2-40B4-BE49-F238E27FC236}">
                <a16:creationId xmlns:a16="http://schemas.microsoft.com/office/drawing/2014/main" id="{215CDFFF-4079-4193-9BCF-AC159469A74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6">
            <a:extLst>
              <a:ext uri="{FF2B5EF4-FFF2-40B4-BE49-F238E27FC236}">
                <a16:creationId xmlns:a16="http://schemas.microsoft.com/office/drawing/2014/main" id="{41064577-18AE-4B9E-9B7C-54BECE00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0C1E95F-1C12-4599-B47B-51A89D7F6554}" type="slidenum">
              <a:rPr lang="pt-BR" altLang="pt-BR" smtClean="0">
                <a:latin typeface="Calibri" panose="020F0502020204030204" pitchFamily="34" charset="0"/>
              </a:rPr>
              <a:pPr/>
              <a:t>39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88067" name="Forma livre 1">
            <a:extLst>
              <a:ext uri="{FF2B5EF4-FFF2-40B4-BE49-F238E27FC236}">
                <a16:creationId xmlns:a16="http://schemas.microsoft.com/office/drawing/2014/main" id="{2F9FE1F6-7AFD-4C1C-92BB-4F0621A4AF35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88068" name="Espaço Reservado para Anotações 2">
            <a:extLst>
              <a:ext uri="{FF2B5EF4-FFF2-40B4-BE49-F238E27FC236}">
                <a16:creationId xmlns:a16="http://schemas.microsoft.com/office/drawing/2014/main" id="{C7DA624F-7081-40E5-80E1-368932429AF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6">
            <a:extLst>
              <a:ext uri="{FF2B5EF4-FFF2-40B4-BE49-F238E27FC236}">
                <a16:creationId xmlns:a16="http://schemas.microsoft.com/office/drawing/2014/main" id="{9C00C3BC-DE4E-462B-8A95-F5EFD38D6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24DC820-E0A3-4F9F-8541-EDD64124D2A7}" type="slidenum">
              <a:rPr lang="pt-BR" altLang="pt-BR" smtClean="0">
                <a:latin typeface="Calibri" panose="020F0502020204030204" pitchFamily="34" charset="0"/>
              </a:rPr>
              <a:pPr/>
              <a:t>40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90115" name="Forma livre 1">
            <a:extLst>
              <a:ext uri="{FF2B5EF4-FFF2-40B4-BE49-F238E27FC236}">
                <a16:creationId xmlns:a16="http://schemas.microsoft.com/office/drawing/2014/main" id="{3C3A6F9C-BF25-4967-B9D1-836D6600D5FF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90116" name="Espaço Reservado para Anotações 2">
            <a:extLst>
              <a:ext uri="{FF2B5EF4-FFF2-40B4-BE49-F238E27FC236}">
                <a16:creationId xmlns:a16="http://schemas.microsoft.com/office/drawing/2014/main" id="{104EC52D-3595-4D40-B8FE-8FB7D48E9E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6">
            <a:extLst>
              <a:ext uri="{FF2B5EF4-FFF2-40B4-BE49-F238E27FC236}">
                <a16:creationId xmlns:a16="http://schemas.microsoft.com/office/drawing/2014/main" id="{BD936C60-F2A3-45C1-AECA-6AAC81033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817A1B-5E1D-4A1E-BEFD-CD44F11C6011}" type="slidenum">
              <a:rPr lang="pt-BR" altLang="pt-BR" smtClean="0">
                <a:latin typeface="Calibri" panose="020F0502020204030204" pitchFamily="34" charset="0"/>
              </a:rPr>
              <a:pPr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228FB3-3F9D-4383-ABC5-8153748AD7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6" name="Espaço Reservado para Anotações 2">
            <a:extLst>
              <a:ext uri="{FF2B5EF4-FFF2-40B4-BE49-F238E27FC236}">
                <a16:creationId xmlns:a16="http://schemas.microsoft.com/office/drawing/2014/main" id="{5803240E-712B-49E7-B809-D3CA770B99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6">
            <a:extLst>
              <a:ext uri="{FF2B5EF4-FFF2-40B4-BE49-F238E27FC236}">
                <a16:creationId xmlns:a16="http://schemas.microsoft.com/office/drawing/2014/main" id="{93B8EC07-6D03-493A-B58E-3F8488519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3E25075-B978-4524-87A1-320DA1F3519C}" type="slidenum">
              <a:rPr lang="pt-BR" altLang="pt-BR" smtClean="0">
                <a:latin typeface="Calibri" panose="020F0502020204030204" pitchFamily="34" charset="0"/>
              </a:rPr>
              <a:pPr/>
              <a:t>41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92163" name="Forma livre 1">
            <a:extLst>
              <a:ext uri="{FF2B5EF4-FFF2-40B4-BE49-F238E27FC236}">
                <a16:creationId xmlns:a16="http://schemas.microsoft.com/office/drawing/2014/main" id="{33820854-52CB-4DBB-BB0E-DC34C4F43962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92164" name="Espaço Reservado para Anotações 2">
            <a:extLst>
              <a:ext uri="{FF2B5EF4-FFF2-40B4-BE49-F238E27FC236}">
                <a16:creationId xmlns:a16="http://schemas.microsoft.com/office/drawing/2014/main" id="{3A2FCA3F-1993-4E04-B13D-3E1C36199B3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6">
            <a:extLst>
              <a:ext uri="{FF2B5EF4-FFF2-40B4-BE49-F238E27FC236}">
                <a16:creationId xmlns:a16="http://schemas.microsoft.com/office/drawing/2014/main" id="{5EFACDFF-83E8-4FBF-9B54-388E02978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42E2385-5916-400E-A527-9FE72C98E94A}" type="slidenum">
              <a:rPr lang="pt-BR" altLang="pt-BR" smtClean="0">
                <a:latin typeface="Calibri" panose="020F0502020204030204" pitchFamily="34" charset="0"/>
              </a:rPr>
              <a:pPr/>
              <a:t>42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94211" name="Forma livre 1">
            <a:extLst>
              <a:ext uri="{FF2B5EF4-FFF2-40B4-BE49-F238E27FC236}">
                <a16:creationId xmlns:a16="http://schemas.microsoft.com/office/drawing/2014/main" id="{4A0A3FFC-3E93-450B-A220-3679753FDF8B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94212" name="Espaço Reservado para Anotações 2">
            <a:extLst>
              <a:ext uri="{FF2B5EF4-FFF2-40B4-BE49-F238E27FC236}">
                <a16:creationId xmlns:a16="http://schemas.microsoft.com/office/drawing/2014/main" id="{CF0387CB-940D-40E8-8D93-31664ECE731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6">
            <a:extLst>
              <a:ext uri="{FF2B5EF4-FFF2-40B4-BE49-F238E27FC236}">
                <a16:creationId xmlns:a16="http://schemas.microsoft.com/office/drawing/2014/main" id="{9D173F65-B44C-4526-8C2E-198A7D629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556B20C4-8693-4B54-9BA5-F98B9B79FE1E}" type="slidenum">
              <a:rPr lang="pt-BR" altLang="pt-BR" smtClean="0">
                <a:latin typeface="Calibri" panose="020F0502020204030204" pitchFamily="34" charset="0"/>
              </a:rPr>
              <a:pPr/>
              <a:t>43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96259" name="Forma livre 1">
            <a:extLst>
              <a:ext uri="{FF2B5EF4-FFF2-40B4-BE49-F238E27FC236}">
                <a16:creationId xmlns:a16="http://schemas.microsoft.com/office/drawing/2014/main" id="{6F752D89-D415-4D5E-8904-B052476527E2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96260" name="Espaço Reservado para Anotações 2">
            <a:extLst>
              <a:ext uri="{FF2B5EF4-FFF2-40B4-BE49-F238E27FC236}">
                <a16:creationId xmlns:a16="http://schemas.microsoft.com/office/drawing/2014/main" id="{73E7B9DA-A125-4A8E-9B85-D60602F46D3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Número de Slide 6">
            <a:extLst>
              <a:ext uri="{FF2B5EF4-FFF2-40B4-BE49-F238E27FC236}">
                <a16:creationId xmlns:a16="http://schemas.microsoft.com/office/drawing/2014/main" id="{E958D567-569E-49EE-8137-499A72BF3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55D4D46-E490-42BF-9829-F342C785B110}" type="slidenum">
              <a:rPr lang="pt-BR" altLang="pt-BR" smtClean="0">
                <a:latin typeface="Calibri" panose="020F0502020204030204" pitchFamily="34" charset="0"/>
              </a:rPr>
              <a:pPr/>
              <a:t>44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98307" name="Forma livre 1">
            <a:extLst>
              <a:ext uri="{FF2B5EF4-FFF2-40B4-BE49-F238E27FC236}">
                <a16:creationId xmlns:a16="http://schemas.microsoft.com/office/drawing/2014/main" id="{5F943784-186C-4659-933C-3A5904F89774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98308" name="Espaço Reservado para Anotações 2">
            <a:extLst>
              <a:ext uri="{FF2B5EF4-FFF2-40B4-BE49-F238E27FC236}">
                <a16:creationId xmlns:a16="http://schemas.microsoft.com/office/drawing/2014/main" id="{4138C2B2-7354-4385-AA42-7944579AFA6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Número de Slide 6">
            <a:extLst>
              <a:ext uri="{FF2B5EF4-FFF2-40B4-BE49-F238E27FC236}">
                <a16:creationId xmlns:a16="http://schemas.microsoft.com/office/drawing/2014/main" id="{14989410-2D2E-45F4-AB99-8B2FBAA40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9C6771B-40BA-4977-8554-941E70F623F8}" type="slidenum">
              <a:rPr lang="pt-BR" altLang="pt-BR" smtClean="0">
                <a:latin typeface="Calibri" panose="020F0502020204030204" pitchFamily="34" charset="0"/>
              </a:rPr>
              <a:pPr/>
              <a:t>45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02403" name="Forma livre 1">
            <a:extLst>
              <a:ext uri="{FF2B5EF4-FFF2-40B4-BE49-F238E27FC236}">
                <a16:creationId xmlns:a16="http://schemas.microsoft.com/office/drawing/2014/main" id="{1BA884CB-6329-44CA-94BB-450BDECB94C0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02404" name="Espaço Reservado para Anotações 2">
            <a:extLst>
              <a:ext uri="{FF2B5EF4-FFF2-40B4-BE49-F238E27FC236}">
                <a16:creationId xmlns:a16="http://schemas.microsoft.com/office/drawing/2014/main" id="{D96A55C2-4736-4E7A-A14F-239B8D63077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Número de Slide 6">
            <a:extLst>
              <a:ext uri="{FF2B5EF4-FFF2-40B4-BE49-F238E27FC236}">
                <a16:creationId xmlns:a16="http://schemas.microsoft.com/office/drawing/2014/main" id="{3424BC15-B933-4125-AE01-A7660729B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E32110A-915B-4A3C-A791-154DD711D476}" type="slidenum">
              <a:rPr lang="pt-BR" altLang="pt-BR" smtClean="0">
                <a:latin typeface="Calibri" panose="020F0502020204030204" pitchFamily="34" charset="0"/>
              </a:rPr>
              <a:pPr/>
              <a:t>46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04451" name="Forma livre 1">
            <a:extLst>
              <a:ext uri="{FF2B5EF4-FFF2-40B4-BE49-F238E27FC236}">
                <a16:creationId xmlns:a16="http://schemas.microsoft.com/office/drawing/2014/main" id="{D466E17F-091F-498F-81EE-D87FBD9B80F5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04452" name="Espaço Reservado para Anotações 2">
            <a:extLst>
              <a:ext uri="{FF2B5EF4-FFF2-40B4-BE49-F238E27FC236}">
                <a16:creationId xmlns:a16="http://schemas.microsoft.com/office/drawing/2014/main" id="{950BD81C-89BC-4260-9F13-F5E19AEF35E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Número de Slide 6">
            <a:extLst>
              <a:ext uri="{FF2B5EF4-FFF2-40B4-BE49-F238E27FC236}">
                <a16:creationId xmlns:a16="http://schemas.microsoft.com/office/drawing/2014/main" id="{5EE22EF1-EF8E-4C73-8232-7F707B235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643A5589-6105-4628-BA6A-CDD7ECDA4ADA}" type="slidenum">
              <a:rPr lang="pt-BR" altLang="pt-BR" smtClean="0">
                <a:latin typeface="Calibri" panose="020F0502020204030204" pitchFamily="34" charset="0"/>
              </a:rPr>
              <a:pPr/>
              <a:t>47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106499" name="Forma livre 1">
            <a:extLst>
              <a:ext uri="{FF2B5EF4-FFF2-40B4-BE49-F238E27FC236}">
                <a16:creationId xmlns:a16="http://schemas.microsoft.com/office/drawing/2014/main" id="{65627BBC-0729-48F7-873D-E101002A48C5}"/>
              </a:ext>
            </a:extLst>
          </p:cNvPr>
          <p:cNvSpPr>
            <a:spLocks/>
          </p:cNvSpPr>
          <p:nvPr/>
        </p:nvSpPr>
        <p:spPr bwMode="auto">
          <a:xfrm>
            <a:off x="0" y="81280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0 60000 65536"/>
              <a:gd name="T10" fmla="*/ 5898240 60000 65536"/>
              <a:gd name="T11" fmla="*/ 1179648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 w="936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pt-BR"/>
          </a:p>
        </p:txBody>
      </p:sp>
      <p:sp>
        <p:nvSpPr>
          <p:cNvPr id="106500" name="Espaço Reservado para Anotações 2">
            <a:extLst>
              <a:ext uri="{FF2B5EF4-FFF2-40B4-BE49-F238E27FC236}">
                <a16:creationId xmlns:a16="http://schemas.microsoft.com/office/drawing/2014/main" id="{B5050A5B-19C5-40AA-92EF-7136CFD26B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Número de Slide 6">
            <a:extLst>
              <a:ext uri="{FF2B5EF4-FFF2-40B4-BE49-F238E27FC236}">
                <a16:creationId xmlns:a16="http://schemas.microsoft.com/office/drawing/2014/main" id="{BC8DD587-4603-4A8A-9696-C6DF857F7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EDD2547-738A-4B4A-B95F-8CBC580EF772}" type="slidenum">
              <a:rPr lang="pt-BR" altLang="pt-BR" smtClean="0">
                <a:latin typeface="Calibri" panose="020F0502020204030204" pitchFamily="34" charset="0"/>
              </a:rPr>
              <a:pPr/>
              <a:t>59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5A57A7-BF82-4AE7-8AF5-7534D42AA8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5716" name="Espaço Reservado para Anotações 2">
            <a:extLst>
              <a:ext uri="{FF2B5EF4-FFF2-40B4-BE49-F238E27FC236}">
                <a16:creationId xmlns:a16="http://schemas.microsoft.com/office/drawing/2014/main" id="{ECB46667-F53D-4791-A0E9-3202C5ADB6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Número de Slide 6">
            <a:extLst>
              <a:ext uri="{FF2B5EF4-FFF2-40B4-BE49-F238E27FC236}">
                <a16:creationId xmlns:a16="http://schemas.microsoft.com/office/drawing/2014/main" id="{7CEBC051-8CC7-4B9F-88E9-FDD2716B2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8A7A6AC-077D-45C7-814A-091A94EFE122}" type="slidenum">
              <a:rPr lang="pt-BR" altLang="pt-BR" smtClean="0">
                <a:latin typeface="Calibri" panose="020F0502020204030204" pitchFamily="34" charset="0"/>
              </a:rPr>
              <a:pPr/>
              <a:t>60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0CAB9F-64E8-49DB-A984-838C8F8159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7764" name="Espaço Reservado para Anotações 2">
            <a:extLst>
              <a:ext uri="{FF2B5EF4-FFF2-40B4-BE49-F238E27FC236}">
                <a16:creationId xmlns:a16="http://schemas.microsoft.com/office/drawing/2014/main" id="{0270566C-E2E8-4C93-8D3C-04589D7B38F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Número de Slide 6">
            <a:extLst>
              <a:ext uri="{FF2B5EF4-FFF2-40B4-BE49-F238E27FC236}">
                <a16:creationId xmlns:a16="http://schemas.microsoft.com/office/drawing/2014/main" id="{E7851105-6C55-4CE2-B4A3-5092F9DD2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E55D306-09C4-475D-AF5F-98989DC9B09D}" type="slidenum">
              <a:rPr lang="pt-BR" altLang="pt-BR" smtClean="0">
                <a:latin typeface="Calibri" panose="020F0502020204030204" pitchFamily="34" charset="0"/>
              </a:rPr>
              <a:pPr/>
              <a:t>61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A839346-94E8-495C-875A-FFD70939CC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19812" name="Espaço Reservado para Anotações 2">
            <a:extLst>
              <a:ext uri="{FF2B5EF4-FFF2-40B4-BE49-F238E27FC236}">
                <a16:creationId xmlns:a16="http://schemas.microsoft.com/office/drawing/2014/main" id="{D1E677BB-FFF4-40EF-B026-70B14562F3D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6">
            <a:extLst>
              <a:ext uri="{FF2B5EF4-FFF2-40B4-BE49-F238E27FC236}">
                <a16:creationId xmlns:a16="http://schemas.microsoft.com/office/drawing/2014/main" id="{57A4D6F0-1021-4D8A-BCB3-B9094949A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5996F332-CC5D-4AE8-AA55-F9A95DE32586}" type="slidenum">
              <a:rPr lang="pt-BR" altLang="pt-BR" smtClean="0">
                <a:latin typeface="Calibri" panose="020F0502020204030204" pitchFamily="34" charset="0"/>
              </a:rPr>
              <a:pPr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57B370-E4BA-4ED3-B2B4-2BF08552D6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484" name="Espaço Reservado para Anotações 2">
            <a:extLst>
              <a:ext uri="{FF2B5EF4-FFF2-40B4-BE49-F238E27FC236}">
                <a16:creationId xmlns:a16="http://schemas.microsoft.com/office/drawing/2014/main" id="{278F7D38-E47A-4572-9C6F-E83E7A5C4A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Número de Slide 6">
            <a:extLst>
              <a:ext uri="{FF2B5EF4-FFF2-40B4-BE49-F238E27FC236}">
                <a16:creationId xmlns:a16="http://schemas.microsoft.com/office/drawing/2014/main" id="{17BEDA58-B280-42C8-872B-39CA75931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19DC865-F79C-4CCE-B268-6CF8506CD15B}" type="slidenum">
              <a:rPr lang="pt-BR" altLang="pt-BR" smtClean="0">
                <a:latin typeface="Calibri" panose="020F0502020204030204" pitchFamily="34" charset="0"/>
              </a:rPr>
              <a:pPr/>
              <a:t>62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1A62BA-46EF-4B2E-8077-F2B532A2FF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1860" name="Espaço Reservado para Anotações 2">
            <a:extLst>
              <a:ext uri="{FF2B5EF4-FFF2-40B4-BE49-F238E27FC236}">
                <a16:creationId xmlns:a16="http://schemas.microsoft.com/office/drawing/2014/main" id="{CC1F7018-B01B-4D4C-BFB5-81AB9471B4C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Número de Slide 6">
            <a:extLst>
              <a:ext uri="{FF2B5EF4-FFF2-40B4-BE49-F238E27FC236}">
                <a16:creationId xmlns:a16="http://schemas.microsoft.com/office/drawing/2014/main" id="{2029F0CC-C399-4475-8015-DADB84D02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A8FA8AFF-3164-4EA1-BC6E-1D42CA2ED98D}" type="slidenum">
              <a:rPr lang="pt-BR" altLang="pt-BR" smtClean="0">
                <a:latin typeface="Calibri" panose="020F0502020204030204" pitchFamily="34" charset="0"/>
              </a:rPr>
              <a:pPr/>
              <a:t>63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28C7CE-1E20-494A-855F-027C1BB78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3908" name="Espaço Reservado para Anotações 2">
            <a:extLst>
              <a:ext uri="{FF2B5EF4-FFF2-40B4-BE49-F238E27FC236}">
                <a16:creationId xmlns:a16="http://schemas.microsoft.com/office/drawing/2014/main" id="{14DFD920-E460-4203-A5AE-2DAFF6B65CC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Número de Slide 6">
            <a:extLst>
              <a:ext uri="{FF2B5EF4-FFF2-40B4-BE49-F238E27FC236}">
                <a16:creationId xmlns:a16="http://schemas.microsoft.com/office/drawing/2014/main" id="{7B941AAD-092A-48A5-8266-0A911631A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3F9438F-9C9F-490F-98DB-092A493E21B9}" type="slidenum">
              <a:rPr lang="pt-BR" altLang="pt-BR" smtClean="0">
                <a:latin typeface="Calibri" panose="020F0502020204030204" pitchFamily="34" charset="0"/>
              </a:rPr>
              <a:pPr/>
              <a:t>64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55F2A1-B600-4250-A985-5241A4325C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5956" name="Espaço Reservado para Anotações 2">
            <a:extLst>
              <a:ext uri="{FF2B5EF4-FFF2-40B4-BE49-F238E27FC236}">
                <a16:creationId xmlns:a16="http://schemas.microsoft.com/office/drawing/2014/main" id="{0F937FB8-6866-4D76-ABEC-CA9B2DD7B3B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6">
            <a:extLst>
              <a:ext uri="{FF2B5EF4-FFF2-40B4-BE49-F238E27FC236}">
                <a16:creationId xmlns:a16="http://schemas.microsoft.com/office/drawing/2014/main" id="{DAE0B9E8-41A3-4956-98A7-EECCDAB57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4BFB66A-DA01-4247-93E4-A431A157F331}" type="slidenum">
              <a:rPr lang="pt-BR" altLang="pt-BR" smtClean="0">
                <a:latin typeface="Calibri" panose="020F0502020204030204" pitchFamily="34" charset="0"/>
              </a:rPr>
              <a:pPr/>
              <a:t>65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3E67B0-04AA-4F9F-B131-1F38E6522B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8004" name="Espaço Reservado para Anotações 2">
            <a:extLst>
              <a:ext uri="{FF2B5EF4-FFF2-40B4-BE49-F238E27FC236}">
                <a16:creationId xmlns:a16="http://schemas.microsoft.com/office/drawing/2014/main" id="{57B374A9-17D2-4BCC-8550-5943526878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Número de Slide 6">
            <a:extLst>
              <a:ext uri="{FF2B5EF4-FFF2-40B4-BE49-F238E27FC236}">
                <a16:creationId xmlns:a16="http://schemas.microsoft.com/office/drawing/2014/main" id="{CF26D072-62CB-4B25-873C-6CE4FF6E3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997F61E-4AF2-4B3F-83AC-78BC1A3818C6}" type="slidenum">
              <a:rPr lang="pt-BR" altLang="pt-BR" smtClean="0">
                <a:latin typeface="Calibri" panose="020F0502020204030204" pitchFamily="34" charset="0"/>
              </a:rPr>
              <a:pPr/>
              <a:t>66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7225E22-E8A9-457B-B33B-9A8EBBECA6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0052" name="Espaço Reservado para Anotações 2">
            <a:extLst>
              <a:ext uri="{FF2B5EF4-FFF2-40B4-BE49-F238E27FC236}">
                <a16:creationId xmlns:a16="http://schemas.microsoft.com/office/drawing/2014/main" id="{570EBE3D-C17D-4CF5-8CCF-64A58432046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6">
            <a:extLst>
              <a:ext uri="{FF2B5EF4-FFF2-40B4-BE49-F238E27FC236}">
                <a16:creationId xmlns:a16="http://schemas.microsoft.com/office/drawing/2014/main" id="{158E6441-2B22-4DE8-82C8-106ECBB84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A739226-A6B1-4847-8243-58E199122753}" type="slidenum">
              <a:rPr lang="pt-BR" altLang="pt-BR" smtClean="0">
                <a:latin typeface="Calibri" panose="020F0502020204030204" pitchFamily="34" charset="0"/>
              </a:rPr>
              <a:pPr/>
              <a:t>67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3AFE77-D556-4D16-A395-FF3CD04FAB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2100" name="Espaço Reservado para Anotações 2">
            <a:extLst>
              <a:ext uri="{FF2B5EF4-FFF2-40B4-BE49-F238E27FC236}">
                <a16:creationId xmlns:a16="http://schemas.microsoft.com/office/drawing/2014/main" id="{3975472F-9653-47A2-B817-A41C96DFDCA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6">
            <a:extLst>
              <a:ext uri="{FF2B5EF4-FFF2-40B4-BE49-F238E27FC236}">
                <a16:creationId xmlns:a16="http://schemas.microsoft.com/office/drawing/2014/main" id="{659F6D82-7485-4DB3-B263-85CAB6439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30DA2A7-64C2-4E82-BEB5-16F0E52EE846}" type="slidenum">
              <a:rPr lang="pt-BR" altLang="pt-BR" smtClean="0">
                <a:latin typeface="Calibri" panose="020F0502020204030204" pitchFamily="34" charset="0"/>
              </a:rPr>
              <a:pPr/>
              <a:t>68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2CF204-9CD4-43F5-992B-DD712ADE36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4148" name="Espaço Reservado para Anotações 2">
            <a:extLst>
              <a:ext uri="{FF2B5EF4-FFF2-40B4-BE49-F238E27FC236}">
                <a16:creationId xmlns:a16="http://schemas.microsoft.com/office/drawing/2014/main" id="{CB07FEDD-3AB8-44ED-A042-A367BAA72CA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Número de Slide 6">
            <a:extLst>
              <a:ext uri="{FF2B5EF4-FFF2-40B4-BE49-F238E27FC236}">
                <a16:creationId xmlns:a16="http://schemas.microsoft.com/office/drawing/2014/main" id="{BDDC4A3C-B7DD-4B84-96B8-41238154C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CF33A28-3573-444D-9209-B22F8F6B8BF7}" type="slidenum">
              <a:rPr lang="pt-BR" altLang="pt-BR" smtClean="0">
                <a:latin typeface="Calibri" panose="020F0502020204030204" pitchFamily="34" charset="0"/>
              </a:rPr>
              <a:pPr/>
              <a:t>69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F36A81-3554-4240-B7D0-1BE108C2E7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6196" name="Espaço Reservado para Anotações 2">
            <a:extLst>
              <a:ext uri="{FF2B5EF4-FFF2-40B4-BE49-F238E27FC236}">
                <a16:creationId xmlns:a16="http://schemas.microsoft.com/office/drawing/2014/main" id="{0A1B1127-A9A9-4565-B91C-700150A6E2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Número de Slide 6">
            <a:extLst>
              <a:ext uri="{FF2B5EF4-FFF2-40B4-BE49-F238E27FC236}">
                <a16:creationId xmlns:a16="http://schemas.microsoft.com/office/drawing/2014/main" id="{BDDC4A3C-B7DD-4B84-96B8-41238154C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1CF33A28-3573-444D-9209-B22F8F6B8BF7}" type="slidenum">
              <a:rPr lang="pt-BR" altLang="pt-BR" smtClean="0">
                <a:latin typeface="Calibri" panose="020F0502020204030204" pitchFamily="34" charset="0"/>
              </a:rPr>
              <a:pPr/>
              <a:t>70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F36A81-3554-4240-B7D0-1BE108C2E7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6196" name="Espaço Reservado para Anotações 2">
            <a:extLst>
              <a:ext uri="{FF2B5EF4-FFF2-40B4-BE49-F238E27FC236}">
                <a16:creationId xmlns:a16="http://schemas.microsoft.com/office/drawing/2014/main" id="{0A1B1127-A9A9-4565-B91C-700150A6E2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1005984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Número de Slide 6">
            <a:extLst>
              <a:ext uri="{FF2B5EF4-FFF2-40B4-BE49-F238E27FC236}">
                <a16:creationId xmlns:a16="http://schemas.microsoft.com/office/drawing/2014/main" id="{5F0DDBA4-81BB-4EA4-ADC7-CE7B2FCF5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752517-322F-4B13-9F42-F189D1B87726}" type="slidenum">
              <a:rPr lang="pt-BR" altLang="pt-BR" smtClean="0">
                <a:latin typeface="Calibri" panose="020F0502020204030204" pitchFamily="34" charset="0"/>
              </a:rPr>
              <a:pPr/>
              <a:t>71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4698F6-BF81-4907-8082-6F910FB7E7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8244" name="Espaço Reservado para Anotações 2">
            <a:extLst>
              <a:ext uri="{FF2B5EF4-FFF2-40B4-BE49-F238E27FC236}">
                <a16:creationId xmlns:a16="http://schemas.microsoft.com/office/drawing/2014/main" id="{881A12DB-FFD9-4B0C-8083-81E6CD41C56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6">
            <a:extLst>
              <a:ext uri="{FF2B5EF4-FFF2-40B4-BE49-F238E27FC236}">
                <a16:creationId xmlns:a16="http://schemas.microsoft.com/office/drawing/2014/main" id="{743D4470-E341-441D-9A62-D9BBB2E13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CC58085A-D886-4023-80C7-DA08B1B13C24}" type="slidenum">
              <a:rPr lang="pt-BR" altLang="pt-BR" smtClean="0">
                <a:latin typeface="Calibri" panose="020F0502020204030204" pitchFamily="34" charset="0"/>
              </a:rPr>
              <a:pPr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57CFCBC-FEE4-4B11-8E18-45F64E5C5D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532" name="Espaço Reservado para Anotações 2">
            <a:extLst>
              <a:ext uri="{FF2B5EF4-FFF2-40B4-BE49-F238E27FC236}">
                <a16:creationId xmlns:a16="http://schemas.microsoft.com/office/drawing/2014/main" id="{B4E39E51-AA4F-41C0-B998-27C3F399F8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Número de Slide 6">
            <a:extLst>
              <a:ext uri="{FF2B5EF4-FFF2-40B4-BE49-F238E27FC236}">
                <a16:creationId xmlns:a16="http://schemas.microsoft.com/office/drawing/2014/main" id="{17675D48-B16F-4829-8199-ED1571410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277D15E2-5D53-4572-AB75-6E03FED109F4}" type="slidenum">
              <a:rPr lang="pt-BR" altLang="pt-BR" smtClean="0">
                <a:latin typeface="Calibri" panose="020F0502020204030204" pitchFamily="34" charset="0"/>
              </a:rPr>
              <a:pPr/>
              <a:t>72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0C5E6F-0B5C-4B68-92D9-061832C547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0292" name="Espaço Reservado para Anotações 2">
            <a:extLst>
              <a:ext uri="{FF2B5EF4-FFF2-40B4-BE49-F238E27FC236}">
                <a16:creationId xmlns:a16="http://schemas.microsoft.com/office/drawing/2014/main" id="{EC86B340-12AC-45BB-9C49-3D4F9DDBBAC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Número de Slide 6">
            <a:extLst>
              <a:ext uri="{FF2B5EF4-FFF2-40B4-BE49-F238E27FC236}">
                <a16:creationId xmlns:a16="http://schemas.microsoft.com/office/drawing/2014/main" id="{B44E8162-E427-462F-A9FB-C501CB4ED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7218E71-3283-4DEF-A5C6-D24F6FAD8971}" type="slidenum">
              <a:rPr lang="pt-BR" altLang="pt-BR" smtClean="0">
                <a:latin typeface="Calibri" panose="020F0502020204030204" pitchFamily="34" charset="0"/>
              </a:rPr>
              <a:pPr/>
              <a:t>73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F7D580-0DA6-4D29-862C-799A5022CC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2340" name="Espaço Reservado para Anotações 2">
            <a:extLst>
              <a:ext uri="{FF2B5EF4-FFF2-40B4-BE49-F238E27FC236}">
                <a16:creationId xmlns:a16="http://schemas.microsoft.com/office/drawing/2014/main" id="{6BD5B21E-7965-4EC6-8C5E-F26BCFCF89A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6">
            <a:extLst>
              <a:ext uri="{FF2B5EF4-FFF2-40B4-BE49-F238E27FC236}">
                <a16:creationId xmlns:a16="http://schemas.microsoft.com/office/drawing/2014/main" id="{EC1A9128-A71F-46B1-9620-D5C677F51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C0DFA6B-311B-41B7-872D-88D3B76345D5}" type="slidenum">
              <a:rPr lang="pt-BR" altLang="pt-BR" smtClean="0">
                <a:latin typeface="Calibri" panose="020F0502020204030204" pitchFamily="34" charset="0"/>
              </a:rPr>
              <a:pPr/>
              <a:t>74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53945E-382B-4DE3-9100-23788C0206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4388" name="Espaço Reservado para Anotações 2">
            <a:extLst>
              <a:ext uri="{FF2B5EF4-FFF2-40B4-BE49-F238E27FC236}">
                <a16:creationId xmlns:a16="http://schemas.microsoft.com/office/drawing/2014/main" id="{CFB68C8B-E6E8-4560-8734-6FF16521BAF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Número de Slide 6">
            <a:extLst>
              <a:ext uri="{FF2B5EF4-FFF2-40B4-BE49-F238E27FC236}">
                <a16:creationId xmlns:a16="http://schemas.microsoft.com/office/drawing/2014/main" id="{16FC8D30-DC84-4474-97E8-C91072805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0F4DED0D-CC33-47BE-9B73-AC48BEA4D47F}" type="slidenum">
              <a:rPr lang="pt-BR" altLang="pt-BR" smtClean="0">
                <a:latin typeface="Calibri" panose="020F0502020204030204" pitchFamily="34" charset="0"/>
              </a:rPr>
              <a:pPr/>
              <a:t>75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C0B5C8-4659-45E1-8D0E-ECE95BEDC2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6436" name="Espaço Reservado para Anotações 2">
            <a:extLst>
              <a:ext uri="{FF2B5EF4-FFF2-40B4-BE49-F238E27FC236}">
                <a16:creationId xmlns:a16="http://schemas.microsoft.com/office/drawing/2014/main" id="{62857980-4AB8-420A-924F-9B35B3103D7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Número de Slide 6">
            <a:extLst>
              <a:ext uri="{FF2B5EF4-FFF2-40B4-BE49-F238E27FC236}">
                <a16:creationId xmlns:a16="http://schemas.microsoft.com/office/drawing/2014/main" id="{7C81B877-C7A3-42AD-AAF8-481AFB504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B716262-DED9-456B-B449-F8A2A0A6E10B}" type="slidenum">
              <a:rPr lang="pt-BR" altLang="pt-BR" smtClean="0">
                <a:latin typeface="Calibri" panose="020F0502020204030204" pitchFamily="34" charset="0"/>
              </a:rPr>
              <a:pPr/>
              <a:t>76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56A8E8-F1B4-43A5-B67C-A9AB308B44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8484" name="Espaço Reservado para Anotações 2">
            <a:extLst>
              <a:ext uri="{FF2B5EF4-FFF2-40B4-BE49-F238E27FC236}">
                <a16:creationId xmlns:a16="http://schemas.microsoft.com/office/drawing/2014/main" id="{F37991F8-92F3-4151-A366-FE3776D4747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Número de Slide 6">
            <a:extLst>
              <a:ext uri="{FF2B5EF4-FFF2-40B4-BE49-F238E27FC236}">
                <a16:creationId xmlns:a16="http://schemas.microsoft.com/office/drawing/2014/main" id="{00FAA00B-FBF9-4817-AF1C-54907ADE8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AE9A974B-E768-481A-8E93-426DD46A5064}" type="slidenum">
              <a:rPr lang="pt-BR" altLang="pt-BR" smtClean="0">
                <a:latin typeface="Calibri" panose="020F0502020204030204" pitchFamily="34" charset="0"/>
              </a:rPr>
              <a:pPr/>
              <a:t>77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10759B-8435-4095-9B10-49620FBD65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0532" name="Espaço Reservado para Anotações 2">
            <a:extLst>
              <a:ext uri="{FF2B5EF4-FFF2-40B4-BE49-F238E27FC236}">
                <a16:creationId xmlns:a16="http://schemas.microsoft.com/office/drawing/2014/main" id="{62CDA01B-1B1F-4A96-A8D6-8259A19622A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Número de Slide 6">
            <a:extLst>
              <a:ext uri="{FF2B5EF4-FFF2-40B4-BE49-F238E27FC236}">
                <a16:creationId xmlns:a16="http://schemas.microsoft.com/office/drawing/2014/main" id="{D88C1FC6-D6E0-4897-BFE0-6C31881E7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D0C3CA56-AFA4-4C8D-BAE5-23C1CE6F5AC9}" type="slidenum">
              <a:rPr lang="pt-BR" altLang="pt-BR" smtClean="0">
                <a:latin typeface="Calibri" panose="020F0502020204030204" pitchFamily="34" charset="0"/>
              </a:rPr>
              <a:pPr/>
              <a:t>78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4C2B4A-4ADE-4472-BE2D-B4F1C01F34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2580" name="Espaço Reservado para Anotações 2">
            <a:extLst>
              <a:ext uri="{FF2B5EF4-FFF2-40B4-BE49-F238E27FC236}">
                <a16:creationId xmlns:a16="http://schemas.microsoft.com/office/drawing/2014/main" id="{0882317E-EB58-43B5-B720-BE78530AC26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Número de Slide 6">
            <a:extLst>
              <a:ext uri="{FF2B5EF4-FFF2-40B4-BE49-F238E27FC236}">
                <a16:creationId xmlns:a16="http://schemas.microsoft.com/office/drawing/2014/main" id="{0484837F-B91C-4948-97BB-7C51CE23C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28B7461-9F51-45BC-A54F-2E611B368137}" type="slidenum">
              <a:rPr lang="pt-BR" altLang="pt-BR" smtClean="0">
                <a:latin typeface="Calibri" panose="020F0502020204030204" pitchFamily="34" charset="0"/>
              </a:rPr>
              <a:pPr/>
              <a:t>79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D594742-4EDC-4605-A1C4-A774F2DD8E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4628" name="Espaço Reservado para Anotações 2">
            <a:extLst>
              <a:ext uri="{FF2B5EF4-FFF2-40B4-BE49-F238E27FC236}">
                <a16:creationId xmlns:a16="http://schemas.microsoft.com/office/drawing/2014/main" id="{98FE2EDA-164B-4562-A149-A805CC5787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Número de Slide 6">
            <a:extLst>
              <a:ext uri="{FF2B5EF4-FFF2-40B4-BE49-F238E27FC236}">
                <a16:creationId xmlns:a16="http://schemas.microsoft.com/office/drawing/2014/main" id="{F8626A92-20AC-4680-8079-BD23334E1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41D8CED-77AD-4D98-9A30-1E28B2303851}" type="slidenum">
              <a:rPr lang="pt-BR" altLang="pt-BR" smtClean="0">
                <a:latin typeface="Calibri" panose="020F0502020204030204" pitchFamily="34" charset="0"/>
              </a:rPr>
              <a:pPr/>
              <a:t>80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5E880C-BDA8-4B77-994A-D0AB688A20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6676" name="Espaço Reservado para Anotações 2">
            <a:extLst>
              <a:ext uri="{FF2B5EF4-FFF2-40B4-BE49-F238E27FC236}">
                <a16:creationId xmlns:a16="http://schemas.microsoft.com/office/drawing/2014/main" id="{B49A24EA-6421-45F7-B50D-ED90F0A58FD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Número de Slide 6">
            <a:extLst>
              <a:ext uri="{FF2B5EF4-FFF2-40B4-BE49-F238E27FC236}">
                <a16:creationId xmlns:a16="http://schemas.microsoft.com/office/drawing/2014/main" id="{F80EB058-1519-4309-987E-37E8511B9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C8DDD0C-C88A-4811-9D5D-1376B4702FB8}" type="slidenum">
              <a:rPr lang="pt-BR" altLang="pt-BR" smtClean="0">
                <a:latin typeface="Calibri" panose="020F0502020204030204" pitchFamily="34" charset="0"/>
              </a:rPr>
              <a:pPr/>
              <a:t>81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19A03C-2C35-431F-B611-3F28ACE7F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8724" name="Espaço Reservado para Anotações 2">
            <a:extLst>
              <a:ext uri="{FF2B5EF4-FFF2-40B4-BE49-F238E27FC236}">
                <a16:creationId xmlns:a16="http://schemas.microsoft.com/office/drawing/2014/main" id="{0F414484-5AE4-423F-B47E-5F1AECD4519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6">
            <a:extLst>
              <a:ext uri="{FF2B5EF4-FFF2-40B4-BE49-F238E27FC236}">
                <a16:creationId xmlns:a16="http://schemas.microsoft.com/office/drawing/2014/main" id="{CEDE23E8-A248-457E-9BEB-A32D7DE46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37FC0BE9-E8A2-4EAD-8AF9-D8C5C49B8820}" type="slidenum">
              <a:rPr lang="pt-BR" altLang="pt-BR" smtClean="0">
                <a:latin typeface="Calibri" panose="020F0502020204030204" pitchFamily="34" charset="0"/>
              </a:rPr>
              <a:pPr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BB5424-EA1F-4372-AFC9-7DCB46CA1E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4580" name="Espaço Reservado para Anotações 2">
            <a:extLst>
              <a:ext uri="{FF2B5EF4-FFF2-40B4-BE49-F238E27FC236}">
                <a16:creationId xmlns:a16="http://schemas.microsoft.com/office/drawing/2014/main" id="{C6E29516-EE80-4FF4-8001-2755C30A5A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Número de Slide 6">
            <a:extLst>
              <a:ext uri="{FF2B5EF4-FFF2-40B4-BE49-F238E27FC236}">
                <a16:creationId xmlns:a16="http://schemas.microsoft.com/office/drawing/2014/main" id="{8EE4711C-7B53-42E0-AA40-BE7FEAF6A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F6C1D51-7765-4CDE-ACA9-C5BA8EEA7763}" type="slidenum">
              <a:rPr lang="pt-BR" altLang="pt-BR" smtClean="0">
                <a:latin typeface="Calibri" panose="020F0502020204030204" pitchFamily="34" charset="0"/>
              </a:rPr>
              <a:pPr/>
              <a:t>82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37CDC7-96ED-4A14-8C1B-61C1B46DFB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0772" name="Espaço Reservado para Anotações 2">
            <a:extLst>
              <a:ext uri="{FF2B5EF4-FFF2-40B4-BE49-F238E27FC236}">
                <a16:creationId xmlns:a16="http://schemas.microsoft.com/office/drawing/2014/main" id="{CEA50EA0-84A2-4937-8171-7A516856B7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Número de Slide 6">
            <a:extLst>
              <a:ext uri="{FF2B5EF4-FFF2-40B4-BE49-F238E27FC236}">
                <a16:creationId xmlns:a16="http://schemas.microsoft.com/office/drawing/2014/main" id="{9CA2F197-A13C-48B1-B933-7C2BD7E58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6637239-653A-4E9B-9281-A97611250B75}" type="slidenum">
              <a:rPr lang="pt-BR" altLang="pt-BR" smtClean="0">
                <a:latin typeface="Calibri" panose="020F0502020204030204" pitchFamily="34" charset="0"/>
              </a:rPr>
              <a:pPr/>
              <a:t>83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0A03585-490D-4FC4-B892-215CCECF2D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2820" name="Espaço Reservado para Anotações 2">
            <a:extLst>
              <a:ext uri="{FF2B5EF4-FFF2-40B4-BE49-F238E27FC236}">
                <a16:creationId xmlns:a16="http://schemas.microsoft.com/office/drawing/2014/main" id="{6D5916BA-44FC-4BEE-AFA3-0840C60FB40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Número de Slide 6">
            <a:extLst>
              <a:ext uri="{FF2B5EF4-FFF2-40B4-BE49-F238E27FC236}">
                <a16:creationId xmlns:a16="http://schemas.microsoft.com/office/drawing/2014/main" id="{6A2BFC8D-2953-4264-B913-13DD686DE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C29345A-9F68-4EFA-B294-4C8AF79C0861}" type="slidenum">
              <a:rPr lang="pt-BR" altLang="pt-BR" smtClean="0">
                <a:latin typeface="Calibri" panose="020F0502020204030204" pitchFamily="34" charset="0"/>
              </a:rPr>
              <a:pPr/>
              <a:t>85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2CB123-B1D5-4F05-A01E-48E4E55CD2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6916" name="Espaço Reservado para Anotações 2">
            <a:extLst>
              <a:ext uri="{FF2B5EF4-FFF2-40B4-BE49-F238E27FC236}">
                <a16:creationId xmlns:a16="http://schemas.microsoft.com/office/drawing/2014/main" id="{545B4DB4-FA1A-44FE-9396-1558FB7D27D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Número de Slide 6">
            <a:extLst>
              <a:ext uri="{FF2B5EF4-FFF2-40B4-BE49-F238E27FC236}">
                <a16:creationId xmlns:a16="http://schemas.microsoft.com/office/drawing/2014/main" id="{F7899AD4-3DDD-4AF3-B417-A0B11D98C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FFBB3BB9-2A45-4209-ADAD-F498E00B4C54}" type="slidenum">
              <a:rPr lang="pt-BR" altLang="pt-BR" smtClean="0">
                <a:latin typeface="Calibri" panose="020F0502020204030204" pitchFamily="34" charset="0"/>
              </a:rPr>
              <a:pPr/>
              <a:t>86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F9690C-022B-4E21-A281-00010BFAE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8964" name="Espaço Reservado para Anotações 2">
            <a:extLst>
              <a:ext uri="{FF2B5EF4-FFF2-40B4-BE49-F238E27FC236}">
                <a16:creationId xmlns:a16="http://schemas.microsoft.com/office/drawing/2014/main" id="{60822569-5B89-47ED-BD7C-9A20E9DDF7D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Número de Slide 6">
            <a:extLst>
              <a:ext uri="{FF2B5EF4-FFF2-40B4-BE49-F238E27FC236}">
                <a16:creationId xmlns:a16="http://schemas.microsoft.com/office/drawing/2014/main" id="{798BC505-27C5-47B1-BDB0-7BACE5E18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7E51BDB-BF58-4A70-B603-834E0C376BA4}" type="slidenum">
              <a:rPr lang="pt-BR" altLang="pt-BR" smtClean="0">
                <a:latin typeface="Calibri" panose="020F0502020204030204" pitchFamily="34" charset="0"/>
              </a:rPr>
              <a:pPr/>
              <a:t>87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7B93547-0EB6-47DD-8304-44F1B93153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1012" name="Espaço Reservado para Anotações 2">
            <a:extLst>
              <a:ext uri="{FF2B5EF4-FFF2-40B4-BE49-F238E27FC236}">
                <a16:creationId xmlns:a16="http://schemas.microsoft.com/office/drawing/2014/main" id="{B56E9D72-212F-43A1-9CAC-91BA762CAF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Número de Slide 6">
            <a:extLst>
              <a:ext uri="{FF2B5EF4-FFF2-40B4-BE49-F238E27FC236}">
                <a16:creationId xmlns:a16="http://schemas.microsoft.com/office/drawing/2014/main" id="{A6AE3E2D-58E3-47F1-AC2D-C51D7CCCE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E50DDE90-09CE-4338-8FD8-D87857E5145E}" type="slidenum">
              <a:rPr lang="pt-BR" altLang="pt-BR" smtClean="0">
                <a:latin typeface="Calibri" panose="020F0502020204030204" pitchFamily="34" charset="0"/>
              </a:rPr>
              <a:pPr/>
              <a:t>88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2CF1DC-68A7-403A-9F95-C523D82C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3060" name="Espaço Reservado para Anotações 2">
            <a:extLst>
              <a:ext uri="{FF2B5EF4-FFF2-40B4-BE49-F238E27FC236}">
                <a16:creationId xmlns:a16="http://schemas.microsoft.com/office/drawing/2014/main" id="{332E9626-9FBB-476B-8742-0888DE3012D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ço Reservado para Número de Slide 6">
            <a:extLst>
              <a:ext uri="{FF2B5EF4-FFF2-40B4-BE49-F238E27FC236}">
                <a16:creationId xmlns:a16="http://schemas.microsoft.com/office/drawing/2014/main" id="{2F463422-740F-4A3F-B18E-EA227CA1F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7910591A-BC91-46BD-A6E7-19FA511B9056}" type="slidenum">
              <a:rPr lang="pt-BR" altLang="pt-BR" smtClean="0">
                <a:latin typeface="Calibri" panose="020F0502020204030204" pitchFamily="34" charset="0"/>
              </a:rPr>
              <a:pPr/>
              <a:t>89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85FB6A-CA42-4A4A-AC85-0050D70CA6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5108" name="Espaço Reservado para Anotações 2">
            <a:extLst>
              <a:ext uri="{FF2B5EF4-FFF2-40B4-BE49-F238E27FC236}">
                <a16:creationId xmlns:a16="http://schemas.microsoft.com/office/drawing/2014/main" id="{9F9D88D0-89D1-4A11-B313-0303CDDDBC2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Número de Slide 6">
            <a:extLst>
              <a:ext uri="{FF2B5EF4-FFF2-40B4-BE49-F238E27FC236}">
                <a16:creationId xmlns:a16="http://schemas.microsoft.com/office/drawing/2014/main" id="{9792A83F-E2E5-4768-8652-576A302F6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20FB8833-4EE2-4CBC-91C3-6458D0180EA7}" type="slidenum">
              <a:rPr lang="pt-BR" altLang="pt-BR" smtClean="0">
                <a:latin typeface="Calibri" panose="020F0502020204030204" pitchFamily="34" charset="0"/>
              </a:rPr>
              <a:pPr/>
              <a:t>90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B63DDF-9A78-40B5-9A1B-0DDA9E526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7156" name="Espaço Reservado para Anotações 2">
            <a:extLst>
              <a:ext uri="{FF2B5EF4-FFF2-40B4-BE49-F238E27FC236}">
                <a16:creationId xmlns:a16="http://schemas.microsoft.com/office/drawing/2014/main" id="{0A1546A9-5D33-473D-971E-D5B9FA55255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6">
            <a:extLst>
              <a:ext uri="{FF2B5EF4-FFF2-40B4-BE49-F238E27FC236}">
                <a16:creationId xmlns:a16="http://schemas.microsoft.com/office/drawing/2014/main" id="{611CE864-796B-4843-BCF1-63163E6AA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46AEF0E0-176C-4305-9FFC-AF7043559B46}" type="slidenum">
              <a:rPr lang="pt-BR" altLang="pt-BR" smtClean="0">
                <a:latin typeface="Calibri" panose="020F0502020204030204" pitchFamily="34" charset="0"/>
              </a:rPr>
              <a:pPr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0DDAAE-D65A-4BD5-9BE3-96875D0775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6628" name="Espaço Reservado para Anotações 2">
            <a:extLst>
              <a:ext uri="{FF2B5EF4-FFF2-40B4-BE49-F238E27FC236}">
                <a16:creationId xmlns:a16="http://schemas.microsoft.com/office/drawing/2014/main" id="{1D151681-B2B1-482D-AA8C-8A78869F10A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6">
            <a:extLst>
              <a:ext uri="{FF2B5EF4-FFF2-40B4-BE49-F238E27FC236}">
                <a16:creationId xmlns:a16="http://schemas.microsoft.com/office/drawing/2014/main" id="{969B55F5-DDDE-4C7E-8D6D-28207B17B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DAA92A7-5951-472F-82E3-25BE0DAECCA1}" type="slidenum">
              <a:rPr lang="pt-BR" altLang="pt-BR" smtClean="0">
                <a:latin typeface="Calibri" panose="020F0502020204030204" pitchFamily="34" charset="0"/>
              </a:rPr>
              <a:pPr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066782-C63C-4A39-BA30-38A06B9B75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8676" name="Espaço Reservado para Anotações 2">
            <a:extLst>
              <a:ext uri="{FF2B5EF4-FFF2-40B4-BE49-F238E27FC236}">
                <a16:creationId xmlns:a16="http://schemas.microsoft.com/office/drawing/2014/main" id="{B772BE5B-DB90-4E39-8007-7C2E0B59461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cap="none" baseline="0" dirty="0">
              <a:latin typeface="Delicious Smcp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 cap="small" baseline="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small" baseline="0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02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small" baseline="0" dirty="0"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small" baseline="0" dirty="0"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small" baseline="0" dirty="0"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770684"/>
            <a:ext cx="64770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small" baseline="0" dirty="0"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75349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Slide Com Imagem (Foto)</a:t>
            </a:r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Tabela</a:t>
            </a:r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370731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515400" cy="582067"/>
          </a:xfrm>
        </p:spPr>
        <p:txBody>
          <a:bodyPr/>
          <a:lstStyle>
            <a:lvl1pPr>
              <a:defRPr cap="none" baseline="0"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515400" cy="3888432"/>
          </a:xfrm>
        </p:spPr>
        <p:txBody>
          <a:bodyPr tIns="36000"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711446"/>
            <a:ext cx="533400" cy="182563"/>
          </a:xfrm>
        </p:spPr>
        <p:txBody>
          <a:bodyPr tIns="18000" bIns="18000">
            <a:noAutofit/>
          </a:bodyPr>
          <a:lstStyle>
            <a:lvl1pPr>
              <a:defRPr sz="1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233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751445"/>
            <a:ext cx="583886" cy="285750"/>
          </a:xfrm>
        </p:spPr>
        <p:txBody>
          <a:bodyPr>
            <a:noAutofit/>
          </a:bodyPr>
          <a:lstStyle>
            <a:lvl1pPr>
              <a:defRPr sz="2600">
                <a:solidFill>
                  <a:srgbClr val="DA1F28"/>
                </a:solidFill>
                <a:latin typeface="Delicious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4569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9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51557C6-C91F-4180-B003-BDF2006105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Leonardo Vilela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04DF3315-5E03-4811-AEB8-0901A1A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27651" name="Espaço Reservado para Texto 2">
            <a:extLst>
              <a:ext uri="{FF2B5EF4-FFF2-40B4-BE49-F238E27FC236}">
                <a16:creationId xmlns:a16="http://schemas.microsoft.com/office/drawing/2014/main" id="{0AE68DF7-8B63-49E2-9F0F-A5E7BFE394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definição recursiva do fatorial de um número</a:t>
            </a:r>
          </a:p>
          <a:p>
            <a:r>
              <a:rPr altLang="pt-BR" dirty="0"/>
              <a:t>5! = 5 * 4!</a:t>
            </a:r>
          </a:p>
          <a:p>
            <a:r>
              <a:rPr altLang="pt-BR" dirty="0"/>
              <a:t>4! = 4 * 3 * 2 * 1</a:t>
            </a:r>
          </a:p>
          <a:p>
            <a:endParaRPr altLang="pt-BR" dirty="0"/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285AFC4D-CF2D-45CA-A31D-39B4B92B3D8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CA8870F6-E10C-47FB-8F81-221BC1E3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29699" name="Espaço Reservado para Texto 2">
            <a:extLst>
              <a:ext uri="{FF2B5EF4-FFF2-40B4-BE49-F238E27FC236}">
                <a16:creationId xmlns:a16="http://schemas.microsoft.com/office/drawing/2014/main" id="{B2F8BB7B-8D5B-4C1C-A03D-1026FDA4FE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4!</a:t>
            </a:r>
          </a:p>
          <a:p>
            <a:r>
              <a:rPr altLang="pt-BR"/>
              <a:t>4! = 4 *</a:t>
            </a:r>
            <a:r>
              <a:rPr altLang="pt-BR">
                <a:solidFill>
                  <a:srgbClr val="DA1F28"/>
                </a:solidFill>
              </a:rPr>
              <a:t> 3 * 2 * 1</a:t>
            </a:r>
          </a:p>
          <a:p>
            <a:r>
              <a:rPr altLang="pt-BR"/>
              <a:t>4! = 4 * </a:t>
            </a:r>
            <a:r>
              <a:rPr altLang="pt-BR">
                <a:solidFill>
                  <a:srgbClr val="DA1F28"/>
                </a:solidFill>
              </a:rPr>
              <a:t>3!</a:t>
            </a:r>
          </a:p>
          <a:p>
            <a:endParaRPr altLang="pt-BR"/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D50111C-0469-4E65-8784-8440EACA963D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E1903620-8BC3-4CCA-AD07-8018E326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31747" name="Espaço Reservado para Texto 2">
            <a:extLst>
              <a:ext uri="{FF2B5EF4-FFF2-40B4-BE49-F238E27FC236}">
                <a16:creationId xmlns:a16="http://schemas.microsoft.com/office/drawing/2014/main" id="{DE8AD7EC-14A3-4604-A703-A87F9126FF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4!</a:t>
            </a:r>
          </a:p>
          <a:p>
            <a:r>
              <a:rPr altLang="pt-BR"/>
              <a:t>4! = 4 * 3!</a:t>
            </a:r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95B206D-E761-45FE-B44E-20DAAFA085EB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0AB85C15-EA32-40DD-B366-1C183663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33795" name="Espaço Reservado para Texto 2">
            <a:extLst>
              <a:ext uri="{FF2B5EF4-FFF2-40B4-BE49-F238E27FC236}">
                <a16:creationId xmlns:a16="http://schemas.microsoft.com/office/drawing/2014/main" id="{4CEA8FAA-719B-4D6A-8FE9-8F38D0A1DE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4!</a:t>
            </a:r>
          </a:p>
          <a:p>
            <a:r>
              <a:rPr altLang="pt-BR"/>
              <a:t>4! = 4 * 3!</a:t>
            </a:r>
          </a:p>
          <a:p>
            <a:r>
              <a:rPr altLang="pt-BR"/>
              <a:t>3! = 3 * 2!</a:t>
            </a:r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B58D7711-9128-4374-BE14-BE19FB6DBC5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3D12556A-6697-4952-8BC1-A4F83721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19459" name="Espaço Reservado para Texto 2">
            <a:extLst>
              <a:ext uri="{FF2B5EF4-FFF2-40B4-BE49-F238E27FC236}">
                <a16:creationId xmlns:a16="http://schemas.microsoft.com/office/drawing/2014/main" id="{BD43FDC4-2ACE-412D-A455-C8A471626F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altLang="pt-BR" dirty="0"/>
              <a:t>Exemplo: definição recursiva do fatorial de um número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5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5</a:t>
            </a:r>
            <a:r>
              <a:rPr altLang="pt-BR" dirty="0"/>
              <a:t> * 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altLang="pt-BR" dirty="0"/>
              <a:t>!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4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4</a:t>
            </a:r>
            <a:r>
              <a:rPr altLang="pt-BR" dirty="0"/>
              <a:t> * 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altLang="pt-BR" dirty="0"/>
              <a:t>!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3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3</a:t>
            </a:r>
            <a:r>
              <a:rPr altLang="pt-BR" dirty="0"/>
              <a:t> * 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altLang="pt-BR" dirty="0"/>
              <a:t>!</a:t>
            </a:r>
          </a:p>
          <a:p>
            <a:pPr>
              <a:defRPr/>
            </a:pPr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B8450166-239D-48AC-8692-2498E84AB9DD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9466374E-4800-4BCC-815D-0052510C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19459" name="Espaço Reservado para Texto 2">
            <a:extLst>
              <a:ext uri="{FF2B5EF4-FFF2-40B4-BE49-F238E27FC236}">
                <a16:creationId xmlns:a16="http://schemas.microsoft.com/office/drawing/2014/main" id="{F063B907-7C53-4B97-87B9-BAAD80AA73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altLang="pt-BR" dirty="0"/>
              <a:t>Exemplo: definição recursiva do fatorial de um número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5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5</a:t>
            </a:r>
            <a:r>
              <a:rPr altLang="pt-BR" dirty="0"/>
              <a:t> * 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altLang="pt-BR" dirty="0"/>
              <a:t>!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4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4</a:t>
            </a:r>
            <a:r>
              <a:rPr altLang="pt-BR" dirty="0"/>
              <a:t> * 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altLang="pt-BR" dirty="0"/>
              <a:t>!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3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3</a:t>
            </a:r>
            <a:r>
              <a:rPr altLang="pt-BR" dirty="0"/>
              <a:t> * 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altLang="pt-BR" dirty="0"/>
              <a:t>!</a:t>
            </a:r>
          </a:p>
          <a:p>
            <a:pPr>
              <a:defRPr/>
            </a:pPr>
            <a:r>
              <a:rPr altLang="pt-BR" dirty="0">
                <a:solidFill>
                  <a:srgbClr val="DA1F28"/>
                </a:solidFill>
              </a:rPr>
              <a:t>n</a:t>
            </a:r>
            <a:r>
              <a:rPr altLang="pt-BR" dirty="0"/>
              <a:t>! = </a:t>
            </a:r>
            <a:r>
              <a:rPr altLang="pt-BR" dirty="0">
                <a:solidFill>
                  <a:srgbClr val="DA1F28"/>
                </a:solidFill>
              </a:rPr>
              <a:t>n</a:t>
            </a:r>
            <a:r>
              <a:rPr altLang="pt-BR" dirty="0"/>
              <a:t> * (</a:t>
            </a:r>
            <a:r>
              <a:rPr altLang="pt-BR" dirty="0">
                <a:solidFill>
                  <a:schemeClr val="bg2">
                    <a:lumMod val="50000"/>
                  </a:schemeClr>
                </a:solidFill>
              </a:rPr>
              <a:t>n-1</a:t>
            </a:r>
            <a:r>
              <a:rPr altLang="pt-BR" dirty="0"/>
              <a:t>)!</a:t>
            </a:r>
          </a:p>
          <a:p>
            <a:pPr>
              <a:defRPr/>
            </a:pPr>
            <a:endParaRPr altLang="pt-BR" dirty="0"/>
          </a:p>
          <a:p>
            <a:pPr>
              <a:defRPr/>
            </a:pPr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E0833BDB-477C-4E30-BA0B-058546BF1FA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5E0D9B77-B1B1-47FA-8600-E81C28E8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39939" name="Espaço Reservado para Texto 2">
            <a:extLst>
              <a:ext uri="{FF2B5EF4-FFF2-40B4-BE49-F238E27FC236}">
                <a16:creationId xmlns:a16="http://schemas.microsoft.com/office/drawing/2014/main" id="{B191F9D8-5B4F-44E6-BE5D-930AB47943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n! = n * (n-1)!</a:t>
            </a:r>
          </a:p>
          <a:p>
            <a:endParaRPr altLang="pt-BR"/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74F579D8-5AFE-45FB-A953-9D3EB682494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28E9CEF0-8C85-4BCD-BA5A-6882768E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41987" name="Espaço Reservado para Texto 2">
            <a:extLst>
              <a:ext uri="{FF2B5EF4-FFF2-40B4-BE49-F238E27FC236}">
                <a16:creationId xmlns:a16="http://schemas.microsoft.com/office/drawing/2014/main" id="{CDD10DEF-E63E-4F88-AF54-AEA825488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n! = n * (n-1)!</a:t>
            </a:r>
          </a:p>
          <a:p>
            <a:endParaRPr altLang="pt-BR"/>
          </a:p>
          <a:p>
            <a:r>
              <a:rPr altLang="pt-BR"/>
              <a:t>... Mas onde isso vai parar?</a:t>
            </a:r>
          </a:p>
          <a:p>
            <a:endParaRPr altLang="pt-BR"/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3008A232-C234-429B-A9F2-2E642503778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3B65FD86-2242-4377-B6D9-EC7ECB2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Definição recursiva</a:t>
            </a:r>
          </a:p>
        </p:txBody>
      </p:sp>
      <p:sp>
        <p:nvSpPr>
          <p:cNvPr id="44035" name="Espaço Reservado para Texto 2">
            <a:extLst>
              <a:ext uri="{FF2B5EF4-FFF2-40B4-BE49-F238E27FC236}">
                <a16:creationId xmlns:a16="http://schemas.microsoft.com/office/drawing/2014/main" id="{EFBA9E82-0775-4D25-9B2C-8EC65BCE97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Definição recursiva:</a:t>
            </a:r>
          </a:p>
          <a:p>
            <a:pPr marL="881063" lvl="1" indent="-514350">
              <a:buFont typeface="Tw Cen MT" panose="020B0602020104020603" pitchFamily="34" charset="0"/>
              <a:buAutoNum type="arabicPeriod"/>
            </a:pPr>
            <a:r>
              <a:rPr lang="pt-BR" altLang="pt-BR" dirty="0"/>
              <a:t>Caso base (â</a:t>
            </a:r>
            <a:r>
              <a:rPr altLang="pt-BR" dirty="0"/>
              <a:t>ncora): elementos básicos de um conjunto, valor conhecido ou ponto de parada do método recursivo</a:t>
            </a:r>
          </a:p>
          <a:p>
            <a:pPr marL="881063" lvl="1" indent="-514350">
              <a:buFont typeface="Tw Cen MT" panose="020B0602020104020603" pitchFamily="34" charset="0"/>
              <a:buAutoNum type="arabicPeriod"/>
            </a:pPr>
            <a:endParaRPr altLang="pt-BR" dirty="0"/>
          </a:p>
          <a:p>
            <a:pPr marL="881063" lvl="1" indent="-514350">
              <a:buFont typeface="Tw Cen MT" panose="020B0602020104020603" pitchFamily="34" charset="0"/>
              <a:buAutoNum type="arabicPeriod"/>
            </a:pPr>
            <a:r>
              <a:rPr altLang="pt-BR" dirty="0"/>
              <a:t>Regra de formação, inclusão ou cálculo de novos elementos ou resultados</a:t>
            </a:r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96AC6330-1FE7-4BE4-9076-E3CCB2E769D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352EC17D-DF12-4C29-AFF1-8BC3ECA2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46083" name="Espaço Reservado para Texto 2">
            <a:extLst>
              <a:ext uri="{FF2B5EF4-FFF2-40B4-BE49-F238E27FC236}">
                <a16:creationId xmlns:a16="http://schemas.microsoft.com/office/drawing/2014/main" id="{B52C67F6-4F31-48AE-B770-9B1619C2EA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n! = n * (n-1)!</a:t>
            </a:r>
          </a:p>
          <a:p>
            <a:endParaRPr altLang="pt-BR"/>
          </a:p>
          <a:p>
            <a:endParaRPr altLang="pt-BR"/>
          </a:p>
        </p:txBody>
      </p:sp>
      <p:sp>
        <p:nvSpPr>
          <p:cNvPr id="46084" name="CaixaDeTexto 7">
            <a:extLst>
              <a:ext uri="{FF2B5EF4-FFF2-40B4-BE49-F238E27FC236}">
                <a16:creationId xmlns:a16="http://schemas.microsoft.com/office/drawing/2014/main" id="{66E813BC-C303-4828-85C2-4459D7A51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50" y="2121347"/>
            <a:ext cx="2101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235" tIns="30617" rIns="61235" bIns="30617">
            <a:spAutoFit/>
          </a:bodyPr>
          <a:lstStyle>
            <a:lvl1pPr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pt-BR" altLang="pt-BR" sz="1700" b="1" dirty="0">
                <a:solidFill>
                  <a:srgbClr val="DA1F28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Regra de formação</a:t>
            </a: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5790BEBD-31DD-42ED-99A5-B6614BADF2A4}"/>
              </a:ext>
            </a:extLst>
          </p:cNvPr>
          <p:cNvSpPr/>
          <p:nvPr/>
        </p:nvSpPr>
        <p:spPr>
          <a:xfrm flipH="1">
            <a:off x="3192438" y="2261047"/>
            <a:ext cx="1103312" cy="0"/>
          </a:xfrm>
          <a:prstGeom prst="line">
            <a:avLst/>
          </a:prstGeom>
          <a:noFill/>
          <a:ln w="38100">
            <a:solidFill>
              <a:srgbClr val="DA1F28"/>
            </a:solidFill>
            <a:prstDash val="solid"/>
            <a:tailEnd type="arrow"/>
          </a:ln>
        </p:spPr>
        <p:txBody>
          <a:bodyPr wrap="none" lIns="61235" tIns="30617" rIns="61235" bIns="30617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 b="1">
              <a:solidFill>
                <a:srgbClr val="DA1F28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E77A1FB0-A1BE-47B7-A904-A52BDC98359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19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8E0AF079-4411-4569-96C0-28FE7BC3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Recursividade</a:t>
            </a:r>
          </a:p>
        </p:txBody>
      </p:sp>
      <p:sp>
        <p:nvSpPr>
          <p:cNvPr id="11267" name="Espaço Reservado para Texto 2">
            <a:extLst>
              <a:ext uri="{FF2B5EF4-FFF2-40B4-BE49-F238E27FC236}">
                <a16:creationId xmlns:a16="http://schemas.microsoft.com/office/drawing/2014/main" id="{08C20678-A295-4D2A-BA90-92257287FD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Definição recursiva:</a:t>
            </a:r>
          </a:p>
          <a:p>
            <a:pPr lvl="1"/>
            <a:r>
              <a:rPr altLang="pt-BR" dirty="0"/>
              <a:t>Um objeto definido em termos dele próprio</a:t>
            </a:r>
          </a:p>
          <a:p>
            <a:pPr lvl="1"/>
            <a:r>
              <a:rPr altLang="pt-BR" dirty="0"/>
              <a:t>Geralmente, utilizadas para definição de séries ou conjuntos infinitos</a:t>
            </a:r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4A4D01BA-40C8-4632-ACD5-0904CC7C3EC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AF871DEF-3630-474F-A755-91F75FC1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48131" name="Espaço Reservado para Texto 2">
            <a:extLst>
              <a:ext uri="{FF2B5EF4-FFF2-40B4-BE49-F238E27FC236}">
                <a16:creationId xmlns:a16="http://schemas.microsoft.com/office/drawing/2014/main" id="{65FA1335-33E6-4F01-B85A-11CA865720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definição recursiva do fatorial de um número</a:t>
            </a:r>
          </a:p>
          <a:p>
            <a:r>
              <a:rPr altLang="pt-BR" dirty="0"/>
              <a:t>n! = n * (n-1)!</a:t>
            </a:r>
          </a:p>
          <a:p>
            <a:endParaRPr altLang="pt-BR" dirty="0">
              <a:solidFill>
                <a:srgbClr val="DA1F28"/>
              </a:solidFill>
            </a:endParaRPr>
          </a:p>
          <a:p>
            <a:r>
              <a:rPr altLang="pt-BR" dirty="0">
                <a:solidFill>
                  <a:srgbClr val="DA1F28"/>
                </a:solidFill>
              </a:rPr>
              <a:t>Base</a:t>
            </a:r>
            <a:r>
              <a:rPr altLang="pt-BR" dirty="0"/>
              <a:t> da recursividade: 0! = 1</a:t>
            </a:r>
          </a:p>
          <a:p>
            <a:endParaRPr altLang="pt-BR" dirty="0"/>
          </a:p>
          <a:p>
            <a:endParaRPr alt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FDABAF-E6A0-4AA9-9565-4B2A3E3D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50" y="2121347"/>
            <a:ext cx="2101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235" tIns="30617" rIns="61235" bIns="30617">
            <a:spAutoFit/>
          </a:bodyPr>
          <a:lstStyle>
            <a:lvl1pPr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04800" algn="l"/>
                <a:tab pos="609600" algn="l"/>
                <a:tab pos="915988" algn="l"/>
                <a:tab pos="1222375" algn="l"/>
                <a:tab pos="1527175" algn="l"/>
                <a:tab pos="1833563" algn="l"/>
                <a:tab pos="2138363" algn="l"/>
                <a:tab pos="2444750" algn="l"/>
                <a:tab pos="2749550" algn="l"/>
                <a:tab pos="3055938" algn="l"/>
                <a:tab pos="3362325" algn="l"/>
                <a:tab pos="3667125" algn="l"/>
                <a:tab pos="3973513" algn="l"/>
                <a:tab pos="4278313" algn="l"/>
                <a:tab pos="4584700" algn="l"/>
                <a:tab pos="4889500" algn="l"/>
                <a:tab pos="5195888" algn="l"/>
                <a:tab pos="5500688" algn="l"/>
                <a:tab pos="5807075" algn="l"/>
                <a:tab pos="6113463" algn="l"/>
              </a:tabLs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pt-BR" altLang="pt-BR" sz="1700" b="1" dirty="0">
                <a:solidFill>
                  <a:srgbClr val="DA1F28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Regra de formação</a:t>
            </a: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9D1C371C-DEA9-4723-9BC1-7AE875030D54}"/>
              </a:ext>
            </a:extLst>
          </p:cNvPr>
          <p:cNvSpPr/>
          <p:nvPr/>
        </p:nvSpPr>
        <p:spPr>
          <a:xfrm flipH="1">
            <a:off x="3192438" y="2261047"/>
            <a:ext cx="1103312" cy="0"/>
          </a:xfrm>
          <a:prstGeom prst="line">
            <a:avLst/>
          </a:prstGeom>
          <a:noFill/>
          <a:ln w="38100">
            <a:solidFill>
              <a:srgbClr val="DA1F28"/>
            </a:solidFill>
            <a:prstDash val="solid"/>
            <a:tailEnd type="arrow"/>
          </a:ln>
        </p:spPr>
        <p:txBody>
          <a:bodyPr wrap="none" lIns="61235" tIns="30617" rIns="61235" bIns="30617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 b="1">
              <a:solidFill>
                <a:srgbClr val="DA1F28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1E19F53A-CA2E-4140-A824-EE356DC2832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D9CEADBF-E799-475B-940A-9089FFB1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“Exercício”</a:t>
            </a:r>
          </a:p>
        </p:txBody>
      </p:sp>
      <p:sp>
        <p:nvSpPr>
          <p:cNvPr id="50179" name="Espaço Reservado para Texto 2">
            <a:extLst>
              <a:ext uri="{FF2B5EF4-FFF2-40B4-BE49-F238E27FC236}">
                <a16:creationId xmlns:a16="http://schemas.microsoft.com/office/drawing/2014/main" id="{50C9D475-B7CD-4373-BDEA-76FF6DCEE5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Exercício: definição recursiva da série de Fibonacci</a:t>
            </a:r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850188B-A921-43D1-BB49-127D670CDB7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AF318F6A-A05D-4B06-B960-B468C91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Programando recursivamente</a:t>
            </a:r>
          </a:p>
        </p:txBody>
      </p:sp>
      <p:sp>
        <p:nvSpPr>
          <p:cNvPr id="52227" name="Espaço Reservado para Texto 2">
            <a:extLst>
              <a:ext uri="{FF2B5EF4-FFF2-40B4-BE49-F238E27FC236}">
                <a16:creationId xmlns:a16="http://schemas.microsoft.com/office/drawing/2014/main" id="{8825DD1E-00A5-44B9-8712-44F5463743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Praticamente basta fazer a tradução da definição formal para a linguagem</a:t>
            </a:r>
          </a:p>
          <a:p>
            <a:endParaRPr altLang="pt-BR" dirty="0"/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A9AA8CAF-FBC0-45BB-8E77-6D88F012310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14F7FBEF-3030-4E0F-BD99-4307EE2A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Programando recursivamente</a:t>
            </a:r>
          </a:p>
        </p:txBody>
      </p:sp>
      <p:sp>
        <p:nvSpPr>
          <p:cNvPr id="54275" name="Espaço Reservado para Texto 2">
            <a:extLst>
              <a:ext uri="{FF2B5EF4-FFF2-40B4-BE49-F238E27FC236}">
                <a16:creationId xmlns:a16="http://schemas.microsoft.com/office/drawing/2014/main" id="{D145BF96-6717-412A-830C-01BBFDE0DF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Praticamente basta fazer a tradução da definição formal para a linguagem</a:t>
            </a:r>
          </a:p>
          <a:p>
            <a:pPr marL="593725" lvl="2" indent="0">
              <a:buFont typeface="Wingdings" panose="05000000000000000000" pitchFamily="2" charset="2"/>
              <a:buNone/>
            </a:pPr>
            <a:endParaRPr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278" name="CaixaDeTexto 2">
            <a:extLst>
              <a:ext uri="{FF2B5EF4-FFF2-40B4-BE49-F238E27FC236}">
                <a16:creationId xmlns:a16="http://schemas.microsoft.com/office/drawing/2014/main" id="{F10A1E13-65DE-4A8D-9084-F65D826B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571750"/>
            <a:ext cx="3857625" cy="1108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solidFill>
                  <a:srgbClr val="DA1F28"/>
                </a:solidFill>
              </a:rPr>
              <a:t>Base</a:t>
            </a:r>
            <a:r>
              <a:rPr lang="pt-BR" altLang="pt-BR" sz="2400"/>
              <a:t> da recursividade: 0! = 1</a:t>
            </a:r>
          </a:p>
          <a:p>
            <a:r>
              <a:rPr lang="pt-BR" altLang="pt-BR" sz="2400"/>
              <a:t>n! = n * (n-1)!</a:t>
            </a:r>
          </a:p>
          <a:p>
            <a:endParaRPr lang="pt-BR" altLang="pt-BR"/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06704C93-419E-4624-85F4-E570870D9E9E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BE5FB5FA-4F19-4BF0-9F6F-4FF8B4F4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Programando recursivamente</a:t>
            </a:r>
          </a:p>
        </p:txBody>
      </p:sp>
      <p:sp>
        <p:nvSpPr>
          <p:cNvPr id="56323" name="Espaço Reservado para Texto 2">
            <a:extLst>
              <a:ext uri="{FF2B5EF4-FFF2-40B4-BE49-F238E27FC236}">
                <a16:creationId xmlns:a16="http://schemas.microsoft.com/office/drawing/2014/main" id="{BE5E29CF-A1B8-4DD9-A88E-D3A3577B3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Praticamente basta fazer a tradução da definição formal para a linguagem</a:t>
            </a:r>
          </a:p>
          <a:p>
            <a:pPr marL="593725" lvl="2" indent="0">
              <a:buFont typeface="Wingdings" panose="05000000000000000000" pitchFamily="2" charset="2"/>
              <a:buNone/>
            </a:pPr>
            <a:endParaRPr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326" name="CaixaDeTexto 2">
            <a:extLst>
              <a:ext uri="{FF2B5EF4-FFF2-40B4-BE49-F238E27FC236}">
                <a16:creationId xmlns:a16="http://schemas.microsoft.com/office/drawing/2014/main" id="{B34DC08F-46AF-47A2-88D2-D170C6E3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566988"/>
            <a:ext cx="3021013" cy="8302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/>
              <a:t>n! =	1, se n = 0</a:t>
            </a:r>
          </a:p>
          <a:p>
            <a:r>
              <a:rPr lang="pt-BR" altLang="pt-BR" sz="2400"/>
              <a:t> 	n*(n-1)!, se n&gt;0</a:t>
            </a:r>
          </a:p>
        </p:txBody>
      </p:sp>
      <p:sp>
        <p:nvSpPr>
          <p:cNvPr id="56327" name="CaixaDeTexto 3">
            <a:extLst>
              <a:ext uri="{FF2B5EF4-FFF2-40B4-BE49-F238E27FC236}">
                <a16:creationId xmlns:a16="http://schemas.microsoft.com/office/drawing/2014/main" id="{ED7BAAB5-4E8A-40A4-AE7B-8790F2738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576513"/>
            <a:ext cx="3857625" cy="1108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>
                <a:solidFill>
                  <a:srgbClr val="DA1F28"/>
                </a:solidFill>
              </a:rPr>
              <a:t>Base</a:t>
            </a:r>
            <a:r>
              <a:rPr lang="pt-BR" altLang="pt-BR" sz="2400"/>
              <a:t> da recursividade: 0! = 1</a:t>
            </a:r>
          </a:p>
          <a:p>
            <a:r>
              <a:rPr lang="pt-BR" altLang="pt-BR" sz="2400"/>
              <a:t>n! = n * (n-1)!</a:t>
            </a:r>
          </a:p>
          <a:p>
            <a:endParaRPr lang="pt-BR" altLang="pt-BR"/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17C743D-19E7-4D13-A9C6-F6171DE9437B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>
            <a:extLst>
              <a:ext uri="{FF2B5EF4-FFF2-40B4-BE49-F238E27FC236}">
                <a16:creationId xmlns:a16="http://schemas.microsoft.com/office/drawing/2014/main" id="{F3DC6981-09FB-4772-BA26-B281C2A2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Programando recursivamente</a:t>
            </a:r>
          </a:p>
        </p:txBody>
      </p:sp>
      <p:sp>
        <p:nvSpPr>
          <p:cNvPr id="58371" name="Espaço Reservado para Texto 2">
            <a:extLst>
              <a:ext uri="{FF2B5EF4-FFF2-40B4-BE49-F238E27FC236}">
                <a16:creationId xmlns:a16="http://schemas.microsoft.com/office/drawing/2014/main" id="{46C2CBC9-F3EB-44FC-8551-52691B9559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Praticamente basta fazer a tradução da definição formal para a linguagem</a:t>
            </a:r>
          </a:p>
          <a:p>
            <a:pPr marL="593725" lvl="2" indent="0">
              <a:buFont typeface="Wingdings" panose="05000000000000000000" pitchFamily="2" charset="2"/>
              <a:buNone/>
            </a:pPr>
            <a:endParaRPr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>
              <a:buFont typeface="Wingdings" panose="05000000000000000000" pitchFamily="2" charset="2"/>
              <a:buNone/>
            </a:pPr>
            <a:r>
              <a:rPr altLang="pt-BR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fatorial(int n){</a:t>
            </a:r>
          </a:p>
          <a:p>
            <a:pPr marL="1098550" lvl="3" indent="0">
              <a:buFont typeface="Wingdings" panose="05000000000000000000" pitchFamily="2" charset="2"/>
              <a:buNone/>
            </a:pPr>
            <a:endParaRPr lang="en-US"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600200" lvl="4" indent="0">
              <a:buFont typeface="Wingdings" panose="05000000000000000000" pitchFamily="2" charset="2"/>
              <a:buNone/>
            </a:pPr>
            <a:endParaRPr lang="en-US"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098550" lvl="3" indent="0">
              <a:buFont typeface="Wingdings" panose="05000000000000000000" pitchFamily="2" charset="2"/>
              <a:buNone/>
            </a:pPr>
            <a:endParaRPr lang="en-US"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600200" lvl="4" indent="0">
              <a:buFont typeface="Wingdings" panose="05000000000000000000" pitchFamily="2" charset="2"/>
              <a:buNone/>
            </a:pPr>
            <a:endParaRPr lang="en-US" altLang="pt-BR" sz="1800" b="1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>
              <a:buFont typeface="Wingdings" panose="05000000000000000000" pitchFamily="2" charset="2"/>
              <a:buNone/>
            </a:pPr>
            <a:r>
              <a:rPr altLang="pt-BR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altLang="pt-BR"/>
          </a:p>
        </p:txBody>
      </p:sp>
      <p:sp>
        <p:nvSpPr>
          <p:cNvPr id="58374" name="CaixaDeTexto 2">
            <a:extLst>
              <a:ext uri="{FF2B5EF4-FFF2-40B4-BE49-F238E27FC236}">
                <a16:creationId xmlns:a16="http://schemas.microsoft.com/office/drawing/2014/main" id="{DA975EB2-E4E5-4AF4-809B-FC0C286D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571750"/>
            <a:ext cx="3021012" cy="8302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/>
              <a:t>n! =	1, se n = 0</a:t>
            </a:r>
          </a:p>
          <a:p>
            <a:r>
              <a:rPr lang="pt-BR" altLang="pt-BR" sz="2400"/>
              <a:t> 	n*(n-1)!, se n&gt;0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3383B057-F244-40EF-B7D8-C847621875B9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>
            <a:extLst>
              <a:ext uri="{FF2B5EF4-FFF2-40B4-BE49-F238E27FC236}">
                <a16:creationId xmlns:a16="http://schemas.microsoft.com/office/drawing/2014/main" id="{338301C5-71C9-40BF-8A42-CBA5A397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Programando recursivamente</a:t>
            </a:r>
          </a:p>
        </p:txBody>
      </p:sp>
      <p:sp>
        <p:nvSpPr>
          <p:cNvPr id="60419" name="Espaço Reservado para Texto 2">
            <a:extLst>
              <a:ext uri="{FF2B5EF4-FFF2-40B4-BE49-F238E27FC236}">
                <a16:creationId xmlns:a16="http://schemas.microsoft.com/office/drawing/2014/main" id="{DD6B6D06-2C37-4B57-B5E3-7D3E69FB8D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Praticamente basta fazer a tradução da definição formal para a linguagem</a:t>
            </a:r>
          </a:p>
          <a:p>
            <a:pPr marL="593725" lvl="2" indent="0">
              <a:buFont typeface="Wingdings" panose="05000000000000000000" pitchFamily="2" charset="2"/>
              <a:buNone/>
            </a:pPr>
            <a:endParaRPr altLang="pt-BR" sz="18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>
              <a:buFont typeface="Wingdings" panose="05000000000000000000" pitchFamily="2" charset="2"/>
              <a:buNone/>
            </a:pPr>
            <a:r>
              <a:rPr altLang="pt-BR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altLang="pt-BR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fatorial(</a:t>
            </a:r>
            <a:r>
              <a:rPr altLang="pt-BR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altLang="pt-BR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n){</a:t>
            </a:r>
          </a:p>
          <a:p>
            <a:pPr marL="1098550" lvl="3" indent="0">
              <a:buFont typeface="Wingdings" panose="05000000000000000000" pitchFamily="2" charset="2"/>
              <a:buNone/>
            </a:pPr>
            <a:r>
              <a:rPr altLang="pt-BR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altLang="pt-BR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(n==0)</a:t>
            </a:r>
          </a:p>
          <a:p>
            <a:pPr marL="1600200" lvl="4" indent="0">
              <a:buFont typeface="Wingdings" panose="05000000000000000000" pitchFamily="2" charset="2"/>
              <a:buNone/>
            </a:pPr>
            <a:r>
              <a:rPr altLang="pt-BR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altLang="pt-BR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pPr marL="1098550" lvl="3" indent="0">
              <a:buFont typeface="Wingdings" panose="05000000000000000000" pitchFamily="2" charset="2"/>
              <a:buNone/>
            </a:pPr>
            <a:r>
              <a:rPr altLang="pt-BR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altLang="pt-BR" sz="18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600200" lvl="4" indent="0">
              <a:buFont typeface="Wingdings" panose="05000000000000000000" pitchFamily="2" charset="2"/>
              <a:buNone/>
            </a:pPr>
            <a:r>
              <a:rPr altLang="pt-BR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altLang="pt-BR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 * fatorial (n-1);</a:t>
            </a:r>
          </a:p>
          <a:p>
            <a:pPr marL="593725" lvl="2" indent="0">
              <a:buFont typeface="Wingdings" panose="05000000000000000000" pitchFamily="2" charset="2"/>
              <a:buNone/>
            </a:pPr>
            <a:r>
              <a:rPr altLang="pt-BR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altLang="pt-BR" dirty="0"/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35897493-5F63-4041-9D3F-5280C2AC6AE0}"/>
              </a:ext>
            </a:extLst>
          </p:cNvPr>
          <p:cNvSpPr/>
          <p:nvPr/>
        </p:nvSpPr>
        <p:spPr>
          <a:xfrm flipH="1">
            <a:off x="3419871" y="2859088"/>
            <a:ext cx="1656953" cy="72702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2CEE2C49-5851-48B6-9C66-A76BA24D5DF7}"/>
              </a:ext>
            </a:extLst>
          </p:cNvPr>
          <p:cNvSpPr/>
          <p:nvPr/>
        </p:nvSpPr>
        <p:spPr>
          <a:xfrm flipH="1">
            <a:off x="5508103" y="3402014"/>
            <a:ext cx="864121" cy="288032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0424" name="CaixaDeTexto 2">
            <a:extLst>
              <a:ext uri="{FF2B5EF4-FFF2-40B4-BE49-F238E27FC236}">
                <a16:creationId xmlns:a16="http://schemas.microsoft.com/office/drawing/2014/main" id="{89388770-B215-4B12-AD97-13D3FA55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571750"/>
            <a:ext cx="3021012" cy="8302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400"/>
              <a:t>n! =	1, se n = 0</a:t>
            </a:r>
          </a:p>
          <a:p>
            <a:r>
              <a:rPr lang="pt-BR" altLang="pt-BR" sz="2400"/>
              <a:t> 	n*(n-1)!, se n&gt;0</a:t>
            </a:r>
          </a:p>
        </p:txBody>
      </p:sp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36C2DDF6-6E3B-4E60-916E-C8865907B1C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>
            <a:extLst>
              <a:ext uri="{FF2B5EF4-FFF2-40B4-BE49-F238E27FC236}">
                <a16:creationId xmlns:a16="http://schemas.microsoft.com/office/drawing/2014/main" id="{2DDEA7A5-4B4B-4740-B06D-7252B855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Chamada recursiva</a:t>
            </a:r>
          </a:p>
        </p:txBody>
      </p:sp>
      <p:sp>
        <p:nvSpPr>
          <p:cNvPr id="62467" name="Espaço Reservado para Texto 2">
            <a:extLst>
              <a:ext uri="{FF2B5EF4-FFF2-40B4-BE49-F238E27FC236}">
                <a16:creationId xmlns:a16="http://schemas.microsoft.com/office/drawing/2014/main" id="{46FC4B90-3E64-46D2-9E3E-C615F8E7D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Chamada de uma função</a:t>
            </a:r>
          </a:p>
          <a:p>
            <a:pPr lvl="1"/>
            <a:r>
              <a:rPr altLang="pt-BR"/>
              <a:t>Armazenamento de:</a:t>
            </a:r>
          </a:p>
          <a:p>
            <a:pPr lvl="2"/>
            <a:r>
              <a:rPr altLang="pt-BR"/>
              <a:t>Parâmetros</a:t>
            </a:r>
          </a:p>
          <a:p>
            <a:pPr lvl="2"/>
            <a:r>
              <a:rPr altLang="pt-BR"/>
              <a:t>Ponto de retorno</a:t>
            </a:r>
          </a:p>
          <a:p>
            <a:pPr lvl="2"/>
            <a:r>
              <a:rPr altLang="pt-BR"/>
              <a:t>Variáveis locais</a:t>
            </a:r>
          </a:p>
          <a:p>
            <a:pPr lvl="2"/>
            <a:r>
              <a:rPr altLang="pt-BR"/>
              <a:t>Valor de retorno</a:t>
            </a:r>
          </a:p>
          <a:p>
            <a:pPr lvl="1"/>
            <a:r>
              <a:rPr altLang="pt-BR"/>
              <a:t>Registro de ativação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E6B98D3D-03CF-4BBE-8974-3C18FF9ED60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>
            <a:extLst>
              <a:ext uri="{FF2B5EF4-FFF2-40B4-BE49-F238E27FC236}">
                <a16:creationId xmlns:a16="http://schemas.microsoft.com/office/drawing/2014/main" id="{CE2CD6A1-FF37-4735-AD5F-A5FF852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3DC8AF-2E3A-4C62-9038-5906E5A767C5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lvl="2">
              <a:defRPr/>
            </a:pPr>
            <a:endParaRPr sz="2000" dirty="0"/>
          </a:p>
          <a:p>
            <a:pPr lvl="3">
              <a:defRPr/>
            </a:pPr>
            <a:endParaRPr dirty="0"/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4727E9CF-FCBB-47AE-AD05-1ED9A937988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>
            <a:extLst>
              <a:ext uri="{FF2B5EF4-FFF2-40B4-BE49-F238E27FC236}">
                <a16:creationId xmlns:a16="http://schemas.microsoft.com/office/drawing/2014/main" id="{1E6EFDC1-7ACF-4C07-AA10-2551480D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7175B-84EA-45BD-BBFB-6C3441125A01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lvl="3">
              <a:defRPr/>
            </a:pPr>
            <a:endParaRPr dirty="0"/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280461A5-A836-4E5F-8C73-87FE8E648CC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29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8E0AF079-4411-4569-96C0-28FE7BC3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Recursividade</a:t>
            </a:r>
          </a:p>
        </p:txBody>
      </p:sp>
      <p:sp>
        <p:nvSpPr>
          <p:cNvPr id="11267" name="Espaço Reservado para Texto 2">
            <a:extLst>
              <a:ext uri="{FF2B5EF4-FFF2-40B4-BE49-F238E27FC236}">
                <a16:creationId xmlns:a16="http://schemas.microsoft.com/office/drawing/2014/main" id="{08C20678-A295-4D2A-BA90-92257287FD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Definição recursiva:</a:t>
            </a:r>
          </a:p>
          <a:p>
            <a:pPr lvl="1"/>
            <a:r>
              <a:rPr altLang="pt-BR" dirty="0"/>
              <a:t>Um objeto definido em termos dele próprio</a:t>
            </a:r>
          </a:p>
          <a:p>
            <a:pPr lvl="1"/>
            <a:r>
              <a:rPr altLang="pt-BR" dirty="0"/>
              <a:t>Geralmente, utilizadas para definição de séries ou conjuntos infinitos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i="1" dirty="0"/>
              <a:t>O que é um </a:t>
            </a:r>
            <a:r>
              <a:rPr lang="pt-BR" altLang="pt-BR" i="1" dirty="0">
                <a:solidFill>
                  <a:srgbClr val="FF0000"/>
                </a:solidFill>
              </a:rPr>
              <a:t>número de Fibonacci</a:t>
            </a:r>
            <a:r>
              <a:rPr lang="pt-BR" altLang="pt-BR" i="1" dirty="0"/>
              <a:t>?</a:t>
            </a:r>
          </a:p>
          <a:p>
            <a:pPr lvl="1"/>
            <a:endParaRPr altLang="pt-BR" dirty="0"/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CB282912-5BE7-4E22-BD9B-6672DF41C69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8386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47C27088-84FC-4F1C-95CA-5D4FCBC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6300C-C013-4FD4-8BC7-64B47470C0AD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endParaRPr dirty="0"/>
          </a:p>
          <a:p>
            <a:pPr lvl="4">
              <a:defRPr/>
            </a:pPr>
            <a:endParaRPr dirty="0"/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378F6FFF-A708-4246-9670-9984890CE7F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>
            <a:extLst>
              <a:ext uri="{FF2B5EF4-FFF2-40B4-BE49-F238E27FC236}">
                <a16:creationId xmlns:a16="http://schemas.microsoft.com/office/drawing/2014/main" id="{F1530861-C5C3-4755-8AC5-ADD280B9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D0DF9-248C-4B54-B82B-3CB5CBEDF0D8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lvl="4">
              <a:defRPr/>
            </a:pPr>
            <a:endParaRPr dirty="0"/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EC187414-9F1E-459E-9DA6-BF18BEE19BD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AA03F633-0E21-4948-9F09-52598DC5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60EAB-4ADE-4740-A196-E7282D1BEA68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14F7583F-B09B-47E7-917C-AD54644D4F7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C1E27A7D-CB54-4A4A-B42D-808B8DFB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FA4E9-8D22-4297-8758-CA54A31FFDF6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 1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BA6B627E-6C80-4A20-AD4E-5D5A83B25882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>
            <a:extLst>
              <a:ext uri="{FF2B5EF4-FFF2-40B4-BE49-F238E27FC236}">
                <a16:creationId xmlns:a16="http://schemas.microsoft.com/office/drawing/2014/main" id="{1CB8429C-68CA-4C23-8BA3-908D85C5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D48E2-B2B3-4C5D-A507-35B18D18AC7D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F4B0FB72-A089-4005-B13B-9055B078D09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>
            <a:extLst>
              <a:ext uri="{FF2B5EF4-FFF2-40B4-BE49-F238E27FC236}">
                <a16:creationId xmlns:a16="http://schemas.microsoft.com/office/drawing/2014/main" id="{59F5F487-13F1-4E40-BC80-D5FFD95B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A148B-2636-4E72-9DFE-B9A48ED5AF22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</a:p>
          <a:p>
            <a:pPr lvl="4">
              <a:defRPr/>
            </a:pPr>
            <a:endParaRPr dirty="0"/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A56FAF85-C83D-45E1-8526-4BFD4BA301A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EB300591-68BC-4622-A564-CE1AA7AE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E03F8F-495A-4D9F-9CC1-3517375137FF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	       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endParaRPr dirty="0"/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dirty="0"/>
              <a:t> = 1</a:t>
            </a:r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7FEE2852-FEBB-4C66-9634-FF0A040D43D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ítulo 1">
            <a:extLst>
              <a:ext uri="{FF2B5EF4-FFF2-40B4-BE49-F238E27FC236}">
                <a16:creationId xmlns:a16="http://schemas.microsoft.com/office/drawing/2014/main" id="{D5AB10CC-2E09-431B-97CB-0B97268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142345-94C6-4FAD-9E7A-0B9C79B57743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endParaRPr dirty="0"/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</a:t>
            </a:r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dirty="0"/>
              <a:t> = </a:t>
            </a:r>
            <a:r>
              <a:rPr dirty="0">
                <a:solidFill>
                  <a:srgbClr val="FF0000"/>
                </a:solidFill>
                <a:highlight>
                  <a:srgbClr val="C0C0C0"/>
                </a:highlight>
              </a:rPr>
              <a:t>1</a:t>
            </a:r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DAF243A9-799B-497F-94D5-9D3D78C849ED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ítulo 1">
            <a:extLst>
              <a:ext uri="{FF2B5EF4-FFF2-40B4-BE49-F238E27FC236}">
                <a16:creationId xmlns:a16="http://schemas.microsoft.com/office/drawing/2014/main" id="{50665140-7814-4830-8FA7-F9A332B6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206480-1817-4023-B46F-E4994794894E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</a:t>
            </a:r>
            <a:r>
              <a:rPr dirty="0">
                <a:solidFill>
                  <a:srgbClr val="FF0000"/>
                </a:solidFill>
                <a:highlight>
                  <a:srgbClr val="C0C0C0"/>
                </a:highlight>
              </a:rPr>
              <a:t>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1 = </a:t>
            </a:r>
            <a:r>
              <a:rPr dirty="0">
                <a:solidFill>
                  <a:srgbClr val="FF0000"/>
                </a:solidFill>
                <a:highlight>
                  <a:srgbClr val="C0C0C0"/>
                </a:highlight>
              </a:rPr>
              <a:t>1</a:t>
            </a:r>
          </a:p>
          <a:p>
            <a:pPr lvl="4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2B2CCDBD-A012-4AD9-A0AC-BF8124E034E2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ítulo 1">
            <a:extLst>
              <a:ext uri="{FF2B5EF4-FFF2-40B4-BE49-F238E27FC236}">
                <a16:creationId xmlns:a16="http://schemas.microsoft.com/office/drawing/2014/main" id="{C9817507-0787-44D0-88AF-24DF73DD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0EFF61-D5FB-4B50-8043-4B4C29BCD35C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</a:t>
            </a:r>
            <a:r>
              <a:rPr dirty="0">
                <a:solidFill>
                  <a:srgbClr val="FF0000"/>
                </a:solidFill>
                <a:highlight>
                  <a:srgbClr val="C0C0C0"/>
                </a:highlight>
              </a:rPr>
              <a:t>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1 = </a:t>
            </a:r>
            <a:r>
              <a:rPr dirty="0">
                <a:solidFill>
                  <a:srgbClr val="FF0000"/>
                </a:solidFill>
                <a:highlight>
                  <a:srgbClr val="C0C0C0"/>
                </a:highlight>
              </a:rPr>
              <a:t>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</a:t>
            </a:r>
            <a:r>
              <a:rPr dirty="0">
                <a:solidFill>
                  <a:srgbClr val="FF0000"/>
                </a:solidFill>
                <a:highlight>
                  <a:srgbClr val="C0C0C0"/>
                </a:highlight>
              </a:rPr>
              <a:t>1</a:t>
            </a:r>
            <a:r>
              <a:rPr dirty="0"/>
              <a:t> = 2</a:t>
            </a:r>
          </a:p>
          <a:p>
            <a:pPr lvl="3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05E0DF40-5BC3-4516-A55C-F7CF4B5F28D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39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A8D0B42F-E5FE-40CF-AEA4-269629D5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Recursividade</a:t>
            </a:r>
          </a:p>
        </p:txBody>
      </p:sp>
      <p:sp>
        <p:nvSpPr>
          <p:cNvPr id="15363" name="Espaço Reservado para Texto 2">
            <a:extLst>
              <a:ext uri="{FF2B5EF4-FFF2-40B4-BE49-F238E27FC236}">
                <a16:creationId xmlns:a16="http://schemas.microsoft.com/office/drawing/2014/main" id="{9C2FCD82-7248-4142-8AFC-2C0CD11B89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Definição recursiva em programação:</a:t>
            </a:r>
          </a:p>
          <a:p>
            <a:pPr lvl="2"/>
            <a:r>
              <a:rPr altLang="pt-BR"/>
              <a:t>Métodos que chamam a sua própria execução</a:t>
            </a:r>
          </a:p>
          <a:p>
            <a:pPr lvl="2"/>
            <a:endParaRPr altLang="pt-BR"/>
          </a:p>
          <a:p>
            <a:r>
              <a:rPr altLang="pt-BR"/>
              <a:t>Aplicação adequada quando o problema é resolvido por meio de operações repetitivas</a:t>
            </a:r>
          </a:p>
          <a:p>
            <a:pPr lvl="1"/>
            <a:endParaRPr altLang="pt-BR"/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ECF6CBBB-174E-480A-A96D-6F34D71016D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ítulo 1">
            <a:extLst>
              <a:ext uri="{FF2B5EF4-FFF2-40B4-BE49-F238E27FC236}">
                <a16:creationId xmlns:a16="http://schemas.microsoft.com/office/drawing/2014/main" id="{77E9C2A7-53D9-4FC5-A7EA-5DC99ED7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41B0D1-6C8E-4075-B85E-0DE6C7DEE97A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1 = 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00FF"/>
                </a:highlight>
              </a:rPr>
              <a:t>2</a:t>
            </a:r>
          </a:p>
          <a:p>
            <a:pPr lvl="3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62067473-B3EA-443E-919B-C67B044BAC6B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ítulo 1">
            <a:extLst>
              <a:ext uri="{FF2B5EF4-FFF2-40B4-BE49-F238E27FC236}">
                <a16:creationId xmlns:a16="http://schemas.microsoft.com/office/drawing/2014/main" id="{949B2EEB-BAEE-48D0-BF04-169BF0DB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F29AB-3671-4E18-A897-437B99405260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dirty="0"/>
              <a:t>3* 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00FF"/>
                </a:highlight>
              </a:rPr>
              <a:t>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dirty="0"/>
              <a:t>2 * 1 = 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00FF"/>
                </a:highlight>
              </a:rPr>
              <a:t>2</a:t>
            </a:r>
          </a:p>
          <a:p>
            <a:pPr lvl="3">
              <a:defRPr/>
            </a:pPr>
            <a:endParaRPr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6FC00CF8-FF19-4B03-B5F4-A7A600857EE8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ítulo 1">
            <a:extLst>
              <a:ext uri="{FF2B5EF4-FFF2-40B4-BE49-F238E27FC236}">
                <a16:creationId xmlns:a16="http://schemas.microsoft.com/office/drawing/2014/main" id="{BC502E6E-D4A2-45FA-9FC0-0A67CF1A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54275" name="Espaço Reservado para Texto 2">
            <a:extLst>
              <a:ext uri="{FF2B5EF4-FFF2-40B4-BE49-F238E27FC236}">
                <a16:creationId xmlns:a16="http://schemas.microsoft.com/office/drawing/2014/main" id="{DE5925EF-4581-4E65-93B6-D05DA179AE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altLang="pt-BR"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3* </a:t>
            </a:r>
            <a:r>
              <a:rPr altLang="pt-BR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00FF"/>
                </a:highlight>
              </a:rPr>
              <a:t>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1 = 2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 * </a:t>
            </a:r>
            <a:r>
              <a:rPr altLang="pt-BR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00FF"/>
                </a:highlight>
              </a:rPr>
              <a:t>2</a:t>
            </a:r>
            <a:r>
              <a:rPr altLang="pt-BR" dirty="0"/>
              <a:t> = 6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endParaRPr altLang="pt-BR" sz="2000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6EF9D23A-91F7-433C-90ED-B508343D9D0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ítulo 1">
            <a:extLst>
              <a:ext uri="{FF2B5EF4-FFF2-40B4-BE49-F238E27FC236}">
                <a16:creationId xmlns:a16="http://schemas.microsoft.com/office/drawing/2014/main" id="{E378C156-BEB8-4814-BCC2-F9972F0A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54275" name="Espaço Reservado para Texto 2">
            <a:extLst>
              <a:ext uri="{FF2B5EF4-FFF2-40B4-BE49-F238E27FC236}">
                <a16:creationId xmlns:a16="http://schemas.microsoft.com/office/drawing/2014/main" id="{862475AD-CDA6-4866-AF36-5132EAEB9E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altLang="pt-BR"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3* </a:t>
            </a:r>
            <a:r>
              <a:rPr altLang="pt-BR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00FF"/>
                </a:highlight>
              </a:rPr>
              <a:t>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1 = 2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 * 2 = </a:t>
            </a:r>
            <a:r>
              <a:rPr altLang="pt-BR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6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endParaRPr altLang="pt-BR" sz="2000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EA9F88A1-7F62-48A6-BF4C-7C790FD505B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ítulo 1">
            <a:extLst>
              <a:ext uri="{FF2B5EF4-FFF2-40B4-BE49-F238E27FC236}">
                <a16:creationId xmlns:a16="http://schemas.microsoft.com/office/drawing/2014/main" id="{E9AA7020-92FB-4AD7-A033-E8D99CB7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54275" name="Espaço Reservado para Texto 2">
            <a:extLst>
              <a:ext uri="{FF2B5EF4-FFF2-40B4-BE49-F238E27FC236}">
                <a16:creationId xmlns:a16="http://schemas.microsoft.com/office/drawing/2014/main" id="{B7B84F5A-F755-4FBC-A4B5-1F18042592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altLang="pt-BR" sz="2000" dirty="0"/>
              <a:t>fatorial(4)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</a:t>
            </a:r>
            <a:r>
              <a:rPr lang="pt-BR" alt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1 = 2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 * 2 = </a:t>
            </a:r>
            <a:r>
              <a:rPr altLang="pt-BR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6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endParaRPr altLang="pt-BR" sz="2000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EA1DB1BC-0448-4013-BBCE-3F20C06B247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ítulo 1">
            <a:extLst>
              <a:ext uri="{FF2B5EF4-FFF2-40B4-BE49-F238E27FC236}">
                <a16:creationId xmlns:a16="http://schemas.microsoft.com/office/drawing/2014/main" id="{620AEFBE-B6DF-4456-B27F-F66F63F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56323" name="Espaço Reservado para Texto 2">
            <a:extLst>
              <a:ext uri="{FF2B5EF4-FFF2-40B4-BE49-F238E27FC236}">
                <a16:creationId xmlns:a16="http://schemas.microsoft.com/office/drawing/2014/main" id="{08D6E390-693A-427D-A815-B5D5524BF0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spcBef>
                <a:spcPts val="400"/>
              </a:spcBef>
              <a:buFont typeface="Wingdings 2" panose="05020102010507070707" pitchFamily="18" charset="2"/>
              <a:buNone/>
              <a:defRPr/>
            </a:pPr>
            <a:r>
              <a:rPr altLang="pt-BR" sz="2000" dirty="0"/>
              <a:t>fatorial(4)</a:t>
            </a:r>
          </a:p>
          <a:p>
            <a:pPr marL="685800" lvl="2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</a:t>
            </a:r>
            <a:r>
              <a:rPr alt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1 = 2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 * 2 = 6</a:t>
            </a:r>
          </a:p>
          <a:p>
            <a:pPr marL="685800" lvl="2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</a:t>
            </a:r>
            <a:r>
              <a:rPr alt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6</a:t>
            </a:r>
            <a:r>
              <a:rPr altLang="pt-BR" sz="2000" dirty="0"/>
              <a:t> = 24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783DC853-2CEE-4774-A2CB-0B7E48861D0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C7A18127-8581-4CC8-8184-5F8A7B67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56323" name="Espaço Reservado para Texto 2">
            <a:extLst>
              <a:ext uri="{FF2B5EF4-FFF2-40B4-BE49-F238E27FC236}">
                <a16:creationId xmlns:a16="http://schemas.microsoft.com/office/drawing/2014/main" id="{0432B4DE-3718-40B4-A9E2-3602464B80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spcBef>
                <a:spcPts val="400"/>
              </a:spcBef>
              <a:buFont typeface="Wingdings 2" panose="05020102010507070707" pitchFamily="18" charset="2"/>
              <a:buNone/>
              <a:defRPr/>
            </a:pPr>
            <a:r>
              <a:rPr altLang="pt-BR" sz="2000" dirty="0"/>
              <a:t>fatorial(4)</a:t>
            </a:r>
          </a:p>
          <a:p>
            <a:pPr marL="685800" lvl="2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</a:t>
            </a:r>
            <a:r>
              <a:rPr alt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1 = 2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 * 2 = 6</a:t>
            </a:r>
          </a:p>
          <a:p>
            <a:pPr marL="685800" lvl="2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</a:t>
            </a:r>
            <a:r>
              <a:rPr alt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6</a:t>
            </a:r>
            <a:r>
              <a:rPr altLang="pt-BR" sz="2000" dirty="0"/>
              <a:t> = </a:t>
            </a:r>
            <a:r>
              <a:rPr altLang="pt-BR" sz="2000" dirty="0">
                <a:solidFill>
                  <a:schemeClr val="bg1"/>
                </a:solidFill>
                <a:highlight>
                  <a:srgbClr val="800000"/>
                </a:highlight>
              </a:rPr>
              <a:t>24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5D6C6F0-099C-4E6A-9AC9-639D8420F392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ítulo 1">
            <a:extLst>
              <a:ext uri="{FF2B5EF4-FFF2-40B4-BE49-F238E27FC236}">
                <a16:creationId xmlns:a16="http://schemas.microsoft.com/office/drawing/2014/main" id="{5024089B-AE63-42B4-B507-DAA9856C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Anatomia de uma chamada recursiva</a:t>
            </a:r>
          </a:p>
        </p:txBody>
      </p:sp>
      <p:sp>
        <p:nvSpPr>
          <p:cNvPr id="56323" name="Espaço Reservado para Texto 2">
            <a:extLst>
              <a:ext uri="{FF2B5EF4-FFF2-40B4-BE49-F238E27FC236}">
                <a16:creationId xmlns:a16="http://schemas.microsoft.com/office/drawing/2014/main" id="{CE3865E0-3C2C-4E7E-A22E-245F1DCE47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66713" lvl="1" indent="0">
              <a:spcBef>
                <a:spcPts val="400"/>
              </a:spcBef>
              <a:buFont typeface="Wingdings 2" panose="05020102010507070707" pitchFamily="18" charset="2"/>
              <a:buNone/>
              <a:defRPr/>
            </a:pPr>
            <a:r>
              <a:rPr altLang="pt-BR" sz="2000" dirty="0">
                <a:solidFill>
                  <a:schemeClr val="bg1"/>
                </a:solidFill>
                <a:highlight>
                  <a:srgbClr val="800000"/>
                </a:highlight>
              </a:rPr>
              <a:t>fatorial(4)</a:t>
            </a:r>
          </a:p>
          <a:p>
            <a:pPr marL="685800" lvl="2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fatorial(3)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3* fatorial(2)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fatorial(1)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fatorial (0)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    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      1 * 1 = 1</a:t>
            </a:r>
          </a:p>
          <a:p>
            <a:pPr marL="1600200" lvl="4" indent="0">
              <a:buFont typeface="Wingdings" panose="05000000000000000000" pitchFamily="2" charset="2"/>
              <a:buNone/>
              <a:defRPr/>
            </a:pPr>
            <a:r>
              <a:rPr altLang="pt-BR" dirty="0"/>
              <a:t>2 * 1 = 2</a:t>
            </a:r>
          </a:p>
          <a:p>
            <a:pPr marL="1143000" lvl="3" indent="0">
              <a:buFont typeface="Wingdings" panose="05000000000000000000" pitchFamily="2" charset="2"/>
              <a:buNone/>
              <a:defRPr/>
            </a:pPr>
            <a:r>
              <a:rPr altLang="pt-BR" dirty="0"/>
              <a:t>3 * 2 = 6</a:t>
            </a:r>
          </a:p>
          <a:p>
            <a:pPr marL="685800" lvl="2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altLang="pt-BR" sz="2000" dirty="0"/>
              <a:t>4 * 6 = </a:t>
            </a:r>
            <a:r>
              <a:rPr altLang="pt-BR" sz="2000" dirty="0">
                <a:solidFill>
                  <a:schemeClr val="bg1"/>
                </a:solidFill>
                <a:highlight>
                  <a:srgbClr val="800000"/>
                </a:highlight>
              </a:rPr>
              <a:t>24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132F5DE8-1031-4673-A4E0-0BE72A07159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47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F2147-B741-444E-B68E-FAA0CFED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e código posterior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BE778-DCB1-4AE2-B0B9-13F0465F46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Quando a recursividade é executada ao final do código (cauda), o entendimento é facilitado.</a:t>
            </a:r>
          </a:p>
          <a:p>
            <a:endParaRPr lang="pt-BR" altLang="pt-BR" dirty="0"/>
          </a:p>
          <a:p>
            <a:r>
              <a:rPr lang="pt-BR" altLang="pt-BR" dirty="0"/>
              <a:t>Nem sempre as coisas são tão claras com código que precisa utilizar o resultado da recursividade.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2F45F8-36FF-4602-9123-5085065DC0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1461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936F74-88BB-4E91-9D45-508C0ED2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D735B-DDD8-4B3A-937F-535F43ED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posterior: exemplo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565A94-1C69-4853-A683-C684FBE4A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defTabSz="447675"/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/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/>
              <a:t> </a:t>
            </a:r>
            <a:r>
              <a:rPr lang="pt-BR" dirty="0">
                <a:solidFill>
                  <a:srgbClr val="C87579"/>
                </a:solidFill>
              </a:rPr>
              <a:t>inverter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String</a:t>
            </a:r>
            <a:r>
              <a:rPr lang="pt-BR" dirty="0"/>
              <a:t> frase, </a:t>
            </a:r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/>
              <a:t> </a:t>
            </a:r>
            <a:r>
              <a:rPr lang="pt-BR" dirty="0" err="1"/>
              <a:t>pos</a:t>
            </a:r>
            <a:r>
              <a:rPr lang="pt-BR" dirty="0"/>
              <a:t>){</a:t>
            </a:r>
          </a:p>
          <a:p>
            <a:pPr defTabSz="447675"/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char</a:t>
            </a:r>
            <a:r>
              <a:rPr lang="pt-BR" dirty="0"/>
              <a:t> letra;</a:t>
            </a:r>
          </a:p>
          <a:p>
            <a:pPr defTabSz="447675"/>
            <a:r>
              <a:rPr lang="pt-BR" dirty="0"/>
              <a:t>	letra = </a:t>
            </a:r>
            <a:r>
              <a:rPr lang="pt-BR" dirty="0" err="1"/>
              <a:t>frase.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charAt</a:t>
            </a:r>
            <a:r>
              <a:rPr lang="pt-BR" dirty="0"/>
              <a:t>(</a:t>
            </a:r>
            <a:r>
              <a:rPr lang="pt-BR" dirty="0" err="1"/>
              <a:t>pos</a:t>
            </a:r>
            <a:r>
              <a:rPr lang="pt-BR" dirty="0"/>
              <a:t>);</a:t>
            </a:r>
          </a:p>
          <a:p>
            <a:pPr defTabSz="447675"/>
            <a:r>
              <a:rPr lang="pt-BR" dirty="0"/>
              <a:t>	</a:t>
            </a:r>
            <a:r>
              <a:rPr lang="pt-BR" dirty="0" err="1">
                <a:solidFill>
                  <a:srgbClr val="0070C0"/>
                </a:solidFill>
              </a:rPr>
              <a:t>if</a:t>
            </a:r>
            <a:r>
              <a:rPr lang="pt-BR" dirty="0"/>
              <a:t>(letra!='.'){	</a:t>
            </a:r>
            <a:r>
              <a:rPr lang="pt-BR" dirty="0">
                <a:solidFill>
                  <a:srgbClr val="FF0000"/>
                </a:solidFill>
              </a:rPr>
              <a:t>//deve terminar com um ponto</a:t>
            </a:r>
          </a:p>
          <a:p>
            <a:pPr defTabSz="447675"/>
            <a:r>
              <a:rPr lang="pt-BR" dirty="0"/>
              <a:t>		</a:t>
            </a:r>
            <a:r>
              <a:rPr lang="pt-BR" dirty="0">
                <a:solidFill>
                  <a:srgbClr val="C87579"/>
                </a:solidFill>
              </a:rPr>
              <a:t>inverter</a:t>
            </a:r>
            <a:r>
              <a:rPr lang="pt-BR" dirty="0"/>
              <a:t>(frase, pos+1);</a:t>
            </a:r>
          </a:p>
          <a:p>
            <a:pPr defTabSz="447675"/>
            <a:r>
              <a:rPr lang="pt-BR" dirty="0"/>
              <a:t>		</a:t>
            </a:r>
            <a:r>
              <a:rPr lang="pt-BR" dirty="0" err="1">
                <a:solidFill>
                  <a:srgbClr val="0070C0"/>
                </a:solidFill>
              </a:rPr>
              <a:t>System</a:t>
            </a:r>
            <a:r>
              <a:rPr lang="pt-BR" dirty="0" err="1"/>
              <a:t>.out.print</a:t>
            </a:r>
            <a:r>
              <a:rPr lang="pt-BR" dirty="0"/>
              <a:t>(letra);</a:t>
            </a:r>
          </a:p>
          <a:p>
            <a:pPr defTabSz="447675"/>
            <a:r>
              <a:rPr lang="pt-BR" dirty="0"/>
              <a:t>	}</a:t>
            </a:r>
          </a:p>
          <a:p>
            <a:pPr defTabSz="447675"/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3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F4717B87-3132-4E59-ADDD-78BD53C9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17411" name="Espaço Reservado para Texto 2">
            <a:extLst>
              <a:ext uri="{FF2B5EF4-FFF2-40B4-BE49-F238E27FC236}">
                <a16:creationId xmlns:a16="http://schemas.microsoft.com/office/drawing/2014/main" id="{CC0AB136-1C09-4B11-A52F-B14675C790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endParaRPr altLang="pt-BR"/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D1E3A683-CF1E-4063-877A-3F9455E8BF9D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83C200A-8EBC-4081-9F9A-FAB410A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e conjuntos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798A855-AFA0-469E-8F14-07A948E05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Observe como “caminhamos” na </a:t>
            </a:r>
            <a:r>
              <a:rPr lang="pt-BR" i="1" dirty="0"/>
              <a:t>String</a:t>
            </a:r>
            <a:r>
              <a:rPr lang="pt-BR" dirty="0"/>
              <a:t> para utilizar o método recursivo:</a:t>
            </a:r>
          </a:p>
          <a:p>
            <a:pPr marL="0" indent="0" defTabSz="447675">
              <a:buNone/>
            </a:pPr>
            <a:r>
              <a:rPr lang="pt-BR" sz="2200" dirty="0">
                <a:latin typeface="Consolas" panose="020B0609020204030204" pitchFamily="49" charset="0"/>
              </a:rPr>
              <a:t>	</a:t>
            </a:r>
          </a:p>
          <a:p>
            <a:pPr marL="0" indent="0" defTabSz="447675">
              <a:buNone/>
            </a:pPr>
            <a:r>
              <a:rPr lang="pt-BR" sz="2200" dirty="0">
                <a:latin typeface="Consolas" panose="020B0609020204030204" pitchFamily="49" charset="0"/>
              </a:rPr>
              <a:t>	letra = </a:t>
            </a:r>
            <a:r>
              <a:rPr lang="pt-BR" sz="2200" dirty="0" err="1">
                <a:latin typeface="Consolas" panose="020B0609020204030204" pitchFamily="49" charset="0"/>
              </a:rPr>
              <a:t>frase.charAt</a:t>
            </a:r>
            <a:r>
              <a:rPr lang="pt-BR" sz="2200" dirty="0">
                <a:latin typeface="Consolas" panose="020B0609020204030204" pitchFamily="49" charset="0"/>
              </a:rPr>
              <a:t>(</a:t>
            </a:r>
            <a:r>
              <a:rPr lang="pt-BR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pos</a:t>
            </a:r>
            <a:r>
              <a:rPr lang="pt-BR" sz="2200" dirty="0">
                <a:latin typeface="Consolas" panose="020B0609020204030204" pitchFamily="49" charset="0"/>
              </a:rPr>
              <a:t>);</a:t>
            </a:r>
          </a:p>
          <a:p>
            <a:pPr marL="0" indent="0" defTabSz="447675">
              <a:buNone/>
            </a:pPr>
            <a:r>
              <a:rPr lang="pt-BR" sz="2200" dirty="0">
                <a:latin typeface="Consolas" panose="020B0609020204030204" pitchFamily="49" charset="0"/>
              </a:rPr>
              <a:t>	</a:t>
            </a:r>
            <a:r>
              <a:rPr lang="pt-BR" sz="2200" dirty="0" err="1">
                <a:latin typeface="Consolas" panose="020B0609020204030204" pitchFamily="49" charset="0"/>
              </a:rPr>
              <a:t>if</a:t>
            </a:r>
            <a:r>
              <a:rPr lang="pt-BR" sz="2200" dirty="0">
                <a:latin typeface="Consolas" panose="020B0609020204030204" pitchFamily="49" charset="0"/>
              </a:rPr>
              <a:t>(letra!='.'){	//deve terminar com um ponto</a:t>
            </a:r>
          </a:p>
          <a:p>
            <a:pPr marL="0" indent="0" defTabSz="447675">
              <a:buNone/>
            </a:pPr>
            <a:r>
              <a:rPr lang="pt-BR" sz="2200" dirty="0">
                <a:latin typeface="Consolas" panose="020B0609020204030204" pitchFamily="49" charset="0"/>
              </a:rPr>
              <a:t>		inverter(frase, 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pos+1</a:t>
            </a:r>
            <a:r>
              <a:rPr lang="pt-BR" sz="2200" dirty="0">
                <a:latin typeface="Consolas" panose="020B0609020204030204" pitchFamily="49" charset="0"/>
              </a:rPr>
              <a:t>);</a:t>
            </a:r>
          </a:p>
          <a:p>
            <a:endParaRPr lang="pt-BR" i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CE31DF1-FDF3-4FC2-950F-8F9FC85C0A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55825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2A7EF79-BA21-4929-B2ED-D5C8D661F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passinho adiante...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405DD7-22E0-47D3-87EB-5EF1A2AB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Recursividade, lógica, vetores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64A261-66BB-4E53-997A-201933C7F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18834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34625-7695-4364-BA58-3364B8A2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86E30-9C61-489F-809C-1F6151A05B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Caminhamos pelos índices do vetor assim como fazemos com uma </a:t>
            </a:r>
            <a:r>
              <a:rPr lang="pt-BR" i="1" dirty="0"/>
              <a:t>String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i="1" dirty="0"/>
              <a:t>Escreva um método recursivo que some os elementos de um vetor de inteiros.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D4BA61-351C-4405-A85C-1E6D0D6B57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139385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95517-214C-4816-B064-348EE47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de inteiros recursiva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5D062-8B30-41D1-AEB4-C2A013A7BA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Operação repetitiva?</a:t>
            </a:r>
          </a:p>
          <a:p>
            <a:endParaRPr lang="pt-BR" dirty="0"/>
          </a:p>
          <a:p>
            <a:r>
              <a:rPr lang="pt-BR" dirty="0"/>
              <a:t>Avanço da lógica?</a:t>
            </a:r>
          </a:p>
          <a:p>
            <a:endParaRPr lang="pt-BR" dirty="0"/>
          </a:p>
          <a:p>
            <a:r>
              <a:rPr lang="pt-BR" dirty="0"/>
              <a:t>Base?</a:t>
            </a:r>
          </a:p>
          <a:p>
            <a:pPr lvl="1"/>
            <a:r>
              <a:rPr lang="pt-BR" dirty="0"/>
              <a:t>Qual é o menor conjunto de inteiros possível?</a:t>
            </a:r>
          </a:p>
          <a:p>
            <a:pPr lvl="1"/>
            <a:r>
              <a:rPr lang="pt-BR" dirty="0"/>
              <a:t>Quanto vale a soma de seus elementos?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BFB470-847B-4819-91CF-8683DC6D19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11554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8111B1-F7DF-46DA-BFFD-E49BC8E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E8E45C4-4B2A-4918-93FF-2EA93B92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 de inteiros recursiva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1CD444-5F5C-44F6-A779-65CEC6FA0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defTabSz="354013"/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somaRecursiva</a:t>
            </a:r>
            <a:r>
              <a:rPr lang="pt-BR" b="0" dirty="0"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vetor</a:t>
            </a:r>
            <a:r>
              <a:rPr lang="pt-BR" b="0" i="1" dirty="0"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dirty="0"/>
              <a:t>){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vetor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.length</a:t>
            </a:r>
            <a:r>
              <a:rPr lang="pt-BR" b="0" dirty="0">
                <a:effectLst/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else</a:t>
            </a:r>
            <a:endParaRPr lang="pt-BR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vetor</a:t>
            </a:r>
            <a:r>
              <a:rPr lang="pt-BR" b="0" dirty="0">
                <a:effectLst/>
                <a:latin typeface="Consolas" panose="020B0609020204030204" pitchFamily="49" charset="0"/>
              </a:rPr>
              <a:t>[</a:t>
            </a:r>
            <a:r>
              <a:rPr lang="pt-BR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somaRecursiva</a:t>
            </a:r>
            <a:r>
              <a:rPr lang="pt-BR" b="0" dirty="0"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vetor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7365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90710-3ED8-45D3-9379-B0409D4E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 pouquinho de lógica...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A6276-9295-44AD-80AE-41B0BB8242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Crie um método recursivo para localizar a posição de um valor inteiro em um vetor. Se o valor não existir, retorne -1.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C60604-8A39-41F1-9DED-D89D43A3CB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764614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2C111-C0B6-458B-B9EF-86DDD4B3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Localizar um número no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B4068-5109-4DFF-BF69-866B280DA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Operação repetitiva?</a:t>
            </a:r>
          </a:p>
          <a:p>
            <a:endParaRPr lang="pt-BR" dirty="0"/>
          </a:p>
          <a:p>
            <a:r>
              <a:rPr lang="pt-BR" dirty="0"/>
              <a:t>Avanço da lógica?</a:t>
            </a:r>
          </a:p>
          <a:p>
            <a:endParaRPr lang="pt-BR" dirty="0"/>
          </a:p>
          <a:p>
            <a:r>
              <a:rPr lang="pt-BR" dirty="0"/>
              <a:t>Base?</a:t>
            </a:r>
          </a:p>
          <a:p>
            <a:pPr lvl="1"/>
            <a:r>
              <a:rPr lang="pt-BR" dirty="0"/>
              <a:t>Qual é o menor conjunto de inteiros possível?</a:t>
            </a:r>
          </a:p>
          <a:p>
            <a:pPr lvl="1"/>
            <a:r>
              <a:rPr lang="pt-BR" dirty="0"/>
              <a:t>Quanto vale a soma de seus elementos?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0A8655-E479-4DA2-B939-BA92FB2B49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56929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EC3E0-FAFA-4331-A83B-D66F2F50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Localizar um número no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FF72C-03BA-45E3-9FFB-3FD493ACEE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Crie um método recursivo para localizar a posição de um valor inteiro em um vetor. Se o valor não existir, retorne -1.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E39820-C802-417E-AAB1-88DB507A1A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85856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Texto 6">
            <a:extLst>
              <a:ext uri="{FF2B5EF4-FFF2-40B4-BE49-F238E27FC236}">
                <a16:creationId xmlns:a16="http://schemas.microsoft.com/office/drawing/2014/main" id="{29CC900C-740A-4F85-BE82-E8537E8F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5713"/>
          </a:xfrm>
        </p:spPr>
        <p:txBody>
          <a:bodyPr/>
          <a:lstStyle/>
          <a:p>
            <a:endParaRPr altLang="pt-BR"/>
          </a:p>
        </p:txBody>
      </p:sp>
      <p:sp>
        <p:nvSpPr>
          <p:cNvPr id="113667" name="Título 5">
            <a:extLst>
              <a:ext uri="{FF2B5EF4-FFF2-40B4-BE49-F238E27FC236}">
                <a16:creationId xmlns:a16="http://schemas.microsoft.com/office/drawing/2014/main" id="{0DCBE2FE-009D-402B-8675-AD5A2D2B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Buscas e recursividade</a:t>
            </a:r>
          </a:p>
        </p:txBody>
      </p:sp>
      <p:sp>
        <p:nvSpPr>
          <p:cNvPr id="113668" name="Espaço Reservado para Número de Slide 4">
            <a:extLst>
              <a:ext uri="{FF2B5EF4-FFF2-40B4-BE49-F238E27FC236}">
                <a16:creationId xmlns:a16="http://schemas.microsoft.com/office/drawing/2014/main" id="{F2E7F7B2-5E97-4B88-9C39-64CC98A103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8E41B98D-08CE-4B8A-B52A-E7CFB892E734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58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ítulo 1">
            <a:extLst>
              <a:ext uri="{FF2B5EF4-FFF2-40B4-BE49-F238E27FC236}">
                <a16:creationId xmlns:a16="http://schemas.microsoft.com/office/drawing/2014/main" id="{E4192F30-54E6-431D-AE97-C31EE21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e recursividade</a:t>
            </a:r>
          </a:p>
        </p:txBody>
      </p:sp>
      <p:sp>
        <p:nvSpPr>
          <p:cNvPr id="114691" name="Espaço Reservado para Texto 2">
            <a:extLst>
              <a:ext uri="{FF2B5EF4-FFF2-40B4-BE49-F238E27FC236}">
                <a16:creationId xmlns:a16="http://schemas.microsoft.com/office/drawing/2014/main" id="{D8AB3B70-620E-4B45-84EB-C4B413E89C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Método mais simples: pesquisa sequencial</a:t>
            </a:r>
          </a:p>
          <a:p>
            <a:pPr lvl="1"/>
            <a:r>
              <a:rPr altLang="pt-BR"/>
              <a:t>Busca-se o dado desejado sequencialmente dentro de um conjunto</a:t>
            </a:r>
          </a:p>
          <a:p>
            <a:pPr lvl="1"/>
            <a:endParaRPr altLang="pt-BR"/>
          </a:p>
          <a:p>
            <a:pPr lvl="1"/>
            <a:endParaRPr alt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9616A72-F6A4-4F73-A57A-226393D90829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2932113"/>
          <a:ext cx="3995736" cy="373169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3062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0692" marB="30692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0692" marB="30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871D76BF-2F7E-4750-A8FB-317BF309EEB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59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7BB147D6-F22A-4C2D-9955-8FC07440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19459" name="Espaço Reservado para Texto 2">
            <a:extLst>
              <a:ext uri="{FF2B5EF4-FFF2-40B4-BE49-F238E27FC236}">
                <a16:creationId xmlns:a16="http://schemas.microsoft.com/office/drawing/2014/main" id="{CE8EDBA3-FB2A-4978-A5F8-5AE0BA98C7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4 * 3 * 2 * 1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4556110B-A15F-4BC0-87F4-C6B98C259B3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ítulo 1">
            <a:extLst>
              <a:ext uri="{FF2B5EF4-FFF2-40B4-BE49-F238E27FC236}">
                <a16:creationId xmlns:a16="http://schemas.microsoft.com/office/drawing/2014/main" id="{5691AF44-696F-44E8-A518-74CDEE1A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E14FD-71ED-4AA0-BE31-C9D5D04E3BA1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6511BE-7A0C-423E-80AB-A5E2B920CDB6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C4E64F05-0240-4F2F-AB01-483F40F3774A}"/>
              </a:ext>
            </a:extLst>
          </p:cNvPr>
          <p:cNvSpPr/>
          <p:nvPr/>
        </p:nvSpPr>
        <p:spPr>
          <a:xfrm flipV="1">
            <a:off x="2735263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8B7417B5-6814-4B79-9E8C-29544020C3E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ítulo 1">
            <a:extLst>
              <a:ext uri="{FF2B5EF4-FFF2-40B4-BE49-F238E27FC236}">
                <a16:creationId xmlns:a16="http://schemas.microsoft.com/office/drawing/2014/main" id="{30E4A586-1D24-4D73-9389-101B2DCD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F1B362-C529-43E7-9184-8663CCEDDE22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5CE01FB-A98E-4269-A099-0DD4BCD1F9FE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2A02C73B-9BC1-4E14-8A98-B9ABFDD32694}"/>
              </a:ext>
            </a:extLst>
          </p:cNvPr>
          <p:cNvSpPr/>
          <p:nvPr/>
        </p:nvSpPr>
        <p:spPr>
          <a:xfrm flipV="1">
            <a:off x="3203575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66915A2E-FDE8-4A9C-A098-E5C910809C5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ítulo 1">
            <a:extLst>
              <a:ext uri="{FF2B5EF4-FFF2-40B4-BE49-F238E27FC236}">
                <a16:creationId xmlns:a16="http://schemas.microsoft.com/office/drawing/2014/main" id="{3122CD42-7743-4112-A3A9-29721498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0EED56-3475-40AA-B9C1-285DF96A6EF0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39E8F4E-72D4-47F2-957D-904B949FCC7F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1E3DF9BB-F9F3-4D31-90C1-6D608A6E527E}"/>
              </a:ext>
            </a:extLst>
          </p:cNvPr>
          <p:cNvSpPr/>
          <p:nvPr/>
        </p:nvSpPr>
        <p:spPr>
          <a:xfrm flipV="1">
            <a:off x="3635375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4D2D2F80-EB1F-4D5D-A90B-4E306752BB4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ítulo 1">
            <a:extLst>
              <a:ext uri="{FF2B5EF4-FFF2-40B4-BE49-F238E27FC236}">
                <a16:creationId xmlns:a16="http://schemas.microsoft.com/office/drawing/2014/main" id="{CC143D96-DE01-42A0-9408-D956C1A9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4E3112-6FC0-4B42-8DCA-F9536F2B0E6A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1BA0CA5-7860-4607-8D2E-3346F522B3C2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7ADE6F11-37A2-43BD-810C-D11F5B1F9151}"/>
              </a:ext>
            </a:extLst>
          </p:cNvPr>
          <p:cNvSpPr/>
          <p:nvPr/>
        </p:nvSpPr>
        <p:spPr>
          <a:xfrm flipV="1">
            <a:off x="4067175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63714651-6762-4395-99AD-3D6CF18F1F7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ítulo 1">
            <a:extLst>
              <a:ext uri="{FF2B5EF4-FFF2-40B4-BE49-F238E27FC236}">
                <a16:creationId xmlns:a16="http://schemas.microsoft.com/office/drawing/2014/main" id="{EA282260-CF22-4CEF-9CFC-0096566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D7762-04BF-463B-BB72-E0E05883BBE5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41ACCDC-93AD-4B75-B3A1-39F1688B1AFB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8DDAD2C9-3AFA-4189-A39F-D90A742241C8}"/>
              </a:ext>
            </a:extLst>
          </p:cNvPr>
          <p:cNvSpPr/>
          <p:nvPr/>
        </p:nvSpPr>
        <p:spPr>
          <a:xfrm flipV="1">
            <a:off x="4572000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5B6F4F21-1F60-494D-9518-68FA33559EA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ítulo 1">
            <a:extLst>
              <a:ext uri="{FF2B5EF4-FFF2-40B4-BE49-F238E27FC236}">
                <a16:creationId xmlns:a16="http://schemas.microsoft.com/office/drawing/2014/main" id="{E3A96DF9-5FA6-4358-928C-86E80EF8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CF1B-13BD-47F9-9FCA-8EE8773438D5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B38D2AD-4E33-4FBD-A767-173158A97786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CC3F0BF8-1A94-4643-8E19-B75C23DAE7CD}"/>
              </a:ext>
            </a:extLst>
          </p:cNvPr>
          <p:cNvSpPr/>
          <p:nvPr/>
        </p:nvSpPr>
        <p:spPr>
          <a:xfrm flipV="1">
            <a:off x="5003800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8FDC0BE-6E3C-46D5-A61E-3DDE737A3842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ítulo 1">
            <a:extLst>
              <a:ext uri="{FF2B5EF4-FFF2-40B4-BE49-F238E27FC236}">
                <a16:creationId xmlns:a16="http://schemas.microsoft.com/office/drawing/2014/main" id="{EC662977-6725-4078-AA30-A3F3C8FB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CC295-F47E-45B5-A341-5BD8C523D7D7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34F85D-7C4A-4795-B2DE-27F3CD4A742A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61987634-133C-41C3-913D-AC37E41B6EB9}"/>
              </a:ext>
            </a:extLst>
          </p:cNvPr>
          <p:cNvSpPr/>
          <p:nvPr/>
        </p:nvSpPr>
        <p:spPr>
          <a:xfrm flipV="1">
            <a:off x="5435600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3ACD1E71-DCA4-4A76-AA0F-AF3C3FA6027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ítulo 1">
            <a:extLst>
              <a:ext uri="{FF2B5EF4-FFF2-40B4-BE49-F238E27FC236}">
                <a16:creationId xmlns:a16="http://schemas.microsoft.com/office/drawing/2014/main" id="{2BA532D2-FFFB-4B66-8560-6A11742C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CE14D9-BA52-4617-987D-9DFE355AD65C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9671EA-418D-4A30-83F4-AEB77AB1C8BB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A285AE02-31AE-4CFB-BB4D-4FBB15D0FC28}"/>
              </a:ext>
            </a:extLst>
          </p:cNvPr>
          <p:cNvSpPr/>
          <p:nvPr/>
        </p:nvSpPr>
        <p:spPr>
          <a:xfrm flipV="1">
            <a:off x="5795963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02D4C77A-73FE-4837-A1DA-1D7B7DE9EA42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ítulo 1">
            <a:extLst>
              <a:ext uri="{FF2B5EF4-FFF2-40B4-BE49-F238E27FC236}">
                <a16:creationId xmlns:a16="http://schemas.microsoft.com/office/drawing/2014/main" id="{516FA2E1-657E-4B72-887B-58849BF1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90219-BC72-4C10-BC24-25535362AD0D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Busca-se o dado desejado sequencialmente dentro de um conjunto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dirty="0" err="1"/>
              <a:t>Ex</a:t>
            </a:r>
            <a:r>
              <a:rPr dirty="0"/>
              <a:t>: buscar o número 61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dirty="0"/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dirty="0"/>
          </a:p>
          <a:p>
            <a:pPr marL="366713" lvl="1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dirty="0"/>
              <a:t>Quantidade de comparações: 8</a:t>
            </a:r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1124AAB-768F-45F2-AE94-B56CA8D513C0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08DA2927-FD1C-4DA4-BA35-C49CC16E2D28}"/>
              </a:ext>
            </a:extLst>
          </p:cNvPr>
          <p:cNvSpPr/>
          <p:nvPr/>
        </p:nvSpPr>
        <p:spPr>
          <a:xfrm flipV="1">
            <a:off x="5795963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B498DBDA-2147-464C-BA61-FAA30624622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ítulo 1">
            <a:extLst>
              <a:ext uri="{FF2B5EF4-FFF2-40B4-BE49-F238E27FC236}">
                <a16:creationId xmlns:a16="http://schemas.microsoft.com/office/drawing/2014/main" id="{E08C1EF5-CF2C-4EE5-A20F-B2618D2B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E506A-497B-48C8-A9DD-397498E0C22C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Quantidade de comparações: 8</a:t>
            </a:r>
          </a:p>
          <a:p>
            <a:pPr lvl="1">
              <a:defRPr/>
            </a:pPr>
            <a:r>
              <a:rPr dirty="0"/>
              <a:t>Em vetores aleatórios de tamanho N, qual seria a </a:t>
            </a:r>
            <a:r>
              <a:rPr b="1" i="1" dirty="0">
                <a:solidFill>
                  <a:srgbClr val="DA1F28"/>
                </a:solidFill>
              </a:rPr>
              <a:t>quantidade média </a:t>
            </a:r>
            <a:r>
              <a:rPr dirty="0"/>
              <a:t>de comparações?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C3B3349-D407-4A5E-9669-76A0539E26DC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D2AF71E5-2D95-40E9-9758-9089B3E1E219}"/>
              </a:ext>
            </a:extLst>
          </p:cNvPr>
          <p:cNvSpPr/>
          <p:nvPr/>
        </p:nvSpPr>
        <p:spPr>
          <a:xfrm flipV="1">
            <a:off x="5795963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2605EB2A-2A11-49A5-98A3-1C83E543400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69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D3738AE5-D14C-4A9E-86C0-D0E5699B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21507" name="Espaço Reservado para Texto 2">
            <a:extLst>
              <a:ext uri="{FF2B5EF4-FFF2-40B4-BE49-F238E27FC236}">
                <a16:creationId xmlns:a16="http://schemas.microsoft.com/office/drawing/2014/main" id="{86999BA6-DE42-465A-A9B4-0B0C4B2667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</a:t>
            </a:r>
            <a:r>
              <a:rPr altLang="pt-BR">
                <a:solidFill>
                  <a:srgbClr val="DA1F28"/>
                </a:solidFill>
              </a:rPr>
              <a:t>4 * 3 * 2 * 1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A6E4807B-3094-455A-93EC-6F5C890FA1D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ítulo 1">
            <a:extLst>
              <a:ext uri="{FF2B5EF4-FFF2-40B4-BE49-F238E27FC236}">
                <a16:creationId xmlns:a16="http://schemas.microsoft.com/office/drawing/2014/main" id="{E08C1EF5-CF2C-4EE5-A20F-B2618D2B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sequencial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0E506A-497B-48C8-A9DD-397498E0C22C}"/>
              </a:ext>
            </a:extLst>
          </p:cNvPr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Método mais simples: pesquisa sequencial</a:t>
            </a:r>
          </a:p>
          <a:p>
            <a:pPr lvl="1">
              <a:defRPr/>
            </a:pPr>
            <a:r>
              <a:rPr dirty="0"/>
              <a:t>Quantidade de comparações: 8</a:t>
            </a:r>
          </a:p>
          <a:p>
            <a:pPr lvl="1">
              <a:defRPr/>
            </a:pPr>
            <a:r>
              <a:rPr dirty="0"/>
              <a:t>Se o vetor estivesse ordenado, alteraria a quantidade de comparações </a:t>
            </a:r>
            <a:r>
              <a:rPr dirty="0">
                <a:solidFill>
                  <a:srgbClr val="DA1F28"/>
                </a:solidFill>
              </a:rPr>
              <a:t>neste</a:t>
            </a:r>
            <a:r>
              <a:rPr dirty="0"/>
              <a:t> caso?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C3B3349-D407-4A5E-9669-76A0539E26DC}"/>
              </a:ext>
            </a:extLst>
          </p:cNvPr>
          <p:cNvGraphicFramePr>
            <a:graphicFrameLocks noGrp="1"/>
          </p:cNvGraphicFramePr>
          <p:nvPr/>
        </p:nvGraphicFramePr>
        <p:xfrm>
          <a:off x="2563813" y="34353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D2AF71E5-2D95-40E9-9758-9089B3E1E219}"/>
              </a:ext>
            </a:extLst>
          </p:cNvPr>
          <p:cNvSpPr/>
          <p:nvPr/>
        </p:nvSpPr>
        <p:spPr>
          <a:xfrm flipV="1">
            <a:off x="5795963" y="38528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7E864A26-D1CF-4C1F-AF59-C004B3F7BED8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24683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ítulo 1">
            <a:extLst>
              <a:ext uri="{FF2B5EF4-FFF2-40B4-BE49-F238E27FC236}">
                <a16:creationId xmlns:a16="http://schemas.microsoft.com/office/drawing/2014/main" id="{D91896FC-7F8C-415B-A487-D3FB47F6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e recursividade</a:t>
            </a:r>
          </a:p>
        </p:txBody>
      </p:sp>
      <p:sp>
        <p:nvSpPr>
          <p:cNvPr id="137219" name="Espaço Reservado para Texto 2">
            <a:extLst>
              <a:ext uri="{FF2B5EF4-FFF2-40B4-BE49-F238E27FC236}">
                <a16:creationId xmlns:a16="http://schemas.microsoft.com/office/drawing/2014/main" id="{BC12B549-29E8-45F2-81EA-03FD0BA9F4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Pesquisa binária: método recursivo para solucionar o problema de busca mais eficientemente</a:t>
            </a:r>
          </a:p>
          <a:p>
            <a:pPr lvl="1">
              <a:spcBef>
                <a:spcPts val="2000"/>
              </a:spcBef>
            </a:pPr>
            <a:r>
              <a:rPr altLang="pt-BR" dirty="0"/>
              <a:t>Em um conjunto </a:t>
            </a:r>
            <a:r>
              <a:rPr altLang="pt-BR" b="1" dirty="0">
                <a:solidFill>
                  <a:srgbClr val="DA1F28"/>
                </a:solidFill>
              </a:rPr>
              <a:t>ordenado</a:t>
            </a:r>
            <a:r>
              <a:rPr altLang="pt-BR" dirty="0"/>
              <a:t> de dados,  a cada passo, decide-se pela continuidade na metade superior ou inferior do conjunto</a:t>
            </a:r>
          </a:p>
          <a:p>
            <a:pPr lvl="1"/>
            <a:endParaRPr altLang="pt-BR" dirty="0"/>
          </a:p>
          <a:p>
            <a:pPr lvl="1"/>
            <a:r>
              <a:rPr altLang="pt-BR" dirty="0"/>
              <a:t>A busca baseia-se sempre no elemento do </a:t>
            </a:r>
            <a:r>
              <a:rPr altLang="pt-BR" b="1" i="1" dirty="0">
                <a:solidFill>
                  <a:srgbClr val="DA1F28"/>
                </a:solidFill>
              </a:rPr>
              <a:t>meio</a:t>
            </a:r>
            <a:r>
              <a:rPr altLang="pt-BR" dirty="0"/>
              <a:t> do conjunto considerado</a:t>
            </a:r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688DF79-5BDE-4FAA-814B-086ECE7946DE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ítulo 1">
            <a:extLst>
              <a:ext uri="{FF2B5EF4-FFF2-40B4-BE49-F238E27FC236}">
                <a16:creationId xmlns:a16="http://schemas.microsoft.com/office/drawing/2014/main" id="{1FE3821C-3A42-49D9-A950-119E2C00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39267" name="Espaço Reservado para Texto 2">
            <a:extLst>
              <a:ext uri="{FF2B5EF4-FFF2-40B4-BE49-F238E27FC236}">
                <a16:creationId xmlns:a16="http://schemas.microsoft.com/office/drawing/2014/main" id="{F61DFAD5-6F20-4406-82BC-0709A201EA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61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0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8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4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566F624-6FC8-4D8A-8521-5AFFFF215CB8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BB91A1DB-5635-4B32-8C1B-9B78A0A42259}"/>
              </a:ext>
            </a:extLst>
          </p:cNvPr>
          <p:cNvSpPr/>
          <p:nvPr/>
        </p:nvSpPr>
        <p:spPr>
          <a:xfrm flipV="1">
            <a:off x="4829175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33E45AE7-F4F2-48D9-8F39-AA5BCAE391CB}"/>
              </a:ext>
            </a:extLst>
          </p:cNvPr>
          <p:cNvSpPr/>
          <p:nvPr/>
        </p:nvSpPr>
        <p:spPr>
          <a:xfrm flipV="1">
            <a:off x="8355013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674BC5E4-89CA-4C3D-BF16-2452F9DD766D}"/>
              </a:ext>
            </a:extLst>
          </p:cNvPr>
          <p:cNvSpPr/>
          <p:nvPr/>
        </p:nvSpPr>
        <p:spPr>
          <a:xfrm flipV="1">
            <a:off x="6616700" y="29654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59C8FFAF-456E-4CF9-B246-92135B217BC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ítulo 1">
            <a:extLst>
              <a:ext uri="{FF2B5EF4-FFF2-40B4-BE49-F238E27FC236}">
                <a16:creationId xmlns:a16="http://schemas.microsoft.com/office/drawing/2014/main" id="{9F4D13AD-BEAF-431C-9C40-1A9BCC7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41315" name="Espaço Reservado para Texto 2">
            <a:extLst>
              <a:ext uri="{FF2B5EF4-FFF2-40B4-BE49-F238E27FC236}">
                <a16:creationId xmlns:a16="http://schemas.microsoft.com/office/drawing/2014/main" id="{BD9480E3-1F85-4F3F-84EF-ED0EE713F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61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0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8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4</a:t>
            </a:r>
          </a:p>
          <a:p>
            <a:pPr lvl="2"/>
            <a:r>
              <a:rPr altLang="pt-BR" dirty="0"/>
              <a:t>61 &gt; 23  </a:t>
            </a:r>
          </a:p>
          <a:p>
            <a:pPr lvl="2"/>
            <a:r>
              <a:rPr altLang="pt-BR" dirty="0"/>
              <a:t>buscar entre os maiores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D2FF2F-2C32-4F53-AF71-F6B996806906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74650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61" marB="311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FBC585CE-1027-43D4-A676-044E6B0D29C3}"/>
              </a:ext>
            </a:extLst>
          </p:cNvPr>
          <p:cNvSpPr/>
          <p:nvPr/>
        </p:nvSpPr>
        <p:spPr>
          <a:xfrm flipV="1">
            <a:off x="4829175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B1268431-1F4B-40F1-AE14-9689B1152A2E}"/>
              </a:ext>
            </a:extLst>
          </p:cNvPr>
          <p:cNvSpPr/>
          <p:nvPr/>
        </p:nvSpPr>
        <p:spPr>
          <a:xfrm flipV="1">
            <a:off x="8355013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64249521-0AF7-4305-BC51-658131904302}"/>
              </a:ext>
            </a:extLst>
          </p:cNvPr>
          <p:cNvSpPr/>
          <p:nvPr/>
        </p:nvSpPr>
        <p:spPr>
          <a:xfrm flipV="1">
            <a:off x="6616700" y="29654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54125F51-2B9B-48BC-89FA-04B10FCEF51B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ítulo 1">
            <a:extLst>
              <a:ext uri="{FF2B5EF4-FFF2-40B4-BE49-F238E27FC236}">
                <a16:creationId xmlns:a16="http://schemas.microsoft.com/office/drawing/2014/main" id="{42288AD0-353C-4C92-9DFA-E29547A6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43363" name="Espaço Reservado para Texto 2">
            <a:extLst>
              <a:ext uri="{FF2B5EF4-FFF2-40B4-BE49-F238E27FC236}">
                <a16:creationId xmlns:a16="http://schemas.microsoft.com/office/drawing/2014/main" id="{19692D33-9C5C-4CA1-9761-AD70A3300C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61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5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8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6</a:t>
            </a:r>
          </a:p>
          <a:p>
            <a:pPr lvl="2"/>
            <a:r>
              <a:rPr altLang="pt-BR" dirty="0"/>
              <a:t>61 &gt; 57 </a:t>
            </a:r>
          </a:p>
          <a:p>
            <a:pPr lvl="2"/>
            <a:r>
              <a:rPr altLang="pt-BR" dirty="0"/>
              <a:t>buscar entre os maiores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86B63A-2388-4D70-B866-102442FDFC4E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onector reto 4">
            <a:extLst>
              <a:ext uri="{FF2B5EF4-FFF2-40B4-BE49-F238E27FC236}">
                <a16:creationId xmlns:a16="http://schemas.microsoft.com/office/drawing/2014/main" id="{48C96F62-2B3F-47FE-94FB-E3CD0038F46E}"/>
              </a:ext>
            </a:extLst>
          </p:cNvPr>
          <p:cNvSpPr/>
          <p:nvPr/>
        </p:nvSpPr>
        <p:spPr>
          <a:xfrm flipV="1">
            <a:off x="7058025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8DC89053-5AAD-4864-AC98-6B4749A8992F}"/>
              </a:ext>
            </a:extLst>
          </p:cNvPr>
          <p:cNvSpPr/>
          <p:nvPr/>
        </p:nvSpPr>
        <p:spPr>
          <a:xfrm flipV="1">
            <a:off x="8355013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ED02EB25-B32B-4543-9863-66FDDD9D8A66}"/>
              </a:ext>
            </a:extLst>
          </p:cNvPr>
          <p:cNvSpPr/>
          <p:nvPr/>
        </p:nvSpPr>
        <p:spPr>
          <a:xfrm flipV="1">
            <a:off x="7523163" y="29654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B4AAE251-E867-4DE3-BF27-9D7329787EDE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426E01DB-D903-4437-9262-A3331CEE5C6B}"/>
              </a:ext>
            </a:extLst>
          </p:cNvPr>
          <p:cNvSpPr/>
          <p:nvPr/>
        </p:nvSpPr>
        <p:spPr>
          <a:xfrm flipV="1">
            <a:off x="7988300" y="29908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45411" name="Título 2">
            <a:extLst>
              <a:ext uri="{FF2B5EF4-FFF2-40B4-BE49-F238E27FC236}">
                <a16:creationId xmlns:a16="http://schemas.microsoft.com/office/drawing/2014/main" id="{2D6AE517-30B4-4C73-BDBF-9603593A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45412" name="Espaço Reservado para Texto 3">
            <a:extLst>
              <a:ext uri="{FF2B5EF4-FFF2-40B4-BE49-F238E27FC236}">
                <a16:creationId xmlns:a16="http://schemas.microsoft.com/office/drawing/2014/main" id="{E63A5C27-EB13-43C3-9CCE-4514280216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61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7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8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7</a:t>
            </a:r>
          </a:p>
          <a:p>
            <a:pPr lvl="2"/>
            <a:r>
              <a:rPr altLang="pt-BR" dirty="0"/>
              <a:t>61 == 61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3156760-B914-4B23-86AF-EA8EF76E9E11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onector reto 5">
            <a:extLst>
              <a:ext uri="{FF2B5EF4-FFF2-40B4-BE49-F238E27FC236}">
                <a16:creationId xmlns:a16="http://schemas.microsoft.com/office/drawing/2014/main" id="{2E7C3353-AE8D-4A0A-B77A-8C104BBA4E06}"/>
              </a:ext>
            </a:extLst>
          </p:cNvPr>
          <p:cNvSpPr/>
          <p:nvPr/>
        </p:nvSpPr>
        <p:spPr>
          <a:xfrm flipV="1">
            <a:off x="7885113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92A31853-8339-45A0-86FB-9CA4C5B11930}"/>
              </a:ext>
            </a:extLst>
          </p:cNvPr>
          <p:cNvSpPr/>
          <p:nvPr/>
        </p:nvSpPr>
        <p:spPr>
          <a:xfrm flipV="1">
            <a:off x="8355013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E65BAA02-8C3C-47F6-B3DC-91C42C4E547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B534F3AD-CDBB-43BE-99DE-F42EDDBF396C}"/>
              </a:ext>
            </a:extLst>
          </p:cNvPr>
          <p:cNvSpPr/>
          <p:nvPr/>
        </p:nvSpPr>
        <p:spPr>
          <a:xfrm flipV="1">
            <a:off x="7988300" y="29908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47459" name="Título 2">
            <a:extLst>
              <a:ext uri="{FF2B5EF4-FFF2-40B4-BE49-F238E27FC236}">
                <a16:creationId xmlns:a16="http://schemas.microsoft.com/office/drawing/2014/main" id="{7E310BC6-7314-460B-9CD6-4548285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47460" name="Espaço Reservado para Texto 3">
            <a:extLst>
              <a:ext uri="{FF2B5EF4-FFF2-40B4-BE49-F238E27FC236}">
                <a16:creationId xmlns:a16="http://schemas.microsoft.com/office/drawing/2014/main" id="{13FF9084-3175-4D69-ADC4-B3AFD74ABD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61</a:t>
            </a:r>
          </a:p>
          <a:p>
            <a:endParaRPr altLang="pt-BR" dirty="0"/>
          </a:p>
          <a:p>
            <a:endParaRPr altLang="pt-BR" dirty="0"/>
          </a:p>
          <a:p>
            <a:pPr lvl="1"/>
            <a:endParaRPr altLang="pt-BR" dirty="0"/>
          </a:p>
          <a:p>
            <a:pPr lvl="1"/>
            <a:r>
              <a:rPr altLang="pt-BR" dirty="0"/>
              <a:t>61 == 61 </a:t>
            </a:r>
            <a:br>
              <a:rPr altLang="pt-BR" dirty="0"/>
            </a:br>
            <a:r>
              <a:rPr altLang="pt-BR" dirty="0"/>
              <a:t>→ Valor encontrado com 3 comparações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36E729-98FB-4127-903D-4D13C123B5F7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0693AC1D-37B0-4449-ADDD-52157867CD4B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ítulo 1">
            <a:extLst>
              <a:ext uri="{FF2B5EF4-FFF2-40B4-BE49-F238E27FC236}">
                <a16:creationId xmlns:a16="http://schemas.microsoft.com/office/drawing/2014/main" id="{C09C4ED1-BDD6-49E2-9163-5F614FE7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49507" name="Espaço Reservado para Texto 2">
            <a:extLst>
              <a:ext uri="{FF2B5EF4-FFF2-40B4-BE49-F238E27FC236}">
                <a16:creationId xmlns:a16="http://schemas.microsoft.com/office/drawing/2014/main" id="{22C0E457-6101-48A4-97D6-2DC48C9E36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19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0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8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4</a:t>
            </a:r>
          </a:p>
          <a:p>
            <a:pPr lvl="2"/>
            <a:r>
              <a:rPr altLang="pt-BR" dirty="0"/>
              <a:t>19 &lt; 23 </a:t>
            </a:r>
          </a:p>
          <a:p>
            <a:pPr lvl="2"/>
            <a:r>
              <a:rPr altLang="pt-BR" dirty="0"/>
              <a:t>buscar entre os menores</a:t>
            </a:r>
          </a:p>
        </p:txBody>
      </p:sp>
      <p:sp>
        <p:nvSpPr>
          <p:cNvPr id="4" name="Conector reto 3">
            <a:extLst>
              <a:ext uri="{FF2B5EF4-FFF2-40B4-BE49-F238E27FC236}">
                <a16:creationId xmlns:a16="http://schemas.microsoft.com/office/drawing/2014/main" id="{A2CE8E1F-9348-441F-A5A4-9A318B6AD6D6}"/>
              </a:ext>
            </a:extLst>
          </p:cNvPr>
          <p:cNvSpPr/>
          <p:nvPr/>
        </p:nvSpPr>
        <p:spPr>
          <a:xfrm flipV="1">
            <a:off x="4829175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C1A33252-B353-4997-BFD8-C02CC1DB4519}"/>
              </a:ext>
            </a:extLst>
          </p:cNvPr>
          <p:cNvSpPr/>
          <p:nvPr/>
        </p:nvSpPr>
        <p:spPr>
          <a:xfrm flipV="1">
            <a:off x="8355013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3CD42F81-8EBB-49C3-BFBE-7D9FF8A5C575}"/>
              </a:ext>
            </a:extLst>
          </p:cNvPr>
          <p:cNvSpPr/>
          <p:nvPr/>
        </p:nvSpPr>
        <p:spPr>
          <a:xfrm flipV="1">
            <a:off x="6616700" y="29654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3F654E2-E9A3-49C2-8739-7CCE020000E3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74650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61" marB="31161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61" marB="311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C114AA99-1D38-401A-A25E-277DBD69BA7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ítulo 1">
            <a:extLst>
              <a:ext uri="{FF2B5EF4-FFF2-40B4-BE49-F238E27FC236}">
                <a16:creationId xmlns:a16="http://schemas.microsoft.com/office/drawing/2014/main" id="{68D4F451-4F31-4F72-9EF3-93B732D8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51555" name="Espaço Reservado para Texto 2">
            <a:extLst>
              <a:ext uri="{FF2B5EF4-FFF2-40B4-BE49-F238E27FC236}">
                <a16:creationId xmlns:a16="http://schemas.microsoft.com/office/drawing/2014/main" id="{A319BF9D-E6B3-4645-993F-E44A6868F0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19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0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3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1</a:t>
            </a:r>
          </a:p>
          <a:p>
            <a:pPr lvl="2"/>
            <a:r>
              <a:rPr altLang="pt-BR" dirty="0"/>
              <a:t>19 &gt; 8 </a:t>
            </a:r>
          </a:p>
          <a:p>
            <a:pPr lvl="2"/>
            <a:r>
              <a:rPr altLang="pt-BR" dirty="0"/>
              <a:t>buscar entre os maiores</a:t>
            </a:r>
          </a:p>
        </p:txBody>
      </p:sp>
      <p:sp>
        <p:nvSpPr>
          <p:cNvPr id="4" name="Conector reto 3">
            <a:extLst>
              <a:ext uri="{FF2B5EF4-FFF2-40B4-BE49-F238E27FC236}">
                <a16:creationId xmlns:a16="http://schemas.microsoft.com/office/drawing/2014/main" id="{30DD5590-539D-42FA-96C8-D6D374D86558}"/>
              </a:ext>
            </a:extLst>
          </p:cNvPr>
          <p:cNvSpPr/>
          <p:nvPr/>
        </p:nvSpPr>
        <p:spPr>
          <a:xfrm flipV="1">
            <a:off x="4829175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CA0EE93E-26D5-419B-8D28-1BF592FA7D64}"/>
              </a:ext>
            </a:extLst>
          </p:cNvPr>
          <p:cNvSpPr/>
          <p:nvPr/>
        </p:nvSpPr>
        <p:spPr>
          <a:xfrm flipV="1">
            <a:off x="6175375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6F3B6BB3-64DB-4B56-8589-0785C410E662}"/>
              </a:ext>
            </a:extLst>
          </p:cNvPr>
          <p:cNvSpPr/>
          <p:nvPr/>
        </p:nvSpPr>
        <p:spPr>
          <a:xfrm flipV="1">
            <a:off x="5294313" y="29654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027F9D6-9EA8-4603-9354-4B8BF8F63BC0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B713EDD6-D386-483F-A20B-91B6C6920B3D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D2643C73-06F5-489B-A0B0-49FE654B561F}"/>
              </a:ext>
            </a:extLst>
          </p:cNvPr>
          <p:cNvSpPr/>
          <p:nvPr/>
        </p:nvSpPr>
        <p:spPr>
          <a:xfrm flipV="1">
            <a:off x="5783263" y="29908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53603" name="Título 2">
            <a:extLst>
              <a:ext uri="{FF2B5EF4-FFF2-40B4-BE49-F238E27FC236}">
                <a16:creationId xmlns:a16="http://schemas.microsoft.com/office/drawing/2014/main" id="{F088B794-30DE-449E-AEAC-6F4D86B4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53604" name="Espaço Reservado para Texto 3">
            <a:extLst>
              <a:ext uri="{FF2B5EF4-FFF2-40B4-BE49-F238E27FC236}">
                <a16:creationId xmlns:a16="http://schemas.microsoft.com/office/drawing/2014/main" id="{6409B7EB-691B-4D8C-B1E4-2CFE2EEF25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19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2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3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2</a:t>
            </a:r>
          </a:p>
          <a:p>
            <a:pPr lvl="2"/>
            <a:r>
              <a:rPr altLang="pt-BR" dirty="0"/>
              <a:t>19 &gt; 15 </a:t>
            </a:r>
          </a:p>
          <a:p>
            <a:pPr lvl="2"/>
            <a:r>
              <a:rPr altLang="pt-BR" dirty="0"/>
              <a:t>buscar entre os maiores</a:t>
            </a:r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05DE5E88-73C2-49EA-B8FD-5FB61D001C00}"/>
              </a:ext>
            </a:extLst>
          </p:cNvPr>
          <p:cNvSpPr/>
          <p:nvPr/>
        </p:nvSpPr>
        <p:spPr>
          <a:xfrm flipV="1">
            <a:off x="5651500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61F52CA1-4285-46E3-BC25-0CCF48FAE061}"/>
              </a:ext>
            </a:extLst>
          </p:cNvPr>
          <p:cNvSpPr/>
          <p:nvPr/>
        </p:nvSpPr>
        <p:spPr>
          <a:xfrm flipV="1">
            <a:off x="6175375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093E073-3C87-470C-B88F-95C6DB2958FF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777C3C36-3C43-4FB1-9AA6-03AC5CF127B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79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89CB597E-31B7-4629-A0EF-531A2B44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23555" name="Espaço Reservado para Texto 2">
            <a:extLst>
              <a:ext uri="{FF2B5EF4-FFF2-40B4-BE49-F238E27FC236}">
                <a16:creationId xmlns:a16="http://schemas.microsoft.com/office/drawing/2014/main" id="{A1BC63EE-FD51-4318-8A09-D8689201FB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</a:t>
            </a:r>
            <a:r>
              <a:rPr altLang="pt-BR">
                <a:solidFill>
                  <a:srgbClr val="DA1F28"/>
                </a:solidFill>
              </a:rPr>
              <a:t>4 * 3 * 2 * 1</a:t>
            </a:r>
          </a:p>
          <a:p>
            <a:r>
              <a:rPr altLang="pt-BR"/>
              <a:t>5! = 5 * </a:t>
            </a:r>
            <a:r>
              <a:rPr altLang="pt-BR">
                <a:solidFill>
                  <a:srgbClr val="DA1F28"/>
                </a:solidFill>
              </a:rPr>
              <a:t>4!</a:t>
            </a:r>
          </a:p>
          <a:p>
            <a:endParaRPr altLang="pt-BR">
              <a:solidFill>
                <a:srgbClr val="DA1F28"/>
              </a:solidFill>
            </a:endParaRP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C0E27A51-7D60-45D1-8234-E2E7236842E3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882BD6C1-1B07-4806-85E2-B8E58B830584}"/>
              </a:ext>
            </a:extLst>
          </p:cNvPr>
          <p:cNvSpPr/>
          <p:nvPr/>
        </p:nvSpPr>
        <p:spPr>
          <a:xfrm flipV="1">
            <a:off x="6227763" y="29892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55651" name="Título 2">
            <a:extLst>
              <a:ext uri="{FF2B5EF4-FFF2-40B4-BE49-F238E27FC236}">
                <a16:creationId xmlns:a16="http://schemas.microsoft.com/office/drawing/2014/main" id="{C1C80586-303A-4406-A3E0-5B19091B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55652" name="Espaço Reservado para Texto 3">
            <a:extLst>
              <a:ext uri="{FF2B5EF4-FFF2-40B4-BE49-F238E27FC236}">
                <a16:creationId xmlns:a16="http://schemas.microsoft.com/office/drawing/2014/main" id="{5DCC2F9F-DF97-42CD-8AF5-241FB2F9BE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19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3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3</a:t>
            </a:r>
          </a:p>
          <a:p>
            <a:pPr lvl="1"/>
            <a:r>
              <a:rPr altLang="pt-BR" dirty="0">
                <a:solidFill>
                  <a:srgbClr val="721015"/>
                </a:solidFill>
              </a:rPr>
              <a:t>Meio</a:t>
            </a:r>
            <a:r>
              <a:rPr altLang="pt-BR" dirty="0"/>
              <a:t>: 3</a:t>
            </a:r>
          </a:p>
          <a:p>
            <a:pPr lvl="2"/>
            <a:r>
              <a:rPr altLang="pt-BR" dirty="0"/>
              <a:t>19 &gt; 16</a:t>
            </a:r>
          </a:p>
          <a:p>
            <a:pPr lvl="2"/>
            <a:r>
              <a:rPr altLang="pt-BR" dirty="0"/>
              <a:t>buscar entre os maiores</a:t>
            </a:r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865C2A6A-DDE8-4F4A-801B-C9E691CF0DB2}"/>
              </a:ext>
            </a:extLst>
          </p:cNvPr>
          <p:cNvSpPr/>
          <p:nvPr/>
        </p:nvSpPr>
        <p:spPr>
          <a:xfrm flipV="1">
            <a:off x="6084888" y="2989263"/>
            <a:ext cx="0" cy="735012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37445044-CA92-49CE-9F8F-76F0E9CB8E74}"/>
              </a:ext>
            </a:extLst>
          </p:cNvPr>
          <p:cNvSpPr/>
          <p:nvPr/>
        </p:nvSpPr>
        <p:spPr>
          <a:xfrm flipV="1">
            <a:off x="6300788" y="2989263"/>
            <a:ext cx="0" cy="735012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BB8A352-B5E5-419F-9379-2BC177E31EEF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0163"/>
          <a:ext cx="3995736" cy="395287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23DC6A38-25A6-47F9-A3AE-2B7B6334B39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5396B0B7-A8B2-4BC2-906A-B092067B9C51}"/>
              </a:ext>
            </a:extLst>
          </p:cNvPr>
          <p:cNvSpPr/>
          <p:nvPr/>
        </p:nvSpPr>
        <p:spPr>
          <a:xfrm flipV="1">
            <a:off x="6224588" y="29908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57699" name="Título 2">
            <a:extLst>
              <a:ext uri="{FF2B5EF4-FFF2-40B4-BE49-F238E27FC236}">
                <a16:creationId xmlns:a16="http://schemas.microsoft.com/office/drawing/2014/main" id="{E090E21B-11F4-4CDB-8228-137B2196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57700" name="Espaço Reservado para Texto 3">
            <a:extLst>
              <a:ext uri="{FF2B5EF4-FFF2-40B4-BE49-F238E27FC236}">
                <a16:creationId xmlns:a16="http://schemas.microsoft.com/office/drawing/2014/main" id="{06A24821-5F1B-44F3-BF9E-860767432E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19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4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3</a:t>
            </a:r>
          </a:p>
          <a:p>
            <a:pPr lvl="1"/>
            <a:endParaRPr altLang="pt-BR" dirty="0"/>
          </a:p>
          <a:p>
            <a:pPr lvl="1"/>
            <a:endParaRPr altLang="pt-BR" dirty="0"/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DDF124E1-44C5-4274-926B-2FF816601227}"/>
              </a:ext>
            </a:extLst>
          </p:cNvPr>
          <p:cNvSpPr/>
          <p:nvPr/>
        </p:nvSpPr>
        <p:spPr>
          <a:xfrm flipV="1">
            <a:off x="6616700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890C081B-A887-4ACC-944E-48C9D00E4953}"/>
              </a:ext>
            </a:extLst>
          </p:cNvPr>
          <p:cNvSpPr/>
          <p:nvPr/>
        </p:nvSpPr>
        <p:spPr>
          <a:xfrm flipV="1">
            <a:off x="6084888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71D7107-B4C1-4559-904D-88254CCDC9C7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95288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04" marB="31104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6570883F-AD56-452D-B87E-5506D093B26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EC62EEF7-0E83-4B6D-9F0A-5E8D10ADB3B1}"/>
              </a:ext>
            </a:extLst>
          </p:cNvPr>
          <p:cNvSpPr/>
          <p:nvPr/>
        </p:nvSpPr>
        <p:spPr>
          <a:xfrm flipV="1">
            <a:off x="6224588" y="2990850"/>
            <a:ext cx="0" cy="735013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59747" name="Título 2">
            <a:extLst>
              <a:ext uri="{FF2B5EF4-FFF2-40B4-BE49-F238E27FC236}">
                <a16:creationId xmlns:a16="http://schemas.microsoft.com/office/drawing/2014/main" id="{0C558CA2-C381-4493-B88A-68079D9B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59748" name="Espaço Reservado para Texto 3">
            <a:extLst>
              <a:ext uri="{FF2B5EF4-FFF2-40B4-BE49-F238E27FC236}">
                <a16:creationId xmlns:a16="http://schemas.microsoft.com/office/drawing/2014/main" id="{6CDBEE48-1C3C-4C09-AAE7-E57A3094A1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Exemplo: buscar o número 19</a:t>
            </a:r>
          </a:p>
          <a:p>
            <a:pPr lvl="1"/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4</a:t>
            </a:r>
          </a:p>
          <a:p>
            <a:pPr lvl="1"/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3</a:t>
            </a:r>
          </a:p>
          <a:p>
            <a:pPr marL="685800" lvl="2" indent="0">
              <a:buNone/>
            </a:pPr>
            <a:r>
              <a:rPr altLang="pt-BR" sz="2800" dirty="0"/>
              <a:t>Início &gt; Fim ?!?</a:t>
            </a:r>
            <a:endParaRPr altLang="pt-BR" dirty="0"/>
          </a:p>
          <a:p>
            <a:pPr lvl="1"/>
            <a:endParaRPr altLang="pt-BR" dirty="0"/>
          </a:p>
          <a:p>
            <a:pPr lvl="1"/>
            <a:endParaRPr altLang="pt-BR" dirty="0"/>
          </a:p>
          <a:p>
            <a:pPr lvl="1"/>
            <a:endParaRPr altLang="pt-BR" dirty="0"/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F566C193-FCD3-4D8E-9BAE-B66AD5CFA7A6}"/>
              </a:ext>
            </a:extLst>
          </p:cNvPr>
          <p:cNvSpPr/>
          <p:nvPr/>
        </p:nvSpPr>
        <p:spPr>
          <a:xfrm flipV="1">
            <a:off x="6616700" y="2990850"/>
            <a:ext cx="0" cy="735013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CE8E9E96-E719-4B02-8992-43D88C921466}"/>
              </a:ext>
            </a:extLst>
          </p:cNvPr>
          <p:cNvSpPr/>
          <p:nvPr/>
        </p:nvSpPr>
        <p:spPr>
          <a:xfrm flipV="1">
            <a:off x="6084888" y="2990850"/>
            <a:ext cx="0" cy="735013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D6BFB0D-D101-460D-A087-0E04C192BDA7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1750"/>
          <a:ext cx="3995736" cy="374650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59" marB="31159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609A18E0-24A3-45B9-941A-F30AEE43091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82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>
            <a:extLst>
              <a:ext uri="{FF2B5EF4-FFF2-40B4-BE49-F238E27FC236}">
                <a16:creationId xmlns:a16="http://schemas.microsoft.com/office/drawing/2014/main" id="{F10298FC-7B07-46DA-8444-2B72DF2B373A}"/>
              </a:ext>
            </a:extLst>
          </p:cNvPr>
          <p:cNvSpPr/>
          <p:nvPr/>
        </p:nvSpPr>
        <p:spPr>
          <a:xfrm flipV="1">
            <a:off x="6224588" y="2989263"/>
            <a:ext cx="0" cy="735012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161795" name="Título 2">
            <a:extLst>
              <a:ext uri="{FF2B5EF4-FFF2-40B4-BE49-F238E27FC236}">
                <a16:creationId xmlns:a16="http://schemas.microsoft.com/office/drawing/2014/main" id="{045FF9B3-98FF-4525-9689-94153FC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21860" name="Espaço Reservado para Texto 3">
            <a:extLst>
              <a:ext uri="{FF2B5EF4-FFF2-40B4-BE49-F238E27FC236}">
                <a16:creationId xmlns:a16="http://schemas.microsoft.com/office/drawing/2014/main" id="{45BD1F45-DFF2-4B0C-9FD9-EE853E9D27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altLang="pt-BR" dirty="0"/>
              <a:t>Exemplo: buscar o número 19</a:t>
            </a:r>
          </a:p>
          <a:p>
            <a:pPr lvl="1">
              <a:defRPr/>
            </a:pPr>
            <a:r>
              <a:rPr altLang="pt-BR" dirty="0">
                <a:solidFill>
                  <a:srgbClr val="7030A0"/>
                </a:solidFill>
              </a:rPr>
              <a:t>Início</a:t>
            </a:r>
            <a:r>
              <a:rPr altLang="pt-BR" dirty="0"/>
              <a:t>: 4</a:t>
            </a:r>
          </a:p>
          <a:p>
            <a:pPr lvl="1">
              <a:defRPr/>
            </a:pPr>
            <a:r>
              <a:rPr altLang="pt-BR" dirty="0">
                <a:solidFill>
                  <a:srgbClr val="FF0000"/>
                </a:solidFill>
              </a:rPr>
              <a:t>Fim</a:t>
            </a:r>
            <a:r>
              <a:rPr altLang="pt-BR" dirty="0"/>
              <a:t>: 3</a:t>
            </a:r>
          </a:p>
          <a:p>
            <a:pPr lvl="2">
              <a:defRPr/>
            </a:pPr>
            <a:r>
              <a:rPr altLang="pt-BR" dirty="0"/>
              <a:t>Início &gt; Fim ?!?</a:t>
            </a:r>
          </a:p>
          <a:p>
            <a:pPr lvl="2">
              <a:defRPr/>
            </a:pPr>
            <a:r>
              <a:rPr altLang="pt-BR" dirty="0"/>
              <a:t>Fim de pesquisa: </a:t>
            </a:r>
          </a:p>
          <a:p>
            <a:pPr marL="685800" lvl="2" indent="0">
              <a:buFont typeface="Wingdings" panose="05000000000000000000" pitchFamily="2" charset="2"/>
              <a:buNone/>
              <a:defRPr/>
            </a:pPr>
            <a:r>
              <a:rPr altLang="pt-BR" dirty="0"/>
              <a:t> 	todos os valores foram descartados</a:t>
            </a:r>
          </a:p>
          <a:p>
            <a:pPr lvl="1">
              <a:defRPr/>
            </a:pPr>
            <a:r>
              <a:rPr altLang="pt-BR" dirty="0"/>
              <a:t>Total de comparações: </a:t>
            </a:r>
            <a:br>
              <a:rPr altLang="pt-BR" dirty="0"/>
            </a:br>
            <a:r>
              <a:rPr altLang="pt-BR" dirty="0"/>
              <a:t>4 em um conjunto de 9 elementos</a:t>
            </a:r>
          </a:p>
          <a:p>
            <a:pPr lvl="1">
              <a:defRPr/>
            </a:pPr>
            <a:endParaRPr altLang="pt-BR" dirty="0"/>
          </a:p>
          <a:p>
            <a:pPr lvl="1">
              <a:defRPr/>
            </a:pPr>
            <a:endParaRPr altLang="pt-BR" dirty="0"/>
          </a:p>
        </p:txBody>
      </p:sp>
      <p:sp>
        <p:nvSpPr>
          <p:cNvPr id="5" name="Conector reto 4">
            <a:extLst>
              <a:ext uri="{FF2B5EF4-FFF2-40B4-BE49-F238E27FC236}">
                <a16:creationId xmlns:a16="http://schemas.microsoft.com/office/drawing/2014/main" id="{199A8A40-12D3-403D-8EC7-8AB376FE09B9}"/>
              </a:ext>
            </a:extLst>
          </p:cNvPr>
          <p:cNvSpPr/>
          <p:nvPr/>
        </p:nvSpPr>
        <p:spPr>
          <a:xfrm flipV="1">
            <a:off x="6616700" y="2989263"/>
            <a:ext cx="0" cy="735012"/>
          </a:xfrm>
          <a:prstGeom prst="line">
            <a:avLst/>
          </a:prstGeom>
          <a:noFill/>
          <a:ln w="36000">
            <a:solidFill>
              <a:srgbClr val="7030A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Conector reto 5">
            <a:extLst>
              <a:ext uri="{FF2B5EF4-FFF2-40B4-BE49-F238E27FC236}">
                <a16:creationId xmlns:a16="http://schemas.microsoft.com/office/drawing/2014/main" id="{9358F1F8-6499-4E5F-AFDE-43599AF4036D}"/>
              </a:ext>
            </a:extLst>
          </p:cNvPr>
          <p:cNvSpPr/>
          <p:nvPr/>
        </p:nvSpPr>
        <p:spPr>
          <a:xfrm flipV="1">
            <a:off x="6084888" y="2989263"/>
            <a:ext cx="0" cy="735012"/>
          </a:xfrm>
          <a:prstGeom prst="line">
            <a:avLst/>
          </a:pr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73482" tIns="42864" rIns="73482" bIns="42864" anchor="ctr" anchorCtr="1"/>
          <a:lstStyle/>
          <a:p>
            <a:pPr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305444" algn="l"/>
                <a:tab pos="611135" algn="l"/>
                <a:tab pos="916825" algn="l"/>
                <a:tab pos="1222516" algn="l"/>
                <a:tab pos="1528206" algn="l"/>
                <a:tab pos="1833896" algn="l"/>
                <a:tab pos="2139586" algn="l"/>
                <a:tab pos="2445276" algn="l"/>
                <a:tab pos="2750965" algn="l"/>
                <a:tab pos="3056656" algn="l"/>
                <a:tab pos="3362346" algn="l"/>
                <a:tab pos="3668036" algn="l"/>
                <a:tab pos="3973727" algn="l"/>
                <a:tab pos="4279417" algn="l"/>
                <a:tab pos="4585107" algn="l"/>
                <a:tab pos="4890797" algn="l"/>
                <a:tab pos="5196487" algn="l"/>
                <a:tab pos="5502176" algn="l"/>
                <a:tab pos="5807867" algn="l"/>
                <a:tab pos="6113557" algn="l"/>
              </a:tabLst>
              <a:defRPr/>
            </a:pPr>
            <a:endParaRPr lang="pt-BR" sz="1225"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1375CE2-81C8-4E29-A2FF-6E780DA1DB1C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2570163"/>
          <a:ext cx="3995736" cy="374650"/>
        </p:xfrm>
        <a:graphic>
          <a:graphicData uri="http://schemas.openxmlformats.org/drawingml/2006/table">
            <a:tbl>
              <a:tblPr firstRow="1" bandRow="1"/>
              <a:tblGrid>
                <a:gridCol w="443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8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15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16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23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42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57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61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48919" algn="l"/>
                          <a:tab pos="898199" algn="l"/>
                          <a:tab pos="1347480" algn="l"/>
                          <a:tab pos="1796760" algn="l"/>
                          <a:tab pos="2246040" algn="l"/>
                          <a:tab pos="2695320" algn="l"/>
                          <a:tab pos="3144600" algn="l"/>
                          <a:tab pos="3593880" algn="l"/>
                          <a:tab pos="4043159" algn="l"/>
                          <a:tab pos="4492440" algn="l"/>
                          <a:tab pos="4941719" algn="l"/>
                          <a:tab pos="5391000" algn="l"/>
                          <a:tab pos="5840280" algn="l"/>
                          <a:tab pos="6289560" algn="l"/>
                          <a:tab pos="6738840" algn="l"/>
                          <a:tab pos="7188120" algn="l"/>
                          <a:tab pos="7637400" algn="l"/>
                          <a:tab pos="8086679" algn="l"/>
                          <a:tab pos="8535960" algn="l"/>
                          <a:tab pos="8985240" algn="l"/>
                        </a:tabLst>
                      </a:pPr>
                      <a:r>
                        <a:rPr lang="pt-BR" sz="22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MS Gothic" pitchFamily="2"/>
                          <a:cs typeface="MS Gothic" pitchFamily="2"/>
                        </a:rPr>
                        <a:t>92</a:t>
                      </a:r>
                    </a:p>
                  </a:txBody>
                  <a:tcPr marL="62204" marR="62204" marT="31161" marB="3116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Espaço Reservado para Número de Slide 4">
            <a:extLst>
              <a:ext uri="{FF2B5EF4-FFF2-40B4-BE49-F238E27FC236}">
                <a16:creationId xmlns:a16="http://schemas.microsoft.com/office/drawing/2014/main" id="{31E38BF4-81BF-4005-B806-16DF4E98546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83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F4D33B-8E31-41F5-B36D-15AB855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3CF3CB9-13DE-4C80-B236-3B676796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Binária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D11239-A749-4B03-855E-E2AAB778D7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defTabSz="538163"/>
            <a:r>
              <a:rPr lang="pt-BR" sz="1800" dirty="0">
                <a:solidFill>
                  <a:srgbClr val="DA1F28"/>
                </a:solidFill>
              </a:rPr>
              <a:t>Recursividade:</a:t>
            </a:r>
          </a:p>
          <a:p>
            <a:pPr defTabSz="538163"/>
            <a:endParaRPr lang="pt-BR" sz="1800" dirty="0"/>
          </a:p>
          <a:p>
            <a:pPr defTabSz="538163"/>
            <a:r>
              <a:rPr lang="pt-BR" sz="1800" dirty="0"/>
              <a:t>Se inicio&gt;fim, fim de pesquisa</a:t>
            </a:r>
          </a:p>
          <a:p>
            <a:pPr defTabSz="538163"/>
            <a:r>
              <a:rPr lang="pt-BR" sz="1800" dirty="0"/>
              <a:t>Se elemento(meio) == valor, fim de pesquisa</a:t>
            </a:r>
          </a:p>
          <a:p>
            <a:pPr defTabSz="538163"/>
            <a:r>
              <a:rPr lang="pt-BR" sz="1800" dirty="0"/>
              <a:t>Senão,</a:t>
            </a:r>
          </a:p>
          <a:p>
            <a:pPr defTabSz="538163"/>
            <a:r>
              <a:rPr lang="pt-BR" sz="1800" dirty="0"/>
              <a:t>	Se valor &gt; elemento(meio), </a:t>
            </a:r>
            <a:r>
              <a:rPr lang="pt-BR" sz="1800" dirty="0">
                <a:solidFill>
                  <a:srgbClr val="DA1F28"/>
                </a:solidFill>
              </a:rPr>
              <a:t>buscar</a:t>
            </a:r>
            <a:r>
              <a:rPr lang="pt-BR" sz="1800" dirty="0"/>
              <a:t> do (meio+1) até fim</a:t>
            </a:r>
          </a:p>
          <a:p>
            <a:pPr defTabSz="538163"/>
            <a:r>
              <a:rPr lang="pt-BR" sz="1800" dirty="0"/>
              <a:t>	Se valor &lt; elemento(meio), </a:t>
            </a:r>
            <a:r>
              <a:rPr lang="pt-BR" sz="1800" dirty="0">
                <a:solidFill>
                  <a:srgbClr val="DA1F28"/>
                </a:solidFill>
              </a:rPr>
              <a:t>buscar</a:t>
            </a:r>
            <a:r>
              <a:rPr lang="pt-BR" sz="1800" dirty="0"/>
              <a:t> do início até (meio-1)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19690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ítulo 1">
            <a:extLst>
              <a:ext uri="{FF2B5EF4-FFF2-40B4-BE49-F238E27FC236}">
                <a16:creationId xmlns:a16="http://schemas.microsoft.com/office/drawing/2014/main" id="{DFF3A3C1-5AB7-42AD-9B9E-F671962B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65891" name="Espaço Reservado para Texto 2">
            <a:extLst>
              <a:ext uri="{FF2B5EF4-FFF2-40B4-BE49-F238E27FC236}">
                <a16:creationId xmlns:a16="http://schemas.microsoft.com/office/drawing/2014/main" id="{EFEE1014-9621-4832-8F58-75D93AB13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Qual o número médio de comparações se utilizamos pesquisa binária?</a:t>
            </a:r>
          </a:p>
          <a:p>
            <a:pPr lvl="1"/>
            <a:r>
              <a:rPr altLang="pt-BR" dirty="0"/>
              <a:t>Conjunto com um elemento: uma comparação</a:t>
            </a:r>
          </a:p>
          <a:p>
            <a:pPr lvl="1"/>
            <a:r>
              <a:rPr altLang="pt-BR" dirty="0"/>
              <a:t>Conjunto com N elementos: a cada comparação descartamos metade do vetor</a:t>
            </a:r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36ECD13B-11A0-4478-8AA4-77AC979B964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ítulo 1">
            <a:extLst>
              <a:ext uri="{FF2B5EF4-FFF2-40B4-BE49-F238E27FC236}">
                <a16:creationId xmlns:a16="http://schemas.microsoft.com/office/drawing/2014/main" id="{6D5F9C85-9C7B-481E-AF69-B6EBB538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67939" name="Espaço Reservado para Texto 2">
            <a:extLst>
              <a:ext uri="{FF2B5EF4-FFF2-40B4-BE49-F238E27FC236}">
                <a16:creationId xmlns:a16="http://schemas.microsoft.com/office/drawing/2014/main" id="{DEAE4154-3116-44CA-A286-AC5FD7541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Qual o número médio de comparações se utilizamos pesquisa binária?</a:t>
            </a:r>
          </a:p>
          <a:p>
            <a:pPr lvl="1"/>
            <a:r>
              <a:rPr altLang="pt-BR" dirty="0"/>
              <a:t>Conjunto com N elementos: a cada comparação descartamos metade do vetor</a:t>
            </a:r>
          </a:p>
          <a:p>
            <a:pPr lvl="1"/>
            <a:r>
              <a:rPr altLang="pt-BR" dirty="0"/>
              <a:t>Dividir o vetor pela metade sucessivamente: operação inversa da potenciação (multiplicação sucessiva)</a:t>
            </a:r>
          </a:p>
          <a:p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4D713411-B2FC-4281-AF1F-27A481AE5D37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ítulo 1">
            <a:extLst>
              <a:ext uri="{FF2B5EF4-FFF2-40B4-BE49-F238E27FC236}">
                <a16:creationId xmlns:a16="http://schemas.microsoft.com/office/drawing/2014/main" id="{B1B86572-DC28-4F1D-A6F4-F25737F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69987" name="Espaço Reservado para Texto 2">
            <a:extLst>
              <a:ext uri="{FF2B5EF4-FFF2-40B4-BE49-F238E27FC236}">
                <a16:creationId xmlns:a16="http://schemas.microsoft.com/office/drawing/2014/main" id="{798B59C8-4490-4FE1-B5EA-8E577B751C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Qual o número médio de comparações se utilizamos pesquisa binária?</a:t>
            </a:r>
          </a:p>
          <a:p>
            <a:pPr lvl="1"/>
            <a:r>
              <a:rPr altLang="pt-BR" dirty="0"/>
              <a:t>Dividir o vetor pela metade sucessivamente: operação inversa da potenciação (multiplicação sucessiva)</a:t>
            </a:r>
          </a:p>
          <a:p>
            <a:pPr lvl="1"/>
            <a:r>
              <a:rPr altLang="pt-BR" dirty="0"/>
              <a:t>Potência </a:t>
            </a:r>
            <a:r>
              <a:rPr altLang="pt-BR" dirty="0">
                <a:sym typeface="Wingdings" panose="05000000000000000000" pitchFamily="2" charset="2"/>
              </a:rPr>
              <a:t> Logaritmo</a:t>
            </a:r>
            <a:endParaRPr altLang="pt-BR" dirty="0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F700AAF6-161D-43E7-A811-B7DDCB928D48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ítulo 1">
            <a:extLst>
              <a:ext uri="{FF2B5EF4-FFF2-40B4-BE49-F238E27FC236}">
                <a16:creationId xmlns:a16="http://schemas.microsoft.com/office/drawing/2014/main" id="{6C5BA76A-CB94-4C18-AA7B-7ABC7495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Pesquisa binária</a:t>
            </a:r>
          </a:p>
        </p:txBody>
      </p:sp>
      <p:sp>
        <p:nvSpPr>
          <p:cNvPr id="172035" name="Espaço Reservado para Texto 2">
            <a:extLst>
              <a:ext uri="{FF2B5EF4-FFF2-40B4-BE49-F238E27FC236}">
                <a16:creationId xmlns:a16="http://schemas.microsoft.com/office/drawing/2014/main" id="{DD776779-8354-4776-ABAB-9A604035F9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Qual o número médio de comparações se utilizamos pesquisa binária?</a:t>
            </a:r>
            <a:endParaRPr altLang="pt-BR" dirty="0"/>
          </a:p>
          <a:p>
            <a:endParaRPr altLang="pt-BR" dirty="0"/>
          </a:p>
          <a:p>
            <a:pPr lvl="1"/>
            <a:r>
              <a:rPr altLang="pt-BR" dirty="0">
                <a:solidFill>
                  <a:srgbClr val="DA1F28"/>
                </a:solidFill>
              </a:rPr>
              <a:t>log</a:t>
            </a:r>
            <a:r>
              <a:rPr altLang="pt-BR" baseline="-25000" dirty="0">
                <a:solidFill>
                  <a:srgbClr val="DA1F28"/>
                </a:solidFill>
              </a:rPr>
              <a:t>2</a:t>
            </a:r>
            <a:r>
              <a:rPr altLang="pt-BR" dirty="0">
                <a:solidFill>
                  <a:srgbClr val="DA1F28"/>
                </a:solidFill>
              </a:rPr>
              <a:t> n</a:t>
            </a:r>
            <a:r>
              <a:rPr altLang="pt-BR" dirty="0"/>
              <a:t>, sendo </a:t>
            </a:r>
            <a:r>
              <a:rPr altLang="pt-BR" i="1" dirty="0">
                <a:solidFill>
                  <a:srgbClr val="DA1F28"/>
                </a:solidFill>
              </a:rPr>
              <a:t>n</a:t>
            </a:r>
            <a:r>
              <a:rPr altLang="pt-BR" dirty="0"/>
              <a:t> o número de elementos do vetor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1776024E-9C4B-4398-804E-B449D09A04B4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ítulo 1">
            <a:extLst>
              <a:ext uri="{FF2B5EF4-FFF2-40B4-BE49-F238E27FC236}">
                <a16:creationId xmlns:a16="http://schemas.microsoft.com/office/drawing/2014/main" id="{DAE0199B-36EE-4D14-94A6-3C4F6A73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Comparação</a:t>
            </a:r>
          </a:p>
        </p:txBody>
      </p:sp>
      <p:sp>
        <p:nvSpPr>
          <p:cNvPr id="174083" name="Espaço Reservado para Texto 2">
            <a:extLst>
              <a:ext uri="{FF2B5EF4-FFF2-40B4-BE49-F238E27FC236}">
                <a16:creationId xmlns:a16="http://schemas.microsoft.com/office/drawing/2014/main" id="{6057EB1D-C9A6-48C0-8DFB-F61C50385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Pesquisa sequencial x pesquisa binária</a:t>
            </a:r>
          </a:p>
          <a:p>
            <a:pPr lvl="1"/>
            <a:r>
              <a:rPr altLang="pt-BR"/>
              <a:t>Aumentando-se </a:t>
            </a:r>
            <a:r>
              <a:rPr altLang="pt-BR" i="1"/>
              <a:t>n</a:t>
            </a:r>
            <a:r>
              <a:rPr altLang="pt-BR"/>
              <a:t> gradativamente</a:t>
            </a:r>
          </a:p>
          <a:p>
            <a:pPr lvl="1"/>
            <a:endParaRPr altLang="pt-BR"/>
          </a:p>
        </p:txBody>
      </p:sp>
      <p:sp>
        <p:nvSpPr>
          <p:cNvPr id="174084" name="Imagem 3">
            <a:extLst>
              <a:ext uri="{FF2B5EF4-FFF2-40B4-BE49-F238E27FC236}">
                <a16:creationId xmlns:a16="http://schemas.microsoft.com/office/drawing/2014/main" id="{BFB55D1E-61DB-48FA-A592-8F6BA9AD0CBF}"/>
              </a:ext>
            </a:extLst>
          </p:cNvPr>
          <p:cNvSpPr>
            <a:spLocks noChangeAspect="1"/>
          </p:cNvSpPr>
          <p:nvPr/>
        </p:nvSpPr>
        <p:spPr bwMode="auto">
          <a:xfrm>
            <a:off x="2165350" y="2105025"/>
            <a:ext cx="460851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2FD658C-33AF-4447-9065-41BAF03DF66D}"/>
              </a:ext>
            </a:extLst>
          </p:cNvPr>
          <p:cNvGraphicFramePr>
            <a:graphicFrameLocks/>
          </p:cNvGraphicFramePr>
          <p:nvPr/>
        </p:nvGraphicFramePr>
        <p:xfrm>
          <a:off x="1619672" y="2283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42E9A3A3-5376-4D6C-A00E-D95F0C65435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89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C850215E-EC32-44B2-B2D2-935A9391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Exemplo</a:t>
            </a:r>
          </a:p>
        </p:txBody>
      </p:sp>
      <p:sp>
        <p:nvSpPr>
          <p:cNvPr id="25603" name="Espaço Reservado para Texto 2">
            <a:extLst>
              <a:ext uri="{FF2B5EF4-FFF2-40B4-BE49-F238E27FC236}">
                <a16:creationId xmlns:a16="http://schemas.microsoft.com/office/drawing/2014/main" id="{E56DFD91-5421-4D6D-821C-57F072CFE2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Exemplo: definição recursiva do fatorial de um número</a:t>
            </a:r>
          </a:p>
          <a:p>
            <a:r>
              <a:rPr altLang="pt-BR"/>
              <a:t>5! = 5 * 4!</a:t>
            </a:r>
          </a:p>
          <a:p>
            <a:endParaRPr altLang="pt-BR"/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01643344-B304-46BD-B7F8-D3940CBA0A6F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ítulo 1">
            <a:extLst>
              <a:ext uri="{FF2B5EF4-FFF2-40B4-BE49-F238E27FC236}">
                <a16:creationId xmlns:a16="http://schemas.microsoft.com/office/drawing/2014/main" id="{BC590FC1-EFD9-4646-A7C1-457A4F5B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Comparação</a:t>
            </a:r>
          </a:p>
        </p:txBody>
      </p:sp>
      <p:sp>
        <p:nvSpPr>
          <p:cNvPr id="176131" name="Espaço Reservado para Texto 2">
            <a:extLst>
              <a:ext uri="{FF2B5EF4-FFF2-40B4-BE49-F238E27FC236}">
                <a16:creationId xmlns:a16="http://schemas.microsoft.com/office/drawing/2014/main" id="{9FA4A78A-9693-4C70-8E13-F7C0F7D7D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Pesquisa sequencial x pesquisa binária</a:t>
            </a:r>
          </a:p>
          <a:p>
            <a:pPr lvl="1"/>
            <a:r>
              <a:rPr altLang="pt-BR"/>
              <a:t>Dobrando-se N a cada passo</a:t>
            </a:r>
          </a:p>
        </p:txBody>
      </p:sp>
      <p:sp>
        <p:nvSpPr>
          <p:cNvPr id="176132" name="Imagem 3">
            <a:extLst>
              <a:ext uri="{FF2B5EF4-FFF2-40B4-BE49-F238E27FC236}">
                <a16:creationId xmlns:a16="http://schemas.microsoft.com/office/drawing/2014/main" id="{3C1D2324-C4DA-469C-A9F4-48BBFC972072}"/>
              </a:ext>
            </a:extLst>
          </p:cNvPr>
          <p:cNvSpPr>
            <a:spLocks noChangeAspect="1"/>
          </p:cNvSpPr>
          <p:nvPr/>
        </p:nvSpPr>
        <p:spPr bwMode="auto">
          <a:xfrm>
            <a:off x="2166938" y="2106613"/>
            <a:ext cx="4608512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7634B72-9D63-4FA1-B857-8077F4656588}"/>
              </a:ext>
            </a:extLst>
          </p:cNvPr>
          <p:cNvGraphicFramePr>
            <a:graphicFrameLocks/>
          </p:cNvGraphicFramePr>
          <p:nvPr/>
        </p:nvGraphicFramePr>
        <p:xfrm>
          <a:off x="1619672" y="2283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spaço Reservado para Número de Slide 4">
            <a:extLst>
              <a:ext uri="{FF2B5EF4-FFF2-40B4-BE49-F238E27FC236}">
                <a16:creationId xmlns:a16="http://schemas.microsoft.com/office/drawing/2014/main" id="{A5D0DAF6-568A-4BDA-B92D-1C54511982D8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90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ítulo 1">
            <a:extLst>
              <a:ext uri="{FF2B5EF4-FFF2-40B4-BE49-F238E27FC236}">
                <a16:creationId xmlns:a16="http://schemas.microsoft.com/office/drawing/2014/main" id="{4FE970DF-8E6C-4071-AEA4-54F8285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Comparação</a:t>
            </a:r>
          </a:p>
        </p:txBody>
      </p:sp>
      <p:sp>
        <p:nvSpPr>
          <p:cNvPr id="178179" name="Espaço Reservado para Conteúdo 2">
            <a:extLst>
              <a:ext uri="{FF2B5EF4-FFF2-40B4-BE49-F238E27FC236}">
                <a16:creationId xmlns:a16="http://schemas.microsoft.com/office/drawing/2014/main" id="{29D6B0AF-35CB-4D4F-9EF8-83532AFDC1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Observações</a:t>
            </a:r>
          </a:p>
          <a:p>
            <a:pPr lvl="1">
              <a:spcBef>
                <a:spcPts val="2000"/>
              </a:spcBef>
            </a:pPr>
            <a:r>
              <a:rPr altLang="pt-BR" dirty="0"/>
              <a:t>A pesquisa sequencial também pode ser feita recursivamente, mas não haverá alteração no seu custo e haverá aumento significativo no uso de memória.</a:t>
            </a:r>
          </a:p>
          <a:p>
            <a:pPr lvl="1"/>
            <a:endParaRPr altLang="pt-BR" dirty="0"/>
          </a:p>
          <a:p>
            <a:pPr lvl="1"/>
            <a:r>
              <a:rPr altLang="pt-BR" dirty="0"/>
              <a:t>A pesquisa binária também pode ser feita iterativamente, sem alteração do custo, porém com código menos direto.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F0DB117-ED90-47BD-930A-DD3265FE18A6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711446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91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808608-3FC0-4F81-A192-3488BFE32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AD2DCA4-1C23-4728-B38E-045C49B9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BF1A79-1A42-4D10-A3FA-D03BF5F9F8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93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997877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5">
            <a:extLst>
              <a:ext uri="{FF2B5EF4-FFF2-40B4-BE49-F238E27FC236}">
                <a16:creationId xmlns:a16="http://schemas.microsoft.com/office/drawing/2014/main" id="{BFA48C3C-6349-471E-9F4F-C191C629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Exercícios</a:t>
            </a:r>
          </a:p>
        </p:txBody>
      </p:sp>
      <p:sp>
        <p:nvSpPr>
          <p:cNvPr id="111619" name="Espaço Reservado para Conteúdo 6">
            <a:extLst>
              <a:ext uri="{FF2B5EF4-FFF2-40B4-BE49-F238E27FC236}">
                <a16:creationId xmlns:a16="http://schemas.microsoft.com/office/drawing/2014/main" id="{0123FB18-6785-4F64-9641-D7711EAA3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 err="1"/>
              <a:t>Escreva</a:t>
            </a:r>
            <a:r>
              <a:rPr altLang="pt-BR" dirty="0"/>
              <a:t> um método recursivo que </a:t>
            </a:r>
            <a:r>
              <a:rPr lang="pt-BR" altLang="pt-BR" dirty="0"/>
              <a:t>retorne o fatorial de um número</a:t>
            </a:r>
            <a:r>
              <a:rPr altLang="pt-BR" dirty="0"/>
              <a:t>.</a:t>
            </a:r>
          </a:p>
        </p:txBody>
      </p:sp>
      <p:sp>
        <p:nvSpPr>
          <p:cNvPr id="111621" name="Espaço Reservado para Número de Slide 3">
            <a:extLst>
              <a:ext uri="{FF2B5EF4-FFF2-40B4-BE49-F238E27FC236}">
                <a16:creationId xmlns:a16="http://schemas.microsoft.com/office/drawing/2014/main" id="{ADADD079-CCAF-4F1B-9F48-1BBB12EA842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691782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51A8A34-60EA-499E-B703-5AAB7131F949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94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791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5">
            <a:extLst>
              <a:ext uri="{FF2B5EF4-FFF2-40B4-BE49-F238E27FC236}">
                <a16:creationId xmlns:a16="http://schemas.microsoft.com/office/drawing/2014/main" id="{BFA48C3C-6349-471E-9F4F-C191C629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Exercícios</a:t>
            </a:r>
          </a:p>
        </p:txBody>
      </p:sp>
      <p:sp>
        <p:nvSpPr>
          <p:cNvPr id="111619" name="Espaço Reservado para Conteúdo 6">
            <a:extLst>
              <a:ext uri="{FF2B5EF4-FFF2-40B4-BE49-F238E27FC236}">
                <a16:creationId xmlns:a16="http://schemas.microsoft.com/office/drawing/2014/main" id="{0123FB18-6785-4F64-9641-D7711EAA3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Uma multiplicação pode ser vista como uma sequência de somas. Escreva um método recursivo que realize a multiplicação de dois números inteiros, A e B, recebidos por parâmetro.</a:t>
            </a:r>
          </a:p>
        </p:txBody>
      </p:sp>
      <p:sp>
        <p:nvSpPr>
          <p:cNvPr id="111621" name="Espaço Reservado para Número de Slide 3">
            <a:extLst>
              <a:ext uri="{FF2B5EF4-FFF2-40B4-BE49-F238E27FC236}">
                <a16:creationId xmlns:a16="http://schemas.microsoft.com/office/drawing/2014/main" id="{ADADD079-CCAF-4F1B-9F48-1BBB12EA842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0" y="691782"/>
            <a:ext cx="533400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51A8A34-60EA-499E-B703-5AAB7131F949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95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829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5">
            <a:extLst>
              <a:ext uri="{FF2B5EF4-FFF2-40B4-BE49-F238E27FC236}">
                <a16:creationId xmlns:a16="http://schemas.microsoft.com/office/drawing/2014/main" id="{BFA48C3C-6349-471E-9F4F-C191C629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Exercícios</a:t>
            </a:r>
          </a:p>
        </p:txBody>
      </p:sp>
      <p:sp>
        <p:nvSpPr>
          <p:cNvPr id="111619" name="Espaço Reservado para Conteúdo 6">
            <a:extLst>
              <a:ext uri="{FF2B5EF4-FFF2-40B4-BE49-F238E27FC236}">
                <a16:creationId xmlns:a16="http://schemas.microsoft.com/office/drawing/2014/main" id="{0123FB18-6785-4F64-9641-D7711EAA3B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Escreva um método recursivo que realize a potenciação entre dois números inteiros, A e B, recebidos por parâmetro. Seu método deve, portanto, retornar o resultado de A</a:t>
            </a:r>
            <a:r>
              <a:rPr altLang="pt-BR" baseline="30000" dirty="0"/>
              <a:t>B</a:t>
            </a:r>
            <a:endParaRPr altLang="pt-BR" dirty="0"/>
          </a:p>
        </p:txBody>
      </p:sp>
      <p:sp>
        <p:nvSpPr>
          <p:cNvPr id="111621" name="Espaço Reservado para Número de Slide 3">
            <a:extLst>
              <a:ext uri="{FF2B5EF4-FFF2-40B4-BE49-F238E27FC236}">
                <a16:creationId xmlns:a16="http://schemas.microsoft.com/office/drawing/2014/main" id="{ADADD079-CCAF-4F1B-9F48-1BBB12EA8425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B51A8A34-60EA-499E-B703-5AAB7131F949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96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50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ítulo 1">
            <a:extLst>
              <a:ext uri="{FF2B5EF4-FFF2-40B4-BE49-F238E27FC236}">
                <a16:creationId xmlns:a16="http://schemas.microsoft.com/office/drawing/2014/main" id="{381753D2-D1EB-416A-9407-7BC96704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Exercícios</a:t>
            </a:r>
          </a:p>
        </p:txBody>
      </p:sp>
      <p:sp>
        <p:nvSpPr>
          <p:cNvPr id="112643" name="Espaço Reservado para Conteúdo 2">
            <a:extLst>
              <a:ext uri="{FF2B5EF4-FFF2-40B4-BE49-F238E27FC236}">
                <a16:creationId xmlns:a16="http://schemas.microsoft.com/office/drawing/2014/main" id="{F95B310F-8874-44F6-ACCC-072C5C9708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Escreva um método recursivo que receba uma frase e uma letra como parâmetros. Este método deve retornar a quantidade de ocorrências desta letra nesta frase.</a:t>
            </a:r>
          </a:p>
        </p:txBody>
      </p:sp>
      <p:sp>
        <p:nvSpPr>
          <p:cNvPr id="112645" name="Espaço Reservado para Número de Slide 4">
            <a:extLst>
              <a:ext uri="{FF2B5EF4-FFF2-40B4-BE49-F238E27FC236}">
                <a16:creationId xmlns:a16="http://schemas.microsoft.com/office/drawing/2014/main" id="{03B6002B-B499-467C-92A3-BC49431A7DC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97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435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ítulo 1">
            <a:extLst>
              <a:ext uri="{FF2B5EF4-FFF2-40B4-BE49-F238E27FC236}">
                <a16:creationId xmlns:a16="http://schemas.microsoft.com/office/drawing/2014/main" id="{381753D2-D1EB-416A-9407-7BC96704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Exercícios</a:t>
            </a:r>
          </a:p>
        </p:txBody>
      </p:sp>
      <p:sp>
        <p:nvSpPr>
          <p:cNvPr id="112643" name="Espaço Reservado para Conteúdo 2">
            <a:extLst>
              <a:ext uri="{FF2B5EF4-FFF2-40B4-BE49-F238E27FC236}">
                <a16:creationId xmlns:a16="http://schemas.microsoft.com/office/drawing/2014/main" id="{F95B310F-8874-44F6-ACCC-072C5C9708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Escreva um método recursivo que calcule a soma dos elementos de valor par de um vetor de números inteiros positivos.</a:t>
            </a:r>
          </a:p>
        </p:txBody>
      </p:sp>
      <p:sp>
        <p:nvSpPr>
          <p:cNvPr id="112645" name="Espaço Reservado para Número de Slide 4">
            <a:extLst>
              <a:ext uri="{FF2B5EF4-FFF2-40B4-BE49-F238E27FC236}">
                <a16:creationId xmlns:a16="http://schemas.microsoft.com/office/drawing/2014/main" id="{03B6002B-B499-467C-92A3-BC49431A7DC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98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451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ítulo 1">
            <a:extLst>
              <a:ext uri="{FF2B5EF4-FFF2-40B4-BE49-F238E27FC236}">
                <a16:creationId xmlns:a16="http://schemas.microsoft.com/office/drawing/2014/main" id="{381753D2-D1EB-416A-9407-7BC96704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Exercícios</a:t>
            </a:r>
          </a:p>
        </p:txBody>
      </p:sp>
      <p:sp>
        <p:nvSpPr>
          <p:cNvPr id="112643" name="Espaço Reservado para Conteúdo 2">
            <a:extLst>
              <a:ext uri="{FF2B5EF4-FFF2-40B4-BE49-F238E27FC236}">
                <a16:creationId xmlns:a16="http://schemas.microsoft.com/office/drawing/2014/main" id="{F95B310F-8874-44F6-ACCC-072C5C9708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Escreva um método recursivo que receba uma frase e retorne a mesma frase, sem nenhuma vogal. </a:t>
            </a:r>
          </a:p>
        </p:txBody>
      </p:sp>
      <p:sp>
        <p:nvSpPr>
          <p:cNvPr id="112645" name="Espaço Reservado para Número de Slide 4">
            <a:extLst>
              <a:ext uri="{FF2B5EF4-FFF2-40B4-BE49-F238E27FC236}">
                <a16:creationId xmlns:a16="http://schemas.microsoft.com/office/drawing/2014/main" id="{03B6002B-B499-467C-92A3-BC49431A7DC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fld id="{96381429-C2C1-4E34-926A-044C31CE7CBC}" type="slidenum">
              <a:rPr lang="pt-BR" altLang="pt-BR" smtClean="0">
                <a:solidFill>
                  <a:srgbClr val="FFFFFF"/>
                </a:solidFill>
                <a:latin typeface="Delicious" panose="02000506040000020004" pitchFamily="50" charset="0"/>
              </a:rPr>
              <a:pPr/>
              <a:t>99</a:t>
            </a:fld>
            <a:endParaRPr lang="pt-BR" altLang="pt-BR">
              <a:solidFill>
                <a:srgbClr val="FFFFFF"/>
              </a:solidFill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01589"/>
      </p:ext>
    </p:extLst>
  </p:cSld>
  <p:clrMapOvr>
    <a:masterClrMapping/>
  </p:clrMapOvr>
</p:sld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Overr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AP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5000"/>
              <a:satMod val="150000"/>
            </a:schemeClr>
          </a:gs>
          <a:gs pos="35000">
            <a:schemeClr val="phClr">
              <a:shade val="60000"/>
              <a:satMod val="150000"/>
            </a:schemeClr>
          </a:gs>
          <a:gs pos="100000">
            <a:schemeClr val="phClr">
              <a:tint val="97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"/>
      </a:blipFill>
    </a:bgFillStyleLst>
  </a:fmt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5000"/>
              <a:satMod val="150000"/>
            </a:schemeClr>
          </a:gs>
          <a:gs pos="35000">
            <a:schemeClr val="phClr">
              <a:shade val="60000"/>
              <a:satMod val="150000"/>
            </a:schemeClr>
          </a:gs>
          <a:gs pos="100000">
            <a:schemeClr val="phClr">
              <a:tint val="97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3296</Words>
  <Application>Microsoft Office PowerPoint</Application>
  <PresentationFormat>Apresentação na tela (16:9)</PresentationFormat>
  <Paragraphs>923</Paragraphs>
  <Slides>100</Slides>
  <Notes>77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100</vt:i4>
      </vt:variant>
    </vt:vector>
  </HeadingPairs>
  <TitlesOfParts>
    <vt:vector size="118" baseType="lpstr">
      <vt:lpstr>Arial</vt:lpstr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Recursividade</vt:lpstr>
      <vt:lpstr>Recursividade</vt:lpstr>
      <vt:lpstr>Recursividade</vt:lpstr>
      <vt:lpstr>Recursividade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Definição recursiva</vt:lpstr>
      <vt:lpstr>Exemplo</vt:lpstr>
      <vt:lpstr>Exemplo</vt:lpstr>
      <vt:lpstr>“Exercício”</vt:lpstr>
      <vt:lpstr>Programando recursivamente</vt:lpstr>
      <vt:lpstr>Programando recursivamente</vt:lpstr>
      <vt:lpstr>Programando recursivamente</vt:lpstr>
      <vt:lpstr>Programando recursivamente</vt:lpstr>
      <vt:lpstr>Programando recursivamente</vt:lpstr>
      <vt:lpstr>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Anatomia de uma chamada recursiva</vt:lpstr>
      <vt:lpstr>Recursividade e código posterior</vt:lpstr>
      <vt:lpstr>Código posterior: exemplo</vt:lpstr>
      <vt:lpstr>Recursividade e conjuntos de dados</vt:lpstr>
      <vt:lpstr>Recursividade, lógica, vetores</vt:lpstr>
      <vt:lpstr>Recursividade e vetores</vt:lpstr>
      <vt:lpstr>Soma de inteiros recursiva</vt:lpstr>
      <vt:lpstr>Soma de inteiros recursiva</vt:lpstr>
      <vt:lpstr>Mais um pouquinho de lógica...</vt:lpstr>
      <vt:lpstr>Localizar um número no vetor</vt:lpstr>
      <vt:lpstr>Localizar um número no vetor</vt:lpstr>
      <vt:lpstr>Buscas e recursividade</vt:lpstr>
      <vt:lpstr>Pesquisa e recursividade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sequencial</vt:lpstr>
      <vt:lpstr>Pesquisa e recursividade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Pesquisa binária</vt:lpstr>
      <vt:lpstr>Comparação</vt:lpstr>
      <vt:lpstr>Comparação</vt:lpstr>
      <vt:lpstr>Comparação</vt:lpstr>
      <vt:lpstr>Apresentação do PowerPoint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Leonardo</cp:lastModifiedBy>
  <cp:revision>81</cp:revision>
  <dcterms:created xsi:type="dcterms:W3CDTF">2018-04-05T14:34:00Z</dcterms:created>
  <dcterms:modified xsi:type="dcterms:W3CDTF">2022-08-18T22:15:34Z</dcterms:modified>
</cp:coreProperties>
</file>