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5"/>
  </p:notesMasterIdLst>
  <p:sldIdLst>
    <p:sldId id="256" r:id="rId2"/>
    <p:sldId id="274" r:id="rId3"/>
    <p:sldId id="271" r:id="rId4"/>
    <p:sldId id="272" r:id="rId5"/>
    <p:sldId id="273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93" r:id="rId14"/>
    <p:sldId id="276" r:id="rId15"/>
    <p:sldId id="300" r:id="rId16"/>
    <p:sldId id="282" r:id="rId17"/>
    <p:sldId id="275" r:id="rId18"/>
    <p:sldId id="278" r:id="rId19"/>
    <p:sldId id="280" r:id="rId20"/>
    <p:sldId id="284" r:id="rId21"/>
    <p:sldId id="285" r:id="rId22"/>
    <p:sldId id="286" r:id="rId23"/>
    <p:sldId id="288" r:id="rId24"/>
    <p:sldId id="289" r:id="rId25"/>
    <p:sldId id="290" r:id="rId26"/>
    <p:sldId id="291" r:id="rId27"/>
    <p:sldId id="292" r:id="rId28"/>
    <p:sldId id="296" r:id="rId29"/>
    <p:sldId id="295" r:id="rId30"/>
    <p:sldId id="298" r:id="rId31"/>
    <p:sldId id="294" r:id="rId32"/>
    <p:sldId id="297" r:id="rId33"/>
    <p:sldId id="299" r:id="rId3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Estilo Médio 4 - Ênfas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8EC20E35-A176-4012-BC5E-935CFFF8708E}" styleName="Estilo Mé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799B23B-EC83-4686-B30A-512413B5E67A}" styleName="Estilo Claro 3 - Ênfas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218" autoAdjust="0"/>
    <p:restoredTop sz="94660"/>
  </p:normalViewPr>
  <p:slideViewPr>
    <p:cSldViewPr>
      <p:cViewPr varScale="1">
        <p:scale>
          <a:sx n="59" d="100"/>
          <a:sy n="59" d="100"/>
        </p:scale>
        <p:origin x="1520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6BFD02C-C612-48BD-BBEE-40A242068134}" type="doc">
      <dgm:prSet loTypeId="urn:microsoft.com/office/officeart/2005/8/layout/default" loCatId="list" qsTypeId="urn:microsoft.com/office/officeart/2005/8/quickstyle/simple2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4489FC3-B760-49EE-84F3-6F88D91CA04B}">
      <dgm:prSet/>
      <dgm:spPr/>
      <dgm:t>
        <a:bodyPr/>
        <a:lstStyle/>
        <a:p>
          <a:r>
            <a:rPr lang="pt-BR"/>
            <a:t>EXEMPLO</a:t>
          </a:r>
          <a:endParaRPr lang="en-US"/>
        </a:p>
      </dgm:t>
    </dgm:pt>
    <dgm:pt modelId="{355ED6D7-6ADB-4CF7-9E79-2EE731757BAB}" type="parTrans" cxnId="{75CE38BB-2E21-4B81-92B9-665CCD3C3450}">
      <dgm:prSet/>
      <dgm:spPr/>
      <dgm:t>
        <a:bodyPr/>
        <a:lstStyle/>
        <a:p>
          <a:endParaRPr lang="en-US"/>
        </a:p>
      </dgm:t>
    </dgm:pt>
    <dgm:pt modelId="{461FB1CF-CC8D-40CF-9CA0-EB2F530C003F}" type="sibTrans" cxnId="{75CE38BB-2E21-4B81-92B9-665CCD3C3450}">
      <dgm:prSet/>
      <dgm:spPr/>
      <dgm:t>
        <a:bodyPr/>
        <a:lstStyle/>
        <a:p>
          <a:endParaRPr lang="en-US"/>
        </a:p>
      </dgm:t>
    </dgm:pt>
    <dgm:pt modelId="{833F50F4-8C7B-4B50-A38C-B975F98675BF}">
      <dgm:prSet custT="1"/>
      <dgm:spPr/>
      <dgm:t>
        <a:bodyPr/>
        <a:lstStyle/>
        <a:p>
          <a:r>
            <a:rPr lang="pt-BR" sz="2800" b="1"/>
            <a:t>Para a linha 1 </a:t>
          </a:r>
          <a:r>
            <a:rPr lang="pt-BR" sz="2800" b="1">
              <a:sym typeface="Wingdings" panose="05000000000000000000" pitchFamily="2" charset="2"/>
            </a:rPr>
            <a:t></a:t>
          </a:r>
          <a:endParaRPr lang="en-US" sz="2800"/>
        </a:p>
      </dgm:t>
    </dgm:pt>
    <dgm:pt modelId="{067E583F-1E06-4302-B9D7-BC9FBAE1DB75}" type="parTrans" cxnId="{5BC34C38-F699-4E86-A91C-5954AA9C2274}">
      <dgm:prSet/>
      <dgm:spPr/>
      <dgm:t>
        <a:bodyPr/>
        <a:lstStyle/>
        <a:p>
          <a:endParaRPr lang="en-US"/>
        </a:p>
      </dgm:t>
    </dgm:pt>
    <dgm:pt modelId="{489F56D4-2EED-47FB-8744-D208289D80C1}" type="sibTrans" cxnId="{5BC34C38-F699-4E86-A91C-5954AA9C2274}">
      <dgm:prSet/>
      <dgm:spPr/>
      <dgm:t>
        <a:bodyPr/>
        <a:lstStyle/>
        <a:p>
          <a:endParaRPr lang="en-US"/>
        </a:p>
      </dgm:t>
    </dgm:pt>
    <dgm:pt modelId="{7B6A22D0-EB13-45DB-BEF6-98098A57997B}">
      <dgm:prSet custT="1"/>
      <dgm:spPr/>
      <dgm:t>
        <a:bodyPr/>
        <a:lstStyle/>
        <a:p>
          <a:r>
            <a:rPr lang="pt-BR" sz="1600"/>
            <a:t>a) (A + 1 &gt;= ((B) ^ (1/2)) OU (NOME &lt;&gt; 'ANA'))</a:t>
          </a:r>
          <a:endParaRPr lang="en-US" sz="1600"/>
        </a:p>
      </dgm:t>
    </dgm:pt>
    <dgm:pt modelId="{070C5746-081F-430C-A29B-03CA39483DAB}" type="parTrans" cxnId="{39866ECD-126E-41A9-9339-E5EBD0075252}">
      <dgm:prSet/>
      <dgm:spPr/>
      <dgm:t>
        <a:bodyPr/>
        <a:lstStyle/>
        <a:p>
          <a:endParaRPr lang="en-US"/>
        </a:p>
      </dgm:t>
    </dgm:pt>
    <dgm:pt modelId="{C2E105EB-C4FC-44E4-BEAA-2F56CACE473B}" type="sibTrans" cxnId="{39866ECD-126E-41A9-9339-E5EBD0075252}">
      <dgm:prSet/>
      <dgm:spPr/>
      <dgm:t>
        <a:bodyPr/>
        <a:lstStyle/>
        <a:p>
          <a:endParaRPr lang="en-US"/>
        </a:p>
      </dgm:t>
    </dgm:pt>
    <dgm:pt modelId="{5B8C3990-1146-4079-876B-69CEAA2DE97C}">
      <dgm:prSet custT="1"/>
      <dgm:spPr/>
      <dgm:t>
        <a:bodyPr/>
        <a:lstStyle/>
        <a:p>
          <a:r>
            <a:rPr lang="pt-BR" sz="1600" dirty="0"/>
            <a:t>Para os valores da linha 1 temos:</a:t>
          </a:r>
          <a:endParaRPr lang="en-US" sz="1600" dirty="0"/>
        </a:p>
      </dgm:t>
    </dgm:pt>
    <dgm:pt modelId="{F6F71CC8-9C63-4E68-B3AE-06C8612ED0EC}" type="parTrans" cxnId="{52DE42A8-5DEA-4A55-91D8-F5E0A8B5E987}">
      <dgm:prSet/>
      <dgm:spPr/>
      <dgm:t>
        <a:bodyPr/>
        <a:lstStyle/>
        <a:p>
          <a:endParaRPr lang="en-US"/>
        </a:p>
      </dgm:t>
    </dgm:pt>
    <dgm:pt modelId="{F869E1F5-98C4-4E36-B291-161D94FC1191}" type="sibTrans" cxnId="{52DE42A8-5DEA-4A55-91D8-F5E0A8B5E987}">
      <dgm:prSet/>
      <dgm:spPr/>
      <dgm:t>
        <a:bodyPr/>
        <a:lstStyle/>
        <a:p>
          <a:endParaRPr lang="en-US"/>
        </a:p>
      </dgm:t>
    </dgm:pt>
    <dgm:pt modelId="{ACFE3F8D-4B4A-4D3A-A80D-149C466F49FC}">
      <dgm:prSet custT="1"/>
      <dgm:spPr/>
      <dgm:t>
        <a:bodyPr/>
        <a:lstStyle/>
        <a:p>
          <a:r>
            <a:rPr lang="pt-BR" sz="1600" dirty="0"/>
            <a:t>TESTE = FALSO</a:t>
          </a:r>
          <a:endParaRPr lang="en-US" sz="1600" dirty="0"/>
        </a:p>
      </dgm:t>
    </dgm:pt>
    <dgm:pt modelId="{768A719F-969E-43C1-A827-49E4434FC4DA}" type="parTrans" cxnId="{F1BC0845-1CF9-42C7-8AB6-5280224F4F7D}">
      <dgm:prSet/>
      <dgm:spPr/>
      <dgm:t>
        <a:bodyPr/>
        <a:lstStyle/>
        <a:p>
          <a:endParaRPr lang="en-US"/>
        </a:p>
      </dgm:t>
    </dgm:pt>
    <dgm:pt modelId="{614B2BF8-27FE-4ACF-9694-8A97F59343D9}" type="sibTrans" cxnId="{F1BC0845-1CF9-42C7-8AB6-5280224F4F7D}">
      <dgm:prSet/>
      <dgm:spPr/>
      <dgm:t>
        <a:bodyPr/>
        <a:lstStyle/>
        <a:p>
          <a:endParaRPr lang="en-US"/>
        </a:p>
      </dgm:t>
    </dgm:pt>
    <dgm:pt modelId="{4B448757-FA97-4394-910C-85EF8285E3C6}">
      <dgm:prSet custT="1"/>
      <dgm:spPr/>
      <dgm:t>
        <a:bodyPr/>
        <a:lstStyle/>
        <a:p>
          <a:r>
            <a:rPr lang="pt-BR" sz="1600" dirty="0"/>
            <a:t>A = 3</a:t>
          </a:r>
          <a:endParaRPr lang="en-US" sz="1600" dirty="0"/>
        </a:p>
      </dgm:t>
    </dgm:pt>
    <dgm:pt modelId="{5A008CF8-B45E-438A-AD87-ED2D922AC7FE}" type="parTrans" cxnId="{98BB70D6-C291-467B-87D6-3D733EE47187}">
      <dgm:prSet/>
      <dgm:spPr/>
      <dgm:t>
        <a:bodyPr/>
        <a:lstStyle/>
        <a:p>
          <a:endParaRPr lang="en-US"/>
        </a:p>
      </dgm:t>
    </dgm:pt>
    <dgm:pt modelId="{E401325F-D5AB-415D-AD65-E1E05FF98200}" type="sibTrans" cxnId="{98BB70D6-C291-467B-87D6-3D733EE47187}">
      <dgm:prSet/>
      <dgm:spPr/>
      <dgm:t>
        <a:bodyPr/>
        <a:lstStyle/>
        <a:p>
          <a:endParaRPr lang="en-US"/>
        </a:p>
      </dgm:t>
    </dgm:pt>
    <dgm:pt modelId="{5D9E13DD-FCFF-49C9-9B9B-89860B0AD128}">
      <dgm:prSet custT="1"/>
      <dgm:spPr/>
      <dgm:t>
        <a:bodyPr/>
        <a:lstStyle/>
        <a:p>
          <a:r>
            <a:rPr lang="pt-BR" sz="1600" dirty="0"/>
            <a:t>B = 16</a:t>
          </a:r>
          <a:endParaRPr lang="en-US" sz="1600" dirty="0"/>
        </a:p>
      </dgm:t>
    </dgm:pt>
    <dgm:pt modelId="{FA1099FF-D006-4B42-BFA3-906619332DEB}" type="parTrans" cxnId="{D5BB5EDE-2117-4C58-A6D8-3A93D14B9DE0}">
      <dgm:prSet/>
      <dgm:spPr/>
      <dgm:t>
        <a:bodyPr/>
        <a:lstStyle/>
        <a:p>
          <a:endParaRPr lang="en-US"/>
        </a:p>
      </dgm:t>
    </dgm:pt>
    <dgm:pt modelId="{7985B107-78E0-418C-840A-20C63C870D96}" type="sibTrans" cxnId="{D5BB5EDE-2117-4C58-A6D8-3A93D14B9DE0}">
      <dgm:prSet/>
      <dgm:spPr/>
      <dgm:t>
        <a:bodyPr/>
        <a:lstStyle/>
        <a:p>
          <a:endParaRPr lang="en-US"/>
        </a:p>
      </dgm:t>
    </dgm:pt>
    <dgm:pt modelId="{E4F7D6D8-8A6D-446F-99CC-EC137D3B48DD}">
      <dgm:prSet custT="1"/>
      <dgm:spPr/>
      <dgm:t>
        <a:bodyPr/>
        <a:lstStyle/>
        <a:p>
          <a:r>
            <a:rPr lang="pt-BR" sz="1600"/>
            <a:t>NOME = ‘MIRIAM’</a:t>
          </a:r>
          <a:endParaRPr lang="en-US" sz="1600"/>
        </a:p>
      </dgm:t>
    </dgm:pt>
    <dgm:pt modelId="{0354BB75-E77B-4EBE-B6F2-48C8E688C017}" type="parTrans" cxnId="{965971F3-A433-4A1A-B314-77F1C2A9B6AA}">
      <dgm:prSet/>
      <dgm:spPr/>
      <dgm:t>
        <a:bodyPr/>
        <a:lstStyle/>
        <a:p>
          <a:endParaRPr lang="en-US"/>
        </a:p>
      </dgm:t>
    </dgm:pt>
    <dgm:pt modelId="{090F365D-709A-4091-A222-FF0EE6FE6525}" type="sibTrans" cxnId="{965971F3-A433-4A1A-B314-77F1C2A9B6AA}">
      <dgm:prSet/>
      <dgm:spPr/>
      <dgm:t>
        <a:bodyPr/>
        <a:lstStyle/>
        <a:p>
          <a:endParaRPr lang="en-US"/>
        </a:p>
      </dgm:t>
    </dgm:pt>
    <dgm:pt modelId="{DEE46718-CA7D-4E3E-B834-EA6D669C9199}">
      <dgm:prSet custT="1"/>
      <dgm:spPr/>
      <dgm:t>
        <a:bodyPr/>
        <a:lstStyle/>
        <a:p>
          <a:r>
            <a:rPr lang="pt-BR" sz="1600" dirty="0"/>
            <a:t>PROFISSAO = ‘ADVOGADO’</a:t>
          </a:r>
          <a:endParaRPr lang="en-US" sz="1600" dirty="0"/>
        </a:p>
      </dgm:t>
    </dgm:pt>
    <dgm:pt modelId="{C60975E9-2911-49E3-A6CD-654BE1587F00}" type="parTrans" cxnId="{A8BC9A43-D43E-41B5-A0E1-C493EB923CFC}">
      <dgm:prSet/>
      <dgm:spPr/>
      <dgm:t>
        <a:bodyPr/>
        <a:lstStyle/>
        <a:p>
          <a:endParaRPr lang="en-US"/>
        </a:p>
      </dgm:t>
    </dgm:pt>
    <dgm:pt modelId="{D076CC61-5C66-42A3-8078-2DE9DAB588C2}" type="sibTrans" cxnId="{A8BC9A43-D43E-41B5-A0E1-C493EB923CFC}">
      <dgm:prSet/>
      <dgm:spPr/>
      <dgm:t>
        <a:bodyPr/>
        <a:lstStyle/>
        <a:p>
          <a:endParaRPr lang="en-US"/>
        </a:p>
      </dgm:t>
    </dgm:pt>
    <dgm:pt modelId="{6705B6D8-1633-409F-ACF9-32E68226FFB7}">
      <dgm:prSet custT="1"/>
      <dgm:spPr/>
      <dgm:t>
        <a:bodyPr/>
        <a:lstStyle/>
        <a:p>
          <a:r>
            <a:rPr lang="pt-BR" sz="1600"/>
            <a:t>Substituindo na expressão temos:</a:t>
          </a:r>
          <a:endParaRPr lang="en-US" sz="1600"/>
        </a:p>
      </dgm:t>
    </dgm:pt>
    <dgm:pt modelId="{828B7484-01BE-42EC-8D3B-01DA5DE68174}" type="parTrans" cxnId="{D1BEE99C-50F5-433D-8A1C-E868EFEB7C55}">
      <dgm:prSet/>
      <dgm:spPr/>
      <dgm:t>
        <a:bodyPr/>
        <a:lstStyle/>
        <a:p>
          <a:endParaRPr lang="en-US"/>
        </a:p>
      </dgm:t>
    </dgm:pt>
    <dgm:pt modelId="{7D4CD05F-7D7B-4D69-A99F-0C1C0FCC3AAE}" type="sibTrans" cxnId="{D1BEE99C-50F5-433D-8A1C-E868EFEB7C55}">
      <dgm:prSet/>
      <dgm:spPr/>
      <dgm:t>
        <a:bodyPr/>
        <a:lstStyle/>
        <a:p>
          <a:endParaRPr lang="en-US"/>
        </a:p>
      </dgm:t>
    </dgm:pt>
    <dgm:pt modelId="{6B4C374D-1027-4C06-AE4C-26AEA1C3E064}">
      <dgm:prSet custT="1"/>
      <dgm:spPr/>
      <dgm:t>
        <a:bodyPr/>
        <a:lstStyle/>
        <a:p>
          <a:r>
            <a:rPr lang="pt-BR" sz="1600"/>
            <a:t>(</a:t>
          </a:r>
          <a:r>
            <a:rPr lang="pt-BR" sz="1600" b="1"/>
            <a:t>3</a:t>
          </a:r>
          <a:r>
            <a:rPr lang="pt-BR" sz="1600"/>
            <a:t> + 1 &gt;= ((</a:t>
          </a:r>
          <a:r>
            <a:rPr lang="pt-BR" sz="1600" b="1"/>
            <a:t>16</a:t>
          </a:r>
          <a:r>
            <a:rPr lang="pt-BR" sz="1600"/>
            <a:t>) ^ (1/2)) OU (‘</a:t>
          </a:r>
          <a:r>
            <a:rPr lang="pt-BR" sz="1600" b="1"/>
            <a:t>MIRIAM’</a:t>
          </a:r>
          <a:r>
            <a:rPr lang="pt-BR" sz="1600"/>
            <a:t> &lt;&gt; 'ANA'))</a:t>
          </a:r>
          <a:endParaRPr lang="en-US" sz="1600"/>
        </a:p>
      </dgm:t>
    </dgm:pt>
    <dgm:pt modelId="{2633D697-F6FA-448F-B10F-D90C9BBC3063}" type="parTrans" cxnId="{04A74068-0193-4915-A791-9F0CDAB3A2D0}">
      <dgm:prSet/>
      <dgm:spPr/>
      <dgm:t>
        <a:bodyPr/>
        <a:lstStyle/>
        <a:p>
          <a:endParaRPr lang="en-US"/>
        </a:p>
      </dgm:t>
    </dgm:pt>
    <dgm:pt modelId="{F4F00876-B4E0-4C00-9297-A410AA51998B}" type="sibTrans" cxnId="{04A74068-0193-4915-A791-9F0CDAB3A2D0}">
      <dgm:prSet/>
      <dgm:spPr/>
      <dgm:t>
        <a:bodyPr/>
        <a:lstStyle/>
        <a:p>
          <a:endParaRPr lang="en-US"/>
        </a:p>
      </dgm:t>
    </dgm:pt>
    <dgm:pt modelId="{F13FD50B-36D0-460A-8EAF-EFB373729CD4}">
      <dgm:prSet custT="1"/>
      <dgm:spPr/>
      <dgm:t>
        <a:bodyPr/>
        <a:lstStyle/>
        <a:p>
          <a:r>
            <a:rPr lang="pt-BR" sz="1600"/>
            <a:t>(4 &gt;= </a:t>
          </a:r>
          <a:r>
            <a:rPr lang="pt-BR" sz="1600" b="1"/>
            <a:t>4</a:t>
          </a:r>
          <a:r>
            <a:rPr lang="pt-BR" sz="1600"/>
            <a:t> OU </a:t>
          </a:r>
          <a:r>
            <a:rPr lang="pt-BR" sz="1600" b="1"/>
            <a:t>VERDADEIRO</a:t>
          </a:r>
          <a:r>
            <a:rPr lang="pt-BR" sz="1600"/>
            <a:t>)</a:t>
          </a:r>
          <a:endParaRPr lang="en-US" sz="1600"/>
        </a:p>
      </dgm:t>
    </dgm:pt>
    <dgm:pt modelId="{7A9CFADD-B8C3-43C6-896F-97C933259E4D}" type="parTrans" cxnId="{07DF7F2B-777A-4330-8DB4-F006823EBFA8}">
      <dgm:prSet/>
      <dgm:spPr/>
      <dgm:t>
        <a:bodyPr/>
        <a:lstStyle/>
        <a:p>
          <a:endParaRPr lang="en-US"/>
        </a:p>
      </dgm:t>
    </dgm:pt>
    <dgm:pt modelId="{272ADFFB-A3AC-4414-BEF5-58CCCBDDC2C4}" type="sibTrans" cxnId="{07DF7F2B-777A-4330-8DB4-F006823EBFA8}">
      <dgm:prSet/>
      <dgm:spPr/>
      <dgm:t>
        <a:bodyPr/>
        <a:lstStyle/>
        <a:p>
          <a:endParaRPr lang="en-US"/>
        </a:p>
      </dgm:t>
    </dgm:pt>
    <dgm:pt modelId="{233199F7-FF61-45AA-88C9-D2B586A9AED9}">
      <dgm:prSet custT="1"/>
      <dgm:spPr/>
      <dgm:t>
        <a:bodyPr/>
        <a:lstStyle/>
        <a:p>
          <a:r>
            <a:rPr lang="pt-BR" sz="1600" b="1"/>
            <a:t>VERDADEIRO</a:t>
          </a:r>
          <a:r>
            <a:rPr lang="pt-BR" sz="1600"/>
            <a:t> OU </a:t>
          </a:r>
          <a:r>
            <a:rPr lang="pt-BR" sz="1600" b="1"/>
            <a:t>VERDADEIRO</a:t>
          </a:r>
          <a:endParaRPr lang="en-US" sz="1600"/>
        </a:p>
      </dgm:t>
    </dgm:pt>
    <dgm:pt modelId="{48FC5C95-8AEE-4D7E-A105-EBE69EFF88EA}" type="parTrans" cxnId="{FCCB4CB5-4ABC-47B7-B6E0-0C648A002FBE}">
      <dgm:prSet/>
      <dgm:spPr/>
      <dgm:t>
        <a:bodyPr/>
        <a:lstStyle/>
        <a:p>
          <a:endParaRPr lang="en-US"/>
        </a:p>
      </dgm:t>
    </dgm:pt>
    <dgm:pt modelId="{E2786941-ECED-414E-9F75-3B9A559B2F02}" type="sibTrans" cxnId="{FCCB4CB5-4ABC-47B7-B6E0-0C648A002FBE}">
      <dgm:prSet/>
      <dgm:spPr/>
      <dgm:t>
        <a:bodyPr/>
        <a:lstStyle/>
        <a:p>
          <a:endParaRPr lang="en-US"/>
        </a:p>
      </dgm:t>
    </dgm:pt>
    <dgm:pt modelId="{75FE2824-93D0-4C09-9D28-D54F8C854B52}">
      <dgm:prSet custT="1"/>
      <dgm:spPr/>
      <dgm:t>
        <a:bodyPr/>
        <a:lstStyle/>
        <a:p>
          <a:r>
            <a:rPr lang="pt-BR" sz="1600" b="1"/>
            <a:t>VERDADEIRO</a:t>
          </a:r>
          <a:endParaRPr lang="en-US" sz="1600"/>
        </a:p>
      </dgm:t>
    </dgm:pt>
    <dgm:pt modelId="{35B76FDC-AEA0-4901-8014-695D54FC29A6}" type="parTrans" cxnId="{E7656C61-8813-4D13-A64B-0674A140A3FE}">
      <dgm:prSet/>
      <dgm:spPr/>
      <dgm:t>
        <a:bodyPr/>
        <a:lstStyle/>
        <a:p>
          <a:endParaRPr lang="en-US"/>
        </a:p>
      </dgm:t>
    </dgm:pt>
    <dgm:pt modelId="{81BC8DEA-3E86-4BA8-96C9-63A2B4A66DA1}" type="sibTrans" cxnId="{E7656C61-8813-4D13-A64B-0674A140A3FE}">
      <dgm:prSet/>
      <dgm:spPr/>
      <dgm:t>
        <a:bodyPr/>
        <a:lstStyle/>
        <a:p>
          <a:endParaRPr lang="en-US"/>
        </a:p>
      </dgm:t>
    </dgm:pt>
    <dgm:pt modelId="{835411A5-1C55-408A-8028-29351E8B5255}" type="pres">
      <dgm:prSet presAssocID="{F6BFD02C-C612-48BD-BBEE-40A242068134}" presName="diagram" presStyleCnt="0">
        <dgm:presLayoutVars>
          <dgm:dir/>
          <dgm:resizeHandles val="exact"/>
        </dgm:presLayoutVars>
      </dgm:prSet>
      <dgm:spPr/>
    </dgm:pt>
    <dgm:pt modelId="{4A51BAFD-60DF-4794-A4AB-6944E875A235}" type="pres">
      <dgm:prSet presAssocID="{A4489FC3-B760-49EE-84F3-6F88D91CA04B}" presName="node" presStyleLbl="node1" presStyleIdx="0" presStyleCnt="2" custScaleX="13515">
        <dgm:presLayoutVars>
          <dgm:bulletEnabled val="1"/>
        </dgm:presLayoutVars>
      </dgm:prSet>
      <dgm:spPr/>
    </dgm:pt>
    <dgm:pt modelId="{D045E3E1-B540-4ACE-A022-50D191187D01}" type="pres">
      <dgm:prSet presAssocID="{461FB1CF-CC8D-40CF-9CA0-EB2F530C003F}" presName="sibTrans" presStyleCnt="0"/>
      <dgm:spPr/>
    </dgm:pt>
    <dgm:pt modelId="{5503365F-B122-4934-BF5E-20A55A1B58E0}" type="pres">
      <dgm:prSet presAssocID="{833F50F4-8C7B-4B50-A38C-B975F98675BF}" presName="node" presStyleLbl="node1" presStyleIdx="1" presStyleCnt="2">
        <dgm:presLayoutVars>
          <dgm:bulletEnabled val="1"/>
        </dgm:presLayoutVars>
      </dgm:prSet>
      <dgm:spPr/>
    </dgm:pt>
  </dgm:ptLst>
  <dgm:cxnLst>
    <dgm:cxn modelId="{338F9709-6029-46E3-A277-8BCDADD93F82}" type="presOf" srcId="{7B6A22D0-EB13-45DB-BEF6-98098A57997B}" destId="{5503365F-B122-4934-BF5E-20A55A1B58E0}" srcOrd="0" destOrd="1" presId="urn:microsoft.com/office/officeart/2005/8/layout/default"/>
    <dgm:cxn modelId="{1080D21D-0CF9-4BC0-9775-3249BA6F07A5}" type="presOf" srcId="{ACFE3F8D-4B4A-4D3A-A80D-149C466F49FC}" destId="{5503365F-B122-4934-BF5E-20A55A1B58E0}" srcOrd="0" destOrd="3" presId="urn:microsoft.com/office/officeart/2005/8/layout/default"/>
    <dgm:cxn modelId="{74F87A21-A7B1-464F-B19D-1457E16020A7}" type="presOf" srcId="{75FE2824-93D0-4C09-9D28-D54F8C854B52}" destId="{5503365F-B122-4934-BF5E-20A55A1B58E0}" srcOrd="0" destOrd="12" presId="urn:microsoft.com/office/officeart/2005/8/layout/default"/>
    <dgm:cxn modelId="{07DF7F2B-777A-4330-8DB4-F006823EBFA8}" srcId="{833F50F4-8C7B-4B50-A38C-B975F98675BF}" destId="{F13FD50B-36D0-460A-8EAF-EFB373729CD4}" srcOrd="9" destOrd="0" parTransId="{7A9CFADD-B8C3-43C6-896F-97C933259E4D}" sibTransId="{272ADFFB-A3AC-4414-BEF5-58CCCBDDC2C4}"/>
    <dgm:cxn modelId="{FBC60E33-FE62-4541-93A3-7220B504432E}" type="presOf" srcId="{F13FD50B-36D0-460A-8EAF-EFB373729CD4}" destId="{5503365F-B122-4934-BF5E-20A55A1B58E0}" srcOrd="0" destOrd="10" presId="urn:microsoft.com/office/officeart/2005/8/layout/default"/>
    <dgm:cxn modelId="{5BC34C38-F699-4E86-A91C-5954AA9C2274}" srcId="{F6BFD02C-C612-48BD-BBEE-40A242068134}" destId="{833F50F4-8C7B-4B50-A38C-B975F98675BF}" srcOrd="1" destOrd="0" parTransId="{067E583F-1E06-4302-B9D7-BC9FBAE1DB75}" sibTransId="{489F56D4-2EED-47FB-8744-D208289D80C1}"/>
    <dgm:cxn modelId="{C0B6125C-AB97-4A55-B8EC-F7E46BABE375}" type="presOf" srcId="{F6BFD02C-C612-48BD-BBEE-40A242068134}" destId="{835411A5-1C55-408A-8028-29351E8B5255}" srcOrd="0" destOrd="0" presId="urn:microsoft.com/office/officeart/2005/8/layout/default"/>
    <dgm:cxn modelId="{E7656C61-8813-4D13-A64B-0674A140A3FE}" srcId="{833F50F4-8C7B-4B50-A38C-B975F98675BF}" destId="{75FE2824-93D0-4C09-9D28-D54F8C854B52}" srcOrd="11" destOrd="0" parTransId="{35B76FDC-AEA0-4901-8014-695D54FC29A6}" sibTransId="{81BC8DEA-3E86-4BA8-96C9-63A2B4A66DA1}"/>
    <dgm:cxn modelId="{A8BC9A43-D43E-41B5-A0E1-C493EB923CFC}" srcId="{833F50F4-8C7B-4B50-A38C-B975F98675BF}" destId="{DEE46718-CA7D-4E3E-B834-EA6D669C9199}" srcOrd="6" destOrd="0" parTransId="{C60975E9-2911-49E3-A6CD-654BE1587F00}" sibTransId="{D076CC61-5C66-42A3-8078-2DE9DAB588C2}"/>
    <dgm:cxn modelId="{F1BC0845-1CF9-42C7-8AB6-5280224F4F7D}" srcId="{833F50F4-8C7B-4B50-A38C-B975F98675BF}" destId="{ACFE3F8D-4B4A-4D3A-A80D-149C466F49FC}" srcOrd="2" destOrd="0" parTransId="{768A719F-969E-43C1-A827-49E4434FC4DA}" sibTransId="{614B2BF8-27FE-4ACF-9694-8A97F59343D9}"/>
    <dgm:cxn modelId="{0169BB66-3F26-4009-9D8E-882A95AD06BA}" type="presOf" srcId="{5B8C3990-1146-4079-876B-69CEAA2DE97C}" destId="{5503365F-B122-4934-BF5E-20A55A1B58E0}" srcOrd="0" destOrd="2" presId="urn:microsoft.com/office/officeart/2005/8/layout/default"/>
    <dgm:cxn modelId="{04A74068-0193-4915-A791-9F0CDAB3A2D0}" srcId="{833F50F4-8C7B-4B50-A38C-B975F98675BF}" destId="{6B4C374D-1027-4C06-AE4C-26AEA1C3E064}" srcOrd="8" destOrd="0" parTransId="{2633D697-F6FA-448F-B10F-D90C9BBC3063}" sibTransId="{F4F00876-B4E0-4C00-9297-A410AA51998B}"/>
    <dgm:cxn modelId="{B3C6BB5A-59AE-4D82-9A5F-45E4B2AA7119}" type="presOf" srcId="{A4489FC3-B760-49EE-84F3-6F88D91CA04B}" destId="{4A51BAFD-60DF-4794-A4AB-6944E875A235}" srcOrd="0" destOrd="0" presId="urn:microsoft.com/office/officeart/2005/8/layout/default"/>
    <dgm:cxn modelId="{343F268E-9A40-4AA3-A6BB-841923F0D477}" type="presOf" srcId="{233199F7-FF61-45AA-88C9-D2B586A9AED9}" destId="{5503365F-B122-4934-BF5E-20A55A1B58E0}" srcOrd="0" destOrd="11" presId="urn:microsoft.com/office/officeart/2005/8/layout/default"/>
    <dgm:cxn modelId="{F79CA893-A717-4D71-AAC5-21ECFA49152F}" type="presOf" srcId="{5D9E13DD-FCFF-49C9-9B9B-89860B0AD128}" destId="{5503365F-B122-4934-BF5E-20A55A1B58E0}" srcOrd="0" destOrd="5" presId="urn:microsoft.com/office/officeart/2005/8/layout/default"/>
    <dgm:cxn modelId="{D1BEE99C-50F5-433D-8A1C-E868EFEB7C55}" srcId="{833F50F4-8C7B-4B50-A38C-B975F98675BF}" destId="{6705B6D8-1633-409F-ACF9-32E68226FFB7}" srcOrd="7" destOrd="0" parTransId="{828B7484-01BE-42EC-8D3B-01DA5DE68174}" sibTransId="{7D4CD05F-7D7B-4D69-A99F-0C1C0FCC3AAE}"/>
    <dgm:cxn modelId="{F2D60CA0-A04B-4E22-AB65-0984E532DCEA}" type="presOf" srcId="{833F50F4-8C7B-4B50-A38C-B975F98675BF}" destId="{5503365F-B122-4934-BF5E-20A55A1B58E0}" srcOrd="0" destOrd="0" presId="urn:microsoft.com/office/officeart/2005/8/layout/default"/>
    <dgm:cxn modelId="{52DE42A8-5DEA-4A55-91D8-F5E0A8B5E987}" srcId="{833F50F4-8C7B-4B50-A38C-B975F98675BF}" destId="{5B8C3990-1146-4079-876B-69CEAA2DE97C}" srcOrd="1" destOrd="0" parTransId="{F6F71CC8-9C63-4E68-B3AE-06C8612ED0EC}" sibTransId="{F869E1F5-98C4-4E36-B291-161D94FC1191}"/>
    <dgm:cxn modelId="{FCCB4CB5-4ABC-47B7-B6E0-0C648A002FBE}" srcId="{833F50F4-8C7B-4B50-A38C-B975F98675BF}" destId="{233199F7-FF61-45AA-88C9-D2B586A9AED9}" srcOrd="10" destOrd="0" parTransId="{48FC5C95-8AEE-4D7E-A105-EBE69EFF88EA}" sibTransId="{E2786941-ECED-414E-9F75-3B9A559B2F02}"/>
    <dgm:cxn modelId="{5E1E87B6-739C-49E5-9694-05D58BC9ECD5}" type="presOf" srcId="{6B4C374D-1027-4C06-AE4C-26AEA1C3E064}" destId="{5503365F-B122-4934-BF5E-20A55A1B58E0}" srcOrd="0" destOrd="9" presId="urn:microsoft.com/office/officeart/2005/8/layout/default"/>
    <dgm:cxn modelId="{75CE38BB-2E21-4B81-92B9-665CCD3C3450}" srcId="{F6BFD02C-C612-48BD-BBEE-40A242068134}" destId="{A4489FC3-B760-49EE-84F3-6F88D91CA04B}" srcOrd="0" destOrd="0" parTransId="{355ED6D7-6ADB-4CF7-9E79-2EE731757BAB}" sibTransId="{461FB1CF-CC8D-40CF-9CA0-EB2F530C003F}"/>
    <dgm:cxn modelId="{D986A2C3-576C-4477-A2DE-A6C28E49BD83}" type="presOf" srcId="{E4F7D6D8-8A6D-446F-99CC-EC137D3B48DD}" destId="{5503365F-B122-4934-BF5E-20A55A1B58E0}" srcOrd="0" destOrd="6" presId="urn:microsoft.com/office/officeart/2005/8/layout/default"/>
    <dgm:cxn modelId="{39866ECD-126E-41A9-9339-E5EBD0075252}" srcId="{833F50F4-8C7B-4B50-A38C-B975F98675BF}" destId="{7B6A22D0-EB13-45DB-BEF6-98098A57997B}" srcOrd="0" destOrd="0" parTransId="{070C5746-081F-430C-A29B-03CA39483DAB}" sibTransId="{C2E105EB-C4FC-44E4-BEAA-2F56CACE473B}"/>
    <dgm:cxn modelId="{6C0D93CF-AE8B-4CA6-B17A-E42B2F805720}" type="presOf" srcId="{DEE46718-CA7D-4E3E-B834-EA6D669C9199}" destId="{5503365F-B122-4934-BF5E-20A55A1B58E0}" srcOrd="0" destOrd="7" presId="urn:microsoft.com/office/officeart/2005/8/layout/default"/>
    <dgm:cxn modelId="{98BB70D6-C291-467B-87D6-3D733EE47187}" srcId="{833F50F4-8C7B-4B50-A38C-B975F98675BF}" destId="{4B448757-FA97-4394-910C-85EF8285E3C6}" srcOrd="3" destOrd="0" parTransId="{5A008CF8-B45E-438A-AD87-ED2D922AC7FE}" sibTransId="{E401325F-D5AB-415D-AD65-E1E05FF98200}"/>
    <dgm:cxn modelId="{9A23D8D6-EE1D-42D3-9B1C-D0E9DD0153CB}" type="presOf" srcId="{4B448757-FA97-4394-910C-85EF8285E3C6}" destId="{5503365F-B122-4934-BF5E-20A55A1B58E0}" srcOrd="0" destOrd="4" presId="urn:microsoft.com/office/officeart/2005/8/layout/default"/>
    <dgm:cxn modelId="{D5BB5EDE-2117-4C58-A6D8-3A93D14B9DE0}" srcId="{833F50F4-8C7B-4B50-A38C-B975F98675BF}" destId="{5D9E13DD-FCFF-49C9-9B9B-89860B0AD128}" srcOrd="4" destOrd="0" parTransId="{FA1099FF-D006-4B42-BFA3-906619332DEB}" sibTransId="{7985B107-78E0-418C-840A-20C63C870D96}"/>
    <dgm:cxn modelId="{4AB988E7-02F7-43F7-BC9E-09E4C6CC487B}" type="presOf" srcId="{6705B6D8-1633-409F-ACF9-32E68226FFB7}" destId="{5503365F-B122-4934-BF5E-20A55A1B58E0}" srcOrd="0" destOrd="8" presId="urn:microsoft.com/office/officeart/2005/8/layout/default"/>
    <dgm:cxn modelId="{965971F3-A433-4A1A-B314-77F1C2A9B6AA}" srcId="{833F50F4-8C7B-4B50-A38C-B975F98675BF}" destId="{E4F7D6D8-8A6D-446F-99CC-EC137D3B48DD}" srcOrd="5" destOrd="0" parTransId="{0354BB75-E77B-4EBE-B6F2-48C8E688C017}" sibTransId="{090F365D-709A-4091-A222-FF0EE6FE6525}"/>
    <dgm:cxn modelId="{0CE62966-4218-4A61-9BA0-E1CE50465D27}" type="presParOf" srcId="{835411A5-1C55-408A-8028-29351E8B5255}" destId="{4A51BAFD-60DF-4794-A4AB-6944E875A235}" srcOrd="0" destOrd="0" presId="urn:microsoft.com/office/officeart/2005/8/layout/default"/>
    <dgm:cxn modelId="{F880FB0C-8E5A-4741-8F5D-9A8CAFBA6773}" type="presParOf" srcId="{835411A5-1C55-408A-8028-29351E8B5255}" destId="{D045E3E1-B540-4ACE-A022-50D191187D01}" srcOrd="1" destOrd="0" presId="urn:microsoft.com/office/officeart/2005/8/layout/default"/>
    <dgm:cxn modelId="{449F32C4-BDC1-4014-964C-7711438722C5}" type="presParOf" srcId="{835411A5-1C55-408A-8028-29351E8B5255}" destId="{5503365F-B122-4934-BF5E-20A55A1B58E0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51BAFD-60DF-4794-A4AB-6944E875A235}">
      <dsp:nvSpPr>
        <dsp:cNvPr id="0" name=""/>
        <dsp:cNvSpPr/>
      </dsp:nvSpPr>
      <dsp:spPr>
        <a:xfrm>
          <a:off x="234" y="161178"/>
          <a:ext cx="867913" cy="385311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/>
            <a:t>EXEMPLO</a:t>
          </a:r>
          <a:endParaRPr lang="en-US" sz="1200" kern="1200"/>
        </a:p>
      </dsp:txBody>
      <dsp:txXfrm>
        <a:off x="234" y="161178"/>
        <a:ext cx="867913" cy="3853110"/>
      </dsp:txXfrm>
    </dsp:sp>
    <dsp:sp modelId="{5503365F-B122-4934-BF5E-20A55A1B58E0}">
      <dsp:nvSpPr>
        <dsp:cNvPr id="0" name=""/>
        <dsp:cNvSpPr/>
      </dsp:nvSpPr>
      <dsp:spPr>
        <a:xfrm>
          <a:off x="1510333" y="161178"/>
          <a:ext cx="6421850" cy="3853110"/>
        </a:xfrm>
        <a:prstGeom prst="rect">
          <a:avLst/>
        </a:prstGeom>
        <a:solidFill>
          <a:schemeClr val="accent2">
            <a:hueOff val="2529934"/>
            <a:satOff val="-47862"/>
            <a:lumOff val="-333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800" b="1" kern="1200"/>
            <a:t>Para a linha 1 </a:t>
          </a:r>
          <a:r>
            <a:rPr lang="pt-BR" sz="2800" b="1" kern="1200">
              <a:sym typeface="Wingdings" panose="05000000000000000000" pitchFamily="2" charset="2"/>
            </a:rPr>
            <a:t></a:t>
          </a:r>
          <a:endParaRPr lang="en-US" sz="28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600" kern="1200"/>
            <a:t>a) (A + 1 &gt;= ((B) ^ (1/2)) OU (NOME &lt;&gt; 'ANA'))</a:t>
          </a: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600" kern="1200" dirty="0"/>
            <a:t>Para os valores da linha 1 temos: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600" kern="1200" dirty="0"/>
            <a:t>TESTE = FALSO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600" kern="1200" dirty="0"/>
            <a:t>A = 3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600" kern="1200" dirty="0"/>
            <a:t>B = 16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600" kern="1200"/>
            <a:t>NOME = ‘MIRIAM’</a:t>
          </a: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600" kern="1200" dirty="0"/>
            <a:t>PROFISSAO = ‘ADVOGADO’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600" kern="1200"/>
            <a:t>Substituindo na expressão temos:</a:t>
          </a: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600" kern="1200"/>
            <a:t>(</a:t>
          </a:r>
          <a:r>
            <a:rPr lang="pt-BR" sz="1600" b="1" kern="1200"/>
            <a:t>3</a:t>
          </a:r>
          <a:r>
            <a:rPr lang="pt-BR" sz="1600" kern="1200"/>
            <a:t> + 1 &gt;= ((</a:t>
          </a:r>
          <a:r>
            <a:rPr lang="pt-BR" sz="1600" b="1" kern="1200"/>
            <a:t>16</a:t>
          </a:r>
          <a:r>
            <a:rPr lang="pt-BR" sz="1600" kern="1200"/>
            <a:t>) ^ (1/2)) OU (‘</a:t>
          </a:r>
          <a:r>
            <a:rPr lang="pt-BR" sz="1600" b="1" kern="1200"/>
            <a:t>MIRIAM’</a:t>
          </a:r>
          <a:r>
            <a:rPr lang="pt-BR" sz="1600" kern="1200"/>
            <a:t> &lt;&gt; 'ANA'))</a:t>
          </a: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600" kern="1200"/>
            <a:t>(4 &gt;= </a:t>
          </a:r>
          <a:r>
            <a:rPr lang="pt-BR" sz="1600" b="1" kern="1200"/>
            <a:t>4</a:t>
          </a:r>
          <a:r>
            <a:rPr lang="pt-BR" sz="1600" kern="1200"/>
            <a:t> OU </a:t>
          </a:r>
          <a:r>
            <a:rPr lang="pt-BR" sz="1600" b="1" kern="1200"/>
            <a:t>VERDADEIRO</a:t>
          </a:r>
          <a:r>
            <a:rPr lang="pt-BR" sz="1600" kern="1200"/>
            <a:t>)</a:t>
          </a: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600" b="1" kern="1200"/>
            <a:t>VERDADEIRO</a:t>
          </a:r>
          <a:r>
            <a:rPr lang="pt-BR" sz="1600" kern="1200"/>
            <a:t> OU </a:t>
          </a:r>
          <a:r>
            <a:rPr lang="pt-BR" sz="1600" b="1" kern="1200"/>
            <a:t>VERDADEIRO</a:t>
          </a: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600" b="1" kern="1200"/>
            <a:t>VERDADEIRO</a:t>
          </a:r>
          <a:endParaRPr lang="en-US" sz="1600" kern="1200"/>
        </a:p>
      </dsp:txBody>
      <dsp:txXfrm>
        <a:off x="1510333" y="161178"/>
        <a:ext cx="6421850" cy="38531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785C70-90AD-44DE-8AE9-5255B6AB3650}" type="datetimeFigureOut">
              <a:rPr lang="pt-BR" smtClean="0"/>
              <a:t>26/04/2021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3565F6-7FED-4026-AB82-96ECB73121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02190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1" name="Group 450"/>
          <p:cNvGrpSpPr/>
          <p:nvPr/>
        </p:nvGrpSpPr>
        <p:grpSpPr>
          <a:xfrm>
            <a:off x="0" y="0"/>
            <a:ext cx="9555163" cy="6853238"/>
            <a:chOff x="1524000" y="0"/>
            <a:chExt cx="9555163" cy="6853238"/>
          </a:xfrm>
        </p:grpSpPr>
        <p:sp>
          <p:nvSpPr>
            <p:cNvPr id="452" name="Freeform 6"/>
            <p:cNvSpPr/>
            <p:nvPr/>
          </p:nvSpPr>
          <p:spPr bwMode="auto">
            <a:xfrm>
              <a:off x="1524000" y="1331913"/>
              <a:ext cx="7837488" cy="5521325"/>
            </a:xfrm>
            <a:custGeom>
              <a:avLst/>
              <a:gdLst/>
              <a:ahLst/>
              <a:cxnLst/>
              <a:rect l="0" t="0" r="r" b="b"/>
              <a:pathLst>
                <a:path w="1648" h="1161">
                  <a:moveTo>
                    <a:pt x="1362" y="1161"/>
                  </a:moveTo>
                  <a:cubicBezTo>
                    <a:pt x="1648" y="920"/>
                    <a:pt x="1283" y="505"/>
                    <a:pt x="1097" y="326"/>
                  </a:cubicBezTo>
                  <a:cubicBezTo>
                    <a:pt x="926" y="162"/>
                    <a:pt x="709" y="35"/>
                    <a:pt x="470" y="14"/>
                  </a:cubicBezTo>
                  <a:cubicBezTo>
                    <a:pt x="315" y="0"/>
                    <a:pt x="142" y="49"/>
                    <a:pt x="0" y="138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3" name="Freeform 7"/>
            <p:cNvSpPr/>
            <p:nvPr/>
          </p:nvSpPr>
          <p:spPr bwMode="auto">
            <a:xfrm>
              <a:off x="1524000" y="5564188"/>
              <a:ext cx="1412875" cy="1284288"/>
            </a:xfrm>
            <a:custGeom>
              <a:avLst/>
              <a:gdLst/>
              <a:ahLst/>
              <a:cxnLst/>
              <a:rect l="0" t="0" r="r" b="b"/>
              <a:pathLst>
                <a:path w="297" h="270">
                  <a:moveTo>
                    <a:pt x="0" y="0"/>
                  </a:moveTo>
                  <a:cubicBezTo>
                    <a:pt x="73" y="119"/>
                    <a:pt x="186" y="220"/>
                    <a:pt x="297" y="27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4" name="Freeform 8"/>
            <p:cNvSpPr/>
            <p:nvPr/>
          </p:nvSpPr>
          <p:spPr bwMode="auto">
            <a:xfrm>
              <a:off x="1524000" y="2030413"/>
              <a:ext cx="6510338" cy="4813300"/>
            </a:xfrm>
            <a:custGeom>
              <a:avLst/>
              <a:gdLst/>
              <a:ahLst/>
              <a:cxnLst/>
              <a:rect l="0" t="0" r="r" b="b"/>
              <a:pathLst>
                <a:path w="1369" h="1012">
                  <a:moveTo>
                    <a:pt x="845" y="1012"/>
                  </a:moveTo>
                  <a:cubicBezTo>
                    <a:pt x="1043" y="967"/>
                    <a:pt x="1369" y="853"/>
                    <a:pt x="1263" y="588"/>
                  </a:cubicBezTo>
                  <a:cubicBezTo>
                    <a:pt x="1164" y="340"/>
                    <a:pt x="861" y="107"/>
                    <a:pt x="602" y="49"/>
                  </a:cubicBezTo>
                  <a:cubicBezTo>
                    <a:pt x="383" y="0"/>
                    <a:pt x="135" y="97"/>
                    <a:pt x="0" y="28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5" name="Freeform 9"/>
            <p:cNvSpPr/>
            <p:nvPr/>
          </p:nvSpPr>
          <p:spPr bwMode="auto">
            <a:xfrm>
              <a:off x="1528763" y="6207125"/>
              <a:ext cx="717550" cy="646113"/>
            </a:xfrm>
            <a:custGeom>
              <a:avLst/>
              <a:gdLst/>
              <a:ahLst/>
              <a:cxnLst/>
              <a:rect l="0" t="0" r="r" b="b"/>
              <a:pathLst>
                <a:path w="151" h="136">
                  <a:moveTo>
                    <a:pt x="0" y="0"/>
                  </a:moveTo>
                  <a:cubicBezTo>
                    <a:pt x="45" y="52"/>
                    <a:pt x="97" y="99"/>
                    <a:pt x="151" y="13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6" name="Freeform 10"/>
            <p:cNvSpPr/>
            <p:nvPr/>
          </p:nvSpPr>
          <p:spPr bwMode="auto">
            <a:xfrm>
              <a:off x="1524000" y="1806575"/>
              <a:ext cx="6753225" cy="5046663"/>
            </a:xfrm>
            <a:custGeom>
              <a:avLst/>
              <a:gdLst/>
              <a:ahLst/>
              <a:cxnLst/>
              <a:rect l="0" t="0" r="r" b="b"/>
              <a:pathLst>
                <a:path w="1420" h="1061">
                  <a:moveTo>
                    <a:pt x="1034" y="1061"/>
                  </a:moveTo>
                  <a:cubicBezTo>
                    <a:pt x="1148" y="1019"/>
                    <a:pt x="1283" y="957"/>
                    <a:pt x="1345" y="845"/>
                  </a:cubicBezTo>
                  <a:cubicBezTo>
                    <a:pt x="1420" y="710"/>
                    <a:pt x="1338" y="570"/>
                    <a:pt x="1249" y="466"/>
                  </a:cubicBezTo>
                  <a:cubicBezTo>
                    <a:pt x="1068" y="253"/>
                    <a:pt x="816" y="57"/>
                    <a:pt x="530" y="23"/>
                  </a:cubicBezTo>
                  <a:cubicBezTo>
                    <a:pt x="336" y="0"/>
                    <a:pt x="140" y="87"/>
                    <a:pt x="0" y="22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7" name="Freeform 11"/>
            <p:cNvSpPr/>
            <p:nvPr/>
          </p:nvSpPr>
          <p:spPr bwMode="auto">
            <a:xfrm>
              <a:off x="1524000" y="669925"/>
              <a:ext cx="8797925" cy="6183313"/>
            </a:xfrm>
            <a:custGeom>
              <a:avLst/>
              <a:gdLst/>
              <a:ahLst/>
              <a:cxnLst/>
              <a:rect l="0" t="0" r="r" b="b"/>
              <a:pathLst>
                <a:path w="1850" h="1300">
                  <a:moveTo>
                    <a:pt x="1552" y="1300"/>
                  </a:moveTo>
                  <a:cubicBezTo>
                    <a:pt x="1850" y="1019"/>
                    <a:pt x="1504" y="652"/>
                    <a:pt x="1288" y="447"/>
                  </a:cubicBezTo>
                  <a:cubicBezTo>
                    <a:pt x="1085" y="255"/>
                    <a:pt x="838" y="90"/>
                    <a:pt x="559" y="37"/>
                  </a:cubicBezTo>
                  <a:cubicBezTo>
                    <a:pt x="364" y="0"/>
                    <a:pt x="171" y="40"/>
                    <a:pt x="0" y="131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8" name="Freeform 12"/>
            <p:cNvSpPr/>
            <p:nvPr/>
          </p:nvSpPr>
          <p:spPr bwMode="auto">
            <a:xfrm>
              <a:off x="1524000" y="119063"/>
              <a:ext cx="9555163" cy="6734175"/>
            </a:xfrm>
            <a:custGeom>
              <a:avLst/>
              <a:gdLst/>
              <a:ahLst/>
              <a:cxnLst/>
              <a:rect l="0" t="0" r="r" b="b"/>
              <a:pathLst>
                <a:path w="2009" h="1416">
                  <a:moveTo>
                    <a:pt x="1725" y="1416"/>
                  </a:moveTo>
                  <a:cubicBezTo>
                    <a:pt x="2009" y="1117"/>
                    <a:pt x="1728" y="785"/>
                    <a:pt x="1492" y="565"/>
                  </a:cubicBezTo>
                  <a:cubicBezTo>
                    <a:pt x="1248" y="339"/>
                    <a:pt x="961" y="143"/>
                    <a:pt x="635" y="61"/>
                  </a:cubicBezTo>
                  <a:cubicBezTo>
                    <a:pt x="392" y="0"/>
                    <a:pt x="190" y="18"/>
                    <a:pt x="0" y="10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9" name="Freeform 13"/>
            <p:cNvSpPr/>
            <p:nvPr/>
          </p:nvSpPr>
          <p:spPr bwMode="auto">
            <a:xfrm>
              <a:off x="5419725" y="4763"/>
              <a:ext cx="5216525" cy="5368925"/>
            </a:xfrm>
            <a:custGeom>
              <a:avLst/>
              <a:gdLst/>
              <a:ahLst/>
              <a:cxnLst/>
              <a:rect l="0" t="0" r="r" b="b"/>
              <a:pathLst>
                <a:path w="1097" h="1129">
                  <a:moveTo>
                    <a:pt x="1097" y="1129"/>
                  </a:moveTo>
                  <a:cubicBezTo>
                    <a:pt x="1031" y="909"/>
                    <a:pt x="843" y="701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0" name="Freeform 15"/>
            <p:cNvSpPr/>
            <p:nvPr/>
          </p:nvSpPr>
          <p:spPr bwMode="auto">
            <a:xfrm>
              <a:off x="5813425" y="4763"/>
              <a:ext cx="4832350" cy="4822825"/>
            </a:xfrm>
            <a:custGeom>
              <a:avLst/>
              <a:gdLst/>
              <a:ahLst/>
              <a:cxnLst/>
              <a:rect l="0" t="0" r="r" b="b"/>
              <a:pathLst>
                <a:path w="1016" h="1014">
                  <a:moveTo>
                    <a:pt x="1016" y="1014"/>
                  </a:moveTo>
                  <a:cubicBezTo>
                    <a:pt x="934" y="849"/>
                    <a:pt x="802" y="6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1" name="Freeform 16"/>
            <p:cNvSpPr/>
            <p:nvPr/>
          </p:nvSpPr>
          <p:spPr bwMode="auto">
            <a:xfrm>
              <a:off x="6003925" y="4763"/>
              <a:ext cx="4641850" cy="4598988"/>
            </a:xfrm>
            <a:custGeom>
              <a:avLst/>
              <a:gdLst/>
              <a:ahLst/>
              <a:cxnLst/>
              <a:rect l="0" t="0" r="r" b="b"/>
              <a:pathLst>
                <a:path w="976" h="967">
                  <a:moveTo>
                    <a:pt x="976" y="967"/>
                  </a:moveTo>
                  <a:cubicBezTo>
                    <a:pt x="894" y="822"/>
                    <a:pt x="779" y="689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2" name="Freeform 17"/>
            <p:cNvSpPr/>
            <p:nvPr/>
          </p:nvSpPr>
          <p:spPr bwMode="auto">
            <a:xfrm>
              <a:off x="6203950" y="0"/>
              <a:ext cx="4441825" cy="4237038"/>
            </a:xfrm>
            <a:custGeom>
              <a:avLst/>
              <a:gdLst/>
              <a:ahLst/>
              <a:cxnLst/>
              <a:rect l="0" t="0" r="r" b="b"/>
              <a:pathLst>
                <a:path w="934" h="891">
                  <a:moveTo>
                    <a:pt x="934" y="891"/>
                  </a:moveTo>
                  <a:cubicBezTo>
                    <a:pt x="863" y="783"/>
                    <a:pt x="778" y="684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3" name="Freeform 18"/>
            <p:cNvSpPr/>
            <p:nvPr/>
          </p:nvSpPr>
          <p:spPr bwMode="auto">
            <a:xfrm>
              <a:off x="6456363" y="4763"/>
              <a:ext cx="4179888" cy="3986213"/>
            </a:xfrm>
            <a:custGeom>
              <a:avLst/>
              <a:gdLst/>
              <a:ahLst/>
              <a:cxnLst/>
              <a:rect l="0" t="0" r="r" b="b"/>
              <a:pathLst>
                <a:path w="879" h="838">
                  <a:moveTo>
                    <a:pt x="879" y="838"/>
                  </a:moveTo>
                  <a:cubicBezTo>
                    <a:pt x="821" y="755"/>
                    <a:pt x="756" y="679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4" name="Freeform 19"/>
            <p:cNvSpPr/>
            <p:nvPr/>
          </p:nvSpPr>
          <p:spPr bwMode="auto">
            <a:xfrm>
              <a:off x="6869113" y="4763"/>
              <a:ext cx="3776663" cy="3838575"/>
            </a:xfrm>
            <a:custGeom>
              <a:avLst/>
              <a:gdLst/>
              <a:ahLst/>
              <a:cxnLst/>
              <a:rect l="0" t="0" r="r" b="b"/>
              <a:pathLst>
                <a:path w="794" h="807">
                  <a:moveTo>
                    <a:pt x="794" y="807"/>
                  </a:moveTo>
                  <a:cubicBezTo>
                    <a:pt x="745" y="739"/>
                    <a:pt x="695" y="676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5" name="Freeform 20"/>
            <p:cNvSpPr/>
            <p:nvPr/>
          </p:nvSpPr>
          <p:spPr bwMode="auto">
            <a:xfrm>
              <a:off x="8758238" y="4763"/>
              <a:ext cx="1887538" cy="1355725"/>
            </a:xfrm>
            <a:custGeom>
              <a:avLst/>
              <a:gdLst/>
              <a:ahLst/>
              <a:cxnLst/>
              <a:rect l="0" t="0" r="r" b="b"/>
              <a:pathLst>
                <a:path w="397" h="285">
                  <a:moveTo>
                    <a:pt x="397" y="285"/>
                  </a:moveTo>
                  <a:cubicBezTo>
                    <a:pt x="270" y="182"/>
                    <a:pt x="138" y="8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6" name="Freeform 21"/>
            <p:cNvSpPr/>
            <p:nvPr/>
          </p:nvSpPr>
          <p:spPr bwMode="auto">
            <a:xfrm>
              <a:off x="9223375" y="9525"/>
              <a:ext cx="1422400" cy="1108075"/>
            </a:xfrm>
            <a:custGeom>
              <a:avLst/>
              <a:gdLst/>
              <a:ahLst/>
              <a:cxnLst/>
              <a:rect l="0" t="0" r="r" b="b"/>
              <a:pathLst>
                <a:path w="299" h="233">
                  <a:moveTo>
                    <a:pt x="299" y="233"/>
                  </a:moveTo>
                  <a:cubicBezTo>
                    <a:pt x="197" y="145"/>
                    <a:pt x="97" y="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7" name="Freeform 22"/>
            <p:cNvSpPr/>
            <p:nvPr/>
          </p:nvSpPr>
          <p:spPr bwMode="auto">
            <a:xfrm>
              <a:off x="10009188" y="4763"/>
              <a:ext cx="636588" cy="361950"/>
            </a:xfrm>
            <a:custGeom>
              <a:avLst/>
              <a:gdLst/>
              <a:ahLst/>
              <a:cxnLst/>
              <a:rect l="0" t="0" r="r" b="b"/>
              <a:pathLst>
                <a:path w="134" h="76">
                  <a:moveTo>
                    <a:pt x="0" y="0"/>
                  </a:moveTo>
                  <a:cubicBezTo>
                    <a:pt x="45" y="25"/>
                    <a:pt x="89" y="50"/>
                    <a:pt x="134" y="7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" name="Group 6"/>
          <p:cNvGrpSpPr/>
          <p:nvPr/>
        </p:nvGrpSpPr>
        <p:grpSpPr>
          <a:xfrm>
            <a:off x="1283114" y="1168329"/>
            <a:ext cx="6586124" cy="4537816"/>
            <a:chOff x="1283114" y="1168329"/>
            <a:chExt cx="6586124" cy="4537816"/>
          </a:xfrm>
        </p:grpSpPr>
        <p:sp>
          <p:nvSpPr>
            <p:cNvPr id="39" name="Rectangle 38"/>
            <p:cNvSpPr/>
            <p:nvPr/>
          </p:nvSpPr>
          <p:spPr>
            <a:xfrm>
              <a:off x="1283114" y="1168329"/>
              <a:ext cx="6586124" cy="7315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283114" y="1973001"/>
              <a:ext cx="6586124" cy="338446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41" name="Isosceles Triangle 39"/>
            <p:cNvSpPr/>
            <p:nvPr/>
          </p:nvSpPr>
          <p:spPr>
            <a:xfrm rot="10800000">
              <a:off x="4362524" y="5355082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9091" y="2055278"/>
            <a:ext cx="6428445" cy="1810636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4800" spc="-113">
                <a:solidFill>
                  <a:srgbClr val="FFFE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59091" y="3941492"/>
            <a:ext cx="6428445" cy="1334120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572F0586-0D06-461B-97BB-78406097ECB1}" type="datetimeFigureOut">
              <a:rPr lang="pt-BR" smtClean="0"/>
              <a:t>26/04/2021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>
            <a:lvl1pPr algn="ctr">
              <a:defRPr/>
            </a:lvl1pPr>
          </a:lstStyle>
          <a:p>
            <a:r>
              <a:rPr lang="pt-BR"/>
              <a:t>Prof. Anderson Vanin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fld id="{493C3092-F4B1-4544-8EDE-6B048E48BA45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931499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roup 84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86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2" name="Group 31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42" name="Rectangle 41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3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4" name="Rectangle 43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786" y="2349926"/>
            <a:ext cx="3113815" cy="2472774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15686" y="794719"/>
            <a:ext cx="4095643" cy="525709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F0586-0D06-461B-97BB-78406097ECB1}" type="datetimeFigureOut">
              <a:rPr lang="pt-BR" smtClean="0"/>
              <a:t>26/04/2021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Anderson Vanin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C3092-F4B1-4544-8EDE-6B048E48BA45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73259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/>
          <p:cNvGrpSpPr/>
          <p:nvPr/>
        </p:nvGrpSpPr>
        <p:grpSpPr>
          <a:xfrm flipH="1">
            <a:off x="0" y="0"/>
            <a:ext cx="9421759" cy="6858001"/>
            <a:chOff x="1243013" y="0"/>
            <a:chExt cx="9402763" cy="6858001"/>
          </a:xfrm>
        </p:grpSpPr>
        <p:sp>
          <p:nvSpPr>
            <p:cNvPr id="52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2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3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4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5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6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7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8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9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0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1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85" name="Group 84"/>
          <p:cNvGrpSpPr/>
          <p:nvPr/>
        </p:nvGrpSpPr>
        <p:grpSpPr>
          <a:xfrm>
            <a:off x="5228134" y="1699589"/>
            <a:ext cx="3286552" cy="3470421"/>
            <a:chOff x="640080" y="1699589"/>
            <a:chExt cx="3286552" cy="3470421"/>
          </a:xfrm>
        </p:grpSpPr>
        <p:sp>
          <p:nvSpPr>
            <p:cNvPr id="86" name="Rectangle 85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7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8" name="Rectangle 87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13609" y="2349924"/>
            <a:ext cx="3112047" cy="2464951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43258" y="802808"/>
            <a:ext cx="4118291" cy="5254802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fld id="{572F0586-0D06-461B-97BB-78406097ECB1}" type="datetimeFigureOut">
              <a:rPr lang="pt-BR" smtClean="0"/>
              <a:t>26/04/2021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/>
          <a:p>
            <a:r>
              <a:rPr lang="pt-BR"/>
              <a:t>Prof. Anderson Vanin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fld id="{493C3092-F4B1-4544-8EDE-6B048E48BA45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51230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 64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66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7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8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9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0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1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2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3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4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5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0" name="Group 19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21" name="Rectangle 20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2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554" y="2349924"/>
            <a:ext cx="3112048" cy="246495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15687" y="803186"/>
            <a:ext cx="4091410" cy="5248622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F0586-0D06-461B-97BB-78406097ECB1}" type="datetimeFigureOut">
              <a:rPr lang="pt-BR" smtClean="0"/>
              <a:t>26/04/2021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Anderson Vanin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C3092-F4B1-4544-8EDE-6B048E48BA45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33684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4" name="Group 773"/>
          <p:cNvGrpSpPr/>
          <p:nvPr/>
        </p:nvGrpSpPr>
        <p:grpSpPr>
          <a:xfrm>
            <a:off x="0" y="0"/>
            <a:ext cx="9555163" cy="6853238"/>
            <a:chOff x="1524000" y="0"/>
            <a:chExt cx="9555163" cy="6853238"/>
          </a:xfrm>
        </p:grpSpPr>
        <p:sp>
          <p:nvSpPr>
            <p:cNvPr id="775" name="Freeform 6"/>
            <p:cNvSpPr/>
            <p:nvPr/>
          </p:nvSpPr>
          <p:spPr bwMode="auto">
            <a:xfrm>
              <a:off x="1524000" y="1331913"/>
              <a:ext cx="7837488" cy="5521325"/>
            </a:xfrm>
            <a:custGeom>
              <a:avLst/>
              <a:gdLst/>
              <a:ahLst/>
              <a:cxnLst/>
              <a:rect l="0" t="0" r="r" b="b"/>
              <a:pathLst>
                <a:path w="1648" h="1161">
                  <a:moveTo>
                    <a:pt x="1362" y="1161"/>
                  </a:moveTo>
                  <a:cubicBezTo>
                    <a:pt x="1648" y="920"/>
                    <a:pt x="1283" y="505"/>
                    <a:pt x="1097" y="326"/>
                  </a:cubicBezTo>
                  <a:cubicBezTo>
                    <a:pt x="926" y="162"/>
                    <a:pt x="709" y="35"/>
                    <a:pt x="470" y="14"/>
                  </a:cubicBezTo>
                  <a:cubicBezTo>
                    <a:pt x="315" y="0"/>
                    <a:pt x="142" y="49"/>
                    <a:pt x="0" y="138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6" name="Freeform 7"/>
            <p:cNvSpPr/>
            <p:nvPr/>
          </p:nvSpPr>
          <p:spPr bwMode="auto">
            <a:xfrm>
              <a:off x="1524000" y="5564188"/>
              <a:ext cx="1412875" cy="1284288"/>
            </a:xfrm>
            <a:custGeom>
              <a:avLst/>
              <a:gdLst/>
              <a:ahLst/>
              <a:cxnLst/>
              <a:rect l="0" t="0" r="r" b="b"/>
              <a:pathLst>
                <a:path w="297" h="270">
                  <a:moveTo>
                    <a:pt x="0" y="0"/>
                  </a:moveTo>
                  <a:cubicBezTo>
                    <a:pt x="73" y="119"/>
                    <a:pt x="186" y="220"/>
                    <a:pt x="297" y="27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7" name="Freeform 8"/>
            <p:cNvSpPr/>
            <p:nvPr/>
          </p:nvSpPr>
          <p:spPr bwMode="auto">
            <a:xfrm>
              <a:off x="1524000" y="2030413"/>
              <a:ext cx="6510338" cy="4813300"/>
            </a:xfrm>
            <a:custGeom>
              <a:avLst/>
              <a:gdLst/>
              <a:ahLst/>
              <a:cxnLst/>
              <a:rect l="0" t="0" r="r" b="b"/>
              <a:pathLst>
                <a:path w="1369" h="1012">
                  <a:moveTo>
                    <a:pt x="845" y="1012"/>
                  </a:moveTo>
                  <a:cubicBezTo>
                    <a:pt x="1043" y="967"/>
                    <a:pt x="1369" y="853"/>
                    <a:pt x="1263" y="588"/>
                  </a:cubicBezTo>
                  <a:cubicBezTo>
                    <a:pt x="1164" y="340"/>
                    <a:pt x="861" y="107"/>
                    <a:pt x="602" y="49"/>
                  </a:cubicBezTo>
                  <a:cubicBezTo>
                    <a:pt x="383" y="0"/>
                    <a:pt x="135" y="97"/>
                    <a:pt x="0" y="28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8" name="Freeform 9"/>
            <p:cNvSpPr/>
            <p:nvPr/>
          </p:nvSpPr>
          <p:spPr bwMode="auto">
            <a:xfrm>
              <a:off x="1528763" y="6207125"/>
              <a:ext cx="717550" cy="646113"/>
            </a:xfrm>
            <a:custGeom>
              <a:avLst/>
              <a:gdLst/>
              <a:ahLst/>
              <a:cxnLst/>
              <a:rect l="0" t="0" r="r" b="b"/>
              <a:pathLst>
                <a:path w="151" h="136">
                  <a:moveTo>
                    <a:pt x="0" y="0"/>
                  </a:moveTo>
                  <a:cubicBezTo>
                    <a:pt x="45" y="52"/>
                    <a:pt x="97" y="99"/>
                    <a:pt x="151" y="13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9" name="Freeform 10"/>
            <p:cNvSpPr/>
            <p:nvPr/>
          </p:nvSpPr>
          <p:spPr bwMode="auto">
            <a:xfrm>
              <a:off x="1524000" y="1806575"/>
              <a:ext cx="6753225" cy="5046663"/>
            </a:xfrm>
            <a:custGeom>
              <a:avLst/>
              <a:gdLst/>
              <a:ahLst/>
              <a:cxnLst/>
              <a:rect l="0" t="0" r="r" b="b"/>
              <a:pathLst>
                <a:path w="1420" h="1061">
                  <a:moveTo>
                    <a:pt x="1034" y="1061"/>
                  </a:moveTo>
                  <a:cubicBezTo>
                    <a:pt x="1148" y="1019"/>
                    <a:pt x="1283" y="957"/>
                    <a:pt x="1345" y="845"/>
                  </a:cubicBezTo>
                  <a:cubicBezTo>
                    <a:pt x="1420" y="710"/>
                    <a:pt x="1338" y="570"/>
                    <a:pt x="1249" y="466"/>
                  </a:cubicBezTo>
                  <a:cubicBezTo>
                    <a:pt x="1068" y="253"/>
                    <a:pt x="816" y="57"/>
                    <a:pt x="530" y="23"/>
                  </a:cubicBezTo>
                  <a:cubicBezTo>
                    <a:pt x="336" y="0"/>
                    <a:pt x="140" y="87"/>
                    <a:pt x="0" y="22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0" name="Freeform 11"/>
            <p:cNvSpPr/>
            <p:nvPr/>
          </p:nvSpPr>
          <p:spPr bwMode="auto">
            <a:xfrm>
              <a:off x="1524000" y="669925"/>
              <a:ext cx="8797925" cy="6183313"/>
            </a:xfrm>
            <a:custGeom>
              <a:avLst/>
              <a:gdLst/>
              <a:ahLst/>
              <a:cxnLst/>
              <a:rect l="0" t="0" r="r" b="b"/>
              <a:pathLst>
                <a:path w="1850" h="1300">
                  <a:moveTo>
                    <a:pt x="1552" y="1300"/>
                  </a:moveTo>
                  <a:cubicBezTo>
                    <a:pt x="1850" y="1019"/>
                    <a:pt x="1504" y="652"/>
                    <a:pt x="1288" y="447"/>
                  </a:cubicBezTo>
                  <a:cubicBezTo>
                    <a:pt x="1085" y="255"/>
                    <a:pt x="838" y="90"/>
                    <a:pt x="559" y="37"/>
                  </a:cubicBezTo>
                  <a:cubicBezTo>
                    <a:pt x="364" y="0"/>
                    <a:pt x="171" y="40"/>
                    <a:pt x="0" y="131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1" name="Freeform 12"/>
            <p:cNvSpPr/>
            <p:nvPr/>
          </p:nvSpPr>
          <p:spPr bwMode="auto">
            <a:xfrm>
              <a:off x="1524000" y="119063"/>
              <a:ext cx="9555163" cy="6734175"/>
            </a:xfrm>
            <a:custGeom>
              <a:avLst/>
              <a:gdLst/>
              <a:ahLst/>
              <a:cxnLst/>
              <a:rect l="0" t="0" r="r" b="b"/>
              <a:pathLst>
                <a:path w="2009" h="1416">
                  <a:moveTo>
                    <a:pt x="1725" y="1416"/>
                  </a:moveTo>
                  <a:cubicBezTo>
                    <a:pt x="2009" y="1117"/>
                    <a:pt x="1728" y="785"/>
                    <a:pt x="1492" y="565"/>
                  </a:cubicBezTo>
                  <a:cubicBezTo>
                    <a:pt x="1248" y="339"/>
                    <a:pt x="961" y="143"/>
                    <a:pt x="635" y="61"/>
                  </a:cubicBezTo>
                  <a:cubicBezTo>
                    <a:pt x="392" y="0"/>
                    <a:pt x="190" y="18"/>
                    <a:pt x="0" y="10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2" name="Freeform 13"/>
            <p:cNvSpPr/>
            <p:nvPr/>
          </p:nvSpPr>
          <p:spPr bwMode="auto">
            <a:xfrm>
              <a:off x="5419725" y="4763"/>
              <a:ext cx="5216525" cy="5368925"/>
            </a:xfrm>
            <a:custGeom>
              <a:avLst/>
              <a:gdLst/>
              <a:ahLst/>
              <a:cxnLst/>
              <a:rect l="0" t="0" r="r" b="b"/>
              <a:pathLst>
                <a:path w="1097" h="1129">
                  <a:moveTo>
                    <a:pt x="1097" y="1129"/>
                  </a:moveTo>
                  <a:cubicBezTo>
                    <a:pt x="1031" y="909"/>
                    <a:pt x="843" y="701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3" name="Freeform 15"/>
            <p:cNvSpPr/>
            <p:nvPr/>
          </p:nvSpPr>
          <p:spPr bwMode="auto">
            <a:xfrm>
              <a:off x="5813425" y="4763"/>
              <a:ext cx="4832350" cy="4822825"/>
            </a:xfrm>
            <a:custGeom>
              <a:avLst/>
              <a:gdLst/>
              <a:ahLst/>
              <a:cxnLst/>
              <a:rect l="0" t="0" r="r" b="b"/>
              <a:pathLst>
                <a:path w="1016" h="1014">
                  <a:moveTo>
                    <a:pt x="1016" y="1014"/>
                  </a:moveTo>
                  <a:cubicBezTo>
                    <a:pt x="934" y="849"/>
                    <a:pt x="802" y="6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4" name="Freeform 16"/>
            <p:cNvSpPr/>
            <p:nvPr/>
          </p:nvSpPr>
          <p:spPr bwMode="auto">
            <a:xfrm>
              <a:off x="6003925" y="4763"/>
              <a:ext cx="4641850" cy="4598988"/>
            </a:xfrm>
            <a:custGeom>
              <a:avLst/>
              <a:gdLst/>
              <a:ahLst/>
              <a:cxnLst/>
              <a:rect l="0" t="0" r="r" b="b"/>
              <a:pathLst>
                <a:path w="976" h="967">
                  <a:moveTo>
                    <a:pt x="976" y="967"/>
                  </a:moveTo>
                  <a:cubicBezTo>
                    <a:pt x="894" y="822"/>
                    <a:pt x="779" y="689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5" name="Freeform 17"/>
            <p:cNvSpPr/>
            <p:nvPr/>
          </p:nvSpPr>
          <p:spPr bwMode="auto">
            <a:xfrm>
              <a:off x="6203950" y="0"/>
              <a:ext cx="4441825" cy="4237038"/>
            </a:xfrm>
            <a:custGeom>
              <a:avLst/>
              <a:gdLst/>
              <a:ahLst/>
              <a:cxnLst/>
              <a:rect l="0" t="0" r="r" b="b"/>
              <a:pathLst>
                <a:path w="934" h="891">
                  <a:moveTo>
                    <a:pt x="934" y="891"/>
                  </a:moveTo>
                  <a:cubicBezTo>
                    <a:pt x="863" y="783"/>
                    <a:pt x="778" y="684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6" name="Freeform 18"/>
            <p:cNvSpPr/>
            <p:nvPr/>
          </p:nvSpPr>
          <p:spPr bwMode="auto">
            <a:xfrm>
              <a:off x="6456363" y="4763"/>
              <a:ext cx="4179888" cy="3986213"/>
            </a:xfrm>
            <a:custGeom>
              <a:avLst/>
              <a:gdLst/>
              <a:ahLst/>
              <a:cxnLst/>
              <a:rect l="0" t="0" r="r" b="b"/>
              <a:pathLst>
                <a:path w="879" h="838">
                  <a:moveTo>
                    <a:pt x="879" y="838"/>
                  </a:moveTo>
                  <a:cubicBezTo>
                    <a:pt x="821" y="755"/>
                    <a:pt x="756" y="679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7" name="Freeform 19"/>
            <p:cNvSpPr/>
            <p:nvPr/>
          </p:nvSpPr>
          <p:spPr bwMode="auto">
            <a:xfrm>
              <a:off x="6869113" y="4763"/>
              <a:ext cx="3776663" cy="3838575"/>
            </a:xfrm>
            <a:custGeom>
              <a:avLst/>
              <a:gdLst/>
              <a:ahLst/>
              <a:cxnLst/>
              <a:rect l="0" t="0" r="r" b="b"/>
              <a:pathLst>
                <a:path w="794" h="807">
                  <a:moveTo>
                    <a:pt x="794" y="807"/>
                  </a:moveTo>
                  <a:cubicBezTo>
                    <a:pt x="745" y="739"/>
                    <a:pt x="695" y="676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8" name="Freeform 20"/>
            <p:cNvSpPr/>
            <p:nvPr/>
          </p:nvSpPr>
          <p:spPr bwMode="auto">
            <a:xfrm>
              <a:off x="8758238" y="4763"/>
              <a:ext cx="1887538" cy="1355725"/>
            </a:xfrm>
            <a:custGeom>
              <a:avLst/>
              <a:gdLst/>
              <a:ahLst/>
              <a:cxnLst/>
              <a:rect l="0" t="0" r="r" b="b"/>
              <a:pathLst>
                <a:path w="397" h="285">
                  <a:moveTo>
                    <a:pt x="397" y="285"/>
                  </a:moveTo>
                  <a:cubicBezTo>
                    <a:pt x="270" y="182"/>
                    <a:pt x="138" y="8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9" name="Freeform 21"/>
            <p:cNvSpPr/>
            <p:nvPr/>
          </p:nvSpPr>
          <p:spPr bwMode="auto">
            <a:xfrm>
              <a:off x="9223375" y="9525"/>
              <a:ext cx="1422400" cy="1108075"/>
            </a:xfrm>
            <a:custGeom>
              <a:avLst/>
              <a:gdLst/>
              <a:ahLst/>
              <a:cxnLst/>
              <a:rect l="0" t="0" r="r" b="b"/>
              <a:pathLst>
                <a:path w="299" h="233">
                  <a:moveTo>
                    <a:pt x="299" y="233"/>
                  </a:moveTo>
                  <a:cubicBezTo>
                    <a:pt x="197" y="145"/>
                    <a:pt x="97" y="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0" name="Freeform 22"/>
            <p:cNvSpPr/>
            <p:nvPr/>
          </p:nvSpPr>
          <p:spPr bwMode="auto">
            <a:xfrm>
              <a:off x="10009188" y="4763"/>
              <a:ext cx="636588" cy="361950"/>
            </a:xfrm>
            <a:custGeom>
              <a:avLst/>
              <a:gdLst/>
              <a:ahLst/>
              <a:cxnLst/>
              <a:rect l="0" t="0" r="r" b="b"/>
              <a:pathLst>
                <a:path w="134" h="76">
                  <a:moveTo>
                    <a:pt x="0" y="0"/>
                  </a:moveTo>
                  <a:cubicBezTo>
                    <a:pt x="45" y="25"/>
                    <a:pt x="89" y="50"/>
                    <a:pt x="134" y="7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" name="Group 6"/>
          <p:cNvGrpSpPr/>
          <p:nvPr/>
        </p:nvGrpSpPr>
        <p:grpSpPr>
          <a:xfrm>
            <a:off x="2403476" y="1158902"/>
            <a:ext cx="4317684" cy="4537816"/>
            <a:chOff x="2403476" y="1158902"/>
            <a:chExt cx="4317684" cy="4537816"/>
          </a:xfrm>
        </p:grpSpPr>
        <p:sp>
          <p:nvSpPr>
            <p:cNvPr id="28" name="Rectangle 27"/>
            <p:cNvSpPr/>
            <p:nvPr/>
          </p:nvSpPr>
          <p:spPr>
            <a:xfrm>
              <a:off x="2403476" y="1158902"/>
              <a:ext cx="4317684" cy="7315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2403476" y="1963574"/>
              <a:ext cx="4317684" cy="338446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73" name="Isosceles Triangle 28"/>
            <p:cNvSpPr/>
            <p:nvPr/>
          </p:nvSpPr>
          <p:spPr>
            <a:xfrm rot="10800000">
              <a:off x="4358702" y="5345655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148" y="2028827"/>
            <a:ext cx="4162952" cy="1732474"/>
          </a:xfrm>
        </p:spPr>
        <p:txBody>
          <a:bodyPr bIns="0" anchor="b">
            <a:normAutofit/>
          </a:bodyPr>
          <a:lstStyle>
            <a:lvl1pPr algn="ctr">
              <a:defRPr sz="3600">
                <a:solidFill>
                  <a:srgbClr val="FFFE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9148" y="3843338"/>
            <a:ext cx="4162952" cy="1426097"/>
          </a:xfrm>
        </p:spPr>
        <p:txBody>
          <a:bodyPr tIns="0">
            <a:normAutofit/>
          </a:bodyPr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fld id="{572F0586-0D06-461B-97BB-78406097ECB1}" type="datetimeFigureOut">
              <a:rPr lang="pt-BR" smtClean="0"/>
              <a:t>26/04/2021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>
            <a:lvl1pPr algn="ctr">
              <a:defRPr/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fld id="{D0B8EABC-9946-4500-B304-7D5C9F7D3A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9953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42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2" name="Group 61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63" name="Rectangle 62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5" name="Rectangle 64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952" y="2355068"/>
            <a:ext cx="3122163" cy="2459808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23014" y="804029"/>
            <a:ext cx="4091674" cy="245934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20283" y="3585104"/>
            <a:ext cx="4094404" cy="247064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fld id="{572F0586-0D06-461B-97BB-78406097ECB1}" type="datetimeFigureOut">
              <a:rPr lang="pt-BR" smtClean="0"/>
              <a:t>26/04/2021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fld id="{D0B8EABC-9946-4500-B304-7D5C9F7D3A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729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39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60" name="Rectangle 59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952" y="2355848"/>
            <a:ext cx="3122163" cy="2459028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612" y="802200"/>
            <a:ext cx="3805123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6636" y="1487999"/>
            <a:ext cx="3804674" cy="177537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95010" y="3585518"/>
            <a:ext cx="3819675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95010" y="4270332"/>
            <a:ext cx="3819675" cy="178541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fld id="{572F0586-0D06-461B-97BB-78406097ECB1}" type="datetimeFigureOut">
              <a:rPr lang="pt-BR" smtClean="0"/>
              <a:t>26/04/2021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fld id="{D0B8EABC-9946-4500-B304-7D5C9F7D3A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9725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roup 75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77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40" name="Group 39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41" name="Rectangle 40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2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3" name="Rectangle 42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554" y="2349924"/>
            <a:ext cx="3112047" cy="246495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F0586-0D06-461B-97BB-78406097ECB1}" type="datetimeFigureOut">
              <a:rPr lang="pt-BR" smtClean="0"/>
              <a:t>26/04/2021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/>
          <a:p>
            <a:r>
              <a:rPr lang="pt-BR"/>
              <a:t>Prof. Anderson Vanin</a:t>
            </a:r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C3092-F4B1-4544-8EDE-6B048E48BA45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89132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fld id="{572F0586-0D06-461B-97BB-78406097ECB1}" type="datetimeFigureOut">
              <a:rPr lang="pt-BR" smtClean="0"/>
              <a:t>26/04/2021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/>
          <a:p>
            <a:r>
              <a:rPr lang="pt-BR"/>
              <a:t>Prof. Anderson Vanin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fld id="{493C3092-F4B1-4544-8EDE-6B048E48BA45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73912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roup 86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88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42" name="Group 41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43" name="Rectangle 42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4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5" name="Rectangle 44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554" y="2349924"/>
            <a:ext cx="3112047" cy="1225399"/>
          </a:xfrm>
        </p:spPr>
        <p:txBody>
          <a:bodyPr bIns="0" anchor="b">
            <a:noAutofit/>
          </a:bodyPr>
          <a:lstStyle>
            <a:lvl1pPr algn="ctr">
              <a:defRPr sz="2800">
                <a:solidFill>
                  <a:srgbClr val="FFFE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15686" y="801390"/>
            <a:ext cx="4095643" cy="5249495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5554" y="3575324"/>
            <a:ext cx="3112047" cy="1239552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FFFEFF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F0586-0D06-461B-97BB-78406097ECB1}" type="datetimeFigureOut">
              <a:rPr lang="pt-BR" smtClean="0"/>
              <a:t>26/04/2021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8EABC-9946-4500-B304-7D5C9F7D3A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511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9" name="Group 428"/>
          <p:cNvGrpSpPr/>
          <p:nvPr/>
        </p:nvGrpSpPr>
        <p:grpSpPr>
          <a:xfrm>
            <a:off x="0" y="0"/>
            <a:ext cx="9555163" cy="6853238"/>
            <a:chOff x="1524000" y="0"/>
            <a:chExt cx="9555163" cy="6853238"/>
          </a:xfrm>
        </p:grpSpPr>
        <p:sp>
          <p:nvSpPr>
            <p:cNvPr id="430" name="Freeform 6"/>
            <p:cNvSpPr/>
            <p:nvPr/>
          </p:nvSpPr>
          <p:spPr bwMode="auto">
            <a:xfrm>
              <a:off x="1524000" y="1331913"/>
              <a:ext cx="7837488" cy="5521325"/>
            </a:xfrm>
            <a:custGeom>
              <a:avLst/>
              <a:gdLst/>
              <a:ahLst/>
              <a:cxnLst/>
              <a:rect l="0" t="0" r="r" b="b"/>
              <a:pathLst>
                <a:path w="1648" h="1161">
                  <a:moveTo>
                    <a:pt x="1362" y="1161"/>
                  </a:moveTo>
                  <a:cubicBezTo>
                    <a:pt x="1648" y="920"/>
                    <a:pt x="1283" y="505"/>
                    <a:pt x="1097" y="326"/>
                  </a:cubicBezTo>
                  <a:cubicBezTo>
                    <a:pt x="926" y="162"/>
                    <a:pt x="709" y="35"/>
                    <a:pt x="470" y="14"/>
                  </a:cubicBezTo>
                  <a:cubicBezTo>
                    <a:pt x="315" y="0"/>
                    <a:pt x="142" y="49"/>
                    <a:pt x="0" y="138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1" name="Freeform 7"/>
            <p:cNvSpPr/>
            <p:nvPr/>
          </p:nvSpPr>
          <p:spPr bwMode="auto">
            <a:xfrm>
              <a:off x="1524000" y="5564188"/>
              <a:ext cx="1412875" cy="1284288"/>
            </a:xfrm>
            <a:custGeom>
              <a:avLst/>
              <a:gdLst/>
              <a:ahLst/>
              <a:cxnLst/>
              <a:rect l="0" t="0" r="r" b="b"/>
              <a:pathLst>
                <a:path w="297" h="270">
                  <a:moveTo>
                    <a:pt x="0" y="0"/>
                  </a:moveTo>
                  <a:cubicBezTo>
                    <a:pt x="73" y="119"/>
                    <a:pt x="186" y="220"/>
                    <a:pt x="297" y="27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2" name="Freeform 8"/>
            <p:cNvSpPr/>
            <p:nvPr/>
          </p:nvSpPr>
          <p:spPr bwMode="auto">
            <a:xfrm>
              <a:off x="1524000" y="2030413"/>
              <a:ext cx="6510338" cy="4813300"/>
            </a:xfrm>
            <a:custGeom>
              <a:avLst/>
              <a:gdLst/>
              <a:ahLst/>
              <a:cxnLst/>
              <a:rect l="0" t="0" r="r" b="b"/>
              <a:pathLst>
                <a:path w="1369" h="1012">
                  <a:moveTo>
                    <a:pt x="845" y="1012"/>
                  </a:moveTo>
                  <a:cubicBezTo>
                    <a:pt x="1043" y="967"/>
                    <a:pt x="1369" y="853"/>
                    <a:pt x="1263" y="588"/>
                  </a:cubicBezTo>
                  <a:cubicBezTo>
                    <a:pt x="1164" y="340"/>
                    <a:pt x="861" y="107"/>
                    <a:pt x="602" y="49"/>
                  </a:cubicBezTo>
                  <a:cubicBezTo>
                    <a:pt x="383" y="0"/>
                    <a:pt x="135" y="97"/>
                    <a:pt x="0" y="28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3" name="Freeform 9"/>
            <p:cNvSpPr/>
            <p:nvPr/>
          </p:nvSpPr>
          <p:spPr bwMode="auto">
            <a:xfrm>
              <a:off x="1528763" y="6207125"/>
              <a:ext cx="717550" cy="646113"/>
            </a:xfrm>
            <a:custGeom>
              <a:avLst/>
              <a:gdLst/>
              <a:ahLst/>
              <a:cxnLst/>
              <a:rect l="0" t="0" r="r" b="b"/>
              <a:pathLst>
                <a:path w="151" h="136">
                  <a:moveTo>
                    <a:pt x="0" y="0"/>
                  </a:moveTo>
                  <a:cubicBezTo>
                    <a:pt x="45" y="52"/>
                    <a:pt x="97" y="99"/>
                    <a:pt x="151" y="13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4" name="Freeform 10"/>
            <p:cNvSpPr/>
            <p:nvPr/>
          </p:nvSpPr>
          <p:spPr bwMode="auto">
            <a:xfrm>
              <a:off x="1524000" y="1806575"/>
              <a:ext cx="6753225" cy="5046663"/>
            </a:xfrm>
            <a:custGeom>
              <a:avLst/>
              <a:gdLst/>
              <a:ahLst/>
              <a:cxnLst/>
              <a:rect l="0" t="0" r="r" b="b"/>
              <a:pathLst>
                <a:path w="1420" h="1061">
                  <a:moveTo>
                    <a:pt x="1034" y="1061"/>
                  </a:moveTo>
                  <a:cubicBezTo>
                    <a:pt x="1148" y="1019"/>
                    <a:pt x="1283" y="957"/>
                    <a:pt x="1345" y="845"/>
                  </a:cubicBezTo>
                  <a:cubicBezTo>
                    <a:pt x="1420" y="710"/>
                    <a:pt x="1338" y="570"/>
                    <a:pt x="1249" y="466"/>
                  </a:cubicBezTo>
                  <a:cubicBezTo>
                    <a:pt x="1068" y="253"/>
                    <a:pt x="816" y="57"/>
                    <a:pt x="530" y="23"/>
                  </a:cubicBezTo>
                  <a:cubicBezTo>
                    <a:pt x="336" y="0"/>
                    <a:pt x="140" y="87"/>
                    <a:pt x="0" y="22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5" name="Freeform 11"/>
            <p:cNvSpPr/>
            <p:nvPr/>
          </p:nvSpPr>
          <p:spPr bwMode="auto">
            <a:xfrm>
              <a:off x="1524000" y="669925"/>
              <a:ext cx="8797925" cy="6183313"/>
            </a:xfrm>
            <a:custGeom>
              <a:avLst/>
              <a:gdLst/>
              <a:ahLst/>
              <a:cxnLst/>
              <a:rect l="0" t="0" r="r" b="b"/>
              <a:pathLst>
                <a:path w="1850" h="1300">
                  <a:moveTo>
                    <a:pt x="1552" y="1300"/>
                  </a:moveTo>
                  <a:cubicBezTo>
                    <a:pt x="1850" y="1019"/>
                    <a:pt x="1504" y="652"/>
                    <a:pt x="1288" y="447"/>
                  </a:cubicBezTo>
                  <a:cubicBezTo>
                    <a:pt x="1085" y="255"/>
                    <a:pt x="838" y="90"/>
                    <a:pt x="559" y="37"/>
                  </a:cubicBezTo>
                  <a:cubicBezTo>
                    <a:pt x="364" y="0"/>
                    <a:pt x="171" y="40"/>
                    <a:pt x="0" y="131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6" name="Freeform 12"/>
            <p:cNvSpPr/>
            <p:nvPr/>
          </p:nvSpPr>
          <p:spPr bwMode="auto">
            <a:xfrm>
              <a:off x="1524000" y="119063"/>
              <a:ext cx="9555163" cy="6734175"/>
            </a:xfrm>
            <a:custGeom>
              <a:avLst/>
              <a:gdLst/>
              <a:ahLst/>
              <a:cxnLst/>
              <a:rect l="0" t="0" r="r" b="b"/>
              <a:pathLst>
                <a:path w="2009" h="1416">
                  <a:moveTo>
                    <a:pt x="1725" y="1416"/>
                  </a:moveTo>
                  <a:cubicBezTo>
                    <a:pt x="2009" y="1117"/>
                    <a:pt x="1728" y="785"/>
                    <a:pt x="1492" y="565"/>
                  </a:cubicBezTo>
                  <a:cubicBezTo>
                    <a:pt x="1248" y="339"/>
                    <a:pt x="961" y="143"/>
                    <a:pt x="635" y="61"/>
                  </a:cubicBezTo>
                  <a:cubicBezTo>
                    <a:pt x="392" y="0"/>
                    <a:pt x="190" y="18"/>
                    <a:pt x="0" y="10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7" name="Freeform 13"/>
            <p:cNvSpPr/>
            <p:nvPr/>
          </p:nvSpPr>
          <p:spPr bwMode="auto">
            <a:xfrm>
              <a:off x="5419725" y="4763"/>
              <a:ext cx="5216525" cy="5368925"/>
            </a:xfrm>
            <a:custGeom>
              <a:avLst/>
              <a:gdLst/>
              <a:ahLst/>
              <a:cxnLst/>
              <a:rect l="0" t="0" r="r" b="b"/>
              <a:pathLst>
                <a:path w="1097" h="1129">
                  <a:moveTo>
                    <a:pt x="1097" y="1129"/>
                  </a:moveTo>
                  <a:cubicBezTo>
                    <a:pt x="1031" y="909"/>
                    <a:pt x="843" y="701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8" name="Freeform 15"/>
            <p:cNvSpPr/>
            <p:nvPr/>
          </p:nvSpPr>
          <p:spPr bwMode="auto">
            <a:xfrm>
              <a:off x="5813425" y="4763"/>
              <a:ext cx="4832350" cy="4822825"/>
            </a:xfrm>
            <a:custGeom>
              <a:avLst/>
              <a:gdLst/>
              <a:ahLst/>
              <a:cxnLst/>
              <a:rect l="0" t="0" r="r" b="b"/>
              <a:pathLst>
                <a:path w="1016" h="1014">
                  <a:moveTo>
                    <a:pt x="1016" y="1014"/>
                  </a:moveTo>
                  <a:cubicBezTo>
                    <a:pt x="934" y="849"/>
                    <a:pt x="802" y="6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9" name="Freeform 16"/>
            <p:cNvSpPr/>
            <p:nvPr/>
          </p:nvSpPr>
          <p:spPr bwMode="auto">
            <a:xfrm>
              <a:off x="6003925" y="4763"/>
              <a:ext cx="4641850" cy="4598988"/>
            </a:xfrm>
            <a:custGeom>
              <a:avLst/>
              <a:gdLst/>
              <a:ahLst/>
              <a:cxnLst/>
              <a:rect l="0" t="0" r="r" b="b"/>
              <a:pathLst>
                <a:path w="976" h="967">
                  <a:moveTo>
                    <a:pt x="976" y="967"/>
                  </a:moveTo>
                  <a:cubicBezTo>
                    <a:pt x="894" y="822"/>
                    <a:pt x="779" y="689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0" name="Freeform 17"/>
            <p:cNvSpPr/>
            <p:nvPr/>
          </p:nvSpPr>
          <p:spPr bwMode="auto">
            <a:xfrm>
              <a:off x="6203950" y="0"/>
              <a:ext cx="4441825" cy="4237038"/>
            </a:xfrm>
            <a:custGeom>
              <a:avLst/>
              <a:gdLst/>
              <a:ahLst/>
              <a:cxnLst/>
              <a:rect l="0" t="0" r="r" b="b"/>
              <a:pathLst>
                <a:path w="934" h="891">
                  <a:moveTo>
                    <a:pt x="934" y="891"/>
                  </a:moveTo>
                  <a:cubicBezTo>
                    <a:pt x="863" y="783"/>
                    <a:pt x="778" y="684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1" name="Freeform 18"/>
            <p:cNvSpPr/>
            <p:nvPr/>
          </p:nvSpPr>
          <p:spPr bwMode="auto">
            <a:xfrm>
              <a:off x="6456363" y="4763"/>
              <a:ext cx="4179888" cy="3986213"/>
            </a:xfrm>
            <a:custGeom>
              <a:avLst/>
              <a:gdLst/>
              <a:ahLst/>
              <a:cxnLst/>
              <a:rect l="0" t="0" r="r" b="b"/>
              <a:pathLst>
                <a:path w="879" h="838">
                  <a:moveTo>
                    <a:pt x="879" y="838"/>
                  </a:moveTo>
                  <a:cubicBezTo>
                    <a:pt x="821" y="755"/>
                    <a:pt x="756" y="679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2" name="Freeform 19"/>
            <p:cNvSpPr/>
            <p:nvPr/>
          </p:nvSpPr>
          <p:spPr bwMode="auto">
            <a:xfrm>
              <a:off x="6869113" y="4763"/>
              <a:ext cx="3776663" cy="3838575"/>
            </a:xfrm>
            <a:custGeom>
              <a:avLst/>
              <a:gdLst/>
              <a:ahLst/>
              <a:cxnLst/>
              <a:rect l="0" t="0" r="r" b="b"/>
              <a:pathLst>
                <a:path w="794" h="807">
                  <a:moveTo>
                    <a:pt x="794" y="807"/>
                  </a:moveTo>
                  <a:cubicBezTo>
                    <a:pt x="745" y="739"/>
                    <a:pt x="695" y="676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3" name="Freeform 20"/>
            <p:cNvSpPr/>
            <p:nvPr/>
          </p:nvSpPr>
          <p:spPr bwMode="auto">
            <a:xfrm>
              <a:off x="8758238" y="4763"/>
              <a:ext cx="1887538" cy="1355725"/>
            </a:xfrm>
            <a:custGeom>
              <a:avLst/>
              <a:gdLst/>
              <a:ahLst/>
              <a:cxnLst/>
              <a:rect l="0" t="0" r="r" b="b"/>
              <a:pathLst>
                <a:path w="397" h="285">
                  <a:moveTo>
                    <a:pt x="397" y="285"/>
                  </a:moveTo>
                  <a:cubicBezTo>
                    <a:pt x="270" y="182"/>
                    <a:pt x="138" y="8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4" name="Freeform 21"/>
            <p:cNvSpPr/>
            <p:nvPr/>
          </p:nvSpPr>
          <p:spPr bwMode="auto">
            <a:xfrm>
              <a:off x="9223375" y="9525"/>
              <a:ext cx="1422400" cy="1108075"/>
            </a:xfrm>
            <a:custGeom>
              <a:avLst/>
              <a:gdLst/>
              <a:ahLst/>
              <a:cxnLst/>
              <a:rect l="0" t="0" r="r" b="b"/>
              <a:pathLst>
                <a:path w="299" h="233">
                  <a:moveTo>
                    <a:pt x="299" y="233"/>
                  </a:moveTo>
                  <a:cubicBezTo>
                    <a:pt x="197" y="145"/>
                    <a:pt x="97" y="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5" name="Freeform 22"/>
            <p:cNvSpPr/>
            <p:nvPr/>
          </p:nvSpPr>
          <p:spPr bwMode="auto">
            <a:xfrm>
              <a:off x="10009188" y="4763"/>
              <a:ext cx="636588" cy="361950"/>
            </a:xfrm>
            <a:custGeom>
              <a:avLst/>
              <a:gdLst/>
              <a:ahLst/>
              <a:cxnLst/>
              <a:rect l="0" t="0" r="r" b="b"/>
              <a:pathLst>
                <a:path w="134" h="76">
                  <a:moveTo>
                    <a:pt x="0" y="0"/>
                  </a:moveTo>
                  <a:cubicBezTo>
                    <a:pt x="45" y="25"/>
                    <a:pt x="89" y="50"/>
                    <a:pt x="134" y="7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644463" y="1698332"/>
            <a:ext cx="4357752" cy="3470420"/>
            <a:chOff x="644463" y="1698332"/>
            <a:chExt cx="4357752" cy="3470420"/>
          </a:xfrm>
        </p:grpSpPr>
        <p:sp>
          <p:nvSpPr>
            <p:cNvPr id="77" name="Rectangle 76"/>
            <p:cNvSpPr/>
            <p:nvPr/>
          </p:nvSpPr>
          <p:spPr>
            <a:xfrm>
              <a:off x="644463" y="1698332"/>
              <a:ext cx="4357752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644463" y="2274404"/>
              <a:ext cx="43577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27" name="Isosceles Triangle 9"/>
            <p:cNvSpPr/>
            <p:nvPr/>
          </p:nvSpPr>
          <p:spPr>
            <a:xfrm rot="10800000">
              <a:off x="2665346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54676" y="0"/>
            <a:ext cx="3489324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585" y="2336402"/>
            <a:ext cx="4197666" cy="1265539"/>
          </a:xfrm>
        </p:spPr>
        <p:txBody>
          <a:bodyPr bIns="0" anchor="b">
            <a:normAutofit/>
          </a:bodyPr>
          <a:lstStyle>
            <a:lvl1pPr>
              <a:defRPr sz="3200">
                <a:solidFill>
                  <a:srgbClr val="FFFE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2314" y="3601941"/>
            <a:ext cx="4199254" cy="1214535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FFFEFF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fld id="{572F0586-0D06-461B-97BB-78406097ECB1}" type="datetimeFigureOut">
              <a:rPr lang="pt-BR" smtClean="0"/>
              <a:t>26/04/2021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4358641" cy="320040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315463" y="320040"/>
            <a:ext cx="685800" cy="320040"/>
          </a:xfrm>
        </p:spPr>
        <p:txBody>
          <a:bodyPr/>
          <a:lstStyle/>
          <a:p>
            <a:fld id="{D0B8EABC-9946-4500-B304-7D5C9F7D3A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1829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5554" y="2349925"/>
            <a:ext cx="3112047" cy="2464952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15687" y="794719"/>
            <a:ext cx="4079089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" y="320040"/>
            <a:ext cx="27432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2F0586-0D06-461B-97BB-78406097ECB1}" type="datetimeFigureOut">
              <a:rPr lang="pt-BR" smtClean="0"/>
              <a:t>26/04/2021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40080" y="6227064"/>
            <a:ext cx="7854696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Prof. Anderson Vanin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08976" y="320040"/>
            <a:ext cx="6858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3C3092-F4B1-4544-8EDE-6B048E48BA45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25655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685800" rtl="0" eaLnBrk="1" latinLnBrk="0" hangingPunct="1">
        <a:lnSpc>
          <a:spcPct val="85000"/>
        </a:lnSpc>
        <a:spcBef>
          <a:spcPct val="0"/>
        </a:spcBef>
        <a:buNone/>
        <a:defRPr sz="3200" b="0" i="0" kern="1200" cap="none" spc="-113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rof2000.pt/users/famaral/ig/tlp/linguagens.htm" TargetMode="External"/><Relationship Id="rId2" Type="http://schemas.openxmlformats.org/officeDocument/2006/relationships/hyperlink" Target="http://www.prof2000.pt/users/famaral/ig/tlp/algoritmo.htm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CE3618-1D7A-4256-B2AF-9DB692996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91A9185-A7D5-460B-98BC-0BF2EBD3E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47255" y="-59376"/>
            <a:ext cx="9386886" cy="6923798"/>
            <a:chOff x="-329674" y="-51881"/>
            <a:chExt cx="12515851" cy="692379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8AFC1764-6516-4F77-BF30-B8ADB3C9F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FCAFF9F9-F806-47EC-BCAC-9921E719F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09D92491-36BD-4861-BA54-DD88E60898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23740E15-AB86-4E5C-A137-07E0DDC03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1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BE097852-1F54-4EF0-A1BE-561272FCD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5C2DF1F9-21CC-430E-84C8-356C73C6F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7F11B45B-3EDE-4B6A-903B-0AE6E9DD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7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F77FDDC5-477E-420D-B98F-42ABA24772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A92C0474-B573-45C5-84C5-194CE1715F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2FBC62F8-64D0-4025-99AE-A04E291D9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7632F945-80B5-4575-A538-29495BF8F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562CC17-43D4-4E57-AE08-83952EE59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E1D78CFE-04CA-4101-AFCF-196940B2D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41F2A149-A64E-4690-B049-18C156A8E2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D9313C72-D62D-4416-A6AE-7EB7D6B54A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77B03BEA-76E5-4ECB-B9BB-D89D27509E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6AF6BECE-416D-4C3A-AD6F-68B08F3CA7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B9197E2A-A098-480D-A2A6-3F3B889EDA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5A493EDB-6C9E-483F-86A6-0F473E5908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8030" y="1263404"/>
            <a:ext cx="6582902" cy="3115075"/>
          </a:xfrm>
        </p:spPr>
        <p:txBody>
          <a:bodyPr>
            <a:normAutofit/>
          </a:bodyPr>
          <a:lstStyle/>
          <a:p>
            <a:pPr algn="l"/>
            <a:r>
              <a:rPr lang="pt-BR" sz="5800" dirty="0">
                <a:solidFill>
                  <a:schemeClr val="accent1"/>
                </a:solidFill>
              </a:rPr>
              <a:t>LÓGICA DE PROGRAMAÇÃO</a:t>
            </a:r>
            <a:br>
              <a:rPr lang="pt-BR" sz="5800" dirty="0">
                <a:solidFill>
                  <a:schemeClr val="accent1"/>
                </a:solidFill>
              </a:rPr>
            </a:br>
            <a:r>
              <a:rPr lang="pt-BR" sz="5800" dirty="0">
                <a:solidFill>
                  <a:schemeClr val="accent1"/>
                </a:solidFill>
              </a:rPr>
              <a:t>Aula Operadores Lógicos e Relacionais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8030" y="4560432"/>
            <a:ext cx="6225152" cy="1228171"/>
          </a:xfrm>
        </p:spPr>
        <p:txBody>
          <a:bodyPr>
            <a:normAutofit/>
          </a:bodyPr>
          <a:lstStyle/>
          <a:p>
            <a:pPr algn="l"/>
            <a:r>
              <a:rPr lang="pt-BR" sz="2100">
                <a:solidFill>
                  <a:schemeClr val="tx1"/>
                </a:solidFill>
              </a:rPr>
              <a:t>Profª Cíntia</a:t>
            </a:r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3F39476B-1A6D-47CB-AC7A-FB87EF003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117689" y="3276595"/>
            <a:ext cx="225581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48294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roup 62">
            <a:extLst>
              <a:ext uri="{FF2B5EF4-FFF2-40B4-BE49-F238E27FC236}">
                <a16:creationId xmlns:a16="http://schemas.microsoft.com/office/drawing/2014/main" id="{17C4610E-9C18-467B-BF10-BE6A974CC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47255" y="-59376"/>
            <a:ext cx="9386886" cy="6923798"/>
            <a:chOff x="-329674" y="-51881"/>
            <a:chExt cx="12515851" cy="6923798"/>
          </a:xfrm>
        </p:grpSpPr>
        <p:sp>
          <p:nvSpPr>
            <p:cNvPr id="64" name="Freeform 5">
              <a:extLst>
                <a:ext uri="{FF2B5EF4-FFF2-40B4-BE49-F238E27FC236}">
                  <a16:creationId xmlns:a16="http://schemas.microsoft.com/office/drawing/2014/main" id="{296DF307-344E-4E9B-A7AA-8139E450D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5" name="Freeform 6">
              <a:extLst>
                <a:ext uri="{FF2B5EF4-FFF2-40B4-BE49-F238E27FC236}">
                  <a16:creationId xmlns:a16="http://schemas.microsoft.com/office/drawing/2014/main" id="{E263CC2D-ACFB-4EB3-ADF9-CD82BC8422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6" name="Freeform 7">
              <a:extLst>
                <a:ext uri="{FF2B5EF4-FFF2-40B4-BE49-F238E27FC236}">
                  <a16:creationId xmlns:a16="http://schemas.microsoft.com/office/drawing/2014/main" id="{C5366E2F-9BA0-485A-B1CA-A5E6E2E37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7" name="Freeform 8">
              <a:extLst>
                <a:ext uri="{FF2B5EF4-FFF2-40B4-BE49-F238E27FC236}">
                  <a16:creationId xmlns:a16="http://schemas.microsoft.com/office/drawing/2014/main" id="{1803051E-7C26-4F53-8293-B4EAED421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8" name="Freeform 9">
              <a:extLst>
                <a:ext uri="{FF2B5EF4-FFF2-40B4-BE49-F238E27FC236}">
                  <a16:creationId xmlns:a16="http://schemas.microsoft.com/office/drawing/2014/main" id="{D10888CD-E496-4116-9C45-CF4F17ADE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9" name="Freeform 10">
              <a:extLst>
                <a:ext uri="{FF2B5EF4-FFF2-40B4-BE49-F238E27FC236}">
                  <a16:creationId xmlns:a16="http://schemas.microsoft.com/office/drawing/2014/main" id="{0A42DA8F-DA3D-43E9-A184-E0F6C133A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0" name="Freeform 11">
              <a:extLst>
                <a:ext uri="{FF2B5EF4-FFF2-40B4-BE49-F238E27FC236}">
                  <a16:creationId xmlns:a16="http://schemas.microsoft.com/office/drawing/2014/main" id="{473EAD31-7AA3-49B7-ADD6-C13FF0F14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1" name="Freeform 12">
              <a:extLst>
                <a:ext uri="{FF2B5EF4-FFF2-40B4-BE49-F238E27FC236}">
                  <a16:creationId xmlns:a16="http://schemas.microsoft.com/office/drawing/2014/main" id="{2BBB7CDF-BA2E-451F-9201-CF2B6FEAEA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2" name="Freeform 13">
              <a:extLst>
                <a:ext uri="{FF2B5EF4-FFF2-40B4-BE49-F238E27FC236}">
                  <a16:creationId xmlns:a16="http://schemas.microsoft.com/office/drawing/2014/main" id="{84809EF2-CD0D-4BC3-ABC7-E7E312A1D7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3" name="Freeform 14">
              <a:extLst>
                <a:ext uri="{FF2B5EF4-FFF2-40B4-BE49-F238E27FC236}">
                  <a16:creationId xmlns:a16="http://schemas.microsoft.com/office/drawing/2014/main" id="{11D2D6C5-637B-4AFE-97F4-D4E48A6134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4" name="Freeform 15">
              <a:extLst>
                <a:ext uri="{FF2B5EF4-FFF2-40B4-BE49-F238E27FC236}">
                  <a16:creationId xmlns:a16="http://schemas.microsoft.com/office/drawing/2014/main" id="{F841B2C5-57F5-4FE6-B4D4-EBB3F30881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5" name="Freeform 16">
              <a:extLst>
                <a:ext uri="{FF2B5EF4-FFF2-40B4-BE49-F238E27FC236}">
                  <a16:creationId xmlns:a16="http://schemas.microsoft.com/office/drawing/2014/main" id="{B4822A39-2A52-4B2C-9319-BEFC526DB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17">
              <a:extLst>
                <a:ext uri="{FF2B5EF4-FFF2-40B4-BE49-F238E27FC236}">
                  <a16:creationId xmlns:a16="http://schemas.microsoft.com/office/drawing/2014/main" id="{4E469692-E783-4950-8DEC-3A1FD3978B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18">
              <a:extLst>
                <a:ext uri="{FF2B5EF4-FFF2-40B4-BE49-F238E27FC236}">
                  <a16:creationId xmlns:a16="http://schemas.microsoft.com/office/drawing/2014/main" id="{012909CD-3254-41E5-B8BB-0F2D7CE0D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19">
              <a:extLst>
                <a:ext uri="{FF2B5EF4-FFF2-40B4-BE49-F238E27FC236}">
                  <a16:creationId xmlns:a16="http://schemas.microsoft.com/office/drawing/2014/main" id="{93E7648E-861E-4503-AEDC-56C4EC507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20">
              <a:extLst>
                <a:ext uri="{FF2B5EF4-FFF2-40B4-BE49-F238E27FC236}">
                  <a16:creationId xmlns:a16="http://schemas.microsoft.com/office/drawing/2014/main" id="{F9C72257-EBD0-4D1C-A32C-D84644687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21">
              <a:extLst>
                <a:ext uri="{FF2B5EF4-FFF2-40B4-BE49-F238E27FC236}">
                  <a16:creationId xmlns:a16="http://schemas.microsoft.com/office/drawing/2014/main" id="{87BB2CBB-9C22-4E28-AB86-DC92AEE2D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22">
              <a:extLst>
                <a:ext uri="{FF2B5EF4-FFF2-40B4-BE49-F238E27FC236}">
                  <a16:creationId xmlns:a16="http://schemas.microsoft.com/office/drawing/2014/main" id="{F85B3053-8D9F-410A-80C2-7960DDEA6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23">
              <a:extLst>
                <a:ext uri="{FF2B5EF4-FFF2-40B4-BE49-F238E27FC236}">
                  <a16:creationId xmlns:a16="http://schemas.microsoft.com/office/drawing/2014/main" id="{E8FF5DA7-6E72-41F1-A54C-EAF440A27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A899734C-500F-4274-9854-8BFA14A1D7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251969" y="1186483"/>
            <a:ext cx="6636259" cy="4477933"/>
            <a:chOff x="1669293" y="1186483"/>
            <a:chExt cx="8848345" cy="4477933"/>
          </a:xfrm>
        </p:grpSpPr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FF07BF51-2934-47AD-A415-7400882F14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6" name="Isosceles Triangle 85">
              <a:extLst>
                <a:ext uri="{FF2B5EF4-FFF2-40B4-BE49-F238E27FC236}">
                  <a16:creationId xmlns:a16="http://schemas.microsoft.com/office/drawing/2014/main" id="{DD6E3DF0-EDC0-458B-9C5B-911814F0A6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5D0824B1-47C9-4504-99FB-CB1505197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89" name="Rectangle 88">
            <a:extLst>
              <a:ext uri="{FF2B5EF4-FFF2-40B4-BE49-F238E27FC236}">
                <a16:creationId xmlns:a16="http://schemas.microsoft.com/office/drawing/2014/main" id="{3904BE49-D42F-4F46-B6D8-2F31712168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D57C06C8-18BE-4336-B9E0-3E15ACC93B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47255" y="-59376"/>
            <a:ext cx="9386886" cy="6923798"/>
            <a:chOff x="-329674" y="-51881"/>
            <a:chExt cx="12515851" cy="6923798"/>
          </a:xfrm>
        </p:grpSpPr>
        <p:sp>
          <p:nvSpPr>
            <p:cNvPr id="92" name="Freeform 5">
              <a:extLst>
                <a:ext uri="{FF2B5EF4-FFF2-40B4-BE49-F238E27FC236}">
                  <a16:creationId xmlns:a16="http://schemas.microsoft.com/office/drawing/2014/main" id="{C1C39E9B-4917-47D7-B9CB-56480F8876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6">
              <a:extLst>
                <a:ext uri="{FF2B5EF4-FFF2-40B4-BE49-F238E27FC236}">
                  <a16:creationId xmlns:a16="http://schemas.microsoft.com/office/drawing/2014/main" id="{5F7200AE-DDFE-46D2-ABCA-99906B970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7">
              <a:extLst>
                <a:ext uri="{FF2B5EF4-FFF2-40B4-BE49-F238E27FC236}">
                  <a16:creationId xmlns:a16="http://schemas.microsoft.com/office/drawing/2014/main" id="{CAC40760-2393-4FAE-9A58-F4CDC0671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8">
              <a:extLst>
                <a:ext uri="{FF2B5EF4-FFF2-40B4-BE49-F238E27FC236}">
                  <a16:creationId xmlns:a16="http://schemas.microsoft.com/office/drawing/2014/main" id="{1080422B-1649-4C8E-9459-4214243609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9">
              <a:extLst>
                <a:ext uri="{FF2B5EF4-FFF2-40B4-BE49-F238E27FC236}">
                  <a16:creationId xmlns:a16="http://schemas.microsoft.com/office/drawing/2014/main" id="{0136A7BD-0DB3-401B-A6AB-38BD30D10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10">
              <a:extLst>
                <a:ext uri="{FF2B5EF4-FFF2-40B4-BE49-F238E27FC236}">
                  <a16:creationId xmlns:a16="http://schemas.microsoft.com/office/drawing/2014/main" id="{FD037346-242B-41AF-8CF5-C35284CA2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11">
              <a:extLst>
                <a:ext uri="{FF2B5EF4-FFF2-40B4-BE49-F238E27FC236}">
                  <a16:creationId xmlns:a16="http://schemas.microsoft.com/office/drawing/2014/main" id="{238EBF94-0BBF-4BAE-AE27-729E3AC135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12">
              <a:extLst>
                <a:ext uri="{FF2B5EF4-FFF2-40B4-BE49-F238E27FC236}">
                  <a16:creationId xmlns:a16="http://schemas.microsoft.com/office/drawing/2014/main" id="{3940EFD7-EB1A-47AF-9DC9-7D4FCC6011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13">
              <a:extLst>
                <a:ext uri="{FF2B5EF4-FFF2-40B4-BE49-F238E27FC236}">
                  <a16:creationId xmlns:a16="http://schemas.microsoft.com/office/drawing/2014/main" id="{6BAA7A10-98A8-4931-9BE2-B573EB3767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14">
              <a:extLst>
                <a:ext uri="{FF2B5EF4-FFF2-40B4-BE49-F238E27FC236}">
                  <a16:creationId xmlns:a16="http://schemas.microsoft.com/office/drawing/2014/main" id="{420223F5-34A9-4388-AF7B-38C76242FC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15">
              <a:extLst>
                <a:ext uri="{FF2B5EF4-FFF2-40B4-BE49-F238E27FC236}">
                  <a16:creationId xmlns:a16="http://schemas.microsoft.com/office/drawing/2014/main" id="{3CC9C746-C646-4363-B3D3-349B5C18C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16">
              <a:extLst>
                <a:ext uri="{FF2B5EF4-FFF2-40B4-BE49-F238E27FC236}">
                  <a16:creationId xmlns:a16="http://schemas.microsoft.com/office/drawing/2014/main" id="{3EAA5BC5-AB13-4C8E-9D9D-05DE777C5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17">
              <a:extLst>
                <a:ext uri="{FF2B5EF4-FFF2-40B4-BE49-F238E27FC236}">
                  <a16:creationId xmlns:a16="http://schemas.microsoft.com/office/drawing/2014/main" id="{500FC397-0569-4EC4-926A-DDD62AC495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18">
              <a:extLst>
                <a:ext uri="{FF2B5EF4-FFF2-40B4-BE49-F238E27FC236}">
                  <a16:creationId xmlns:a16="http://schemas.microsoft.com/office/drawing/2014/main" id="{284FF041-FE7D-47CD-830F-7FABF41C7C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19">
              <a:extLst>
                <a:ext uri="{FF2B5EF4-FFF2-40B4-BE49-F238E27FC236}">
                  <a16:creationId xmlns:a16="http://schemas.microsoft.com/office/drawing/2014/main" id="{224154F3-CDFE-4FFF-92E4-ECEACF4A66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20">
              <a:extLst>
                <a:ext uri="{FF2B5EF4-FFF2-40B4-BE49-F238E27FC236}">
                  <a16:creationId xmlns:a16="http://schemas.microsoft.com/office/drawing/2014/main" id="{CCE7404D-AA5A-4B82-A875-07F35D7C2D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21">
              <a:extLst>
                <a:ext uri="{FF2B5EF4-FFF2-40B4-BE49-F238E27FC236}">
                  <a16:creationId xmlns:a16="http://schemas.microsoft.com/office/drawing/2014/main" id="{526B6FED-4F20-4070-95B4-FF6F439E1C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22">
              <a:extLst>
                <a:ext uri="{FF2B5EF4-FFF2-40B4-BE49-F238E27FC236}">
                  <a16:creationId xmlns:a16="http://schemas.microsoft.com/office/drawing/2014/main" id="{3A75958D-1716-4B5A-A745-AFA4962FA4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23">
              <a:extLst>
                <a:ext uri="{FF2B5EF4-FFF2-40B4-BE49-F238E27FC236}">
                  <a16:creationId xmlns:a16="http://schemas.microsoft.com/office/drawing/2014/main" id="{531A2051-17DE-4E9D-9EA6-026B97B1A9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2" name="Rectangle 111">
            <a:extLst>
              <a:ext uri="{FF2B5EF4-FFF2-40B4-BE49-F238E27FC236}">
                <a16:creationId xmlns:a16="http://schemas.microsoft.com/office/drawing/2014/main" id="{CE0642A0-80D3-4F37-8249-A07E6F3828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010" y="-6706"/>
            <a:ext cx="9146010" cy="412771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5013" y="568335"/>
            <a:ext cx="6213177" cy="3230853"/>
          </a:xfrm>
          <a:prstGeom prst="rect">
            <a:avLst/>
          </a:prstGeom>
          <a:ln w="12700">
            <a:noFill/>
          </a:ln>
        </p:spPr>
      </p:pic>
      <p:grpSp>
        <p:nvGrpSpPr>
          <p:cNvPr id="114" name="Group 113">
            <a:extLst>
              <a:ext uri="{FF2B5EF4-FFF2-40B4-BE49-F238E27FC236}">
                <a16:creationId xmlns:a16="http://schemas.microsoft.com/office/drawing/2014/main" id="{FA760135-24A9-40C9-B45F-2EB5B6420E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206292"/>
            <a:ext cx="9144574" cy="1771275"/>
            <a:chOff x="1" y="3893141"/>
            <a:chExt cx="12192755" cy="1771275"/>
          </a:xfrm>
        </p:grpSpPr>
        <p:sp>
          <p:nvSpPr>
            <p:cNvPr id="115" name="Isosceles Triangle 39">
              <a:extLst>
                <a:ext uri="{FF2B5EF4-FFF2-40B4-BE49-F238E27FC236}">
                  <a16:creationId xmlns:a16="http://schemas.microsoft.com/office/drawing/2014/main" id="{20E3CEE0-0CB3-421F-99FC-4585E62437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4346BB80-2556-4779-9642-5706CAA33C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3893141"/>
              <a:ext cx="12192755" cy="142021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1262986" y="4293388"/>
            <a:ext cx="6625241" cy="727748"/>
          </a:xfrm>
        </p:spPr>
        <p:txBody>
          <a:bodyPr vert="horz" lIns="228600" tIns="228600" rIns="228600" bIns="0" rtlCol="0" anchor="b">
            <a:normAutofit/>
          </a:bodyPr>
          <a:lstStyle/>
          <a:p>
            <a:pPr defTabSz="914400">
              <a:lnSpc>
                <a:spcPct val="80000"/>
              </a:lnSpc>
            </a:pPr>
            <a:r>
              <a:rPr lang="en-US" sz="3500" spc="-150"/>
              <a:t>OPERADORES LÓGICOS</a:t>
            </a:r>
          </a:p>
        </p:txBody>
      </p:sp>
    </p:spTree>
    <p:extLst>
      <p:ext uri="{BB962C8B-B14F-4D97-AF65-F5344CB8AC3E}">
        <p14:creationId xmlns:p14="http://schemas.microsoft.com/office/powerpoint/2010/main" val="26486625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roup 63">
            <a:extLst>
              <a:ext uri="{FF2B5EF4-FFF2-40B4-BE49-F238E27FC236}">
                <a16:creationId xmlns:a16="http://schemas.microsoft.com/office/drawing/2014/main" id="{17C4610E-9C18-467B-BF10-BE6A974CC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47255" y="-59376"/>
            <a:ext cx="9386886" cy="6923798"/>
            <a:chOff x="-329674" y="-51881"/>
            <a:chExt cx="12515851" cy="6923798"/>
          </a:xfrm>
        </p:grpSpPr>
        <p:sp>
          <p:nvSpPr>
            <p:cNvPr id="65" name="Freeform 5">
              <a:extLst>
                <a:ext uri="{FF2B5EF4-FFF2-40B4-BE49-F238E27FC236}">
                  <a16:creationId xmlns:a16="http://schemas.microsoft.com/office/drawing/2014/main" id="{296DF307-344E-4E9B-A7AA-8139E450D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6" name="Freeform 6">
              <a:extLst>
                <a:ext uri="{FF2B5EF4-FFF2-40B4-BE49-F238E27FC236}">
                  <a16:creationId xmlns:a16="http://schemas.microsoft.com/office/drawing/2014/main" id="{E263CC2D-ACFB-4EB3-ADF9-CD82BC8422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7" name="Freeform 7">
              <a:extLst>
                <a:ext uri="{FF2B5EF4-FFF2-40B4-BE49-F238E27FC236}">
                  <a16:creationId xmlns:a16="http://schemas.microsoft.com/office/drawing/2014/main" id="{C5366E2F-9BA0-485A-B1CA-A5E6E2E37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8" name="Freeform 8">
              <a:extLst>
                <a:ext uri="{FF2B5EF4-FFF2-40B4-BE49-F238E27FC236}">
                  <a16:creationId xmlns:a16="http://schemas.microsoft.com/office/drawing/2014/main" id="{1803051E-7C26-4F53-8293-B4EAED421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9" name="Freeform 9">
              <a:extLst>
                <a:ext uri="{FF2B5EF4-FFF2-40B4-BE49-F238E27FC236}">
                  <a16:creationId xmlns:a16="http://schemas.microsoft.com/office/drawing/2014/main" id="{D10888CD-E496-4116-9C45-CF4F17ADE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0" name="Freeform 10">
              <a:extLst>
                <a:ext uri="{FF2B5EF4-FFF2-40B4-BE49-F238E27FC236}">
                  <a16:creationId xmlns:a16="http://schemas.microsoft.com/office/drawing/2014/main" id="{0A42DA8F-DA3D-43E9-A184-E0F6C133A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1" name="Freeform 11">
              <a:extLst>
                <a:ext uri="{FF2B5EF4-FFF2-40B4-BE49-F238E27FC236}">
                  <a16:creationId xmlns:a16="http://schemas.microsoft.com/office/drawing/2014/main" id="{473EAD31-7AA3-49B7-ADD6-C13FF0F14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2" name="Freeform 12">
              <a:extLst>
                <a:ext uri="{FF2B5EF4-FFF2-40B4-BE49-F238E27FC236}">
                  <a16:creationId xmlns:a16="http://schemas.microsoft.com/office/drawing/2014/main" id="{2BBB7CDF-BA2E-451F-9201-CF2B6FEAEA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3" name="Freeform 13">
              <a:extLst>
                <a:ext uri="{FF2B5EF4-FFF2-40B4-BE49-F238E27FC236}">
                  <a16:creationId xmlns:a16="http://schemas.microsoft.com/office/drawing/2014/main" id="{84809EF2-CD0D-4BC3-ABC7-E7E312A1D7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4" name="Freeform 14">
              <a:extLst>
                <a:ext uri="{FF2B5EF4-FFF2-40B4-BE49-F238E27FC236}">
                  <a16:creationId xmlns:a16="http://schemas.microsoft.com/office/drawing/2014/main" id="{11D2D6C5-637B-4AFE-97F4-D4E48A6134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5" name="Freeform 15">
              <a:extLst>
                <a:ext uri="{FF2B5EF4-FFF2-40B4-BE49-F238E27FC236}">
                  <a16:creationId xmlns:a16="http://schemas.microsoft.com/office/drawing/2014/main" id="{F841B2C5-57F5-4FE6-B4D4-EBB3F30881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16">
              <a:extLst>
                <a:ext uri="{FF2B5EF4-FFF2-40B4-BE49-F238E27FC236}">
                  <a16:creationId xmlns:a16="http://schemas.microsoft.com/office/drawing/2014/main" id="{B4822A39-2A52-4B2C-9319-BEFC526DB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17">
              <a:extLst>
                <a:ext uri="{FF2B5EF4-FFF2-40B4-BE49-F238E27FC236}">
                  <a16:creationId xmlns:a16="http://schemas.microsoft.com/office/drawing/2014/main" id="{4E469692-E783-4950-8DEC-3A1FD3978B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18">
              <a:extLst>
                <a:ext uri="{FF2B5EF4-FFF2-40B4-BE49-F238E27FC236}">
                  <a16:creationId xmlns:a16="http://schemas.microsoft.com/office/drawing/2014/main" id="{012909CD-3254-41E5-B8BB-0F2D7CE0D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19">
              <a:extLst>
                <a:ext uri="{FF2B5EF4-FFF2-40B4-BE49-F238E27FC236}">
                  <a16:creationId xmlns:a16="http://schemas.microsoft.com/office/drawing/2014/main" id="{93E7648E-861E-4503-AEDC-56C4EC507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20">
              <a:extLst>
                <a:ext uri="{FF2B5EF4-FFF2-40B4-BE49-F238E27FC236}">
                  <a16:creationId xmlns:a16="http://schemas.microsoft.com/office/drawing/2014/main" id="{F9C72257-EBD0-4D1C-A32C-D84644687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21">
              <a:extLst>
                <a:ext uri="{FF2B5EF4-FFF2-40B4-BE49-F238E27FC236}">
                  <a16:creationId xmlns:a16="http://schemas.microsoft.com/office/drawing/2014/main" id="{87BB2CBB-9C22-4E28-AB86-DC92AEE2D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22">
              <a:extLst>
                <a:ext uri="{FF2B5EF4-FFF2-40B4-BE49-F238E27FC236}">
                  <a16:creationId xmlns:a16="http://schemas.microsoft.com/office/drawing/2014/main" id="{F85B3053-8D9F-410A-80C2-7960DDEA6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23">
              <a:extLst>
                <a:ext uri="{FF2B5EF4-FFF2-40B4-BE49-F238E27FC236}">
                  <a16:creationId xmlns:a16="http://schemas.microsoft.com/office/drawing/2014/main" id="{E8FF5DA7-6E72-41F1-A54C-EAF440A27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A899734C-500F-4274-9854-8BFA14A1D7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251969" y="1186483"/>
            <a:ext cx="6636259" cy="4477933"/>
            <a:chOff x="1669293" y="1186483"/>
            <a:chExt cx="8848345" cy="4477933"/>
          </a:xfrm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FF07BF51-2934-47AD-A415-7400882F14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7" name="Isosceles Triangle 86">
              <a:extLst>
                <a:ext uri="{FF2B5EF4-FFF2-40B4-BE49-F238E27FC236}">
                  <a16:creationId xmlns:a16="http://schemas.microsoft.com/office/drawing/2014/main" id="{DD6E3DF0-EDC0-458B-9C5B-911814F0A6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5D0824B1-47C9-4504-99FB-CB1505197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90" name="Rectangle 89">
            <a:extLst>
              <a:ext uri="{FF2B5EF4-FFF2-40B4-BE49-F238E27FC236}">
                <a16:creationId xmlns:a16="http://schemas.microsoft.com/office/drawing/2014/main" id="{3904BE49-D42F-4F46-B6D8-2F31712168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D57C06C8-18BE-4336-B9E0-3E15ACC93B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47255" y="-59376"/>
            <a:ext cx="9386886" cy="6923798"/>
            <a:chOff x="-329674" y="-51881"/>
            <a:chExt cx="12515851" cy="6923798"/>
          </a:xfrm>
        </p:grpSpPr>
        <p:sp>
          <p:nvSpPr>
            <p:cNvPr id="93" name="Freeform 5">
              <a:extLst>
                <a:ext uri="{FF2B5EF4-FFF2-40B4-BE49-F238E27FC236}">
                  <a16:creationId xmlns:a16="http://schemas.microsoft.com/office/drawing/2014/main" id="{C1C39E9B-4917-47D7-B9CB-56480F8876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6">
              <a:extLst>
                <a:ext uri="{FF2B5EF4-FFF2-40B4-BE49-F238E27FC236}">
                  <a16:creationId xmlns:a16="http://schemas.microsoft.com/office/drawing/2014/main" id="{5F7200AE-DDFE-46D2-ABCA-99906B970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7">
              <a:extLst>
                <a:ext uri="{FF2B5EF4-FFF2-40B4-BE49-F238E27FC236}">
                  <a16:creationId xmlns:a16="http://schemas.microsoft.com/office/drawing/2014/main" id="{CAC40760-2393-4FAE-9A58-F4CDC0671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8">
              <a:extLst>
                <a:ext uri="{FF2B5EF4-FFF2-40B4-BE49-F238E27FC236}">
                  <a16:creationId xmlns:a16="http://schemas.microsoft.com/office/drawing/2014/main" id="{1080422B-1649-4C8E-9459-4214243609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9">
              <a:extLst>
                <a:ext uri="{FF2B5EF4-FFF2-40B4-BE49-F238E27FC236}">
                  <a16:creationId xmlns:a16="http://schemas.microsoft.com/office/drawing/2014/main" id="{0136A7BD-0DB3-401B-A6AB-38BD30D10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10">
              <a:extLst>
                <a:ext uri="{FF2B5EF4-FFF2-40B4-BE49-F238E27FC236}">
                  <a16:creationId xmlns:a16="http://schemas.microsoft.com/office/drawing/2014/main" id="{FD037346-242B-41AF-8CF5-C35284CA2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11">
              <a:extLst>
                <a:ext uri="{FF2B5EF4-FFF2-40B4-BE49-F238E27FC236}">
                  <a16:creationId xmlns:a16="http://schemas.microsoft.com/office/drawing/2014/main" id="{238EBF94-0BBF-4BAE-AE27-729E3AC135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12">
              <a:extLst>
                <a:ext uri="{FF2B5EF4-FFF2-40B4-BE49-F238E27FC236}">
                  <a16:creationId xmlns:a16="http://schemas.microsoft.com/office/drawing/2014/main" id="{3940EFD7-EB1A-47AF-9DC9-7D4FCC6011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13">
              <a:extLst>
                <a:ext uri="{FF2B5EF4-FFF2-40B4-BE49-F238E27FC236}">
                  <a16:creationId xmlns:a16="http://schemas.microsoft.com/office/drawing/2014/main" id="{6BAA7A10-98A8-4931-9BE2-B573EB3767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14">
              <a:extLst>
                <a:ext uri="{FF2B5EF4-FFF2-40B4-BE49-F238E27FC236}">
                  <a16:creationId xmlns:a16="http://schemas.microsoft.com/office/drawing/2014/main" id="{420223F5-34A9-4388-AF7B-38C76242FC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15">
              <a:extLst>
                <a:ext uri="{FF2B5EF4-FFF2-40B4-BE49-F238E27FC236}">
                  <a16:creationId xmlns:a16="http://schemas.microsoft.com/office/drawing/2014/main" id="{3CC9C746-C646-4363-B3D3-349B5C18C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16">
              <a:extLst>
                <a:ext uri="{FF2B5EF4-FFF2-40B4-BE49-F238E27FC236}">
                  <a16:creationId xmlns:a16="http://schemas.microsoft.com/office/drawing/2014/main" id="{3EAA5BC5-AB13-4C8E-9D9D-05DE777C5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17">
              <a:extLst>
                <a:ext uri="{FF2B5EF4-FFF2-40B4-BE49-F238E27FC236}">
                  <a16:creationId xmlns:a16="http://schemas.microsoft.com/office/drawing/2014/main" id="{500FC397-0569-4EC4-926A-DDD62AC495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18">
              <a:extLst>
                <a:ext uri="{FF2B5EF4-FFF2-40B4-BE49-F238E27FC236}">
                  <a16:creationId xmlns:a16="http://schemas.microsoft.com/office/drawing/2014/main" id="{284FF041-FE7D-47CD-830F-7FABF41C7C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19">
              <a:extLst>
                <a:ext uri="{FF2B5EF4-FFF2-40B4-BE49-F238E27FC236}">
                  <a16:creationId xmlns:a16="http://schemas.microsoft.com/office/drawing/2014/main" id="{224154F3-CDFE-4FFF-92E4-ECEACF4A66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20">
              <a:extLst>
                <a:ext uri="{FF2B5EF4-FFF2-40B4-BE49-F238E27FC236}">
                  <a16:creationId xmlns:a16="http://schemas.microsoft.com/office/drawing/2014/main" id="{CCE7404D-AA5A-4B82-A875-07F35D7C2D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21">
              <a:extLst>
                <a:ext uri="{FF2B5EF4-FFF2-40B4-BE49-F238E27FC236}">
                  <a16:creationId xmlns:a16="http://schemas.microsoft.com/office/drawing/2014/main" id="{526B6FED-4F20-4070-95B4-FF6F439E1C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22">
              <a:extLst>
                <a:ext uri="{FF2B5EF4-FFF2-40B4-BE49-F238E27FC236}">
                  <a16:creationId xmlns:a16="http://schemas.microsoft.com/office/drawing/2014/main" id="{3A75958D-1716-4B5A-A745-AFA4962FA4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23">
              <a:extLst>
                <a:ext uri="{FF2B5EF4-FFF2-40B4-BE49-F238E27FC236}">
                  <a16:creationId xmlns:a16="http://schemas.microsoft.com/office/drawing/2014/main" id="{531A2051-17DE-4E9D-9EA6-026B97B1A9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3" name="Rectangle 112">
            <a:extLst>
              <a:ext uri="{FF2B5EF4-FFF2-40B4-BE49-F238E27FC236}">
                <a16:creationId xmlns:a16="http://schemas.microsoft.com/office/drawing/2014/main" id="{CE0642A0-80D3-4F37-8249-A07E6F3828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010" y="-6706"/>
            <a:ext cx="9146010" cy="412771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0930" y="568335"/>
            <a:ext cx="6201344" cy="3230853"/>
          </a:xfrm>
          <a:prstGeom prst="rect">
            <a:avLst/>
          </a:prstGeom>
          <a:ln w="12700">
            <a:noFill/>
          </a:ln>
        </p:spPr>
      </p:pic>
      <p:grpSp>
        <p:nvGrpSpPr>
          <p:cNvPr id="115" name="Group 114">
            <a:extLst>
              <a:ext uri="{FF2B5EF4-FFF2-40B4-BE49-F238E27FC236}">
                <a16:creationId xmlns:a16="http://schemas.microsoft.com/office/drawing/2014/main" id="{FA760135-24A9-40C9-B45F-2EB5B6420E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206292"/>
            <a:ext cx="9144574" cy="1771275"/>
            <a:chOff x="1" y="3893141"/>
            <a:chExt cx="12192755" cy="1771275"/>
          </a:xfrm>
        </p:grpSpPr>
        <p:sp>
          <p:nvSpPr>
            <p:cNvPr id="116" name="Isosceles Triangle 39">
              <a:extLst>
                <a:ext uri="{FF2B5EF4-FFF2-40B4-BE49-F238E27FC236}">
                  <a16:creationId xmlns:a16="http://schemas.microsoft.com/office/drawing/2014/main" id="{20E3CEE0-0CB3-421F-99FC-4585E62437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4346BB80-2556-4779-9642-5706CAA33C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3893141"/>
              <a:ext cx="12192755" cy="142021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1262986" y="4293388"/>
            <a:ext cx="6625241" cy="727748"/>
          </a:xfrm>
        </p:spPr>
        <p:txBody>
          <a:bodyPr vert="horz" lIns="228600" tIns="228600" rIns="228600" bIns="0" rtlCol="0" anchor="b">
            <a:normAutofit/>
          </a:bodyPr>
          <a:lstStyle/>
          <a:p>
            <a:pPr defTabSz="914400">
              <a:lnSpc>
                <a:spcPct val="80000"/>
              </a:lnSpc>
            </a:pPr>
            <a:r>
              <a:rPr lang="en-US" sz="3500" spc="-150"/>
              <a:t>OPERADORES LÓGICOS</a:t>
            </a:r>
          </a:p>
        </p:txBody>
      </p:sp>
    </p:spTree>
    <p:extLst>
      <p:ext uri="{BB962C8B-B14F-4D97-AF65-F5344CB8AC3E}">
        <p14:creationId xmlns:p14="http://schemas.microsoft.com/office/powerpoint/2010/main" val="24745453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roup 62">
            <a:extLst>
              <a:ext uri="{FF2B5EF4-FFF2-40B4-BE49-F238E27FC236}">
                <a16:creationId xmlns:a16="http://schemas.microsoft.com/office/drawing/2014/main" id="{17C4610E-9C18-467B-BF10-BE6A974CC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47255" y="-59376"/>
            <a:ext cx="9386886" cy="6923798"/>
            <a:chOff x="-329674" y="-51881"/>
            <a:chExt cx="12515851" cy="6923798"/>
          </a:xfrm>
        </p:grpSpPr>
        <p:sp>
          <p:nvSpPr>
            <p:cNvPr id="64" name="Freeform 5">
              <a:extLst>
                <a:ext uri="{FF2B5EF4-FFF2-40B4-BE49-F238E27FC236}">
                  <a16:creationId xmlns:a16="http://schemas.microsoft.com/office/drawing/2014/main" id="{296DF307-344E-4E9B-A7AA-8139E450D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5" name="Freeform 6">
              <a:extLst>
                <a:ext uri="{FF2B5EF4-FFF2-40B4-BE49-F238E27FC236}">
                  <a16:creationId xmlns:a16="http://schemas.microsoft.com/office/drawing/2014/main" id="{E263CC2D-ACFB-4EB3-ADF9-CD82BC8422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6" name="Freeform 7">
              <a:extLst>
                <a:ext uri="{FF2B5EF4-FFF2-40B4-BE49-F238E27FC236}">
                  <a16:creationId xmlns:a16="http://schemas.microsoft.com/office/drawing/2014/main" id="{C5366E2F-9BA0-485A-B1CA-A5E6E2E37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7" name="Freeform 8">
              <a:extLst>
                <a:ext uri="{FF2B5EF4-FFF2-40B4-BE49-F238E27FC236}">
                  <a16:creationId xmlns:a16="http://schemas.microsoft.com/office/drawing/2014/main" id="{1803051E-7C26-4F53-8293-B4EAED421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8" name="Freeform 9">
              <a:extLst>
                <a:ext uri="{FF2B5EF4-FFF2-40B4-BE49-F238E27FC236}">
                  <a16:creationId xmlns:a16="http://schemas.microsoft.com/office/drawing/2014/main" id="{D10888CD-E496-4116-9C45-CF4F17ADE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9" name="Freeform 10">
              <a:extLst>
                <a:ext uri="{FF2B5EF4-FFF2-40B4-BE49-F238E27FC236}">
                  <a16:creationId xmlns:a16="http://schemas.microsoft.com/office/drawing/2014/main" id="{0A42DA8F-DA3D-43E9-A184-E0F6C133A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0" name="Freeform 11">
              <a:extLst>
                <a:ext uri="{FF2B5EF4-FFF2-40B4-BE49-F238E27FC236}">
                  <a16:creationId xmlns:a16="http://schemas.microsoft.com/office/drawing/2014/main" id="{473EAD31-7AA3-49B7-ADD6-C13FF0F14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1" name="Freeform 12">
              <a:extLst>
                <a:ext uri="{FF2B5EF4-FFF2-40B4-BE49-F238E27FC236}">
                  <a16:creationId xmlns:a16="http://schemas.microsoft.com/office/drawing/2014/main" id="{2BBB7CDF-BA2E-451F-9201-CF2B6FEAEA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2" name="Freeform 13">
              <a:extLst>
                <a:ext uri="{FF2B5EF4-FFF2-40B4-BE49-F238E27FC236}">
                  <a16:creationId xmlns:a16="http://schemas.microsoft.com/office/drawing/2014/main" id="{84809EF2-CD0D-4BC3-ABC7-E7E312A1D7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3" name="Freeform 14">
              <a:extLst>
                <a:ext uri="{FF2B5EF4-FFF2-40B4-BE49-F238E27FC236}">
                  <a16:creationId xmlns:a16="http://schemas.microsoft.com/office/drawing/2014/main" id="{11D2D6C5-637B-4AFE-97F4-D4E48A6134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4" name="Freeform 15">
              <a:extLst>
                <a:ext uri="{FF2B5EF4-FFF2-40B4-BE49-F238E27FC236}">
                  <a16:creationId xmlns:a16="http://schemas.microsoft.com/office/drawing/2014/main" id="{F841B2C5-57F5-4FE6-B4D4-EBB3F30881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5" name="Freeform 16">
              <a:extLst>
                <a:ext uri="{FF2B5EF4-FFF2-40B4-BE49-F238E27FC236}">
                  <a16:creationId xmlns:a16="http://schemas.microsoft.com/office/drawing/2014/main" id="{B4822A39-2A52-4B2C-9319-BEFC526DB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17">
              <a:extLst>
                <a:ext uri="{FF2B5EF4-FFF2-40B4-BE49-F238E27FC236}">
                  <a16:creationId xmlns:a16="http://schemas.microsoft.com/office/drawing/2014/main" id="{4E469692-E783-4950-8DEC-3A1FD3978B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18">
              <a:extLst>
                <a:ext uri="{FF2B5EF4-FFF2-40B4-BE49-F238E27FC236}">
                  <a16:creationId xmlns:a16="http://schemas.microsoft.com/office/drawing/2014/main" id="{012909CD-3254-41E5-B8BB-0F2D7CE0D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19">
              <a:extLst>
                <a:ext uri="{FF2B5EF4-FFF2-40B4-BE49-F238E27FC236}">
                  <a16:creationId xmlns:a16="http://schemas.microsoft.com/office/drawing/2014/main" id="{93E7648E-861E-4503-AEDC-56C4EC507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20">
              <a:extLst>
                <a:ext uri="{FF2B5EF4-FFF2-40B4-BE49-F238E27FC236}">
                  <a16:creationId xmlns:a16="http://schemas.microsoft.com/office/drawing/2014/main" id="{F9C72257-EBD0-4D1C-A32C-D84644687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21">
              <a:extLst>
                <a:ext uri="{FF2B5EF4-FFF2-40B4-BE49-F238E27FC236}">
                  <a16:creationId xmlns:a16="http://schemas.microsoft.com/office/drawing/2014/main" id="{87BB2CBB-9C22-4E28-AB86-DC92AEE2D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22">
              <a:extLst>
                <a:ext uri="{FF2B5EF4-FFF2-40B4-BE49-F238E27FC236}">
                  <a16:creationId xmlns:a16="http://schemas.microsoft.com/office/drawing/2014/main" id="{F85B3053-8D9F-410A-80C2-7960DDEA6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23">
              <a:extLst>
                <a:ext uri="{FF2B5EF4-FFF2-40B4-BE49-F238E27FC236}">
                  <a16:creationId xmlns:a16="http://schemas.microsoft.com/office/drawing/2014/main" id="{E8FF5DA7-6E72-41F1-A54C-EAF440A27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A899734C-500F-4274-9854-8BFA14A1D7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251969" y="1186483"/>
            <a:ext cx="6636259" cy="4477933"/>
            <a:chOff x="1669293" y="1186483"/>
            <a:chExt cx="8848345" cy="4477933"/>
          </a:xfrm>
        </p:grpSpPr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FF07BF51-2934-47AD-A415-7400882F14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6" name="Isosceles Triangle 85">
              <a:extLst>
                <a:ext uri="{FF2B5EF4-FFF2-40B4-BE49-F238E27FC236}">
                  <a16:creationId xmlns:a16="http://schemas.microsoft.com/office/drawing/2014/main" id="{DD6E3DF0-EDC0-458B-9C5B-911814F0A6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5D0824B1-47C9-4504-99FB-CB1505197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89" name="Rectangle 88">
            <a:extLst>
              <a:ext uri="{FF2B5EF4-FFF2-40B4-BE49-F238E27FC236}">
                <a16:creationId xmlns:a16="http://schemas.microsoft.com/office/drawing/2014/main" id="{3904BE49-D42F-4F46-B6D8-2F31712168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D57C06C8-18BE-4336-B9E0-3E15ACC93B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47255" y="-59376"/>
            <a:ext cx="9386886" cy="6923798"/>
            <a:chOff x="-329674" y="-51881"/>
            <a:chExt cx="12515851" cy="6923798"/>
          </a:xfrm>
        </p:grpSpPr>
        <p:sp>
          <p:nvSpPr>
            <p:cNvPr id="92" name="Freeform 5">
              <a:extLst>
                <a:ext uri="{FF2B5EF4-FFF2-40B4-BE49-F238E27FC236}">
                  <a16:creationId xmlns:a16="http://schemas.microsoft.com/office/drawing/2014/main" id="{C1C39E9B-4917-47D7-B9CB-56480F8876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6">
              <a:extLst>
                <a:ext uri="{FF2B5EF4-FFF2-40B4-BE49-F238E27FC236}">
                  <a16:creationId xmlns:a16="http://schemas.microsoft.com/office/drawing/2014/main" id="{5F7200AE-DDFE-46D2-ABCA-99906B970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7">
              <a:extLst>
                <a:ext uri="{FF2B5EF4-FFF2-40B4-BE49-F238E27FC236}">
                  <a16:creationId xmlns:a16="http://schemas.microsoft.com/office/drawing/2014/main" id="{CAC40760-2393-4FAE-9A58-F4CDC0671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8">
              <a:extLst>
                <a:ext uri="{FF2B5EF4-FFF2-40B4-BE49-F238E27FC236}">
                  <a16:creationId xmlns:a16="http://schemas.microsoft.com/office/drawing/2014/main" id="{1080422B-1649-4C8E-9459-4214243609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9">
              <a:extLst>
                <a:ext uri="{FF2B5EF4-FFF2-40B4-BE49-F238E27FC236}">
                  <a16:creationId xmlns:a16="http://schemas.microsoft.com/office/drawing/2014/main" id="{0136A7BD-0DB3-401B-A6AB-38BD30D10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10">
              <a:extLst>
                <a:ext uri="{FF2B5EF4-FFF2-40B4-BE49-F238E27FC236}">
                  <a16:creationId xmlns:a16="http://schemas.microsoft.com/office/drawing/2014/main" id="{FD037346-242B-41AF-8CF5-C35284CA2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11">
              <a:extLst>
                <a:ext uri="{FF2B5EF4-FFF2-40B4-BE49-F238E27FC236}">
                  <a16:creationId xmlns:a16="http://schemas.microsoft.com/office/drawing/2014/main" id="{238EBF94-0BBF-4BAE-AE27-729E3AC135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12">
              <a:extLst>
                <a:ext uri="{FF2B5EF4-FFF2-40B4-BE49-F238E27FC236}">
                  <a16:creationId xmlns:a16="http://schemas.microsoft.com/office/drawing/2014/main" id="{3940EFD7-EB1A-47AF-9DC9-7D4FCC6011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13">
              <a:extLst>
                <a:ext uri="{FF2B5EF4-FFF2-40B4-BE49-F238E27FC236}">
                  <a16:creationId xmlns:a16="http://schemas.microsoft.com/office/drawing/2014/main" id="{6BAA7A10-98A8-4931-9BE2-B573EB3767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14">
              <a:extLst>
                <a:ext uri="{FF2B5EF4-FFF2-40B4-BE49-F238E27FC236}">
                  <a16:creationId xmlns:a16="http://schemas.microsoft.com/office/drawing/2014/main" id="{420223F5-34A9-4388-AF7B-38C76242FC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15">
              <a:extLst>
                <a:ext uri="{FF2B5EF4-FFF2-40B4-BE49-F238E27FC236}">
                  <a16:creationId xmlns:a16="http://schemas.microsoft.com/office/drawing/2014/main" id="{3CC9C746-C646-4363-B3D3-349B5C18C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16">
              <a:extLst>
                <a:ext uri="{FF2B5EF4-FFF2-40B4-BE49-F238E27FC236}">
                  <a16:creationId xmlns:a16="http://schemas.microsoft.com/office/drawing/2014/main" id="{3EAA5BC5-AB13-4C8E-9D9D-05DE777C5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17">
              <a:extLst>
                <a:ext uri="{FF2B5EF4-FFF2-40B4-BE49-F238E27FC236}">
                  <a16:creationId xmlns:a16="http://schemas.microsoft.com/office/drawing/2014/main" id="{500FC397-0569-4EC4-926A-DDD62AC495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18">
              <a:extLst>
                <a:ext uri="{FF2B5EF4-FFF2-40B4-BE49-F238E27FC236}">
                  <a16:creationId xmlns:a16="http://schemas.microsoft.com/office/drawing/2014/main" id="{284FF041-FE7D-47CD-830F-7FABF41C7C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19">
              <a:extLst>
                <a:ext uri="{FF2B5EF4-FFF2-40B4-BE49-F238E27FC236}">
                  <a16:creationId xmlns:a16="http://schemas.microsoft.com/office/drawing/2014/main" id="{224154F3-CDFE-4FFF-92E4-ECEACF4A66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20">
              <a:extLst>
                <a:ext uri="{FF2B5EF4-FFF2-40B4-BE49-F238E27FC236}">
                  <a16:creationId xmlns:a16="http://schemas.microsoft.com/office/drawing/2014/main" id="{CCE7404D-AA5A-4B82-A875-07F35D7C2D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21">
              <a:extLst>
                <a:ext uri="{FF2B5EF4-FFF2-40B4-BE49-F238E27FC236}">
                  <a16:creationId xmlns:a16="http://schemas.microsoft.com/office/drawing/2014/main" id="{526B6FED-4F20-4070-95B4-FF6F439E1C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22">
              <a:extLst>
                <a:ext uri="{FF2B5EF4-FFF2-40B4-BE49-F238E27FC236}">
                  <a16:creationId xmlns:a16="http://schemas.microsoft.com/office/drawing/2014/main" id="{3A75958D-1716-4B5A-A745-AFA4962FA4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23">
              <a:extLst>
                <a:ext uri="{FF2B5EF4-FFF2-40B4-BE49-F238E27FC236}">
                  <a16:creationId xmlns:a16="http://schemas.microsoft.com/office/drawing/2014/main" id="{531A2051-17DE-4E9D-9EA6-026B97B1A9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2" name="Rectangle 111">
            <a:extLst>
              <a:ext uri="{FF2B5EF4-FFF2-40B4-BE49-F238E27FC236}">
                <a16:creationId xmlns:a16="http://schemas.microsoft.com/office/drawing/2014/main" id="{CE0642A0-80D3-4F37-8249-A07E6F3828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010" y="-6706"/>
            <a:ext cx="9146010" cy="412771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3361" y="568335"/>
            <a:ext cx="5296481" cy="3230853"/>
          </a:xfrm>
          <a:prstGeom prst="rect">
            <a:avLst/>
          </a:prstGeom>
          <a:ln w="12700">
            <a:noFill/>
          </a:ln>
        </p:spPr>
      </p:pic>
      <p:grpSp>
        <p:nvGrpSpPr>
          <p:cNvPr id="114" name="Group 113">
            <a:extLst>
              <a:ext uri="{FF2B5EF4-FFF2-40B4-BE49-F238E27FC236}">
                <a16:creationId xmlns:a16="http://schemas.microsoft.com/office/drawing/2014/main" id="{FA760135-24A9-40C9-B45F-2EB5B6420E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206292"/>
            <a:ext cx="9144574" cy="1771275"/>
            <a:chOff x="1" y="3893141"/>
            <a:chExt cx="12192755" cy="1771275"/>
          </a:xfrm>
        </p:grpSpPr>
        <p:sp>
          <p:nvSpPr>
            <p:cNvPr id="115" name="Isosceles Triangle 39">
              <a:extLst>
                <a:ext uri="{FF2B5EF4-FFF2-40B4-BE49-F238E27FC236}">
                  <a16:creationId xmlns:a16="http://schemas.microsoft.com/office/drawing/2014/main" id="{20E3CEE0-0CB3-421F-99FC-4585E62437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4346BB80-2556-4779-9642-5706CAA33C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3893141"/>
              <a:ext cx="12192755" cy="142021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1262986" y="4293388"/>
            <a:ext cx="6625241" cy="727748"/>
          </a:xfrm>
        </p:spPr>
        <p:txBody>
          <a:bodyPr vert="horz" lIns="228600" tIns="228600" rIns="228600" bIns="0" rtlCol="0" anchor="b">
            <a:normAutofit/>
          </a:bodyPr>
          <a:lstStyle/>
          <a:p>
            <a:pPr defTabSz="914400">
              <a:lnSpc>
                <a:spcPct val="80000"/>
              </a:lnSpc>
            </a:pPr>
            <a:r>
              <a:rPr lang="en-US" sz="3500" spc="-150"/>
              <a:t>Prioridade entre OPERADORES</a:t>
            </a:r>
          </a:p>
        </p:txBody>
      </p:sp>
    </p:spTree>
    <p:extLst>
      <p:ext uri="{BB962C8B-B14F-4D97-AF65-F5344CB8AC3E}">
        <p14:creationId xmlns:p14="http://schemas.microsoft.com/office/powerpoint/2010/main" val="28492497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roup 62">
            <a:extLst>
              <a:ext uri="{FF2B5EF4-FFF2-40B4-BE49-F238E27FC236}">
                <a16:creationId xmlns:a16="http://schemas.microsoft.com/office/drawing/2014/main" id="{17C4610E-9C18-467B-BF10-BE6A974CC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47255" y="-59376"/>
            <a:ext cx="9386886" cy="6923798"/>
            <a:chOff x="-329674" y="-51881"/>
            <a:chExt cx="12515851" cy="6923798"/>
          </a:xfrm>
        </p:grpSpPr>
        <p:sp>
          <p:nvSpPr>
            <p:cNvPr id="64" name="Freeform 5">
              <a:extLst>
                <a:ext uri="{FF2B5EF4-FFF2-40B4-BE49-F238E27FC236}">
                  <a16:creationId xmlns:a16="http://schemas.microsoft.com/office/drawing/2014/main" id="{296DF307-344E-4E9B-A7AA-8139E450D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5" name="Freeform 6">
              <a:extLst>
                <a:ext uri="{FF2B5EF4-FFF2-40B4-BE49-F238E27FC236}">
                  <a16:creationId xmlns:a16="http://schemas.microsoft.com/office/drawing/2014/main" id="{E263CC2D-ACFB-4EB3-ADF9-CD82BC8422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6" name="Freeform 7">
              <a:extLst>
                <a:ext uri="{FF2B5EF4-FFF2-40B4-BE49-F238E27FC236}">
                  <a16:creationId xmlns:a16="http://schemas.microsoft.com/office/drawing/2014/main" id="{C5366E2F-9BA0-485A-B1CA-A5E6E2E37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7" name="Freeform 8">
              <a:extLst>
                <a:ext uri="{FF2B5EF4-FFF2-40B4-BE49-F238E27FC236}">
                  <a16:creationId xmlns:a16="http://schemas.microsoft.com/office/drawing/2014/main" id="{1803051E-7C26-4F53-8293-B4EAED421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8" name="Freeform 9">
              <a:extLst>
                <a:ext uri="{FF2B5EF4-FFF2-40B4-BE49-F238E27FC236}">
                  <a16:creationId xmlns:a16="http://schemas.microsoft.com/office/drawing/2014/main" id="{D10888CD-E496-4116-9C45-CF4F17ADE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9" name="Freeform 10">
              <a:extLst>
                <a:ext uri="{FF2B5EF4-FFF2-40B4-BE49-F238E27FC236}">
                  <a16:creationId xmlns:a16="http://schemas.microsoft.com/office/drawing/2014/main" id="{0A42DA8F-DA3D-43E9-A184-E0F6C133A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0" name="Freeform 11">
              <a:extLst>
                <a:ext uri="{FF2B5EF4-FFF2-40B4-BE49-F238E27FC236}">
                  <a16:creationId xmlns:a16="http://schemas.microsoft.com/office/drawing/2014/main" id="{473EAD31-7AA3-49B7-ADD6-C13FF0F14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1" name="Freeform 12">
              <a:extLst>
                <a:ext uri="{FF2B5EF4-FFF2-40B4-BE49-F238E27FC236}">
                  <a16:creationId xmlns:a16="http://schemas.microsoft.com/office/drawing/2014/main" id="{2BBB7CDF-BA2E-451F-9201-CF2B6FEAEA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2" name="Freeform 13">
              <a:extLst>
                <a:ext uri="{FF2B5EF4-FFF2-40B4-BE49-F238E27FC236}">
                  <a16:creationId xmlns:a16="http://schemas.microsoft.com/office/drawing/2014/main" id="{84809EF2-CD0D-4BC3-ABC7-E7E312A1D7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3" name="Freeform 14">
              <a:extLst>
                <a:ext uri="{FF2B5EF4-FFF2-40B4-BE49-F238E27FC236}">
                  <a16:creationId xmlns:a16="http://schemas.microsoft.com/office/drawing/2014/main" id="{11D2D6C5-637B-4AFE-97F4-D4E48A6134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4" name="Freeform 15">
              <a:extLst>
                <a:ext uri="{FF2B5EF4-FFF2-40B4-BE49-F238E27FC236}">
                  <a16:creationId xmlns:a16="http://schemas.microsoft.com/office/drawing/2014/main" id="{F841B2C5-57F5-4FE6-B4D4-EBB3F30881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5" name="Freeform 16">
              <a:extLst>
                <a:ext uri="{FF2B5EF4-FFF2-40B4-BE49-F238E27FC236}">
                  <a16:creationId xmlns:a16="http://schemas.microsoft.com/office/drawing/2014/main" id="{B4822A39-2A52-4B2C-9319-BEFC526DB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17">
              <a:extLst>
                <a:ext uri="{FF2B5EF4-FFF2-40B4-BE49-F238E27FC236}">
                  <a16:creationId xmlns:a16="http://schemas.microsoft.com/office/drawing/2014/main" id="{4E469692-E783-4950-8DEC-3A1FD3978B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18">
              <a:extLst>
                <a:ext uri="{FF2B5EF4-FFF2-40B4-BE49-F238E27FC236}">
                  <a16:creationId xmlns:a16="http://schemas.microsoft.com/office/drawing/2014/main" id="{012909CD-3254-41E5-B8BB-0F2D7CE0D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19">
              <a:extLst>
                <a:ext uri="{FF2B5EF4-FFF2-40B4-BE49-F238E27FC236}">
                  <a16:creationId xmlns:a16="http://schemas.microsoft.com/office/drawing/2014/main" id="{93E7648E-861E-4503-AEDC-56C4EC507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20">
              <a:extLst>
                <a:ext uri="{FF2B5EF4-FFF2-40B4-BE49-F238E27FC236}">
                  <a16:creationId xmlns:a16="http://schemas.microsoft.com/office/drawing/2014/main" id="{F9C72257-EBD0-4D1C-A32C-D84644687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21">
              <a:extLst>
                <a:ext uri="{FF2B5EF4-FFF2-40B4-BE49-F238E27FC236}">
                  <a16:creationId xmlns:a16="http://schemas.microsoft.com/office/drawing/2014/main" id="{87BB2CBB-9C22-4E28-AB86-DC92AEE2D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22">
              <a:extLst>
                <a:ext uri="{FF2B5EF4-FFF2-40B4-BE49-F238E27FC236}">
                  <a16:creationId xmlns:a16="http://schemas.microsoft.com/office/drawing/2014/main" id="{F85B3053-8D9F-410A-80C2-7960DDEA6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23">
              <a:extLst>
                <a:ext uri="{FF2B5EF4-FFF2-40B4-BE49-F238E27FC236}">
                  <a16:creationId xmlns:a16="http://schemas.microsoft.com/office/drawing/2014/main" id="{E8FF5DA7-6E72-41F1-A54C-EAF440A27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A899734C-500F-4274-9854-8BFA14A1D7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251969" y="1186483"/>
            <a:ext cx="6636259" cy="4477933"/>
            <a:chOff x="1669293" y="1186483"/>
            <a:chExt cx="8848345" cy="4477933"/>
          </a:xfrm>
        </p:grpSpPr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FF07BF51-2934-47AD-A415-7400882F14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6" name="Isosceles Triangle 85">
              <a:extLst>
                <a:ext uri="{FF2B5EF4-FFF2-40B4-BE49-F238E27FC236}">
                  <a16:creationId xmlns:a16="http://schemas.microsoft.com/office/drawing/2014/main" id="{DD6E3DF0-EDC0-458B-9C5B-911814F0A6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5D0824B1-47C9-4504-99FB-CB1505197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89" name="Rectangle 88">
            <a:extLst>
              <a:ext uri="{FF2B5EF4-FFF2-40B4-BE49-F238E27FC236}">
                <a16:creationId xmlns:a16="http://schemas.microsoft.com/office/drawing/2014/main" id="{3904BE49-D42F-4F46-B6D8-2F31712168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D57C06C8-18BE-4336-B9E0-3E15ACC93B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47255" y="-59376"/>
            <a:ext cx="9386886" cy="6923798"/>
            <a:chOff x="-329674" y="-51881"/>
            <a:chExt cx="12515851" cy="6923798"/>
          </a:xfrm>
        </p:grpSpPr>
        <p:sp>
          <p:nvSpPr>
            <p:cNvPr id="92" name="Freeform 5">
              <a:extLst>
                <a:ext uri="{FF2B5EF4-FFF2-40B4-BE49-F238E27FC236}">
                  <a16:creationId xmlns:a16="http://schemas.microsoft.com/office/drawing/2014/main" id="{C1C39E9B-4917-47D7-B9CB-56480F8876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6">
              <a:extLst>
                <a:ext uri="{FF2B5EF4-FFF2-40B4-BE49-F238E27FC236}">
                  <a16:creationId xmlns:a16="http://schemas.microsoft.com/office/drawing/2014/main" id="{5F7200AE-DDFE-46D2-ABCA-99906B970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7">
              <a:extLst>
                <a:ext uri="{FF2B5EF4-FFF2-40B4-BE49-F238E27FC236}">
                  <a16:creationId xmlns:a16="http://schemas.microsoft.com/office/drawing/2014/main" id="{CAC40760-2393-4FAE-9A58-F4CDC0671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8">
              <a:extLst>
                <a:ext uri="{FF2B5EF4-FFF2-40B4-BE49-F238E27FC236}">
                  <a16:creationId xmlns:a16="http://schemas.microsoft.com/office/drawing/2014/main" id="{1080422B-1649-4C8E-9459-4214243609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9">
              <a:extLst>
                <a:ext uri="{FF2B5EF4-FFF2-40B4-BE49-F238E27FC236}">
                  <a16:creationId xmlns:a16="http://schemas.microsoft.com/office/drawing/2014/main" id="{0136A7BD-0DB3-401B-A6AB-38BD30D10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10">
              <a:extLst>
                <a:ext uri="{FF2B5EF4-FFF2-40B4-BE49-F238E27FC236}">
                  <a16:creationId xmlns:a16="http://schemas.microsoft.com/office/drawing/2014/main" id="{FD037346-242B-41AF-8CF5-C35284CA2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11">
              <a:extLst>
                <a:ext uri="{FF2B5EF4-FFF2-40B4-BE49-F238E27FC236}">
                  <a16:creationId xmlns:a16="http://schemas.microsoft.com/office/drawing/2014/main" id="{238EBF94-0BBF-4BAE-AE27-729E3AC135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12">
              <a:extLst>
                <a:ext uri="{FF2B5EF4-FFF2-40B4-BE49-F238E27FC236}">
                  <a16:creationId xmlns:a16="http://schemas.microsoft.com/office/drawing/2014/main" id="{3940EFD7-EB1A-47AF-9DC9-7D4FCC6011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13">
              <a:extLst>
                <a:ext uri="{FF2B5EF4-FFF2-40B4-BE49-F238E27FC236}">
                  <a16:creationId xmlns:a16="http://schemas.microsoft.com/office/drawing/2014/main" id="{6BAA7A10-98A8-4931-9BE2-B573EB3767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14">
              <a:extLst>
                <a:ext uri="{FF2B5EF4-FFF2-40B4-BE49-F238E27FC236}">
                  <a16:creationId xmlns:a16="http://schemas.microsoft.com/office/drawing/2014/main" id="{420223F5-34A9-4388-AF7B-38C76242FC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15">
              <a:extLst>
                <a:ext uri="{FF2B5EF4-FFF2-40B4-BE49-F238E27FC236}">
                  <a16:creationId xmlns:a16="http://schemas.microsoft.com/office/drawing/2014/main" id="{3CC9C746-C646-4363-B3D3-349B5C18C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16">
              <a:extLst>
                <a:ext uri="{FF2B5EF4-FFF2-40B4-BE49-F238E27FC236}">
                  <a16:creationId xmlns:a16="http://schemas.microsoft.com/office/drawing/2014/main" id="{3EAA5BC5-AB13-4C8E-9D9D-05DE777C5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17">
              <a:extLst>
                <a:ext uri="{FF2B5EF4-FFF2-40B4-BE49-F238E27FC236}">
                  <a16:creationId xmlns:a16="http://schemas.microsoft.com/office/drawing/2014/main" id="{500FC397-0569-4EC4-926A-DDD62AC495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18">
              <a:extLst>
                <a:ext uri="{FF2B5EF4-FFF2-40B4-BE49-F238E27FC236}">
                  <a16:creationId xmlns:a16="http://schemas.microsoft.com/office/drawing/2014/main" id="{284FF041-FE7D-47CD-830F-7FABF41C7C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19">
              <a:extLst>
                <a:ext uri="{FF2B5EF4-FFF2-40B4-BE49-F238E27FC236}">
                  <a16:creationId xmlns:a16="http://schemas.microsoft.com/office/drawing/2014/main" id="{224154F3-CDFE-4FFF-92E4-ECEACF4A66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20">
              <a:extLst>
                <a:ext uri="{FF2B5EF4-FFF2-40B4-BE49-F238E27FC236}">
                  <a16:creationId xmlns:a16="http://schemas.microsoft.com/office/drawing/2014/main" id="{CCE7404D-AA5A-4B82-A875-07F35D7C2D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21">
              <a:extLst>
                <a:ext uri="{FF2B5EF4-FFF2-40B4-BE49-F238E27FC236}">
                  <a16:creationId xmlns:a16="http://schemas.microsoft.com/office/drawing/2014/main" id="{526B6FED-4F20-4070-95B4-FF6F439E1C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22">
              <a:extLst>
                <a:ext uri="{FF2B5EF4-FFF2-40B4-BE49-F238E27FC236}">
                  <a16:creationId xmlns:a16="http://schemas.microsoft.com/office/drawing/2014/main" id="{3A75958D-1716-4B5A-A745-AFA4962FA4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23">
              <a:extLst>
                <a:ext uri="{FF2B5EF4-FFF2-40B4-BE49-F238E27FC236}">
                  <a16:creationId xmlns:a16="http://schemas.microsoft.com/office/drawing/2014/main" id="{531A2051-17DE-4E9D-9EA6-026B97B1A9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2" name="Rectangle 111">
            <a:extLst>
              <a:ext uri="{FF2B5EF4-FFF2-40B4-BE49-F238E27FC236}">
                <a16:creationId xmlns:a16="http://schemas.microsoft.com/office/drawing/2014/main" id="{CE0642A0-80D3-4F37-8249-A07E6F3828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010" y="-6706"/>
            <a:ext cx="9146010" cy="412771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FA760135-24A9-40C9-B45F-2EB5B6420E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206292"/>
            <a:ext cx="9144574" cy="1771275"/>
            <a:chOff x="1" y="3893141"/>
            <a:chExt cx="12192755" cy="1771275"/>
          </a:xfrm>
        </p:grpSpPr>
        <p:sp>
          <p:nvSpPr>
            <p:cNvPr id="115" name="Isosceles Triangle 39">
              <a:extLst>
                <a:ext uri="{FF2B5EF4-FFF2-40B4-BE49-F238E27FC236}">
                  <a16:creationId xmlns:a16="http://schemas.microsoft.com/office/drawing/2014/main" id="{20E3CEE0-0CB3-421F-99FC-4585E62437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4346BB80-2556-4779-9642-5706CAA33C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3893141"/>
              <a:ext cx="12192755" cy="142021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1262986" y="4293388"/>
            <a:ext cx="6625241" cy="727748"/>
          </a:xfrm>
        </p:spPr>
        <p:txBody>
          <a:bodyPr vert="horz" lIns="228600" tIns="228600" rIns="228600" bIns="0" rtlCol="0" anchor="b">
            <a:normAutofit/>
          </a:bodyPr>
          <a:lstStyle/>
          <a:p>
            <a:pPr defTabSz="914400">
              <a:lnSpc>
                <a:spcPct val="80000"/>
              </a:lnSpc>
            </a:pPr>
            <a:r>
              <a:rPr lang="en-US" sz="3500" spc="-150"/>
              <a:t>Prioridade entre OPERADORES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08E58A64-C330-4D40-A045-3B89FB1F1F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900" y="1356349"/>
            <a:ext cx="7448550" cy="22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7326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roup 63">
            <a:extLst>
              <a:ext uri="{FF2B5EF4-FFF2-40B4-BE49-F238E27FC236}">
                <a16:creationId xmlns:a16="http://schemas.microsoft.com/office/drawing/2014/main" id="{17C4610E-9C18-467B-BF10-BE6A974CC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47255" y="-59376"/>
            <a:ext cx="9386886" cy="6923798"/>
            <a:chOff x="-329674" y="-51881"/>
            <a:chExt cx="12515851" cy="6923798"/>
          </a:xfrm>
        </p:grpSpPr>
        <p:sp>
          <p:nvSpPr>
            <p:cNvPr id="65" name="Freeform 5">
              <a:extLst>
                <a:ext uri="{FF2B5EF4-FFF2-40B4-BE49-F238E27FC236}">
                  <a16:creationId xmlns:a16="http://schemas.microsoft.com/office/drawing/2014/main" id="{296DF307-344E-4E9B-A7AA-8139E450D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6" name="Freeform 6">
              <a:extLst>
                <a:ext uri="{FF2B5EF4-FFF2-40B4-BE49-F238E27FC236}">
                  <a16:creationId xmlns:a16="http://schemas.microsoft.com/office/drawing/2014/main" id="{E263CC2D-ACFB-4EB3-ADF9-CD82BC8422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7" name="Freeform 7">
              <a:extLst>
                <a:ext uri="{FF2B5EF4-FFF2-40B4-BE49-F238E27FC236}">
                  <a16:creationId xmlns:a16="http://schemas.microsoft.com/office/drawing/2014/main" id="{C5366E2F-9BA0-485A-B1CA-A5E6E2E37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8" name="Freeform 8">
              <a:extLst>
                <a:ext uri="{FF2B5EF4-FFF2-40B4-BE49-F238E27FC236}">
                  <a16:creationId xmlns:a16="http://schemas.microsoft.com/office/drawing/2014/main" id="{1803051E-7C26-4F53-8293-B4EAED421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9" name="Freeform 9">
              <a:extLst>
                <a:ext uri="{FF2B5EF4-FFF2-40B4-BE49-F238E27FC236}">
                  <a16:creationId xmlns:a16="http://schemas.microsoft.com/office/drawing/2014/main" id="{D10888CD-E496-4116-9C45-CF4F17ADE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0" name="Freeform 10">
              <a:extLst>
                <a:ext uri="{FF2B5EF4-FFF2-40B4-BE49-F238E27FC236}">
                  <a16:creationId xmlns:a16="http://schemas.microsoft.com/office/drawing/2014/main" id="{0A42DA8F-DA3D-43E9-A184-E0F6C133A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1" name="Freeform 11">
              <a:extLst>
                <a:ext uri="{FF2B5EF4-FFF2-40B4-BE49-F238E27FC236}">
                  <a16:creationId xmlns:a16="http://schemas.microsoft.com/office/drawing/2014/main" id="{473EAD31-7AA3-49B7-ADD6-C13FF0F14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2" name="Freeform 12">
              <a:extLst>
                <a:ext uri="{FF2B5EF4-FFF2-40B4-BE49-F238E27FC236}">
                  <a16:creationId xmlns:a16="http://schemas.microsoft.com/office/drawing/2014/main" id="{2BBB7CDF-BA2E-451F-9201-CF2B6FEAEA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3" name="Freeform 13">
              <a:extLst>
                <a:ext uri="{FF2B5EF4-FFF2-40B4-BE49-F238E27FC236}">
                  <a16:creationId xmlns:a16="http://schemas.microsoft.com/office/drawing/2014/main" id="{84809EF2-CD0D-4BC3-ABC7-E7E312A1D7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4" name="Freeform 14">
              <a:extLst>
                <a:ext uri="{FF2B5EF4-FFF2-40B4-BE49-F238E27FC236}">
                  <a16:creationId xmlns:a16="http://schemas.microsoft.com/office/drawing/2014/main" id="{11D2D6C5-637B-4AFE-97F4-D4E48A6134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5" name="Freeform 15">
              <a:extLst>
                <a:ext uri="{FF2B5EF4-FFF2-40B4-BE49-F238E27FC236}">
                  <a16:creationId xmlns:a16="http://schemas.microsoft.com/office/drawing/2014/main" id="{F841B2C5-57F5-4FE6-B4D4-EBB3F30881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16">
              <a:extLst>
                <a:ext uri="{FF2B5EF4-FFF2-40B4-BE49-F238E27FC236}">
                  <a16:creationId xmlns:a16="http://schemas.microsoft.com/office/drawing/2014/main" id="{B4822A39-2A52-4B2C-9319-BEFC526DB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17">
              <a:extLst>
                <a:ext uri="{FF2B5EF4-FFF2-40B4-BE49-F238E27FC236}">
                  <a16:creationId xmlns:a16="http://schemas.microsoft.com/office/drawing/2014/main" id="{4E469692-E783-4950-8DEC-3A1FD3978B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18">
              <a:extLst>
                <a:ext uri="{FF2B5EF4-FFF2-40B4-BE49-F238E27FC236}">
                  <a16:creationId xmlns:a16="http://schemas.microsoft.com/office/drawing/2014/main" id="{012909CD-3254-41E5-B8BB-0F2D7CE0D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19">
              <a:extLst>
                <a:ext uri="{FF2B5EF4-FFF2-40B4-BE49-F238E27FC236}">
                  <a16:creationId xmlns:a16="http://schemas.microsoft.com/office/drawing/2014/main" id="{93E7648E-861E-4503-AEDC-56C4EC507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20">
              <a:extLst>
                <a:ext uri="{FF2B5EF4-FFF2-40B4-BE49-F238E27FC236}">
                  <a16:creationId xmlns:a16="http://schemas.microsoft.com/office/drawing/2014/main" id="{F9C72257-EBD0-4D1C-A32C-D84644687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21">
              <a:extLst>
                <a:ext uri="{FF2B5EF4-FFF2-40B4-BE49-F238E27FC236}">
                  <a16:creationId xmlns:a16="http://schemas.microsoft.com/office/drawing/2014/main" id="{87BB2CBB-9C22-4E28-AB86-DC92AEE2D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22">
              <a:extLst>
                <a:ext uri="{FF2B5EF4-FFF2-40B4-BE49-F238E27FC236}">
                  <a16:creationId xmlns:a16="http://schemas.microsoft.com/office/drawing/2014/main" id="{F85B3053-8D9F-410A-80C2-7960DDEA6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23">
              <a:extLst>
                <a:ext uri="{FF2B5EF4-FFF2-40B4-BE49-F238E27FC236}">
                  <a16:creationId xmlns:a16="http://schemas.microsoft.com/office/drawing/2014/main" id="{E8FF5DA7-6E72-41F1-A54C-EAF440A27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A899734C-500F-4274-9854-8BFA14A1D7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251969" y="1186483"/>
            <a:ext cx="6636259" cy="4477933"/>
            <a:chOff x="1669293" y="1186483"/>
            <a:chExt cx="8848345" cy="4477933"/>
          </a:xfrm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FF07BF51-2934-47AD-A415-7400882F14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7" name="Isosceles Triangle 86">
              <a:extLst>
                <a:ext uri="{FF2B5EF4-FFF2-40B4-BE49-F238E27FC236}">
                  <a16:creationId xmlns:a16="http://schemas.microsoft.com/office/drawing/2014/main" id="{DD6E3DF0-EDC0-458B-9C5B-911814F0A6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5D0824B1-47C9-4504-99FB-CB1505197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90" name="Rectangle 89">
            <a:extLst>
              <a:ext uri="{FF2B5EF4-FFF2-40B4-BE49-F238E27FC236}">
                <a16:creationId xmlns:a16="http://schemas.microsoft.com/office/drawing/2014/main" id="{3904BE49-D42F-4F46-B6D8-2F31712168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D57C06C8-18BE-4336-B9E0-3E15ACC93B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47255" y="-59376"/>
            <a:ext cx="9386886" cy="6923798"/>
            <a:chOff x="-329674" y="-51881"/>
            <a:chExt cx="12515851" cy="6923798"/>
          </a:xfrm>
        </p:grpSpPr>
        <p:sp>
          <p:nvSpPr>
            <p:cNvPr id="93" name="Freeform 5">
              <a:extLst>
                <a:ext uri="{FF2B5EF4-FFF2-40B4-BE49-F238E27FC236}">
                  <a16:creationId xmlns:a16="http://schemas.microsoft.com/office/drawing/2014/main" id="{C1C39E9B-4917-47D7-B9CB-56480F8876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6">
              <a:extLst>
                <a:ext uri="{FF2B5EF4-FFF2-40B4-BE49-F238E27FC236}">
                  <a16:creationId xmlns:a16="http://schemas.microsoft.com/office/drawing/2014/main" id="{5F7200AE-DDFE-46D2-ABCA-99906B970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7">
              <a:extLst>
                <a:ext uri="{FF2B5EF4-FFF2-40B4-BE49-F238E27FC236}">
                  <a16:creationId xmlns:a16="http://schemas.microsoft.com/office/drawing/2014/main" id="{CAC40760-2393-4FAE-9A58-F4CDC0671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8">
              <a:extLst>
                <a:ext uri="{FF2B5EF4-FFF2-40B4-BE49-F238E27FC236}">
                  <a16:creationId xmlns:a16="http://schemas.microsoft.com/office/drawing/2014/main" id="{1080422B-1649-4C8E-9459-4214243609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9">
              <a:extLst>
                <a:ext uri="{FF2B5EF4-FFF2-40B4-BE49-F238E27FC236}">
                  <a16:creationId xmlns:a16="http://schemas.microsoft.com/office/drawing/2014/main" id="{0136A7BD-0DB3-401B-A6AB-38BD30D10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10">
              <a:extLst>
                <a:ext uri="{FF2B5EF4-FFF2-40B4-BE49-F238E27FC236}">
                  <a16:creationId xmlns:a16="http://schemas.microsoft.com/office/drawing/2014/main" id="{FD037346-242B-41AF-8CF5-C35284CA2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11">
              <a:extLst>
                <a:ext uri="{FF2B5EF4-FFF2-40B4-BE49-F238E27FC236}">
                  <a16:creationId xmlns:a16="http://schemas.microsoft.com/office/drawing/2014/main" id="{238EBF94-0BBF-4BAE-AE27-729E3AC135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12">
              <a:extLst>
                <a:ext uri="{FF2B5EF4-FFF2-40B4-BE49-F238E27FC236}">
                  <a16:creationId xmlns:a16="http://schemas.microsoft.com/office/drawing/2014/main" id="{3940EFD7-EB1A-47AF-9DC9-7D4FCC6011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13">
              <a:extLst>
                <a:ext uri="{FF2B5EF4-FFF2-40B4-BE49-F238E27FC236}">
                  <a16:creationId xmlns:a16="http://schemas.microsoft.com/office/drawing/2014/main" id="{6BAA7A10-98A8-4931-9BE2-B573EB3767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14">
              <a:extLst>
                <a:ext uri="{FF2B5EF4-FFF2-40B4-BE49-F238E27FC236}">
                  <a16:creationId xmlns:a16="http://schemas.microsoft.com/office/drawing/2014/main" id="{420223F5-34A9-4388-AF7B-38C76242FC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15">
              <a:extLst>
                <a:ext uri="{FF2B5EF4-FFF2-40B4-BE49-F238E27FC236}">
                  <a16:creationId xmlns:a16="http://schemas.microsoft.com/office/drawing/2014/main" id="{3CC9C746-C646-4363-B3D3-349B5C18C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16">
              <a:extLst>
                <a:ext uri="{FF2B5EF4-FFF2-40B4-BE49-F238E27FC236}">
                  <a16:creationId xmlns:a16="http://schemas.microsoft.com/office/drawing/2014/main" id="{3EAA5BC5-AB13-4C8E-9D9D-05DE777C5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17">
              <a:extLst>
                <a:ext uri="{FF2B5EF4-FFF2-40B4-BE49-F238E27FC236}">
                  <a16:creationId xmlns:a16="http://schemas.microsoft.com/office/drawing/2014/main" id="{500FC397-0569-4EC4-926A-DDD62AC495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18">
              <a:extLst>
                <a:ext uri="{FF2B5EF4-FFF2-40B4-BE49-F238E27FC236}">
                  <a16:creationId xmlns:a16="http://schemas.microsoft.com/office/drawing/2014/main" id="{284FF041-FE7D-47CD-830F-7FABF41C7C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19">
              <a:extLst>
                <a:ext uri="{FF2B5EF4-FFF2-40B4-BE49-F238E27FC236}">
                  <a16:creationId xmlns:a16="http://schemas.microsoft.com/office/drawing/2014/main" id="{224154F3-CDFE-4FFF-92E4-ECEACF4A66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20">
              <a:extLst>
                <a:ext uri="{FF2B5EF4-FFF2-40B4-BE49-F238E27FC236}">
                  <a16:creationId xmlns:a16="http://schemas.microsoft.com/office/drawing/2014/main" id="{CCE7404D-AA5A-4B82-A875-07F35D7C2D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21">
              <a:extLst>
                <a:ext uri="{FF2B5EF4-FFF2-40B4-BE49-F238E27FC236}">
                  <a16:creationId xmlns:a16="http://schemas.microsoft.com/office/drawing/2014/main" id="{526B6FED-4F20-4070-95B4-FF6F439E1C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22">
              <a:extLst>
                <a:ext uri="{FF2B5EF4-FFF2-40B4-BE49-F238E27FC236}">
                  <a16:creationId xmlns:a16="http://schemas.microsoft.com/office/drawing/2014/main" id="{3A75958D-1716-4B5A-A745-AFA4962FA4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23">
              <a:extLst>
                <a:ext uri="{FF2B5EF4-FFF2-40B4-BE49-F238E27FC236}">
                  <a16:creationId xmlns:a16="http://schemas.microsoft.com/office/drawing/2014/main" id="{531A2051-17DE-4E9D-9EA6-026B97B1A9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3" name="Rectangle 112">
            <a:extLst>
              <a:ext uri="{FF2B5EF4-FFF2-40B4-BE49-F238E27FC236}">
                <a16:creationId xmlns:a16="http://schemas.microsoft.com/office/drawing/2014/main" id="{CE0642A0-80D3-4F37-8249-A07E6F3828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010" y="-6706"/>
            <a:ext cx="9146010" cy="412771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FA760135-24A9-40C9-B45F-2EB5B6420E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206292"/>
            <a:ext cx="9144574" cy="1771275"/>
            <a:chOff x="1" y="3893141"/>
            <a:chExt cx="12192755" cy="1771275"/>
          </a:xfrm>
        </p:grpSpPr>
        <p:sp>
          <p:nvSpPr>
            <p:cNvPr id="116" name="Isosceles Triangle 39">
              <a:extLst>
                <a:ext uri="{FF2B5EF4-FFF2-40B4-BE49-F238E27FC236}">
                  <a16:creationId xmlns:a16="http://schemas.microsoft.com/office/drawing/2014/main" id="{20E3CEE0-0CB3-421F-99FC-4585E62437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4346BB80-2556-4779-9642-5706CAA33C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3893141"/>
              <a:ext cx="12192755" cy="142021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1262986" y="4293388"/>
            <a:ext cx="6625241" cy="727748"/>
          </a:xfrm>
        </p:spPr>
        <p:txBody>
          <a:bodyPr vert="horz" lIns="228600" tIns="228600" rIns="228600" bIns="0" rtlCol="0" anchor="b">
            <a:normAutofit/>
          </a:bodyPr>
          <a:lstStyle/>
          <a:p>
            <a:pPr defTabSz="914400">
              <a:lnSpc>
                <a:spcPct val="80000"/>
              </a:lnSpc>
            </a:pPr>
            <a:r>
              <a:rPr lang="en-US" sz="3500" spc="-150"/>
              <a:t>Prioridade entre OPERADORES</a:t>
            </a:r>
          </a:p>
        </p:txBody>
      </p:sp>
      <p:pic>
        <p:nvPicPr>
          <p:cNvPr id="53" name="Imagem 52">
            <a:extLst>
              <a:ext uri="{FF2B5EF4-FFF2-40B4-BE49-F238E27FC236}">
                <a16:creationId xmlns:a16="http://schemas.microsoft.com/office/drawing/2014/main" id="{4D85C34A-8BA4-4261-8631-C2078E0A53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986" y="169662"/>
            <a:ext cx="7617022" cy="3968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5151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72B7D8-EB4A-4999-8BB7-BA72D4436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68472C46-1BFB-4359-BF7E-D4E5BBC1CC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785812"/>
            <a:ext cx="8991600" cy="528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2942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Exercício 1 Resolução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365251" y="145724"/>
            <a:ext cx="7992888" cy="6336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8037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17C4610E-9C18-467B-BF10-BE6A974CC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47255" y="-59376"/>
            <a:ext cx="9386886" cy="6923798"/>
            <a:chOff x="-329674" y="-51881"/>
            <a:chExt cx="12515851" cy="6923798"/>
          </a:xfrm>
        </p:grpSpPr>
        <p:sp>
          <p:nvSpPr>
            <p:cNvPr id="72" name="Freeform 5">
              <a:extLst>
                <a:ext uri="{FF2B5EF4-FFF2-40B4-BE49-F238E27FC236}">
                  <a16:creationId xmlns:a16="http://schemas.microsoft.com/office/drawing/2014/main" id="{296DF307-344E-4E9B-A7AA-8139E450D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3" name="Freeform 6">
              <a:extLst>
                <a:ext uri="{FF2B5EF4-FFF2-40B4-BE49-F238E27FC236}">
                  <a16:creationId xmlns:a16="http://schemas.microsoft.com/office/drawing/2014/main" id="{E263CC2D-ACFB-4EB3-ADF9-CD82BC8422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4" name="Freeform 7">
              <a:extLst>
                <a:ext uri="{FF2B5EF4-FFF2-40B4-BE49-F238E27FC236}">
                  <a16:creationId xmlns:a16="http://schemas.microsoft.com/office/drawing/2014/main" id="{C5366E2F-9BA0-485A-B1CA-A5E6E2E37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5" name="Freeform 8">
              <a:extLst>
                <a:ext uri="{FF2B5EF4-FFF2-40B4-BE49-F238E27FC236}">
                  <a16:creationId xmlns:a16="http://schemas.microsoft.com/office/drawing/2014/main" id="{1803051E-7C26-4F53-8293-B4EAED421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9">
              <a:extLst>
                <a:ext uri="{FF2B5EF4-FFF2-40B4-BE49-F238E27FC236}">
                  <a16:creationId xmlns:a16="http://schemas.microsoft.com/office/drawing/2014/main" id="{D10888CD-E496-4116-9C45-CF4F17ADE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10">
              <a:extLst>
                <a:ext uri="{FF2B5EF4-FFF2-40B4-BE49-F238E27FC236}">
                  <a16:creationId xmlns:a16="http://schemas.microsoft.com/office/drawing/2014/main" id="{0A42DA8F-DA3D-43E9-A184-E0F6C133A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11">
              <a:extLst>
                <a:ext uri="{FF2B5EF4-FFF2-40B4-BE49-F238E27FC236}">
                  <a16:creationId xmlns:a16="http://schemas.microsoft.com/office/drawing/2014/main" id="{473EAD31-7AA3-49B7-ADD6-C13FF0F14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12">
              <a:extLst>
                <a:ext uri="{FF2B5EF4-FFF2-40B4-BE49-F238E27FC236}">
                  <a16:creationId xmlns:a16="http://schemas.microsoft.com/office/drawing/2014/main" id="{2BBB7CDF-BA2E-451F-9201-CF2B6FEAEA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3">
              <a:extLst>
                <a:ext uri="{FF2B5EF4-FFF2-40B4-BE49-F238E27FC236}">
                  <a16:creationId xmlns:a16="http://schemas.microsoft.com/office/drawing/2014/main" id="{84809EF2-CD0D-4BC3-ABC7-E7E312A1D7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4">
              <a:extLst>
                <a:ext uri="{FF2B5EF4-FFF2-40B4-BE49-F238E27FC236}">
                  <a16:creationId xmlns:a16="http://schemas.microsoft.com/office/drawing/2014/main" id="{11D2D6C5-637B-4AFE-97F4-D4E48A6134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5">
              <a:extLst>
                <a:ext uri="{FF2B5EF4-FFF2-40B4-BE49-F238E27FC236}">
                  <a16:creationId xmlns:a16="http://schemas.microsoft.com/office/drawing/2014/main" id="{F841B2C5-57F5-4FE6-B4D4-EBB3F30881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6">
              <a:extLst>
                <a:ext uri="{FF2B5EF4-FFF2-40B4-BE49-F238E27FC236}">
                  <a16:creationId xmlns:a16="http://schemas.microsoft.com/office/drawing/2014/main" id="{B4822A39-2A52-4B2C-9319-BEFC526DB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7">
              <a:extLst>
                <a:ext uri="{FF2B5EF4-FFF2-40B4-BE49-F238E27FC236}">
                  <a16:creationId xmlns:a16="http://schemas.microsoft.com/office/drawing/2014/main" id="{4E469692-E783-4950-8DEC-3A1FD3978B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8">
              <a:extLst>
                <a:ext uri="{FF2B5EF4-FFF2-40B4-BE49-F238E27FC236}">
                  <a16:creationId xmlns:a16="http://schemas.microsoft.com/office/drawing/2014/main" id="{012909CD-3254-41E5-B8BB-0F2D7CE0D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9">
              <a:extLst>
                <a:ext uri="{FF2B5EF4-FFF2-40B4-BE49-F238E27FC236}">
                  <a16:creationId xmlns:a16="http://schemas.microsoft.com/office/drawing/2014/main" id="{93E7648E-861E-4503-AEDC-56C4EC507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20">
              <a:extLst>
                <a:ext uri="{FF2B5EF4-FFF2-40B4-BE49-F238E27FC236}">
                  <a16:creationId xmlns:a16="http://schemas.microsoft.com/office/drawing/2014/main" id="{F9C72257-EBD0-4D1C-A32C-D84644687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21">
              <a:extLst>
                <a:ext uri="{FF2B5EF4-FFF2-40B4-BE49-F238E27FC236}">
                  <a16:creationId xmlns:a16="http://schemas.microsoft.com/office/drawing/2014/main" id="{87BB2CBB-9C22-4E28-AB86-DC92AEE2D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22">
              <a:extLst>
                <a:ext uri="{FF2B5EF4-FFF2-40B4-BE49-F238E27FC236}">
                  <a16:creationId xmlns:a16="http://schemas.microsoft.com/office/drawing/2014/main" id="{F85B3053-8D9F-410A-80C2-7960DDEA6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3">
              <a:extLst>
                <a:ext uri="{FF2B5EF4-FFF2-40B4-BE49-F238E27FC236}">
                  <a16:creationId xmlns:a16="http://schemas.microsoft.com/office/drawing/2014/main" id="{E8FF5DA7-6E72-41F1-A54C-EAF440A27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A899734C-500F-4274-9854-8BFA14A1D7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251969" y="1186483"/>
            <a:ext cx="6636259" cy="4477933"/>
            <a:chOff x="1669293" y="1186483"/>
            <a:chExt cx="8848345" cy="4477933"/>
          </a:xfrm>
        </p:grpSpPr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FF07BF51-2934-47AD-A415-7400882F14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4" name="Isosceles Triangle 93">
              <a:extLst>
                <a:ext uri="{FF2B5EF4-FFF2-40B4-BE49-F238E27FC236}">
                  <a16:creationId xmlns:a16="http://schemas.microsoft.com/office/drawing/2014/main" id="{DD6E3DF0-EDC0-458B-9C5B-911814F0A6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5D0824B1-47C9-4504-99FB-CB1505197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97" name="Rectangle 96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4795" cy="686920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47255" y="-59376"/>
            <a:ext cx="9386886" cy="6923798"/>
            <a:chOff x="-329674" y="-51881"/>
            <a:chExt cx="12515851" cy="6923798"/>
          </a:xfrm>
        </p:grpSpPr>
        <p:sp>
          <p:nvSpPr>
            <p:cNvPr id="100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9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0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1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2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3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4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5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6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7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8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1033818" y="5199797"/>
            <a:ext cx="7076364" cy="789673"/>
          </a:xfrm>
        </p:spPr>
        <p:txBody>
          <a:bodyPr vert="horz" lIns="228600" tIns="228600" rIns="228600" bIns="0" rtlCol="0" anchor="ctr">
            <a:normAutofit/>
          </a:bodyPr>
          <a:lstStyle/>
          <a:p>
            <a:pPr defTabSz="914400">
              <a:lnSpc>
                <a:spcPct val="80000"/>
              </a:lnSpc>
            </a:pPr>
            <a:r>
              <a:rPr lang="en-US" sz="3500" spc="-150" dirty="0">
                <a:solidFill>
                  <a:schemeClr val="bg1"/>
                </a:solidFill>
              </a:rPr>
              <a:t>EXERCÍCIO 2</a:t>
            </a:r>
          </a:p>
        </p:txBody>
      </p:sp>
      <p:sp>
        <p:nvSpPr>
          <p:cNvPr id="120" name="Freeform: Shape 119">
            <a:extLst>
              <a:ext uri="{FF2B5EF4-FFF2-40B4-BE49-F238E27FC236}">
                <a16:creationId xmlns:a16="http://schemas.microsoft.com/office/drawing/2014/main" id="{A7795DFA-888F-47E2-B44E-DE1D3B3E46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058957"/>
          </a:xfrm>
          <a:custGeom>
            <a:avLst/>
            <a:gdLst>
              <a:gd name="connsiteX0" fmla="*/ 0 w 12192000"/>
              <a:gd name="connsiteY0" fmla="*/ 0 h 5058957"/>
              <a:gd name="connsiteX1" fmla="*/ 12192000 w 12192000"/>
              <a:gd name="connsiteY1" fmla="*/ 0 h 5058957"/>
              <a:gd name="connsiteX2" fmla="*/ 12192000 w 12192000"/>
              <a:gd name="connsiteY2" fmla="*/ 259692 h 5058957"/>
              <a:gd name="connsiteX3" fmla="*/ 12192000 w 12192000"/>
              <a:gd name="connsiteY3" fmla="*/ 3542069 h 5058957"/>
              <a:gd name="connsiteX4" fmla="*/ 12192000 w 12192000"/>
              <a:gd name="connsiteY4" fmla="*/ 3734194 h 5058957"/>
              <a:gd name="connsiteX5" fmla="*/ 12192000 w 12192000"/>
              <a:gd name="connsiteY5" fmla="*/ 4710012 h 5058957"/>
              <a:gd name="connsiteX6" fmla="*/ 12113803 w 12192000"/>
              <a:gd name="connsiteY6" fmla="*/ 4718295 h 5058957"/>
              <a:gd name="connsiteX7" fmla="*/ 6753597 w 12192000"/>
              <a:gd name="connsiteY7" fmla="*/ 5041852 h 5058957"/>
              <a:gd name="connsiteX8" fmla="*/ 400746 w 12192000"/>
              <a:gd name="connsiteY8" fmla="*/ 4870509 h 5058957"/>
              <a:gd name="connsiteX9" fmla="*/ 0 w 12192000"/>
              <a:gd name="connsiteY9" fmla="*/ 4833533 h 5058957"/>
              <a:gd name="connsiteX10" fmla="*/ 0 w 12192000"/>
              <a:gd name="connsiteY10" fmla="*/ 3734194 h 5058957"/>
              <a:gd name="connsiteX11" fmla="*/ 0 w 12192000"/>
              <a:gd name="connsiteY11" fmla="*/ 3542069 h 5058957"/>
              <a:gd name="connsiteX12" fmla="*/ 0 w 12192000"/>
              <a:gd name="connsiteY12" fmla="*/ 259692 h 5058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2000" h="5058957">
                <a:moveTo>
                  <a:pt x="0" y="0"/>
                </a:moveTo>
                <a:lnTo>
                  <a:pt x="12192000" y="0"/>
                </a:lnTo>
                <a:lnTo>
                  <a:pt x="12192000" y="259692"/>
                </a:lnTo>
                <a:lnTo>
                  <a:pt x="12192000" y="3542069"/>
                </a:lnTo>
                <a:lnTo>
                  <a:pt x="12192000" y="3734194"/>
                </a:lnTo>
                <a:lnTo>
                  <a:pt x="12192000" y="4710012"/>
                </a:lnTo>
                <a:lnTo>
                  <a:pt x="12113803" y="4718295"/>
                </a:lnTo>
                <a:cubicBezTo>
                  <a:pt x="10139508" y="4916244"/>
                  <a:pt x="8237152" y="5009247"/>
                  <a:pt x="6753597" y="5041852"/>
                </a:cubicBezTo>
                <a:cubicBezTo>
                  <a:pt x="4940362" y="5081701"/>
                  <a:pt x="2657278" y="5062371"/>
                  <a:pt x="400746" y="4870509"/>
                </a:cubicBezTo>
                <a:lnTo>
                  <a:pt x="0" y="4833533"/>
                </a:lnTo>
                <a:lnTo>
                  <a:pt x="0" y="3734194"/>
                </a:lnTo>
                <a:lnTo>
                  <a:pt x="0" y="3542069"/>
                </a:lnTo>
                <a:lnTo>
                  <a:pt x="0" y="259692"/>
                </a:lnTo>
                <a:close/>
              </a:path>
            </a:pathLst>
          </a:custGeom>
          <a:solidFill>
            <a:schemeClr val="bg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2600" y="901641"/>
            <a:ext cx="8185545" cy="3315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218768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17C4610E-9C18-467B-BF10-BE6A974CC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47255" y="-59376"/>
            <a:ext cx="9386886" cy="6923798"/>
            <a:chOff x="-329674" y="-51881"/>
            <a:chExt cx="12515851" cy="6923798"/>
          </a:xfrm>
        </p:grpSpPr>
        <p:sp>
          <p:nvSpPr>
            <p:cNvPr id="72" name="Freeform 5">
              <a:extLst>
                <a:ext uri="{FF2B5EF4-FFF2-40B4-BE49-F238E27FC236}">
                  <a16:creationId xmlns:a16="http://schemas.microsoft.com/office/drawing/2014/main" id="{296DF307-344E-4E9B-A7AA-8139E450D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3" name="Freeform 6">
              <a:extLst>
                <a:ext uri="{FF2B5EF4-FFF2-40B4-BE49-F238E27FC236}">
                  <a16:creationId xmlns:a16="http://schemas.microsoft.com/office/drawing/2014/main" id="{E263CC2D-ACFB-4EB3-ADF9-CD82BC8422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4" name="Freeform 7">
              <a:extLst>
                <a:ext uri="{FF2B5EF4-FFF2-40B4-BE49-F238E27FC236}">
                  <a16:creationId xmlns:a16="http://schemas.microsoft.com/office/drawing/2014/main" id="{C5366E2F-9BA0-485A-B1CA-A5E6E2E37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5" name="Freeform 8">
              <a:extLst>
                <a:ext uri="{FF2B5EF4-FFF2-40B4-BE49-F238E27FC236}">
                  <a16:creationId xmlns:a16="http://schemas.microsoft.com/office/drawing/2014/main" id="{1803051E-7C26-4F53-8293-B4EAED421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9">
              <a:extLst>
                <a:ext uri="{FF2B5EF4-FFF2-40B4-BE49-F238E27FC236}">
                  <a16:creationId xmlns:a16="http://schemas.microsoft.com/office/drawing/2014/main" id="{D10888CD-E496-4116-9C45-CF4F17ADE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10">
              <a:extLst>
                <a:ext uri="{FF2B5EF4-FFF2-40B4-BE49-F238E27FC236}">
                  <a16:creationId xmlns:a16="http://schemas.microsoft.com/office/drawing/2014/main" id="{0A42DA8F-DA3D-43E9-A184-E0F6C133A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11">
              <a:extLst>
                <a:ext uri="{FF2B5EF4-FFF2-40B4-BE49-F238E27FC236}">
                  <a16:creationId xmlns:a16="http://schemas.microsoft.com/office/drawing/2014/main" id="{473EAD31-7AA3-49B7-ADD6-C13FF0F14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12">
              <a:extLst>
                <a:ext uri="{FF2B5EF4-FFF2-40B4-BE49-F238E27FC236}">
                  <a16:creationId xmlns:a16="http://schemas.microsoft.com/office/drawing/2014/main" id="{2BBB7CDF-BA2E-451F-9201-CF2B6FEAEA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3">
              <a:extLst>
                <a:ext uri="{FF2B5EF4-FFF2-40B4-BE49-F238E27FC236}">
                  <a16:creationId xmlns:a16="http://schemas.microsoft.com/office/drawing/2014/main" id="{84809EF2-CD0D-4BC3-ABC7-E7E312A1D7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4">
              <a:extLst>
                <a:ext uri="{FF2B5EF4-FFF2-40B4-BE49-F238E27FC236}">
                  <a16:creationId xmlns:a16="http://schemas.microsoft.com/office/drawing/2014/main" id="{11D2D6C5-637B-4AFE-97F4-D4E48A6134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5">
              <a:extLst>
                <a:ext uri="{FF2B5EF4-FFF2-40B4-BE49-F238E27FC236}">
                  <a16:creationId xmlns:a16="http://schemas.microsoft.com/office/drawing/2014/main" id="{F841B2C5-57F5-4FE6-B4D4-EBB3F30881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6">
              <a:extLst>
                <a:ext uri="{FF2B5EF4-FFF2-40B4-BE49-F238E27FC236}">
                  <a16:creationId xmlns:a16="http://schemas.microsoft.com/office/drawing/2014/main" id="{B4822A39-2A52-4B2C-9319-BEFC526DB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7">
              <a:extLst>
                <a:ext uri="{FF2B5EF4-FFF2-40B4-BE49-F238E27FC236}">
                  <a16:creationId xmlns:a16="http://schemas.microsoft.com/office/drawing/2014/main" id="{4E469692-E783-4950-8DEC-3A1FD3978B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8">
              <a:extLst>
                <a:ext uri="{FF2B5EF4-FFF2-40B4-BE49-F238E27FC236}">
                  <a16:creationId xmlns:a16="http://schemas.microsoft.com/office/drawing/2014/main" id="{012909CD-3254-41E5-B8BB-0F2D7CE0D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9">
              <a:extLst>
                <a:ext uri="{FF2B5EF4-FFF2-40B4-BE49-F238E27FC236}">
                  <a16:creationId xmlns:a16="http://schemas.microsoft.com/office/drawing/2014/main" id="{93E7648E-861E-4503-AEDC-56C4EC507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20">
              <a:extLst>
                <a:ext uri="{FF2B5EF4-FFF2-40B4-BE49-F238E27FC236}">
                  <a16:creationId xmlns:a16="http://schemas.microsoft.com/office/drawing/2014/main" id="{F9C72257-EBD0-4D1C-A32C-D84644687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21">
              <a:extLst>
                <a:ext uri="{FF2B5EF4-FFF2-40B4-BE49-F238E27FC236}">
                  <a16:creationId xmlns:a16="http://schemas.microsoft.com/office/drawing/2014/main" id="{87BB2CBB-9C22-4E28-AB86-DC92AEE2D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22">
              <a:extLst>
                <a:ext uri="{FF2B5EF4-FFF2-40B4-BE49-F238E27FC236}">
                  <a16:creationId xmlns:a16="http://schemas.microsoft.com/office/drawing/2014/main" id="{F85B3053-8D9F-410A-80C2-7960DDEA6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3">
              <a:extLst>
                <a:ext uri="{FF2B5EF4-FFF2-40B4-BE49-F238E27FC236}">
                  <a16:creationId xmlns:a16="http://schemas.microsoft.com/office/drawing/2014/main" id="{E8FF5DA7-6E72-41F1-A54C-EAF440A27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A899734C-500F-4274-9854-8BFA14A1D7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251969" y="1186483"/>
            <a:ext cx="6636259" cy="4477933"/>
            <a:chOff x="1669293" y="1186483"/>
            <a:chExt cx="8848345" cy="4477933"/>
          </a:xfrm>
        </p:grpSpPr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FF07BF51-2934-47AD-A415-7400882F14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4" name="Isosceles Triangle 93">
              <a:extLst>
                <a:ext uri="{FF2B5EF4-FFF2-40B4-BE49-F238E27FC236}">
                  <a16:creationId xmlns:a16="http://schemas.microsoft.com/office/drawing/2014/main" id="{DD6E3DF0-EDC0-458B-9C5B-911814F0A6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5D0824B1-47C9-4504-99FB-CB1505197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97" name="Rectangle 96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4795" cy="686920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47255" y="-59376"/>
            <a:ext cx="9386886" cy="6923798"/>
            <a:chOff x="-329674" y="-51881"/>
            <a:chExt cx="12515851" cy="6923798"/>
          </a:xfrm>
        </p:grpSpPr>
        <p:sp>
          <p:nvSpPr>
            <p:cNvPr id="100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9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0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1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2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3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4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5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6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7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8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1033818" y="5199797"/>
            <a:ext cx="7076364" cy="789673"/>
          </a:xfrm>
        </p:spPr>
        <p:txBody>
          <a:bodyPr vert="horz" lIns="228600" tIns="228600" rIns="228600" bIns="0" rtlCol="0" anchor="ctr">
            <a:normAutofit/>
          </a:bodyPr>
          <a:lstStyle/>
          <a:p>
            <a:pPr defTabSz="914400">
              <a:lnSpc>
                <a:spcPct val="80000"/>
              </a:lnSpc>
            </a:pPr>
            <a:r>
              <a:rPr lang="en-US" sz="3500" spc="-150">
                <a:solidFill>
                  <a:schemeClr val="bg1"/>
                </a:solidFill>
              </a:rPr>
              <a:t>EXERCÍCIOS 3 resolução</a:t>
            </a:r>
          </a:p>
        </p:txBody>
      </p:sp>
      <p:sp>
        <p:nvSpPr>
          <p:cNvPr id="120" name="Freeform: Shape 119">
            <a:extLst>
              <a:ext uri="{FF2B5EF4-FFF2-40B4-BE49-F238E27FC236}">
                <a16:creationId xmlns:a16="http://schemas.microsoft.com/office/drawing/2014/main" id="{A7795DFA-888F-47E2-B44E-DE1D3B3E46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058957"/>
          </a:xfrm>
          <a:custGeom>
            <a:avLst/>
            <a:gdLst>
              <a:gd name="connsiteX0" fmla="*/ 0 w 12192000"/>
              <a:gd name="connsiteY0" fmla="*/ 0 h 5058957"/>
              <a:gd name="connsiteX1" fmla="*/ 12192000 w 12192000"/>
              <a:gd name="connsiteY1" fmla="*/ 0 h 5058957"/>
              <a:gd name="connsiteX2" fmla="*/ 12192000 w 12192000"/>
              <a:gd name="connsiteY2" fmla="*/ 259692 h 5058957"/>
              <a:gd name="connsiteX3" fmla="*/ 12192000 w 12192000"/>
              <a:gd name="connsiteY3" fmla="*/ 3542069 h 5058957"/>
              <a:gd name="connsiteX4" fmla="*/ 12192000 w 12192000"/>
              <a:gd name="connsiteY4" fmla="*/ 3734194 h 5058957"/>
              <a:gd name="connsiteX5" fmla="*/ 12192000 w 12192000"/>
              <a:gd name="connsiteY5" fmla="*/ 4710012 h 5058957"/>
              <a:gd name="connsiteX6" fmla="*/ 12113803 w 12192000"/>
              <a:gd name="connsiteY6" fmla="*/ 4718295 h 5058957"/>
              <a:gd name="connsiteX7" fmla="*/ 6753597 w 12192000"/>
              <a:gd name="connsiteY7" fmla="*/ 5041852 h 5058957"/>
              <a:gd name="connsiteX8" fmla="*/ 400746 w 12192000"/>
              <a:gd name="connsiteY8" fmla="*/ 4870509 h 5058957"/>
              <a:gd name="connsiteX9" fmla="*/ 0 w 12192000"/>
              <a:gd name="connsiteY9" fmla="*/ 4833533 h 5058957"/>
              <a:gd name="connsiteX10" fmla="*/ 0 w 12192000"/>
              <a:gd name="connsiteY10" fmla="*/ 3734194 h 5058957"/>
              <a:gd name="connsiteX11" fmla="*/ 0 w 12192000"/>
              <a:gd name="connsiteY11" fmla="*/ 3542069 h 5058957"/>
              <a:gd name="connsiteX12" fmla="*/ 0 w 12192000"/>
              <a:gd name="connsiteY12" fmla="*/ 259692 h 5058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2000" h="5058957">
                <a:moveTo>
                  <a:pt x="0" y="0"/>
                </a:moveTo>
                <a:lnTo>
                  <a:pt x="12192000" y="0"/>
                </a:lnTo>
                <a:lnTo>
                  <a:pt x="12192000" y="259692"/>
                </a:lnTo>
                <a:lnTo>
                  <a:pt x="12192000" y="3542069"/>
                </a:lnTo>
                <a:lnTo>
                  <a:pt x="12192000" y="3734194"/>
                </a:lnTo>
                <a:lnTo>
                  <a:pt x="12192000" y="4710012"/>
                </a:lnTo>
                <a:lnTo>
                  <a:pt x="12113803" y="4718295"/>
                </a:lnTo>
                <a:cubicBezTo>
                  <a:pt x="10139508" y="4916244"/>
                  <a:pt x="8237152" y="5009247"/>
                  <a:pt x="6753597" y="5041852"/>
                </a:cubicBezTo>
                <a:cubicBezTo>
                  <a:pt x="4940362" y="5081701"/>
                  <a:pt x="2657278" y="5062371"/>
                  <a:pt x="400746" y="4870509"/>
                </a:cubicBezTo>
                <a:lnTo>
                  <a:pt x="0" y="4833533"/>
                </a:lnTo>
                <a:lnTo>
                  <a:pt x="0" y="3734194"/>
                </a:lnTo>
                <a:lnTo>
                  <a:pt x="0" y="3542069"/>
                </a:lnTo>
                <a:lnTo>
                  <a:pt x="0" y="259692"/>
                </a:lnTo>
                <a:close/>
              </a:path>
            </a:pathLst>
          </a:custGeom>
          <a:solidFill>
            <a:schemeClr val="bg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7E69ACC-B634-425B-9D9F-0992A8E786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097" y="160120"/>
            <a:ext cx="7773318" cy="522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3369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17C4610E-9C18-467B-BF10-BE6A974CC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47255" y="-59376"/>
            <a:ext cx="9386886" cy="6923798"/>
            <a:chOff x="-329674" y="-51881"/>
            <a:chExt cx="12515851" cy="6923798"/>
          </a:xfrm>
        </p:grpSpPr>
        <p:sp>
          <p:nvSpPr>
            <p:cNvPr id="72" name="Freeform 5">
              <a:extLst>
                <a:ext uri="{FF2B5EF4-FFF2-40B4-BE49-F238E27FC236}">
                  <a16:creationId xmlns:a16="http://schemas.microsoft.com/office/drawing/2014/main" id="{296DF307-344E-4E9B-A7AA-8139E450D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3" name="Freeform 6">
              <a:extLst>
                <a:ext uri="{FF2B5EF4-FFF2-40B4-BE49-F238E27FC236}">
                  <a16:creationId xmlns:a16="http://schemas.microsoft.com/office/drawing/2014/main" id="{E263CC2D-ACFB-4EB3-ADF9-CD82BC8422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4" name="Freeform 7">
              <a:extLst>
                <a:ext uri="{FF2B5EF4-FFF2-40B4-BE49-F238E27FC236}">
                  <a16:creationId xmlns:a16="http://schemas.microsoft.com/office/drawing/2014/main" id="{C5366E2F-9BA0-485A-B1CA-A5E6E2E37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5" name="Freeform 8">
              <a:extLst>
                <a:ext uri="{FF2B5EF4-FFF2-40B4-BE49-F238E27FC236}">
                  <a16:creationId xmlns:a16="http://schemas.microsoft.com/office/drawing/2014/main" id="{1803051E-7C26-4F53-8293-B4EAED421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9">
              <a:extLst>
                <a:ext uri="{FF2B5EF4-FFF2-40B4-BE49-F238E27FC236}">
                  <a16:creationId xmlns:a16="http://schemas.microsoft.com/office/drawing/2014/main" id="{D10888CD-E496-4116-9C45-CF4F17ADE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10">
              <a:extLst>
                <a:ext uri="{FF2B5EF4-FFF2-40B4-BE49-F238E27FC236}">
                  <a16:creationId xmlns:a16="http://schemas.microsoft.com/office/drawing/2014/main" id="{0A42DA8F-DA3D-43E9-A184-E0F6C133A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11">
              <a:extLst>
                <a:ext uri="{FF2B5EF4-FFF2-40B4-BE49-F238E27FC236}">
                  <a16:creationId xmlns:a16="http://schemas.microsoft.com/office/drawing/2014/main" id="{473EAD31-7AA3-49B7-ADD6-C13FF0F14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12">
              <a:extLst>
                <a:ext uri="{FF2B5EF4-FFF2-40B4-BE49-F238E27FC236}">
                  <a16:creationId xmlns:a16="http://schemas.microsoft.com/office/drawing/2014/main" id="{2BBB7CDF-BA2E-451F-9201-CF2B6FEAEA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3">
              <a:extLst>
                <a:ext uri="{FF2B5EF4-FFF2-40B4-BE49-F238E27FC236}">
                  <a16:creationId xmlns:a16="http://schemas.microsoft.com/office/drawing/2014/main" id="{84809EF2-CD0D-4BC3-ABC7-E7E312A1D7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4">
              <a:extLst>
                <a:ext uri="{FF2B5EF4-FFF2-40B4-BE49-F238E27FC236}">
                  <a16:creationId xmlns:a16="http://schemas.microsoft.com/office/drawing/2014/main" id="{11D2D6C5-637B-4AFE-97F4-D4E48A6134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5">
              <a:extLst>
                <a:ext uri="{FF2B5EF4-FFF2-40B4-BE49-F238E27FC236}">
                  <a16:creationId xmlns:a16="http://schemas.microsoft.com/office/drawing/2014/main" id="{F841B2C5-57F5-4FE6-B4D4-EBB3F30881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6">
              <a:extLst>
                <a:ext uri="{FF2B5EF4-FFF2-40B4-BE49-F238E27FC236}">
                  <a16:creationId xmlns:a16="http://schemas.microsoft.com/office/drawing/2014/main" id="{B4822A39-2A52-4B2C-9319-BEFC526DB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7">
              <a:extLst>
                <a:ext uri="{FF2B5EF4-FFF2-40B4-BE49-F238E27FC236}">
                  <a16:creationId xmlns:a16="http://schemas.microsoft.com/office/drawing/2014/main" id="{4E469692-E783-4950-8DEC-3A1FD3978B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8">
              <a:extLst>
                <a:ext uri="{FF2B5EF4-FFF2-40B4-BE49-F238E27FC236}">
                  <a16:creationId xmlns:a16="http://schemas.microsoft.com/office/drawing/2014/main" id="{012909CD-3254-41E5-B8BB-0F2D7CE0D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9">
              <a:extLst>
                <a:ext uri="{FF2B5EF4-FFF2-40B4-BE49-F238E27FC236}">
                  <a16:creationId xmlns:a16="http://schemas.microsoft.com/office/drawing/2014/main" id="{93E7648E-861E-4503-AEDC-56C4EC507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20">
              <a:extLst>
                <a:ext uri="{FF2B5EF4-FFF2-40B4-BE49-F238E27FC236}">
                  <a16:creationId xmlns:a16="http://schemas.microsoft.com/office/drawing/2014/main" id="{F9C72257-EBD0-4D1C-A32C-D84644687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21">
              <a:extLst>
                <a:ext uri="{FF2B5EF4-FFF2-40B4-BE49-F238E27FC236}">
                  <a16:creationId xmlns:a16="http://schemas.microsoft.com/office/drawing/2014/main" id="{87BB2CBB-9C22-4E28-AB86-DC92AEE2D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22">
              <a:extLst>
                <a:ext uri="{FF2B5EF4-FFF2-40B4-BE49-F238E27FC236}">
                  <a16:creationId xmlns:a16="http://schemas.microsoft.com/office/drawing/2014/main" id="{F85B3053-8D9F-410A-80C2-7960DDEA6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3">
              <a:extLst>
                <a:ext uri="{FF2B5EF4-FFF2-40B4-BE49-F238E27FC236}">
                  <a16:creationId xmlns:a16="http://schemas.microsoft.com/office/drawing/2014/main" id="{E8FF5DA7-6E72-41F1-A54C-EAF440A27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A899734C-500F-4274-9854-8BFA14A1D7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251969" y="1186483"/>
            <a:ext cx="6636259" cy="4477933"/>
            <a:chOff x="1669293" y="1186483"/>
            <a:chExt cx="8848345" cy="4477933"/>
          </a:xfrm>
        </p:grpSpPr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FF07BF51-2934-47AD-A415-7400882F14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4" name="Isosceles Triangle 93">
              <a:extLst>
                <a:ext uri="{FF2B5EF4-FFF2-40B4-BE49-F238E27FC236}">
                  <a16:creationId xmlns:a16="http://schemas.microsoft.com/office/drawing/2014/main" id="{DD6E3DF0-EDC0-458B-9C5B-911814F0A6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5D0824B1-47C9-4504-99FB-CB1505197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97" name="Rectangle 96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4795" cy="686920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47255" y="-59376"/>
            <a:ext cx="9386886" cy="6923798"/>
            <a:chOff x="-329674" y="-51881"/>
            <a:chExt cx="12515851" cy="6923798"/>
          </a:xfrm>
        </p:grpSpPr>
        <p:sp>
          <p:nvSpPr>
            <p:cNvPr id="100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9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0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1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2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3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4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5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6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7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8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1033818" y="5199797"/>
            <a:ext cx="7076364" cy="789673"/>
          </a:xfrm>
        </p:spPr>
        <p:txBody>
          <a:bodyPr vert="horz" lIns="228600" tIns="228600" rIns="228600" bIns="0" rtlCol="0" anchor="ctr">
            <a:normAutofit/>
          </a:bodyPr>
          <a:lstStyle/>
          <a:p>
            <a:pPr defTabSz="914400">
              <a:lnSpc>
                <a:spcPct val="80000"/>
              </a:lnSpc>
            </a:pPr>
            <a:r>
              <a:rPr lang="en-US" sz="3500" spc="-150">
                <a:solidFill>
                  <a:schemeClr val="bg1"/>
                </a:solidFill>
              </a:rPr>
              <a:t>EXERCÍCIO 4 resolução</a:t>
            </a:r>
          </a:p>
        </p:txBody>
      </p:sp>
      <p:sp>
        <p:nvSpPr>
          <p:cNvPr id="120" name="Freeform: Shape 119">
            <a:extLst>
              <a:ext uri="{FF2B5EF4-FFF2-40B4-BE49-F238E27FC236}">
                <a16:creationId xmlns:a16="http://schemas.microsoft.com/office/drawing/2014/main" id="{A7795DFA-888F-47E2-B44E-DE1D3B3E46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058957"/>
          </a:xfrm>
          <a:custGeom>
            <a:avLst/>
            <a:gdLst>
              <a:gd name="connsiteX0" fmla="*/ 0 w 12192000"/>
              <a:gd name="connsiteY0" fmla="*/ 0 h 5058957"/>
              <a:gd name="connsiteX1" fmla="*/ 12192000 w 12192000"/>
              <a:gd name="connsiteY1" fmla="*/ 0 h 5058957"/>
              <a:gd name="connsiteX2" fmla="*/ 12192000 w 12192000"/>
              <a:gd name="connsiteY2" fmla="*/ 259692 h 5058957"/>
              <a:gd name="connsiteX3" fmla="*/ 12192000 w 12192000"/>
              <a:gd name="connsiteY3" fmla="*/ 3542069 h 5058957"/>
              <a:gd name="connsiteX4" fmla="*/ 12192000 w 12192000"/>
              <a:gd name="connsiteY4" fmla="*/ 3734194 h 5058957"/>
              <a:gd name="connsiteX5" fmla="*/ 12192000 w 12192000"/>
              <a:gd name="connsiteY5" fmla="*/ 4710012 h 5058957"/>
              <a:gd name="connsiteX6" fmla="*/ 12113803 w 12192000"/>
              <a:gd name="connsiteY6" fmla="*/ 4718295 h 5058957"/>
              <a:gd name="connsiteX7" fmla="*/ 6753597 w 12192000"/>
              <a:gd name="connsiteY7" fmla="*/ 5041852 h 5058957"/>
              <a:gd name="connsiteX8" fmla="*/ 400746 w 12192000"/>
              <a:gd name="connsiteY8" fmla="*/ 4870509 h 5058957"/>
              <a:gd name="connsiteX9" fmla="*/ 0 w 12192000"/>
              <a:gd name="connsiteY9" fmla="*/ 4833533 h 5058957"/>
              <a:gd name="connsiteX10" fmla="*/ 0 w 12192000"/>
              <a:gd name="connsiteY10" fmla="*/ 3734194 h 5058957"/>
              <a:gd name="connsiteX11" fmla="*/ 0 w 12192000"/>
              <a:gd name="connsiteY11" fmla="*/ 3542069 h 5058957"/>
              <a:gd name="connsiteX12" fmla="*/ 0 w 12192000"/>
              <a:gd name="connsiteY12" fmla="*/ 259692 h 5058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2000" h="5058957">
                <a:moveTo>
                  <a:pt x="0" y="0"/>
                </a:moveTo>
                <a:lnTo>
                  <a:pt x="12192000" y="0"/>
                </a:lnTo>
                <a:lnTo>
                  <a:pt x="12192000" y="259692"/>
                </a:lnTo>
                <a:lnTo>
                  <a:pt x="12192000" y="3542069"/>
                </a:lnTo>
                <a:lnTo>
                  <a:pt x="12192000" y="3734194"/>
                </a:lnTo>
                <a:lnTo>
                  <a:pt x="12192000" y="4710012"/>
                </a:lnTo>
                <a:lnTo>
                  <a:pt x="12113803" y="4718295"/>
                </a:lnTo>
                <a:cubicBezTo>
                  <a:pt x="10139508" y="4916244"/>
                  <a:pt x="8237152" y="5009247"/>
                  <a:pt x="6753597" y="5041852"/>
                </a:cubicBezTo>
                <a:cubicBezTo>
                  <a:pt x="4940362" y="5081701"/>
                  <a:pt x="2657278" y="5062371"/>
                  <a:pt x="400746" y="4870509"/>
                </a:cubicBezTo>
                <a:lnTo>
                  <a:pt x="0" y="4833533"/>
                </a:lnTo>
                <a:lnTo>
                  <a:pt x="0" y="3734194"/>
                </a:lnTo>
                <a:lnTo>
                  <a:pt x="0" y="3542069"/>
                </a:lnTo>
                <a:lnTo>
                  <a:pt x="0" y="259692"/>
                </a:lnTo>
                <a:close/>
              </a:path>
            </a:pathLst>
          </a:custGeom>
          <a:solidFill>
            <a:schemeClr val="bg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BCAE171-C6D7-46DE-A774-52DAA4CB8B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959" y="215778"/>
            <a:ext cx="6667500" cy="489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788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36CAA0C-7445-4CE1-A768-F64059526E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70272AE-5158-4A40-83F6-6785051DC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3134" y="0"/>
            <a:ext cx="9438087" cy="6853238"/>
            <a:chOff x="-417513" y="0"/>
            <a:chExt cx="12584114" cy="6853238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6FAC4ADE-9F3A-4FA2-8691-7B0261E93B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ACA39BA8-1A6D-40A9-9044-7276F845D5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DE84A7F2-247B-4AE3-96E5-6E5A05019B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D287F904-C5B6-4E91-9BFC-3416BF6C99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2653A0EB-E3D0-4025-B431-7042D11D8B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EAE3F9E3-BD83-40F4-A311-0DFBF3EE23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FC1D9595-FA31-4924-8D06-2E32753E5E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E0B88530-AE44-47E4-B6B0-14E06C2229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9BD14215-F39A-4468-9FBA-6E0BFCA1E8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21597AD9-B54E-483F-926D-5912BEB3A8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2AE63BE0-6ECE-4B07-A0C5-4CEE87C8C3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A4211246-DC87-4FC7-826F-DB71C8FBF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01796C3F-2394-446D-AE81-60BEF2B0C4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1103EF91-2F2B-45D8-BA7C-98278222CF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F985B98A-6A3A-494F-B7E2-166ABC4A84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AA61741D-BCDD-4660-94B6-03CB2C4902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730CAFAD-E895-4488-8638-BA92BC7EC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9E0837A1-EE3B-418D-B06D-A53D09721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C8EAC3D3-6C5B-4FA8-B987-3A577DDFC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0D9AAEC3-7654-47E2-8B53-6D6BC8C15E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CCC18012-EBEA-4162-BA3A-4EC05A46ED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4" name="Isosceles Triangle 39">
            <a:extLst>
              <a:ext uri="{FF2B5EF4-FFF2-40B4-BE49-F238E27FC236}">
                <a16:creationId xmlns:a16="http://schemas.microsoft.com/office/drawing/2014/main" id="{5D0F92D1-FACF-4DC3-9048-E6A42453D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457466" y="5765461"/>
            <a:ext cx="229068" cy="263297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05D70D6-8744-4C0F-B4DC-3C3FBDD90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8516" y="4821173"/>
            <a:ext cx="6226967" cy="94771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1521618" y="4911632"/>
            <a:ext cx="6100764" cy="771166"/>
          </a:xfrm>
        </p:spPr>
        <p:txBody>
          <a:bodyPr>
            <a:normAutofit/>
          </a:bodyPr>
          <a:lstStyle/>
          <a:p>
            <a:r>
              <a:rPr lang="pt-BR" sz="2400" b="1"/>
              <a:t>OPERADORES ARITMÉTICOS</a:t>
            </a:r>
            <a:endParaRPr lang="pt-BR" sz="240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9965724"/>
              </p:ext>
            </p:extLst>
          </p:nvPr>
        </p:nvGraphicFramePr>
        <p:xfrm>
          <a:off x="539551" y="803186"/>
          <a:ext cx="8086529" cy="3819487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38179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85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6109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OPERAÇÃO</a:t>
                      </a:r>
                    </a:p>
                  </a:txBody>
                  <a:tcPr marL="34958" marR="34958" marT="35921" marB="359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/>
                        <a:t>SÍMBOLO</a:t>
                      </a:r>
                    </a:p>
                  </a:txBody>
                  <a:tcPr marL="34958" marR="34958" marT="35921" marB="3592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109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Adição</a:t>
                      </a:r>
                    </a:p>
                  </a:txBody>
                  <a:tcPr marL="34958" marR="34958" marT="35921" marB="359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/>
                        <a:t>+</a:t>
                      </a:r>
                    </a:p>
                  </a:txBody>
                  <a:tcPr marL="34958" marR="34958" marT="35921" marB="3592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109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Subtração</a:t>
                      </a:r>
                    </a:p>
                  </a:txBody>
                  <a:tcPr marL="34958" marR="34958" marT="35921" marB="359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/>
                        <a:t>-</a:t>
                      </a:r>
                    </a:p>
                  </a:txBody>
                  <a:tcPr marL="34958" marR="34958" marT="35921" marB="3592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6109">
                <a:tc>
                  <a:txBody>
                    <a:bodyPr/>
                    <a:lstStyle/>
                    <a:p>
                      <a:pPr algn="ctr"/>
                      <a:r>
                        <a:rPr lang="pt-BR" sz="1600"/>
                        <a:t>Multiplicação</a:t>
                      </a:r>
                    </a:p>
                  </a:txBody>
                  <a:tcPr marL="34958" marR="34958" marT="35921" marB="359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*</a:t>
                      </a:r>
                    </a:p>
                  </a:txBody>
                  <a:tcPr marL="34958" marR="34958" marT="35921" marB="3592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6109">
                <a:tc>
                  <a:txBody>
                    <a:bodyPr/>
                    <a:lstStyle/>
                    <a:p>
                      <a:pPr algn="ctr"/>
                      <a:r>
                        <a:rPr lang="pt-BR" sz="1600"/>
                        <a:t>Divisão</a:t>
                      </a:r>
                    </a:p>
                  </a:txBody>
                  <a:tcPr marL="34958" marR="34958" marT="35921" marB="359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/</a:t>
                      </a:r>
                    </a:p>
                  </a:txBody>
                  <a:tcPr marL="34958" marR="34958" marT="35921" marB="3592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6109">
                <a:tc>
                  <a:txBody>
                    <a:bodyPr/>
                    <a:lstStyle/>
                    <a:p>
                      <a:pPr algn="ctr"/>
                      <a:r>
                        <a:rPr lang="pt-BR" sz="1600"/>
                        <a:t>Exponenciação</a:t>
                      </a:r>
                    </a:p>
                  </a:txBody>
                  <a:tcPr marL="34958" marR="34958" marT="35921" marB="359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**  ,</a:t>
                      </a:r>
                      <a:r>
                        <a:rPr lang="pt-BR" sz="1600" baseline="0" dirty="0"/>
                        <a:t> ^, </a:t>
                      </a:r>
                      <a:r>
                        <a:rPr lang="pt-BR" sz="1600" baseline="0" dirty="0" err="1"/>
                        <a:t>pot</a:t>
                      </a:r>
                      <a:r>
                        <a:rPr lang="pt-BR" sz="1600" baseline="0" dirty="0"/>
                        <a:t>(</a:t>
                      </a:r>
                      <a:r>
                        <a:rPr lang="pt-BR" sz="1600" baseline="0" dirty="0" err="1"/>
                        <a:t>base,exp</a:t>
                      </a:r>
                      <a:r>
                        <a:rPr lang="pt-BR" sz="1600" baseline="0" dirty="0"/>
                        <a:t>)</a:t>
                      </a:r>
                      <a:endParaRPr lang="pt-BR" sz="1600" dirty="0"/>
                    </a:p>
                  </a:txBody>
                  <a:tcPr marL="34958" marR="34958" marT="35921" marB="35921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47166">
                <a:tc>
                  <a:txBody>
                    <a:bodyPr/>
                    <a:lstStyle/>
                    <a:p>
                      <a:pPr algn="ctr"/>
                      <a:r>
                        <a:rPr lang="pt-BR" sz="1600"/>
                        <a:t>Div</a:t>
                      </a:r>
                    </a:p>
                  </a:txBody>
                  <a:tcPr marL="34958" marR="34958" marT="35921" marB="359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9 </a:t>
                      </a:r>
                      <a:r>
                        <a:rPr lang="pt-BR" sz="1600" dirty="0" err="1"/>
                        <a:t>div</a:t>
                      </a:r>
                      <a:r>
                        <a:rPr lang="pt-BR" sz="1600" dirty="0"/>
                        <a:t> 4 resulta em 2</a:t>
                      </a:r>
                    </a:p>
                    <a:p>
                      <a:pPr algn="ctr"/>
                      <a:r>
                        <a:rPr lang="pt-BR" sz="1600" dirty="0"/>
                        <a:t>27 </a:t>
                      </a:r>
                      <a:r>
                        <a:rPr lang="pt-BR" sz="1600" dirty="0" err="1"/>
                        <a:t>div</a:t>
                      </a:r>
                      <a:r>
                        <a:rPr lang="pt-BR" sz="1600" dirty="0"/>
                        <a:t> 5 resulta</a:t>
                      </a:r>
                      <a:r>
                        <a:rPr lang="pt-BR" sz="1600" baseline="0" dirty="0"/>
                        <a:t> em 5</a:t>
                      </a:r>
                    </a:p>
                    <a:p>
                      <a:pPr algn="ctr"/>
                      <a:r>
                        <a:rPr lang="pt-BR" sz="1600" baseline="0" dirty="0"/>
                        <a:t>9 </a:t>
                      </a:r>
                      <a:r>
                        <a:rPr lang="pt-BR" sz="1600" baseline="0" dirty="0" err="1"/>
                        <a:t>div</a:t>
                      </a:r>
                      <a:r>
                        <a:rPr lang="pt-BR" sz="1600" baseline="0" dirty="0"/>
                        <a:t> 3 resulta em 3</a:t>
                      </a:r>
                      <a:endParaRPr lang="pt-BR" sz="1600" dirty="0"/>
                    </a:p>
                  </a:txBody>
                  <a:tcPr marL="34958" marR="34958" marT="35921" marB="35921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47166">
                <a:tc>
                  <a:txBody>
                    <a:bodyPr/>
                    <a:lstStyle/>
                    <a:p>
                      <a:pPr algn="ctr"/>
                      <a:r>
                        <a:rPr lang="pt-BR" sz="1600"/>
                        <a:t>Mod</a:t>
                      </a:r>
                    </a:p>
                  </a:txBody>
                  <a:tcPr marL="34958" marR="34958" marT="35921" marB="359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9 </a:t>
                      </a:r>
                      <a:r>
                        <a:rPr lang="pt-BR" sz="1600" dirty="0" err="1"/>
                        <a:t>mod</a:t>
                      </a:r>
                      <a:r>
                        <a:rPr lang="pt-BR" sz="1600" dirty="0"/>
                        <a:t> 4 resulta</a:t>
                      </a:r>
                      <a:r>
                        <a:rPr lang="pt-BR" sz="1600" baseline="0" dirty="0"/>
                        <a:t> em 1</a:t>
                      </a:r>
                    </a:p>
                    <a:p>
                      <a:pPr algn="ctr"/>
                      <a:r>
                        <a:rPr lang="pt-BR" sz="1600" baseline="0" dirty="0"/>
                        <a:t>27 </a:t>
                      </a:r>
                      <a:r>
                        <a:rPr lang="pt-BR" sz="1600" baseline="0" dirty="0" err="1"/>
                        <a:t>mod</a:t>
                      </a:r>
                      <a:r>
                        <a:rPr lang="pt-BR" sz="1600" baseline="0" dirty="0"/>
                        <a:t> 5 resulta 2</a:t>
                      </a:r>
                    </a:p>
                    <a:p>
                      <a:pPr algn="ctr"/>
                      <a:r>
                        <a:rPr lang="pt-BR" sz="1600" baseline="0" dirty="0"/>
                        <a:t>9 </a:t>
                      </a:r>
                      <a:r>
                        <a:rPr lang="pt-BR" sz="1600" baseline="0" dirty="0" err="1"/>
                        <a:t>mod</a:t>
                      </a:r>
                      <a:r>
                        <a:rPr lang="pt-BR" sz="1600" baseline="0" dirty="0"/>
                        <a:t> 3 resulta 0</a:t>
                      </a:r>
                      <a:endParaRPr lang="pt-BR" sz="1600" dirty="0"/>
                    </a:p>
                  </a:txBody>
                  <a:tcPr marL="34958" marR="34958" marT="35921" marB="35921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6109">
                <a:tc>
                  <a:txBody>
                    <a:bodyPr/>
                    <a:lstStyle/>
                    <a:p>
                      <a:pPr algn="ctr"/>
                      <a:r>
                        <a:rPr lang="pt-BR" sz="1600"/>
                        <a:t>rad</a:t>
                      </a:r>
                    </a:p>
                  </a:txBody>
                  <a:tcPr marL="34958" marR="34958" marT="35921" marB="359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err="1"/>
                        <a:t>rad</a:t>
                      </a:r>
                      <a:r>
                        <a:rPr lang="pt-BR" sz="1600" dirty="0"/>
                        <a:t>(25) resulta em 5</a:t>
                      </a:r>
                    </a:p>
                  </a:txBody>
                  <a:tcPr marL="34958" marR="34958" marT="35921" marB="35921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53622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795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47255" y="-59376"/>
            <a:ext cx="9386886" cy="6923798"/>
            <a:chOff x="-329674" y="-51881"/>
            <a:chExt cx="12515851" cy="6923798"/>
          </a:xfrm>
        </p:grpSpPr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3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5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666473" y="4760132"/>
            <a:ext cx="2960565" cy="1777829"/>
          </a:xfrm>
        </p:spPr>
        <p:txBody>
          <a:bodyPr vert="horz" lIns="228600" tIns="228600" rIns="228600" bIns="228600" rtlCol="0" anchor="ctr">
            <a:normAutofit/>
          </a:bodyPr>
          <a:lstStyle/>
          <a:p>
            <a:pPr algn="l" defTabSz="914400"/>
            <a:r>
              <a:rPr lang="en-US" sz="4000" spc="-150" dirty="0"/>
              <a:t>EXERCÍCIO 5</a:t>
            </a:r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44C110BA-81E8-4247-853A-5F2B93E92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4537825"/>
          </a:xfrm>
          <a:custGeom>
            <a:avLst/>
            <a:gdLst>
              <a:gd name="connsiteX0" fmla="*/ 0 w 12192000"/>
              <a:gd name="connsiteY0" fmla="*/ 0 h 4537825"/>
              <a:gd name="connsiteX1" fmla="*/ 12192000 w 12192000"/>
              <a:gd name="connsiteY1" fmla="*/ 0 h 4537825"/>
              <a:gd name="connsiteX2" fmla="*/ 12192000 w 12192000"/>
              <a:gd name="connsiteY2" fmla="*/ 3020937 h 4537825"/>
              <a:gd name="connsiteX3" fmla="*/ 12192000 w 12192000"/>
              <a:gd name="connsiteY3" fmla="*/ 3213062 h 4537825"/>
              <a:gd name="connsiteX4" fmla="*/ 12192000 w 12192000"/>
              <a:gd name="connsiteY4" fmla="*/ 4188880 h 4537825"/>
              <a:gd name="connsiteX5" fmla="*/ 12113803 w 12192000"/>
              <a:gd name="connsiteY5" fmla="*/ 4197163 h 4537825"/>
              <a:gd name="connsiteX6" fmla="*/ 6753597 w 12192000"/>
              <a:gd name="connsiteY6" fmla="*/ 4520720 h 4537825"/>
              <a:gd name="connsiteX7" fmla="*/ 400746 w 12192000"/>
              <a:gd name="connsiteY7" fmla="*/ 4349377 h 4537825"/>
              <a:gd name="connsiteX8" fmla="*/ 0 w 12192000"/>
              <a:gd name="connsiteY8" fmla="*/ 4312401 h 4537825"/>
              <a:gd name="connsiteX9" fmla="*/ 0 w 12192000"/>
              <a:gd name="connsiteY9" fmla="*/ 3213062 h 4537825"/>
              <a:gd name="connsiteX10" fmla="*/ 0 w 12192000"/>
              <a:gd name="connsiteY10" fmla="*/ 3020937 h 4537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4537825">
                <a:moveTo>
                  <a:pt x="0" y="0"/>
                </a:moveTo>
                <a:lnTo>
                  <a:pt x="12192000" y="0"/>
                </a:lnTo>
                <a:lnTo>
                  <a:pt x="12192000" y="3020937"/>
                </a:lnTo>
                <a:lnTo>
                  <a:pt x="12192000" y="3213062"/>
                </a:lnTo>
                <a:lnTo>
                  <a:pt x="12192000" y="4188880"/>
                </a:lnTo>
                <a:lnTo>
                  <a:pt x="12113803" y="4197163"/>
                </a:lnTo>
                <a:cubicBezTo>
                  <a:pt x="10139508" y="4395112"/>
                  <a:pt x="8237152" y="4488115"/>
                  <a:pt x="6753597" y="4520720"/>
                </a:cubicBezTo>
                <a:cubicBezTo>
                  <a:pt x="4940362" y="4560569"/>
                  <a:pt x="2657278" y="4541239"/>
                  <a:pt x="400746" y="4349377"/>
                </a:cubicBezTo>
                <a:lnTo>
                  <a:pt x="0" y="4312401"/>
                </a:lnTo>
                <a:lnTo>
                  <a:pt x="0" y="3213062"/>
                </a:lnTo>
                <a:lnTo>
                  <a:pt x="0" y="3020937"/>
                </a:lnTo>
                <a:close/>
              </a:path>
            </a:pathLst>
          </a:custGeom>
          <a:solidFill>
            <a:schemeClr val="tx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1" name="Imagem 10"/>
          <p:cNvPicPr/>
          <p:nvPr/>
        </p:nvPicPr>
        <p:blipFill>
          <a:blip r:embed="rId2"/>
          <a:stretch>
            <a:fillRect/>
          </a:stretch>
        </p:blipFill>
        <p:spPr>
          <a:xfrm>
            <a:off x="333219" y="3488712"/>
            <a:ext cx="8208912" cy="3117593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586585" y="1054609"/>
            <a:ext cx="7824383" cy="27644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10000"/>
            </a:pPr>
            <a:r>
              <a:rPr lang="en-US" sz="1600" dirty="0">
                <a:solidFill>
                  <a:schemeClr val="bg1"/>
                </a:solidFill>
              </a:rPr>
              <a:t>a) (A + 1 &gt;= ((B) ^ (1/2)) OU (NOME &lt;&gt; 'ANA'))</a:t>
            </a:r>
          </a:p>
          <a:p>
            <a:pPr defTabSz="9144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10000"/>
            </a:pPr>
            <a:r>
              <a:rPr lang="en-US" sz="1600" dirty="0">
                <a:solidFill>
                  <a:schemeClr val="bg1"/>
                </a:solidFill>
              </a:rPr>
              <a:t>b) (A + 1 &gt;= ((B) ^ (1/2)) E (PROFISSAO = 'MEDICO'))</a:t>
            </a:r>
          </a:p>
          <a:p>
            <a:pPr defTabSz="9144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10000"/>
            </a:pPr>
            <a:r>
              <a:rPr lang="en-US" sz="1600" dirty="0">
                <a:solidFill>
                  <a:schemeClr val="bg1"/>
                </a:solidFill>
              </a:rPr>
              <a:t>c) (NOME &lt;&gt; 'ANA') OU (PROFISSAO = 'MEDICO') E (A + 1 &gt;= ((B) ^ (1/2)))</a:t>
            </a:r>
          </a:p>
          <a:p>
            <a:pPr defTabSz="9144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10000"/>
            </a:pPr>
            <a:r>
              <a:rPr lang="en-US" sz="1600" dirty="0">
                <a:solidFill>
                  <a:schemeClr val="bg1"/>
                </a:solidFill>
              </a:rPr>
              <a:t>d) NÃO TESTE E ((A + 1) &gt;= ((B) ^ (1/2)) OU NÃO (PROFISSAO = 'MEDICO'))</a:t>
            </a:r>
          </a:p>
          <a:p>
            <a:pPr defTabSz="9144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10000"/>
            </a:pPr>
            <a:r>
              <a:rPr lang="en-US" sz="1600" dirty="0">
                <a:solidFill>
                  <a:schemeClr val="bg1"/>
                </a:solidFill>
              </a:rPr>
              <a:t>e) NÃO (A + 1 &gt;= ((B) ^ (1/2)) E TESTE)</a:t>
            </a:r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endParaRPr lang="en-US" sz="1600" dirty="0"/>
          </a:p>
        </p:txBody>
      </p:sp>
      <p:sp>
        <p:nvSpPr>
          <p:cNvPr id="8" name="CaixaDeTexto 7"/>
          <p:cNvSpPr txBox="1"/>
          <p:nvPr/>
        </p:nvSpPr>
        <p:spPr>
          <a:xfrm>
            <a:off x="187546" y="100313"/>
            <a:ext cx="8208912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pt-BR" dirty="0">
                <a:solidFill>
                  <a:schemeClr val="bg1"/>
                </a:solidFill>
              </a:rPr>
              <a:t>Considerando as variáveis declaradas na tabela abaixo e mais a variável booleana TESTE, com valor FALSO, avalie as expressões a seguir, para cada uma das três combinações de valores apresentadas:</a:t>
            </a:r>
          </a:p>
          <a:p>
            <a:pPr>
              <a:spcAft>
                <a:spcPts val="600"/>
              </a:spcAft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380709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82413CC-69E6-4BDA-A88D-E4EF8F95B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F1F7357-8633-4CE7-BF80-475EE8A2FA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3134" y="0"/>
            <a:ext cx="9438087" cy="6853238"/>
            <a:chOff x="-417513" y="0"/>
            <a:chExt cx="12584114" cy="6853238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E402FE4E-C12D-497C-AF81-F08E4E02B4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59247B10-170D-4E62-849A-38FCB43C6A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9A587A7-1BEF-45AA-9EFC-6558A8749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AC25B5A1-6EF7-44EC-A2F0-1EDC96A79B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80B8582C-7E17-4115-9FF1-979C8405CB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6C4AB66-7A18-4E51-935B-237F4CA827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CDF12911-A240-4580-8788-0C49DB1FE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EAE0F5DE-442D-4F6C-B02C-2568ED1958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4F24A002-AFDE-4034-85BE-CBF005AE92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36F0721E-B4B0-4A6C-A92C-F8DE92D3AC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54D2DC98-69F8-4F2F-9D45-BDFFA5E2B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0A636E33-DC38-40B9-B941-037E5D8603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03D30690-68C2-4AEC-9789-1495D97E1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1020B1B9-821B-49FB-BDC9-57DA08CBC3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720EDCE4-8B18-413F-989E-E79628E5AF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8563351E-0DDD-4FC8-8D0C-1E446E3C1B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15E8B705-64E7-4513-B3CB-BF46C35732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30DAEE1C-EBB5-47F5-9E76-564FCFDBFC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EDB255E9-A3E2-4098-99A1-FE38FAD15D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D2507F2A-27AF-4833-8273-5FC9A98863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8DFB8904-0CB8-45AD-ABD2-F7A582365E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1319350" y="412796"/>
            <a:ext cx="6505070" cy="1048945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tx1"/>
                </a:solidFill>
              </a:rPr>
              <a:t>EXERCÍCIO 5 resolução</a:t>
            </a:r>
          </a:p>
        </p:txBody>
      </p:sp>
      <p:graphicFrame>
        <p:nvGraphicFramePr>
          <p:cNvPr id="5" name="Espaço Reservado para Conteúdo 1">
            <a:extLst>
              <a:ext uri="{FF2B5EF4-FFF2-40B4-BE49-F238E27FC236}">
                <a16:creationId xmlns:a16="http://schemas.microsoft.com/office/drawing/2014/main" id="{E22D29A0-38C9-47B0-9F13-B751D4B8087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07671641"/>
              </p:ext>
            </p:extLst>
          </p:nvPr>
        </p:nvGraphicFramePr>
        <p:xfrm>
          <a:off x="605791" y="1990976"/>
          <a:ext cx="7932419" cy="41754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527671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815C548-7118-485C-9F94-632AA13D3D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CD7F906-9BCC-447D-B901-20F63333D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3134" y="0"/>
            <a:ext cx="9438087" cy="6853238"/>
            <a:chOff x="-417513" y="0"/>
            <a:chExt cx="12584114" cy="6853238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68E5C8D8-ED34-4A4C-92C6-1C387297A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072FF48C-81B2-4637-8E97-B8C3E33D78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EB5E5BD8-66D5-43B5-82B8-10BDA1D835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9FD01F9F-9A03-4A89-8BCE-20A888F66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508EB1BF-1491-4E65-9C35-008934D572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3C7E1841-BA80-466A-AA20-DB02F939A8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2806A9BD-9B6D-4D87-AE1F-6AF1EA95B9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C8D7BB10-F13B-4F61-895E-20F15676E6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2AEAC03C-03A6-4619-A1F4-2C2AB1038F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1F12D195-3755-4A5F-80D0-F2610E00CC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9DF8AF1B-9850-45E0-91D7-7C144736C8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6">
              <a:extLst>
                <a:ext uri="{FF2B5EF4-FFF2-40B4-BE49-F238E27FC236}">
                  <a16:creationId xmlns:a16="http://schemas.microsoft.com/office/drawing/2014/main" id="{9A69AB78-1FF4-4FD6-99AB-D37FDD0689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F4CD039C-77A9-4589-8AD7-53C445B439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9BBE1729-AA67-4290-A6B6-76C54B73AC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C7989282-C9A6-4905-9EE7-BAD79F996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EFFD14C3-BBFF-48F2-AB6C-C2EE0263F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1">
              <a:extLst>
                <a:ext uri="{FF2B5EF4-FFF2-40B4-BE49-F238E27FC236}">
                  <a16:creationId xmlns:a16="http://schemas.microsoft.com/office/drawing/2014/main" id="{35EF92FD-4E70-41BC-A2C3-E192791882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13C9D14D-C1BC-47A4-810F-2B23782862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7BB78E9D-8FB2-4188-AA76-B076EC91EC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086F636F-8908-4A84-9DE8-38A1D3B9BA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BCDAB8B2-1267-4ABD-A817-3078AEC298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905D9A16-BB91-4097-BD0B-3B994C03A5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3505" y="4281677"/>
            <a:ext cx="7934712" cy="1771275"/>
            <a:chOff x="804672" y="3893141"/>
            <a:chExt cx="10579607" cy="1771275"/>
          </a:xfrm>
          <a:solidFill>
            <a:schemeClr val="tx2"/>
          </a:solidFill>
        </p:grpSpPr>
        <p:sp>
          <p:nvSpPr>
            <p:cNvPr id="36" name="Isosceles Triangle 39">
              <a:extLst>
                <a:ext uri="{FF2B5EF4-FFF2-40B4-BE49-F238E27FC236}">
                  <a16:creationId xmlns:a16="http://schemas.microsoft.com/office/drawing/2014/main" id="{E4EAE09B-33C0-47CA-8856-8A266114D9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4865A29A-C0EC-40AE-951A-1C7AFEFB04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672" y="3893141"/>
              <a:ext cx="10579607" cy="14202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665226" y="4368773"/>
            <a:ext cx="7812923" cy="1250384"/>
          </a:xfrm>
        </p:spPr>
        <p:txBody>
          <a:bodyPr>
            <a:normAutofit/>
          </a:bodyPr>
          <a:lstStyle/>
          <a:p>
            <a:r>
              <a:rPr lang="pt-BR">
                <a:solidFill>
                  <a:schemeClr val="bg1"/>
                </a:solidFill>
              </a:rPr>
              <a:t>EXERCÍCIO 5 resolução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2220553" y="1733848"/>
            <a:ext cx="4814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pt-BR" dirty="0"/>
              <a:t>Agora complete todas as lacunas da tabela: </a:t>
            </a:r>
            <a:endParaRPr lang="pt-BR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2493132"/>
              </p:ext>
            </p:extLst>
          </p:nvPr>
        </p:nvGraphicFramePr>
        <p:xfrm>
          <a:off x="1878138" y="1041576"/>
          <a:ext cx="5385441" cy="256699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932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12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32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13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932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932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4174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3300">
                          <a:effectLst/>
                        </a:rPr>
                        <a:t> </a:t>
                      </a:r>
                      <a:endParaRPr lang="pt-BR" sz="3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88595" marR="18859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3300">
                          <a:effectLst/>
                        </a:rPr>
                        <a:t>a</a:t>
                      </a:r>
                      <a:endParaRPr lang="pt-BR" sz="3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88595" marR="18859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3300">
                          <a:effectLst/>
                        </a:rPr>
                        <a:t>b</a:t>
                      </a:r>
                      <a:endParaRPr lang="pt-BR" sz="3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88595" marR="18859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3300">
                          <a:effectLst/>
                        </a:rPr>
                        <a:t>c</a:t>
                      </a:r>
                      <a:endParaRPr lang="pt-BR" sz="3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88595" marR="18859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3300">
                          <a:effectLst/>
                        </a:rPr>
                        <a:t>d</a:t>
                      </a:r>
                      <a:endParaRPr lang="pt-BR" sz="3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88595" marR="18859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3300">
                          <a:effectLst/>
                        </a:rPr>
                        <a:t>e</a:t>
                      </a:r>
                      <a:endParaRPr lang="pt-BR" sz="3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88595" marR="188595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174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3300">
                          <a:effectLst/>
                        </a:rPr>
                        <a:t>1</a:t>
                      </a:r>
                      <a:endParaRPr lang="pt-BR" sz="3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88595" marR="18859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3300">
                          <a:effectLst/>
                        </a:rPr>
                        <a:t>V</a:t>
                      </a:r>
                      <a:endParaRPr lang="pt-BR" sz="3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88595" marR="18859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3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88595" marR="18859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3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88595" marR="18859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3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88595" marR="18859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3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88595" marR="188595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174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3300">
                          <a:effectLst/>
                        </a:rPr>
                        <a:t>2</a:t>
                      </a:r>
                      <a:endParaRPr lang="pt-BR" sz="3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88595" marR="18859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3300">
                          <a:effectLst/>
                        </a:rPr>
                        <a:t> </a:t>
                      </a:r>
                      <a:endParaRPr lang="pt-BR" sz="3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88595" marR="18859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3300">
                          <a:effectLst/>
                        </a:rPr>
                        <a:t> </a:t>
                      </a:r>
                      <a:endParaRPr lang="pt-BR" sz="3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88595" marR="18859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3300">
                          <a:effectLst/>
                        </a:rPr>
                        <a:t> </a:t>
                      </a:r>
                      <a:endParaRPr lang="pt-BR" sz="3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88595" marR="18859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3300">
                          <a:effectLst/>
                        </a:rPr>
                        <a:t> </a:t>
                      </a:r>
                      <a:endParaRPr lang="pt-BR" sz="3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88595" marR="18859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3300">
                          <a:effectLst/>
                        </a:rPr>
                        <a:t> </a:t>
                      </a:r>
                      <a:endParaRPr lang="pt-BR" sz="3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88595" marR="188595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174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3300">
                          <a:effectLst/>
                        </a:rPr>
                        <a:t>3</a:t>
                      </a:r>
                      <a:endParaRPr lang="pt-BR" sz="3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88595" marR="18859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3300">
                          <a:effectLst/>
                        </a:rPr>
                        <a:t> </a:t>
                      </a:r>
                      <a:endParaRPr lang="pt-BR" sz="3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88595" marR="18859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3300">
                          <a:effectLst/>
                        </a:rPr>
                        <a:t> </a:t>
                      </a:r>
                      <a:endParaRPr lang="pt-BR" sz="3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88595" marR="18859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3300">
                          <a:effectLst/>
                        </a:rPr>
                        <a:t> </a:t>
                      </a:r>
                      <a:endParaRPr lang="pt-BR" sz="3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88595" marR="18859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3300">
                          <a:effectLst/>
                        </a:rPr>
                        <a:t> </a:t>
                      </a:r>
                      <a:endParaRPr lang="pt-BR" sz="3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88595" marR="18859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3300">
                          <a:effectLst/>
                        </a:rPr>
                        <a:t> </a:t>
                      </a:r>
                      <a:endParaRPr lang="pt-BR" sz="3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88595" marR="188595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59135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4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3134" y="0"/>
            <a:ext cx="9438087" cy="6853238"/>
            <a:chOff x="-417513" y="0"/>
            <a:chExt cx="12584114" cy="6853238"/>
          </a:xfrm>
        </p:grpSpPr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3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5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2748" y="0"/>
            <a:ext cx="7701252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160363" y="841375"/>
            <a:ext cx="4673143" cy="1230570"/>
          </a:xfrm>
        </p:spPr>
        <p:txBody>
          <a:bodyPr anchor="t">
            <a:normAutofit/>
          </a:bodyPr>
          <a:lstStyle/>
          <a:p>
            <a:pPr algn="l"/>
            <a:r>
              <a:rPr lang="pt-BR" sz="3100">
                <a:solidFill>
                  <a:schemeClr val="accent1"/>
                </a:solidFill>
              </a:rPr>
              <a:t>EXERCÍCIO 5 resolução</a:t>
            </a:r>
          </a:p>
        </p:txBody>
      </p:sp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310831" y="987224"/>
            <a:ext cx="300774" cy="194466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1685927" y="1484784"/>
            <a:ext cx="6627020" cy="4567024"/>
          </a:xfrm>
        </p:spPr>
        <p:txBody>
          <a:bodyPr anchor="t">
            <a:normAutofit lnSpcReduction="10000"/>
          </a:bodyPr>
          <a:lstStyle/>
          <a:p>
            <a:r>
              <a:rPr lang="pt-BR" sz="1800" dirty="0"/>
              <a:t>b) (A + 1 &gt;= ((B) ^ (1/2)) E (PROFISSAO = 'MEDICO'))</a:t>
            </a:r>
          </a:p>
          <a:p>
            <a:r>
              <a:rPr lang="pt-BR" sz="1800" dirty="0"/>
              <a:t>TESTE = FALSO</a:t>
            </a:r>
          </a:p>
          <a:p>
            <a:r>
              <a:rPr lang="pt-BR" sz="1800" dirty="0"/>
              <a:t>A = 3</a:t>
            </a:r>
          </a:p>
          <a:p>
            <a:r>
              <a:rPr lang="pt-BR" sz="1800" dirty="0"/>
              <a:t>B = 16</a:t>
            </a:r>
          </a:p>
          <a:p>
            <a:r>
              <a:rPr lang="pt-BR" sz="1800" dirty="0"/>
              <a:t>NOME = ‘MIRIAM’</a:t>
            </a:r>
          </a:p>
          <a:p>
            <a:r>
              <a:rPr lang="pt-BR" sz="1800" dirty="0"/>
              <a:t>PROFISSAO = ‘ADVOGADO’</a:t>
            </a:r>
          </a:p>
          <a:p>
            <a:r>
              <a:rPr lang="pt-BR" sz="1800" dirty="0"/>
              <a:t>Substituindo na expressão temos:</a:t>
            </a:r>
          </a:p>
          <a:p>
            <a:r>
              <a:rPr lang="pt-BR" sz="1800" dirty="0"/>
              <a:t>(</a:t>
            </a:r>
            <a:r>
              <a:rPr lang="pt-BR" sz="1800" b="1" dirty="0"/>
              <a:t>3</a:t>
            </a:r>
            <a:r>
              <a:rPr lang="pt-BR" sz="1800" dirty="0"/>
              <a:t> + 1 &gt;= ((</a:t>
            </a:r>
            <a:r>
              <a:rPr lang="pt-BR" sz="1800" b="1" dirty="0"/>
              <a:t>16</a:t>
            </a:r>
            <a:r>
              <a:rPr lang="pt-BR" sz="1800" dirty="0"/>
              <a:t>) ^(1/2) E (‘</a:t>
            </a:r>
            <a:r>
              <a:rPr lang="pt-BR" sz="1800" b="1" dirty="0"/>
              <a:t>ADVOGADO</a:t>
            </a:r>
            <a:r>
              <a:rPr lang="pt-BR" sz="1800" dirty="0"/>
              <a:t>’ = ‘MEDICO’))</a:t>
            </a:r>
          </a:p>
          <a:p>
            <a:r>
              <a:rPr lang="pt-BR" sz="1800" dirty="0"/>
              <a:t>(4 &gt;= 4 E FALSO)</a:t>
            </a:r>
          </a:p>
          <a:p>
            <a:r>
              <a:rPr lang="pt-BR" sz="1800" b="1" dirty="0"/>
              <a:t>VERDADEIRO</a:t>
            </a:r>
            <a:r>
              <a:rPr lang="pt-BR" sz="1800" dirty="0"/>
              <a:t> E </a:t>
            </a:r>
            <a:r>
              <a:rPr lang="pt-BR" sz="1800" b="1" dirty="0"/>
              <a:t>FALSO</a:t>
            </a:r>
            <a:endParaRPr lang="pt-BR" sz="1800" dirty="0"/>
          </a:p>
          <a:p>
            <a:pPr marL="45720" indent="0">
              <a:buNone/>
            </a:pPr>
            <a:r>
              <a:rPr lang="pt-BR" sz="1800" b="1" dirty="0"/>
              <a:t>FALSO</a:t>
            </a:r>
          </a:p>
          <a:p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24384216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4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3134" y="0"/>
            <a:ext cx="9438087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2748" y="0"/>
            <a:ext cx="7701252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160363" y="841375"/>
            <a:ext cx="4673143" cy="1230570"/>
          </a:xfrm>
        </p:spPr>
        <p:txBody>
          <a:bodyPr anchor="t">
            <a:normAutofit/>
          </a:bodyPr>
          <a:lstStyle/>
          <a:p>
            <a:pPr algn="l"/>
            <a:r>
              <a:rPr lang="pt-BR" sz="3100">
                <a:solidFill>
                  <a:schemeClr val="accent1"/>
                </a:solidFill>
              </a:rPr>
              <a:t>EXERCÍCIO 5 resolução</a:t>
            </a: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310831" y="987224"/>
            <a:ext cx="300774" cy="194466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1575198" y="1700808"/>
            <a:ext cx="6987779" cy="4351000"/>
          </a:xfrm>
        </p:spPr>
        <p:txBody>
          <a:bodyPr anchor="t"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pt-BR" dirty="0"/>
              <a:t>C) (NOME &lt;&gt; 'ANA') OU (PROFISSAO = 'MEDICO') E (A + 1 &gt;= ((B) ^ (1/2)))</a:t>
            </a:r>
          </a:p>
          <a:p>
            <a:pPr marL="45720" indent="0">
              <a:lnSpc>
                <a:spcPct val="110000"/>
              </a:lnSpc>
              <a:buNone/>
            </a:pPr>
            <a:r>
              <a:rPr lang="pt-BR" dirty="0"/>
              <a:t>TESTE = FALSO</a:t>
            </a:r>
          </a:p>
          <a:p>
            <a:pPr marL="45720" indent="0">
              <a:lnSpc>
                <a:spcPct val="110000"/>
              </a:lnSpc>
              <a:buNone/>
            </a:pPr>
            <a:r>
              <a:rPr lang="pt-BR" dirty="0"/>
              <a:t>A = 3</a:t>
            </a:r>
          </a:p>
          <a:p>
            <a:pPr marL="45720" indent="0">
              <a:lnSpc>
                <a:spcPct val="110000"/>
              </a:lnSpc>
              <a:buNone/>
            </a:pPr>
            <a:r>
              <a:rPr lang="pt-BR" dirty="0"/>
              <a:t>B = 16</a:t>
            </a:r>
          </a:p>
          <a:p>
            <a:pPr marL="45720" indent="0">
              <a:lnSpc>
                <a:spcPct val="110000"/>
              </a:lnSpc>
              <a:buNone/>
            </a:pPr>
            <a:r>
              <a:rPr lang="pt-BR" dirty="0"/>
              <a:t>NOME = ‘MIRIAM’</a:t>
            </a:r>
          </a:p>
          <a:p>
            <a:pPr marL="45720" indent="0">
              <a:lnSpc>
                <a:spcPct val="110000"/>
              </a:lnSpc>
              <a:buNone/>
            </a:pPr>
            <a:r>
              <a:rPr lang="pt-BR" dirty="0"/>
              <a:t>PROFISSAO = ‘ADVOGADO’</a:t>
            </a:r>
          </a:p>
          <a:p>
            <a:pPr marL="45720" indent="0">
              <a:lnSpc>
                <a:spcPct val="110000"/>
              </a:lnSpc>
              <a:buNone/>
            </a:pPr>
            <a:r>
              <a:rPr lang="pt-BR" dirty="0"/>
              <a:t>Substituindo na expressão temos:</a:t>
            </a:r>
          </a:p>
          <a:p>
            <a:pPr marL="45720" indent="0">
              <a:lnSpc>
                <a:spcPct val="110000"/>
              </a:lnSpc>
              <a:buNone/>
            </a:pPr>
            <a:r>
              <a:rPr lang="pt-BR" dirty="0"/>
              <a:t>(‘</a:t>
            </a:r>
            <a:r>
              <a:rPr lang="pt-BR" b="1" dirty="0"/>
              <a:t>MIRIAM’</a:t>
            </a:r>
            <a:r>
              <a:rPr lang="pt-BR" dirty="0"/>
              <a:t> &lt;&gt; 'ANA') OU (‘</a:t>
            </a:r>
            <a:r>
              <a:rPr lang="pt-BR" b="1" dirty="0"/>
              <a:t>ADVOGADO’</a:t>
            </a:r>
            <a:r>
              <a:rPr lang="pt-BR" dirty="0"/>
              <a:t> = 'MEDICO') E (</a:t>
            </a:r>
            <a:r>
              <a:rPr lang="pt-BR" b="1" dirty="0"/>
              <a:t>3</a:t>
            </a:r>
            <a:r>
              <a:rPr lang="pt-BR" dirty="0"/>
              <a:t> + 1 &gt;= ((</a:t>
            </a:r>
            <a:r>
              <a:rPr lang="pt-BR" b="1" dirty="0"/>
              <a:t>16</a:t>
            </a:r>
            <a:r>
              <a:rPr lang="pt-BR" dirty="0"/>
              <a:t>) ^ (1/2)))</a:t>
            </a:r>
          </a:p>
          <a:p>
            <a:pPr marL="45720" indent="0">
              <a:lnSpc>
                <a:spcPct val="110000"/>
              </a:lnSpc>
              <a:buNone/>
            </a:pPr>
            <a:r>
              <a:rPr lang="pt-BR" dirty="0"/>
              <a:t>VERDADEIRO OU FALSO E 4 &gt;= 4</a:t>
            </a:r>
          </a:p>
          <a:p>
            <a:pPr marL="45720" indent="0">
              <a:lnSpc>
                <a:spcPct val="110000"/>
              </a:lnSpc>
              <a:buNone/>
            </a:pPr>
            <a:r>
              <a:rPr lang="pt-BR" dirty="0"/>
              <a:t>VERDADEIRO OU </a:t>
            </a:r>
            <a:r>
              <a:rPr lang="pt-BR" b="1" dirty="0"/>
              <a:t>FALSO</a:t>
            </a:r>
            <a:r>
              <a:rPr lang="pt-BR" dirty="0"/>
              <a:t> E </a:t>
            </a:r>
            <a:r>
              <a:rPr lang="pt-BR" b="1" dirty="0"/>
              <a:t>VERDADEIRO</a:t>
            </a:r>
            <a:endParaRPr lang="pt-BR" dirty="0"/>
          </a:p>
          <a:p>
            <a:pPr marL="45720" indent="0">
              <a:lnSpc>
                <a:spcPct val="110000"/>
              </a:lnSpc>
              <a:buNone/>
            </a:pPr>
            <a:r>
              <a:rPr lang="pt-BR" b="1" dirty="0"/>
              <a:t>VERDADEIRO </a:t>
            </a:r>
            <a:r>
              <a:rPr lang="pt-BR" dirty="0"/>
              <a:t>OU </a:t>
            </a:r>
            <a:r>
              <a:rPr lang="pt-BR" b="1" dirty="0"/>
              <a:t>FALSO</a:t>
            </a:r>
            <a:endParaRPr lang="pt-BR" dirty="0"/>
          </a:p>
          <a:p>
            <a:pPr marL="45720" indent="0">
              <a:lnSpc>
                <a:spcPct val="110000"/>
              </a:lnSpc>
              <a:buNone/>
            </a:pPr>
            <a:r>
              <a:rPr lang="pt-BR" b="1" dirty="0"/>
              <a:t>VERDADEIRO</a:t>
            </a:r>
          </a:p>
          <a:p>
            <a:pPr>
              <a:lnSpc>
                <a:spcPct val="110000"/>
              </a:lnSpc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229136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4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3134" y="0"/>
            <a:ext cx="9438087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2748" y="0"/>
            <a:ext cx="7701252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1906527" y="333241"/>
            <a:ext cx="4673143" cy="1230570"/>
          </a:xfrm>
        </p:spPr>
        <p:txBody>
          <a:bodyPr anchor="t">
            <a:normAutofit/>
          </a:bodyPr>
          <a:lstStyle/>
          <a:p>
            <a:pPr algn="l"/>
            <a:r>
              <a:rPr lang="pt-BR" sz="3100" dirty="0">
                <a:solidFill>
                  <a:schemeClr val="accent1"/>
                </a:solidFill>
              </a:rPr>
              <a:t>EXERCÍCIO 5 resolução</a:t>
            </a: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310831" y="987224"/>
            <a:ext cx="300774" cy="194466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1707357" y="1628800"/>
            <a:ext cx="7111604" cy="4423008"/>
          </a:xfrm>
        </p:spPr>
        <p:txBody>
          <a:bodyPr anchor="t">
            <a:normAutofit fontScale="92500"/>
          </a:bodyPr>
          <a:lstStyle/>
          <a:p>
            <a:pPr>
              <a:lnSpc>
                <a:spcPct val="110000"/>
              </a:lnSpc>
            </a:pPr>
            <a:r>
              <a:rPr lang="pt-BR" dirty="0"/>
              <a:t>d) NÃO TESTE E ((A + 1) &gt;= ((B) ^ (1/2)) OU NÃO (PROFISSAO = 'MEDICO'))</a:t>
            </a:r>
          </a:p>
          <a:p>
            <a:pPr marL="45720" indent="0">
              <a:lnSpc>
                <a:spcPct val="110000"/>
              </a:lnSpc>
              <a:buNone/>
            </a:pPr>
            <a:r>
              <a:rPr lang="pt-BR" dirty="0"/>
              <a:t>TESTE = FALSO</a:t>
            </a:r>
          </a:p>
          <a:p>
            <a:pPr marL="45720" indent="0">
              <a:lnSpc>
                <a:spcPct val="110000"/>
              </a:lnSpc>
              <a:buNone/>
            </a:pPr>
            <a:r>
              <a:rPr lang="pt-BR" dirty="0"/>
              <a:t>A = 3</a:t>
            </a:r>
          </a:p>
          <a:p>
            <a:pPr marL="45720" indent="0">
              <a:lnSpc>
                <a:spcPct val="110000"/>
              </a:lnSpc>
              <a:buNone/>
            </a:pPr>
            <a:r>
              <a:rPr lang="pt-BR" dirty="0"/>
              <a:t>B = 16</a:t>
            </a:r>
          </a:p>
          <a:p>
            <a:pPr marL="45720" indent="0">
              <a:lnSpc>
                <a:spcPct val="110000"/>
              </a:lnSpc>
              <a:buNone/>
            </a:pPr>
            <a:r>
              <a:rPr lang="pt-BR" dirty="0"/>
              <a:t>NOME = ‘MIRIAM’</a:t>
            </a:r>
          </a:p>
          <a:p>
            <a:pPr marL="45720" indent="0">
              <a:lnSpc>
                <a:spcPct val="110000"/>
              </a:lnSpc>
              <a:buNone/>
            </a:pPr>
            <a:r>
              <a:rPr lang="pt-BR" dirty="0"/>
              <a:t>PROFISSAO = ‘ADVOGADO’</a:t>
            </a:r>
          </a:p>
          <a:p>
            <a:pPr>
              <a:lnSpc>
                <a:spcPct val="110000"/>
              </a:lnSpc>
            </a:pPr>
            <a:r>
              <a:rPr lang="pt-BR" dirty="0"/>
              <a:t>Substituindo na expressão temos:</a:t>
            </a:r>
          </a:p>
          <a:p>
            <a:pPr marL="45720" indent="0">
              <a:lnSpc>
                <a:spcPct val="110000"/>
              </a:lnSpc>
              <a:buNone/>
            </a:pPr>
            <a:r>
              <a:rPr lang="pt-BR" dirty="0"/>
              <a:t>NÃO </a:t>
            </a:r>
            <a:r>
              <a:rPr lang="pt-BR" b="1" dirty="0"/>
              <a:t>FALSO</a:t>
            </a:r>
            <a:r>
              <a:rPr lang="pt-BR" dirty="0"/>
              <a:t> E ((</a:t>
            </a:r>
            <a:r>
              <a:rPr lang="pt-BR" b="1" dirty="0"/>
              <a:t>3</a:t>
            </a:r>
            <a:r>
              <a:rPr lang="pt-BR" dirty="0"/>
              <a:t> + 1) &gt;= ((</a:t>
            </a:r>
            <a:r>
              <a:rPr lang="pt-BR" b="1" dirty="0"/>
              <a:t>16</a:t>
            </a:r>
            <a:r>
              <a:rPr lang="pt-BR" dirty="0"/>
              <a:t>) ^ (1/2)) OU NÃO (‘</a:t>
            </a:r>
            <a:r>
              <a:rPr lang="pt-BR" b="1" dirty="0"/>
              <a:t>ADVOGADO’</a:t>
            </a:r>
            <a:r>
              <a:rPr lang="pt-BR" dirty="0"/>
              <a:t> = 'MEDICO'))</a:t>
            </a:r>
          </a:p>
          <a:p>
            <a:pPr marL="45720" indent="0">
              <a:lnSpc>
                <a:spcPct val="110000"/>
              </a:lnSpc>
              <a:buNone/>
            </a:pPr>
            <a:r>
              <a:rPr lang="pt-BR" dirty="0"/>
              <a:t>VERDADEIRO E 4 &gt;= 4 OU NÃO (FALSO)</a:t>
            </a:r>
          </a:p>
          <a:p>
            <a:pPr marL="45720" indent="0">
              <a:lnSpc>
                <a:spcPct val="110000"/>
              </a:lnSpc>
              <a:buNone/>
            </a:pPr>
            <a:r>
              <a:rPr lang="pt-BR" dirty="0"/>
              <a:t>VERDADEIRO E VERDADEIRO OU VERDADEIRO</a:t>
            </a:r>
          </a:p>
          <a:p>
            <a:pPr marL="45720" indent="0">
              <a:lnSpc>
                <a:spcPct val="110000"/>
              </a:lnSpc>
              <a:buNone/>
            </a:pPr>
            <a:r>
              <a:rPr lang="pt-BR" dirty="0"/>
              <a:t>VERDADEIRO OU VERDADEIRO</a:t>
            </a:r>
          </a:p>
          <a:p>
            <a:pPr marL="45720" indent="0">
              <a:lnSpc>
                <a:spcPct val="110000"/>
              </a:lnSpc>
              <a:buNone/>
            </a:pPr>
            <a:r>
              <a:rPr lang="pt-BR" b="1" dirty="0"/>
              <a:t>VERDADEIRO</a:t>
            </a:r>
          </a:p>
          <a:p>
            <a:pPr>
              <a:lnSpc>
                <a:spcPct val="110000"/>
              </a:lnSpc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134515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4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3134" y="0"/>
            <a:ext cx="9438087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2748" y="0"/>
            <a:ext cx="7701252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1921670" y="220137"/>
            <a:ext cx="4673143" cy="1230570"/>
          </a:xfrm>
        </p:spPr>
        <p:txBody>
          <a:bodyPr anchor="t">
            <a:normAutofit/>
          </a:bodyPr>
          <a:lstStyle/>
          <a:p>
            <a:pPr algn="l"/>
            <a:r>
              <a:rPr lang="pt-BR" sz="3100" dirty="0">
                <a:solidFill>
                  <a:schemeClr val="accent1"/>
                </a:solidFill>
              </a:rPr>
              <a:t>EXERCÍCIO 5 resolução</a:t>
            </a: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310831" y="987224"/>
            <a:ext cx="300774" cy="194466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1637214" y="1052736"/>
            <a:ext cx="7057919" cy="4999072"/>
          </a:xfrm>
        </p:spPr>
        <p:txBody>
          <a:bodyPr anchor="t">
            <a:normAutofit/>
          </a:bodyPr>
          <a:lstStyle/>
          <a:p>
            <a:pPr>
              <a:lnSpc>
                <a:spcPct val="110000"/>
              </a:lnSpc>
            </a:pPr>
            <a:r>
              <a:rPr lang="pt-BR" dirty="0"/>
              <a:t>e) NÃO (A + 1 &gt;= ((B) ^ (1/2)) E TESTE)</a:t>
            </a:r>
          </a:p>
          <a:p>
            <a:pPr marL="45720" indent="0">
              <a:lnSpc>
                <a:spcPct val="110000"/>
              </a:lnSpc>
              <a:buNone/>
            </a:pPr>
            <a:r>
              <a:rPr lang="pt-BR" dirty="0"/>
              <a:t>TESTE = FALSO</a:t>
            </a:r>
          </a:p>
          <a:p>
            <a:pPr marL="45720" indent="0">
              <a:lnSpc>
                <a:spcPct val="110000"/>
              </a:lnSpc>
              <a:buNone/>
            </a:pPr>
            <a:r>
              <a:rPr lang="pt-BR" dirty="0"/>
              <a:t>A = 3</a:t>
            </a:r>
          </a:p>
          <a:p>
            <a:pPr marL="45720" indent="0">
              <a:lnSpc>
                <a:spcPct val="110000"/>
              </a:lnSpc>
              <a:buNone/>
            </a:pPr>
            <a:r>
              <a:rPr lang="pt-BR" dirty="0"/>
              <a:t>B = 16</a:t>
            </a:r>
          </a:p>
          <a:p>
            <a:pPr marL="45720" indent="0">
              <a:lnSpc>
                <a:spcPct val="110000"/>
              </a:lnSpc>
              <a:buNone/>
            </a:pPr>
            <a:r>
              <a:rPr lang="pt-BR" dirty="0"/>
              <a:t>NOME = ‘MIRIAM’</a:t>
            </a:r>
          </a:p>
          <a:p>
            <a:pPr marL="45720" indent="0">
              <a:lnSpc>
                <a:spcPct val="110000"/>
              </a:lnSpc>
              <a:buNone/>
            </a:pPr>
            <a:r>
              <a:rPr lang="pt-BR" dirty="0"/>
              <a:t>PROFISSAO = ‘ADVOGADO’</a:t>
            </a:r>
          </a:p>
          <a:p>
            <a:pPr>
              <a:lnSpc>
                <a:spcPct val="110000"/>
              </a:lnSpc>
            </a:pPr>
            <a:r>
              <a:rPr lang="pt-BR" dirty="0"/>
              <a:t>Substituindo na expressão temos:</a:t>
            </a:r>
          </a:p>
          <a:p>
            <a:pPr marL="45720" indent="0">
              <a:lnSpc>
                <a:spcPct val="110000"/>
              </a:lnSpc>
              <a:buNone/>
            </a:pPr>
            <a:r>
              <a:rPr lang="pt-BR" dirty="0"/>
              <a:t>NÃO (A + 1 &gt;= ((B) ^ (1/2)) E TESTE)</a:t>
            </a:r>
          </a:p>
          <a:p>
            <a:pPr marL="45720" indent="0">
              <a:lnSpc>
                <a:spcPct val="110000"/>
              </a:lnSpc>
              <a:buNone/>
            </a:pPr>
            <a:r>
              <a:rPr lang="pt-BR" dirty="0"/>
              <a:t>NÃO (3 + 1 &gt;= ((4) ^ (1/2)) E FALSO)</a:t>
            </a:r>
          </a:p>
          <a:p>
            <a:pPr marL="45720" indent="0">
              <a:lnSpc>
                <a:spcPct val="110000"/>
              </a:lnSpc>
              <a:buNone/>
            </a:pPr>
            <a:r>
              <a:rPr lang="pt-BR" dirty="0"/>
              <a:t>NÃO (4 &gt;= 4) E FALSO</a:t>
            </a:r>
          </a:p>
          <a:p>
            <a:pPr marL="45720" indent="0">
              <a:lnSpc>
                <a:spcPct val="110000"/>
              </a:lnSpc>
              <a:buNone/>
            </a:pPr>
            <a:r>
              <a:rPr lang="pt-BR" dirty="0"/>
              <a:t>NÃO VERDADEIRO E FALSO</a:t>
            </a:r>
          </a:p>
          <a:p>
            <a:pPr marL="45720" indent="0">
              <a:lnSpc>
                <a:spcPct val="110000"/>
              </a:lnSpc>
              <a:buNone/>
            </a:pPr>
            <a:r>
              <a:rPr lang="pt-BR" dirty="0"/>
              <a:t>FALSO E FALSO</a:t>
            </a:r>
          </a:p>
          <a:p>
            <a:pPr marL="45720" indent="0">
              <a:lnSpc>
                <a:spcPct val="110000"/>
              </a:lnSpc>
              <a:buNone/>
            </a:pPr>
            <a:r>
              <a:rPr lang="pt-BR" b="1" dirty="0"/>
              <a:t>FALSO</a:t>
            </a:r>
          </a:p>
          <a:p>
            <a:pPr>
              <a:lnSpc>
                <a:spcPct val="110000"/>
              </a:lnSpc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612910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 5 resolução</a:t>
            </a:r>
          </a:p>
        </p:txBody>
      </p:sp>
      <p:graphicFrame>
        <p:nvGraphicFramePr>
          <p:cNvPr id="5" name="Espaço Reservado para Conteú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9272809"/>
              </p:ext>
            </p:extLst>
          </p:nvPr>
        </p:nvGraphicFramePr>
        <p:xfrm>
          <a:off x="395536" y="1340768"/>
          <a:ext cx="8022910" cy="453650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451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42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69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442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212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2120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13412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800" dirty="0">
                          <a:effectLst/>
                        </a:rPr>
                        <a:t> </a:t>
                      </a:r>
                      <a:endParaRPr lang="pt-BR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800" dirty="0">
                          <a:effectLst/>
                        </a:rPr>
                        <a:t>a</a:t>
                      </a:r>
                      <a:endParaRPr lang="pt-BR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800" dirty="0">
                          <a:effectLst/>
                        </a:rPr>
                        <a:t>b</a:t>
                      </a:r>
                      <a:endParaRPr lang="pt-BR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800">
                          <a:effectLst/>
                        </a:rPr>
                        <a:t>c</a:t>
                      </a:r>
                      <a:endParaRPr lang="pt-BR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800">
                          <a:effectLst/>
                        </a:rPr>
                        <a:t>d</a:t>
                      </a:r>
                      <a:endParaRPr lang="pt-BR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800">
                          <a:effectLst/>
                        </a:rPr>
                        <a:t>e</a:t>
                      </a:r>
                      <a:endParaRPr lang="pt-BR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3412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800">
                          <a:effectLst/>
                        </a:rPr>
                        <a:t>1</a:t>
                      </a:r>
                      <a:endParaRPr lang="pt-BR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800">
                          <a:effectLst/>
                        </a:rPr>
                        <a:t>V</a:t>
                      </a:r>
                      <a:endParaRPr lang="pt-BR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800" dirty="0">
                          <a:effectLst/>
                        </a:rPr>
                        <a:t>F</a:t>
                      </a:r>
                      <a:endParaRPr lang="pt-BR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800" dirty="0">
                          <a:effectLst/>
                        </a:rPr>
                        <a:t>V</a:t>
                      </a:r>
                      <a:endParaRPr lang="pt-BR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800" dirty="0">
                          <a:effectLst/>
                        </a:rPr>
                        <a:t>V</a:t>
                      </a:r>
                      <a:endParaRPr lang="pt-BR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800">
                          <a:effectLst/>
                        </a:rPr>
                        <a:t>F</a:t>
                      </a:r>
                      <a:endParaRPr lang="pt-BR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3412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800">
                          <a:effectLst/>
                        </a:rPr>
                        <a:t>2</a:t>
                      </a:r>
                      <a:endParaRPr lang="pt-BR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800">
                          <a:effectLst/>
                        </a:rPr>
                        <a:t> </a:t>
                      </a:r>
                      <a:endParaRPr lang="pt-BR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800">
                          <a:effectLst/>
                        </a:rPr>
                        <a:t> </a:t>
                      </a:r>
                      <a:endParaRPr lang="pt-BR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800">
                          <a:effectLst/>
                        </a:rPr>
                        <a:t> </a:t>
                      </a:r>
                      <a:endParaRPr lang="pt-BR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800" dirty="0">
                          <a:effectLst/>
                        </a:rPr>
                        <a:t> </a:t>
                      </a:r>
                      <a:endParaRPr lang="pt-BR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800" dirty="0">
                          <a:effectLst/>
                        </a:rPr>
                        <a:t> </a:t>
                      </a:r>
                      <a:endParaRPr lang="pt-BR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3412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800">
                          <a:effectLst/>
                        </a:rPr>
                        <a:t>3</a:t>
                      </a:r>
                      <a:endParaRPr lang="pt-BR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800">
                          <a:effectLst/>
                        </a:rPr>
                        <a:t> </a:t>
                      </a:r>
                      <a:endParaRPr lang="pt-BR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800">
                          <a:effectLst/>
                        </a:rPr>
                        <a:t> </a:t>
                      </a:r>
                      <a:endParaRPr lang="pt-BR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800">
                          <a:effectLst/>
                        </a:rPr>
                        <a:t> </a:t>
                      </a:r>
                      <a:endParaRPr lang="pt-BR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800" dirty="0">
                          <a:effectLst/>
                        </a:rPr>
                        <a:t> </a:t>
                      </a:r>
                      <a:endParaRPr lang="pt-BR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800" dirty="0">
                          <a:effectLst/>
                        </a:rPr>
                        <a:t> </a:t>
                      </a:r>
                      <a:endParaRPr lang="pt-BR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CaixaDeTexto 5"/>
          <p:cNvSpPr txBox="1"/>
          <p:nvPr/>
        </p:nvSpPr>
        <p:spPr>
          <a:xfrm>
            <a:off x="611560" y="611396"/>
            <a:ext cx="7488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Primeira linha completa, agora irão completar o restante.</a:t>
            </a:r>
          </a:p>
        </p:txBody>
      </p:sp>
    </p:spTree>
    <p:extLst>
      <p:ext uri="{BB962C8B-B14F-4D97-AF65-F5344CB8AC3E}">
        <p14:creationId xmlns:p14="http://schemas.microsoft.com/office/powerpoint/2010/main" val="7081208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C42EB6-620F-4398-B779-398010A9A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B03EDF00-6F78-4F49-9032-81FC8D264C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957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4511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C42EB6-620F-4398-B779-398010A9A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7126EE4-DFE2-4454-9DAF-4BC6F370AC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411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4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3134" y="0"/>
            <a:ext cx="9438087" cy="6853238"/>
            <a:chOff x="-417513" y="0"/>
            <a:chExt cx="12584114" cy="6853238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2748" y="0"/>
            <a:ext cx="7701252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160363" y="841375"/>
            <a:ext cx="4673143" cy="1230570"/>
          </a:xfrm>
        </p:spPr>
        <p:txBody>
          <a:bodyPr vert="horz" lIns="228600" tIns="228600" rIns="228600" bIns="228600" rtlCol="0" anchor="t">
            <a:normAutofit/>
          </a:bodyPr>
          <a:lstStyle/>
          <a:p>
            <a:pPr algn="l" defTabSz="914400"/>
            <a:r>
              <a:rPr lang="en-US" sz="3100" spc="-150">
                <a:solidFill>
                  <a:schemeClr val="accent1"/>
                </a:solidFill>
              </a:rPr>
              <a:t>OPERADORES ARITMÉTICOS</a:t>
            </a:r>
          </a:p>
        </p:txBody>
      </p:sp>
      <p:sp>
        <p:nvSpPr>
          <p:cNvPr id="37" name="Isosceles Triangle 36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310831" y="987224"/>
            <a:ext cx="300774" cy="194466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5" name="CaixaDeTexto 4"/>
          <p:cNvSpPr txBox="1"/>
          <p:nvPr/>
        </p:nvSpPr>
        <p:spPr>
          <a:xfrm>
            <a:off x="1749929" y="1700808"/>
            <a:ext cx="6805905" cy="4351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 sz="2000" b="1" dirty="0" err="1"/>
              <a:t>Hierarquia</a:t>
            </a:r>
            <a:r>
              <a:rPr lang="en-US" sz="2000" b="1" dirty="0"/>
              <a:t> das </a:t>
            </a:r>
            <a:r>
              <a:rPr lang="en-US" sz="2000" b="1" dirty="0" err="1"/>
              <a:t>Operações</a:t>
            </a:r>
            <a:r>
              <a:rPr lang="en-US" sz="2000" b="1" dirty="0"/>
              <a:t> </a:t>
            </a:r>
            <a:r>
              <a:rPr lang="en-US" sz="2000" b="1" dirty="0" err="1"/>
              <a:t>Aritméticas</a:t>
            </a:r>
            <a:endParaRPr lang="en-US" sz="2000" b="1" dirty="0"/>
          </a:p>
          <a:p>
            <a:pPr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 sz="2000" dirty="0"/>
              <a:t>1 º </a:t>
            </a:r>
            <a:r>
              <a:rPr lang="en-US" sz="2000" dirty="0">
                <a:sym typeface="Wingdings" pitchFamily="2" charset="2"/>
              </a:rPr>
              <a:t></a:t>
            </a:r>
            <a:r>
              <a:rPr lang="en-US" sz="2000" dirty="0"/>
              <a:t> ( ) </a:t>
            </a:r>
            <a:r>
              <a:rPr lang="en-US" sz="2000" dirty="0" err="1"/>
              <a:t>Parênteses</a:t>
            </a:r>
            <a:endParaRPr lang="en-US" sz="2000" dirty="0"/>
          </a:p>
          <a:p>
            <a:pPr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 sz="2000" dirty="0"/>
              <a:t>2 º </a:t>
            </a:r>
            <a:r>
              <a:rPr lang="en-US" sz="2000" dirty="0">
                <a:sym typeface="Wingdings" pitchFamily="2" charset="2"/>
              </a:rPr>
              <a:t> </a:t>
            </a:r>
            <a:r>
              <a:rPr lang="en-US" sz="2000" dirty="0" err="1"/>
              <a:t>Exponenciação</a:t>
            </a:r>
            <a:r>
              <a:rPr lang="en-US" sz="2000" dirty="0"/>
              <a:t> e </a:t>
            </a:r>
            <a:r>
              <a:rPr lang="en-US" sz="2000" dirty="0" err="1"/>
              <a:t>radiciação</a:t>
            </a:r>
            <a:endParaRPr lang="en-US" sz="2000" dirty="0"/>
          </a:p>
          <a:p>
            <a:pPr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 sz="2000" dirty="0"/>
              <a:t>3 º </a:t>
            </a:r>
            <a:r>
              <a:rPr lang="en-US" sz="2000" dirty="0">
                <a:sym typeface="Wingdings" pitchFamily="2" charset="2"/>
              </a:rPr>
              <a:t> </a:t>
            </a:r>
            <a:r>
              <a:rPr lang="en-US" sz="2000" dirty="0" err="1"/>
              <a:t>Multiplicação</a:t>
            </a:r>
            <a:r>
              <a:rPr lang="en-US" sz="2000" dirty="0"/>
              <a:t>, </a:t>
            </a:r>
            <a:r>
              <a:rPr lang="en-US" sz="2000" dirty="0" err="1"/>
              <a:t>divisão</a:t>
            </a:r>
            <a:r>
              <a:rPr lang="en-US" sz="2000" dirty="0"/>
              <a:t> (o que </a:t>
            </a:r>
            <a:r>
              <a:rPr lang="en-US" sz="2000" dirty="0" err="1"/>
              <a:t>aparecer</a:t>
            </a:r>
            <a:r>
              <a:rPr lang="en-US" sz="2000" dirty="0"/>
              <a:t> </a:t>
            </a:r>
            <a:r>
              <a:rPr lang="en-US" sz="2000" dirty="0" err="1"/>
              <a:t>primeiro</a:t>
            </a:r>
            <a:r>
              <a:rPr lang="en-US" sz="2000" dirty="0"/>
              <a:t>)</a:t>
            </a:r>
          </a:p>
          <a:p>
            <a:pPr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 sz="2000" dirty="0"/>
              <a:t>4 º </a:t>
            </a:r>
            <a:r>
              <a:rPr lang="en-US" sz="2000" dirty="0">
                <a:sym typeface="Wingdings" pitchFamily="2" charset="2"/>
              </a:rPr>
              <a:t> </a:t>
            </a:r>
            <a:r>
              <a:rPr lang="en-US" sz="2000" dirty="0"/>
              <a:t>+ </a:t>
            </a:r>
            <a:r>
              <a:rPr lang="en-US" sz="2000" dirty="0" err="1"/>
              <a:t>ou</a:t>
            </a:r>
            <a:r>
              <a:rPr lang="en-US" sz="2000" dirty="0"/>
              <a:t> – (o que </a:t>
            </a:r>
            <a:r>
              <a:rPr lang="en-US" sz="2000" dirty="0" err="1"/>
              <a:t>aparecer</a:t>
            </a:r>
            <a:r>
              <a:rPr lang="en-US" sz="2000" dirty="0"/>
              <a:t> </a:t>
            </a:r>
            <a:r>
              <a:rPr lang="en-US" sz="2000" dirty="0" err="1"/>
              <a:t>primeiro</a:t>
            </a:r>
            <a:r>
              <a:rPr lang="en-US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831585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C42EB6-620F-4398-B779-398010A9A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2D75E10-F3F8-4246-BB59-B7491219C7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597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6765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C42EB6-620F-4398-B779-398010A9A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4F38B50-1633-43CB-87EE-00D6ECD1E7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56" y="86016"/>
            <a:ext cx="9144000" cy="6943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7203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C42EB6-620F-4398-B779-398010A9A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07F0F1A4-5E40-4A8D-8ADB-A47AC02574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4624"/>
            <a:ext cx="9144000" cy="681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71717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E09588-32E7-4E26-BE30-3679E937D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D4CC5A7-72E1-4378-B042-E86096CBDA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5F10A59-A612-4579-BA74-6C8A6168CF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4624"/>
            <a:ext cx="9144000" cy="6813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341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795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47255" y="-59376"/>
            <a:ext cx="9386886" cy="6923798"/>
            <a:chOff x="-329674" y="-51881"/>
            <a:chExt cx="12515851" cy="6923798"/>
          </a:xfrm>
        </p:grpSpPr>
        <p:sp>
          <p:nvSpPr>
            <p:cNvPr id="42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000433" y="4868213"/>
            <a:ext cx="2960565" cy="1777829"/>
          </a:xfrm>
        </p:spPr>
        <p:txBody>
          <a:bodyPr>
            <a:normAutofit/>
          </a:bodyPr>
          <a:lstStyle/>
          <a:p>
            <a:pPr algn="l"/>
            <a:r>
              <a:rPr lang="pt-BR" b="1" dirty="0"/>
              <a:t>OPERADORES RELACIONAIS</a:t>
            </a:r>
            <a:endParaRPr lang="pt-BR" dirty="0"/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44C110BA-81E8-4247-853A-5F2B93E92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4537825"/>
          </a:xfrm>
          <a:custGeom>
            <a:avLst/>
            <a:gdLst>
              <a:gd name="connsiteX0" fmla="*/ 0 w 12192000"/>
              <a:gd name="connsiteY0" fmla="*/ 0 h 4537825"/>
              <a:gd name="connsiteX1" fmla="*/ 12192000 w 12192000"/>
              <a:gd name="connsiteY1" fmla="*/ 0 h 4537825"/>
              <a:gd name="connsiteX2" fmla="*/ 12192000 w 12192000"/>
              <a:gd name="connsiteY2" fmla="*/ 3020937 h 4537825"/>
              <a:gd name="connsiteX3" fmla="*/ 12192000 w 12192000"/>
              <a:gd name="connsiteY3" fmla="*/ 3213062 h 4537825"/>
              <a:gd name="connsiteX4" fmla="*/ 12192000 w 12192000"/>
              <a:gd name="connsiteY4" fmla="*/ 4188880 h 4537825"/>
              <a:gd name="connsiteX5" fmla="*/ 12113803 w 12192000"/>
              <a:gd name="connsiteY5" fmla="*/ 4197163 h 4537825"/>
              <a:gd name="connsiteX6" fmla="*/ 6753597 w 12192000"/>
              <a:gd name="connsiteY6" fmla="*/ 4520720 h 4537825"/>
              <a:gd name="connsiteX7" fmla="*/ 400746 w 12192000"/>
              <a:gd name="connsiteY7" fmla="*/ 4349377 h 4537825"/>
              <a:gd name="connsiteX8" fmla="*/ 0 w 12192000"/>
              <a:gd name="connsiteY8" fmla="*/ 4312401 h 4537825"/>
              <a:gd name="connsiteX9" fmla="*/ 0 w 12192000"/>
              <a:gd name="connsiteY9" fmla="*/ 3213062 h 4537825"/>
              <a:gd name="connsiteX10" fmla="*/ 0 w 12192000"/>
              <a:gd name="connsiteY10" fmla="*/ 3020937 h 4537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4537825">
                <a:moveTo>
                  <a:pt x="0" y="0"/>
                </a:moveTo>
                <a:lnTo>
                  <a:pt x="12192000" y="0"/>
                </a:lnTo>
                <a:lnTo>
                  <a:pt x="12192000" y="3020937"/>
                </a:lnTo>
                <a:lnTo>
                  <a:pt x="12192000" y="3213062"/>
                </a:lnTo>
                <a:lnTo>
                  <a:pt x="12192000" y="4188880"/>
                </a:lnTo>
                <a:lnTo>
                  <a:pt x="12113803" y="4197163"/>
                </a:lnTo>
                <a:cubicBezTo>
                  <a:pt x="10139508" y="4395112"/>
                  <a:pt x="8237152" y="4488115"/>
                  <a:pt x="6753597" y="4520720"/>
                </a:cubicBezTo>
                <a:cubicBezTo>
                  <a:pt x="4940362" y="4560569"/>
                  <a:pt x="2657278" y="4541239"/>
                  <a:pt x="400746" y="4349377"/>
                </a:cubicBezTo>
                <a:lnTo>
                  <a:pt x="0" y="4312401"/>
                </a:lnTo>
                <a:lnTo>
                  <a:pt x="0" y="3213062"/>
                </a:lnTo>
                <a:lnTo>
                  <a:pt x="0" y="3020937"/>
                </a:lnTo>
                <a:close/>
              </a:path>
            </a:pathLst>
          </a:custGeom>
          <a:solidFill>
            <a:schemeClr val="tx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2506408" y="188163"/>
            <a:ext cx="4711405" cy="691963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Os operadores relacionais são:</a:t>
            </a:r>
          </a:p>
          <a:p>
            <a:pPr marL="45720" indent="0">
              <a:buNone/>
            </a:pPr>
            <a:endParaRPr lang="pt-BR" b="1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1365699"/>
              </p:ext>
            </p:extLst>
          </p:nvPr>
        </p:nvGraphicFramePr>
        <p:xfrm>
          <a:off x="854531" y="671951"/>
          <a:ext cx="7441684" cy="33591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967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48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9873">
                <a:tc>
                  <a:txBody>
                    <a:bodyPr/>
                    <a:lstStyle/>
                    <a:p>
                      <a:pPr algn="ctr"/>
                      <a:r>
                        <a:rPr lang="pt-BR" sz="2000"/>
                        <a:t>DESCRIÇÃO</a:t>
                      </a:r>
                    </a:p>
                  </a:txBody>
                  <a:tcPr marL="134136" marR="134136" marT="67068" marB="670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/>
                        <a:t>SÍMBOLO</a:t>
                      </a:r>
                    </a:p>
                  </a:txBody>
                  <a:tcPr marL="134136" marR="134136" marT="67068" marB="6706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9873">
                <a:tc>
                  <a:txBody>
                    <a:bodyPr/>
                    <a:lstStyle/>
                    <a:p>
                      <a:pPr algn="ctr"/>
                      <a:r>
                        <a:rPr lang="pt-BR" sz="2000"/>
                        <a:t>Igual a</a:t>
                      </a:r>
                    </a:p>
                  </a:txBody>
                  <a:tcPr marL="134136" marR="134136" marT="67068" marB="670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/>
                        <a:t>=</a:t>
                      </a:r>
                    </a:p>
                  </a:txBody>
                  <a:tcPr marL="134136" marR="134136" marT="67068" marB="6706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9873">
                <a:tc>
                  <a:txBody>
                    <a:bodyPr/>
                    <a:lstStyle/>
                    <a:p>
                      <a:pPr algn="ctr"/>
                      <a:r>
                        <a:rPr lang="pt-BR" sz="2000"/>
                        <a:t>Diferente de</a:t>
                      </a:r>
                    </a:p>
                  </a:txBody>
                  <a:tcPr marL="134136" marR="134136" marT="67068" marB="670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/>
                        <a:t>&lt;&gt;</a:t>
                      </a:r>
                    </a:p>
                  </a:txBody>
                  <a:tcPr marL="134136" marR="134136" marT="67068" marB="6706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9873">
                <a:tc>
                  <a:txBody>
                    <a:bodyPr/>
                    <a:lstStyle/>
                    <a:p>
                      <a:pPr algn="ctr"/>
                      <a:r>
                        <a:rPr lang="pt-BR" sz="2000"/>
                        <a:t>Maior que</a:t>
                      </a:r>
                    </a:p>
                  </a:txBody>
                  <a:tcPr marL="134136" marR="134136" marT="67068" marB="670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/>
                        <a:t>&gt;</a:t>
                      </a:r>
                    </a:p>
                  </a:txBody>
                  <a:tcPr marL="134136" marR="134136" marT="67068" marB="67068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9873">
                <a:tc>
                  <a:txBody>
                    <a:bodyPr/>
                    <a:lstStyle/>
                    <a:p>
                      <a:pPr algn="ctr"/>
                      <a:r>
                        <a:rPr lang="pt-BR" sz="2000"/>
                        <a:t>Menor que</a:t>
                      </a:r>
                    </a:p>
                  </a:txBody>
                  <a:tcPr marL="134136" marR="134136" marT="67068" marB="670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/>
                        <a:t>&lt;</a:t>
                      </a:r>
                    </a:p>
                  </a:txBody>
                  <a:tcPr marL="134136" marR="134136" marT="67068" marB="67068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9873">
                <a:tc>
                  <a:txBody>
                    <a:bodyPr/>
                    <a:lstStyle/>
                    <a:p>
                      <a:pPr algn="ctr"/>
                      <a:r>
                        <a:rPr lang="pt-BR" sz="2000"/>
                        <a:t>Maior ou igual a</a:t>
                      </a:r>
                    </a:p>
                  </a:txBody>
                  <a:tcPr marL="134136" marR="134136" marT="67068" marB="670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/>
                        <a:t>&gt;=</a:t>
                      </a:r>
                    </a:p>
                  </a:txBody>
                  <a:tcPr marL="134136" marR="134136" marT="67068" marB="67068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9873">
                <a:tc>
                  <a:txBody>
                    <a:bodyPr/>
                    <a:lstStyle/>
                    <a:p>
                      <a:pPr algn="ctr"/>
                      <a:r>
                        <a:rPr lang="pt-BR" sz="2000"/>
                        <a:t>Menor ou igual a</a:t>
                      </a:r>
                    </a:p>
                  </a:txBody>
                  <a:tcPr marL="134136" marR="134136" marT="67068" marB="670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/>
                        <a:t>&lt;=</a:t>
                      </a:r>
                    </a:p>
                  </a:txBody>
                  <a:tcPr marL="134136" marR="134136" marT="67068" marB="67068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05059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795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47255" y="-59376"/>
            <a:ext cx="9386886" cy="6923798"/>
            <a:chOff x="-329674" y="-51881"/>
            <a:chExt cx="12515851" cy="6923798"/>
          </a:xfrm>
        </p:grpSpPr>
        <p:sp>
          <p:nvSpPr>
            <p:cNvPr id="43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666473" y="4760132"/>
            <a:ext cx="2960565" cy="1777829"/>
          </a:xfrm>
        </p:spPr>
        <p:txBody>
          <a:bodyPr>
            <a:normAutofit/>
          </a:bodyPr>
          <a:lstStyle/>
          <a:p>
            <a:pPr algn="l"/>
            <a:r>
              <a:rPr lang="pt-BR" b="1"/>
              <a:t>OPERADORES RELACIONAIS</a:t>
            </a:r>
            <a:endParaRPr lang="pt-BR"/>
          </a:p>
        </p:txBody>
      </p: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44C110BA-81E8-4247-853A-5F2B93E92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4537825"/>
          </a:xfrm>
          <a:custGeom>
            <a:avLst/>
            <a:gdLst>
              <a:gd name="connsiteX0" fmla="*/ 0 w 12192000"/>
              <a:gd name="connsiteY0" fmla="*/ 0 h 4537825"/>
              <a:gd name="connsiteX1" fmla="*/ 12192000 w 12192000"/>
              <a:gd name="connsiteY1" fmla="*/ 0 h 4537825"/>
              <a:gd name="connsiteX2" fmla="*/ 12192000 w 12192000"/>
              <a:gd name="connsiteY2" fmla="*/ 3020937 h 4537825"/>
              <a:gd name="connsiteX3" fmla="*/ 12192000 w 12192000"/>
              <a:gd name="connsiteY3" fmla="*/ 3213062 h 4537825"/>
              <a:gd name="connsiteX4" fmla="*/ 12192000 w 12192000"/>
              <a:gd name="connsiteY4" fmla="*/ 4188880 h 4537825"/>
              <a:gd name="connsiteX5" fmla="*/ 12113803 w 12192000"/>
              <a:gd name="connsiteY5" fmla="*/ 4197163 h 4537825"/>
              <a:gd name="connsiteX6" fmla="*/ 6753597 w 12192000"/>
              <a:gd name="connsiteY6" fmla="*/ 4520720 h 4537825"/>
              <a:gd name="connsiteX7" fmla="*/ 400746 w 12192000"/>
              <a:gd name="connsiteY7" fmla="*/ 4349377 h 4537825"/>
              <a:gd name="connsiteX8" fmla="*/ 0 w 12192000"/>
              <a:gd name="connsiteY8" fmla="*/ 4312401 h 4537825"/>
              <a:gd name="connsiteX9" fmla="*/ 0 w 12192000"/>
              <a:gd name="connsiteY9" fmla="*/ 3213062 h 4537825"/>
              <a:gd name="connsiteX10" fmla="*/ 0 w 12192000"/>
              <a:gd name="connsiteY10" fmla="*/ 3020937 h 4537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4537825">
                <a:moveTo>
                  <a:pt x="0" y="0"/>
                </a:moveTo>
                <a:lnTo>
                  <a:pt x="12192000" y="0"/>
                </a:lnTo>
                <a:lnTo>
                  <a:pt x="12192000" y="3020937"/>
                </a:lnTo>
                <a:lnTo>
                  <a:pt x="12192000" y="3213062"/>
                </a:lnTo>
                <a:lnTo>
                  <a:pt x="12192000" y="4188880"/>
                </a:lnTo>
                <a:lnTo>
                  <a:pt x="12113803" y="4197163"/>
                </a:lnTo>
                <a:cubicBezTo>
                  <a:pt x="10139508" y="4395112"/>
                  <a:pt x="8237152" y="4488115"/>
                  <a:pt x="6753597" y="4520720"/>
                </a:cubicBezTo>
                <a:cubicBezTo>
                  <a:pt x="4940362" y="4560569"/>
                  <a:pt x="2657278" y="4541239"/>
                  <a:pt x="400746" y="4349377"/>
                </a:cubicBezTo>
                <a:lnTo>
                  <a:pt x="0" y="4312401"/>
                </a:lnTo>
                <a:lnTo>
                  <a:pt x="0" y="3213062"/>
                </a:lnTo>
                <a:lnTo>
                  <a:pt x="0" y="3020937"/>
                </a:lnTo>
                <a:close/>
              </a:path>
            </a:pathLst>
          </a:custGeom>
          <a:solidFill>
            <a:schemeClr val="tx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595588" y="-27384"/>
            <a:ext cx="8368900" cy="1547993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Exemplo:  Tendo duas variáveis, A=5 e B=3. O resultado das expressões seriam:</a:t>
            </a:r>
          </a:p>
          <a:p>
            <a:pPr marL="45720" indent="0">
              <a:buNone/>
            </a:pPr>
            <a:endParaRPr lang="pt-BR" dirty="0"/>
          </a:p>
          <a:p>
            <a:pPr marL="45720" indent="0">
              <a:buNone/>
            </a:pPr>
            <a:endParaRPr lang="pt-BR" b="1" dirty="0"/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1920393"/>
              </p:ext>
            </p:extLst>
          </p:nvPr>
        </p:nvGraphicFramePr>
        <p:xfrm>
          <a:off x="784994" y="671951"/>
          <a:ext cx="7580759" cy="33591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8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912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9873">
                <a:tc>
                  <a:txBody>
                    <a:bodyPr/>
                    <a:lstStyle/>
                    <a:p>
                      <a:pPr algn="ctr"/>
                      <a:r>
                        <a:rPr lang="pt-BR" sz="1900"/>
                        <a:t>EXPRESSÃO</a:t>
                      </a:r>
                    </a:p>
                  </a:txBody>
                  <a:tcPr marL="132327" marR="132327" marT="66164" marB="661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900"/>
                        <a:t>RESULTADO</a:t>
                      </a:r>
                    </a:p>
                  </a:txBody>
                  <a:tcPr marL="132327" marR="132327" marT="66164" marB="6616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9873">
                <a:tc>
                  <a:txBody>
                    <a:bodyPr/>
                    <a:lstStyle/>
                    <a:p>
                      <a:pPr algn="ctr"/>
                      <a:r>
                        <a:rPr lang="pt-BR" sz="1900"/>
                        <a:t>A = B</a:t>
                      </a:r>
                    </a:p>
                  </a:txBody>
                  <a:tcPr marL="132327" marR="132327" marT="66164" marB="661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900"/>
                        <a:t>FALSO</a:t>
                      </a:r>
                    </a:p>
                  </a:txBody>
                  <a:tcPr marL="132327" marR="132327" marT="66164" marB="6616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9873">
                <a:tc>
                  <a:txBody>
                    <a:bodyPr/>
                    <a:lstStyle/>
                    <a:p>
                      <a:pPr algn="ctr"/>
                      <a:r>
                        <a:rPr lang="pt-BR" sz="1900"/>
                        <a:t>A &lt;&gt;</a:t>
                      </a:r>
                      <a:r>
                        <a:rPr lang="pt-BR" sz="1900" baseline="0"/>
                        <a:t> B</a:t>
                      </a:r>
                      <a:endParaRPr lang="pt-BR" sz="1900"/>
                    </a:p>
                  </a:txBody>
                  <a:tcPr marL="132327" marR="132327" marT="66164" marB="661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900"/>
                        <a:t>VERDADEIRO</a:t>
                      </a:r>
                    </a:p>
                  </a:txBody>
                  <a:tcPr marL="132327" marR="132327" marT="66164" marB="66164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9873">
                <a:tc>
                  <a:txBody>
                    <a:bodyPr/>
                    <a:lstStyle/>
                    <a:p>
                      <a:pPr algn="ctr"/>
                      <a:r>
                        <a:rPr lang="pt-BR" sz="1900"/>
                        <a:t>A &gt; B</a:t>
                      </a:r>
                    </a:p>
                  </a:txBody>
                  <a:tcPr marL="132327" marR="132327" marT="66164" marB="661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900"/>
                        <a:t>VERDADEIRO</a:t>
                      </a:r>
                    </a:p>
                  </a:txBody>
                  <a:tcPr marL="132327" marR="132327" marT="66164" marB="66164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9873">
                <a:tc>
                  <a:txBody>
                    <a:bodyPr/>
                    <a:lstStyle/>
                    <a:p>
                      <a:pPr algn="ctr"/>
                      <a:r>
                        <a:rPr lang="pt-BR" sz="1900"/>
                        <a:t>A &lt; B</a:t>
                      </a:r>
                    </a:p>
                  </a:txBody>
                  <a:tcPr marL="132327" marR="132327" marT="66164" marB="66164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900"/>
                        <a:t>FALSO</a:t>
                      </a:r>
                    </a:p>
                  </a:txBody>
                  <a:tcPr marL="132327" marR="132327" marT="66164" marB="66164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9873">
                <a:tc>
                  <a:txBody>
                    <a:bodyPr/>
                    <a:lstStyle/>
                    <a:p>
                      <a:pPr algn="ctr"/>
                      <a:r>
                        <a:rPr lang="pt-BR" sz="1900"/>
                        <a:t>A &gt;= B</a:t>
                      </a:r>
                    </a:p>
                  </a:txBody>
                  <a:tcPr marL="132327" marR="132327" marT="66164" marB="661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900"/>
                        <a:t>VERDADEIRO</a:t>
                      </a:r>
                    </a:p>
                  </a:txBody>
                  <a:tcPr marL="132327" marR="132327" marT="66164" marB="66164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9873">
                <a:tc>
                  <a:txBody>
                    <a:bodyPr/>
                    <a:lstStyle/>
                    <a:p>
                      <a:pPr algn="ctr"/>
                      <a:r>
                        <a:rPr lang="pt-BR" sz="1900"/>
                        <a:t>A &lt;= B</a:t>
                      </a:r>
                    </a:p>
                  </a:txBody>
                  <a:tcPr marL="132327" marR="132327" marT="66164" marB="66164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900" dirty="0"/>
                        <a:t>FALSO</a:t>
                      </a:r>
                    </a:p>
                  </a:txBody>
                  <a:tcPr marL="132327" marR="132327" marT="66164" marB="66164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58629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OPERADORES LÓGICOS</a:t>
            </a:r>
            <a:endParaRPr lang="pt-BR" dirty="0"/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dirty="0"/>
              <a:t>Os operadores lógicos e relacionais são elementos que é fundamental conhecer dada a sua importância na elaboração de um programa.  Em todos os programas são utilizadas expressões relacionais e lógicas para a tomada de decisões e consequente  desvio do fluxo do programa.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38876286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OPERADORES LÓGICOS</a:t>
            </a:r>
            <a:endParaRPr lang="pt-BR" dirty="0"/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dirty="0"/>
              <a:t>Em termos de nomenclatura, considera-se que o valor lógico </a:t>
            </a:r>
            <a:r>
              <a:rPr lang="pt-BR" b="1" dirty="0"/>
              <a:t>Verdadeiro</a:t>
            </a:r>
            <a:r>
              <a:rPr lang="pt-BR" dirty="0"/>
              <a:t> é representado por </a:t>
            </a:r>
            <a:r>
              <a:rPr lang="pt-BR" b="1" dirty="0"/>
              <a:t>1</a:t>
            </a:r>
            <a:r>
              <a:rPr lang="pt-BR" dirty="0"/>
              <a:t> e o valor lógico </a:t>
            </a:r>
            <a:r>
              <a:rPr lang="pt-BR" b="1" dirty="0"/>
              <a:t>Falso</a:t>
            </a:r>
            <a:r>
              <a:rPr lang="pt-BR" dirty="0"/>
              <a:t> por </a:t>
            </a:r>
            <a:r>
              <a:rPr lang="pt-BR" b="1" dirty="0"/>
              <a:t>0</a:t>
            </a:r>
            <a:r>
              <a:rPr lang="pt-BR" dirty="0"/>
              <a:t>.  Por outro lado, o símbolo utilizada para a representação dos operadores varia de linguagem para linguagem, pelo que se apresentam aqui uma representação normalizada a utilizar apenas na elaboração de </a:t>
            </a:r>
            <a:r>
              <a:rPr lang="pt-BR" dirty="0">
                <a:hlinkClick r:id="rId2"/>
              </a:rPr>
              <a:t>algoritmos</a:t>
            </a:r>
            <a:r>
              <a:rPr lang="pt-BR" dirty="0"/>
              <a:t>, sendo apresentada posteriormente toda a simbologia referente às </a:t>
            </a:r>
            <a:r>
              <a:rPr lang="pt-BR" dirty="0">
                <a:hlinkClick r:id="rId3"/>
              </a:rPr>
              <a:t>linguagens de programação</a:t>
            </a:r>
            <a:r>
              <a:rPr lang="pt-BR" dirty="0"/>
              <a:t> em estudo.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7181859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roup 62">
            <a:extLst>
              <a:ext uri="{FF2B5EF4-FFF2-40B4-BE49-F238E27FC236}">
                <a16:creationId xmlns:a16="http://schemas.microsoft.com/office/drawing/2014/main" id="{17C4610E-9C18-467B-BF10-BE6A974CC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47255" y="-59376"/>
            <a:ext cx="9386886" cy="6923798"/>
            <a:chOff x="-329674" y="-51881"/>
            <a:chExt cx="12515851" cy="6923798"/>
          </a:xfrm>
        </p:grpSpPr>
        <p:sp>
          <p:nvSpPr>
            <p:cNvPr id="64" name="Freeform 5">
              <a:extLst>
                <a:ext uri="{FF2B5EF4-FFF2-40B4-BE49-F238E27FC236}">
                  <a16:creationId xmlns:a16="http://schemas.microsoft.com/office/drawing/2014/main" id="{296DF307-344E-4E9B-A7AA-8139E450D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5" name="Freeform 6">
              <a:extLst>
                <a:ext uri="{FF2B5EF4-FFF2-40B4-BE49-F238E27FC236}">
                  <a16:creationId xmlns:a16="http://schemas.microsoft.com/office/drawing/2014/main" id="{E263CC2D-ACFB-4EB3-ADF9-CD82BC8422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6" name="Freeform 7">
              <a:extLst>
                <a:ext uri="{FF2B5EF4-FFF2-40B4-BE49-F238E27FC236}">
                  <a16:creationId xmlns:a16="http://schemas.microsoft.com/office/drawing/2014/main" id="{C5366E2F-9BA0-485A-B1CA-A5E6E2E37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7" name="Freeform 8">
              <a:extLst>
                <a:ext uri="{FF2B5EF4-FFF2-40B4-BE49-F238E27FC236}">
                  <a16:creationId xmlns:a16="http://schemas.microsoft.com/office/drawing/2014/main" id="{1803051E-7C26-4F53-8293-B4EAED421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8" name="Freeform 9">
              <a:extLst>
                <a:ext uri="{FF2B5EF4-FFF2-40B4-BE49-F238E27FC236}">
                  <a16:creationId xmlns:a16="http://schemas.microsoft.com/office/drawing/2014/main" id="{D10888CD-E496-4116-9C45-CF4F17ADE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9" name="Freeform 10">
              <a:extLst>
                <a:ext uri="{FF2B5EF4-FFF2-40B4-BE49-F238E27FC236}">
                  <a16:creationId xmlns:a16="http://schemas.microsoft.com/office/drawing/2014/main" id="{0A42DA8F-DA3D-43E9-A184-E0F6C133A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0" name="Freeform 11">
              <a:extLst>
                <a:ext uri="{FF2B5EF4-FFF2-40B4-BE49-F238E27FC236}">
                  <a16:creationId xmlns:a16="http://schemas.microsoft.com/office/drawing/2014/main" id="{473EAD31-7AA3-49B7-ADD6-C13FF0F14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1" name="Freeform 12">
              <a:extLst>
                <a:ext uri="{FF2B5EF4-FFF2-40B4-BE49-F238E27FC236}">
                  <a16:creationId xmlns:a16="http://schemas.microsoft.com/office/drawing/2014/main" id="{2BBB7CDF-BA2E-451F-9201-CF2B6FEAEA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2" name="Freeform 13">
              <a:extLst>
                <a:ext uri="{FF2B5EF4-FFF2-40B4-BE49-F238E27FC236}">
                  <a16:creationId xmlns:a16="http://schemas.microsoft.com/office/drawing/2014/main" id="{84809EF2-CD0D-4BC3-ABC7-E7E312A1D7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3" name="Freeform 14">
              <a:extLst>
                <a:ext uri="{FF2B5EF4-FFF2-40B4-BE49-F238E27FC236}">
                  <a16:creationId xmlns:a16="http://schemas.microsoft.com/office/drawing/2014/main" id="{11D2D6C5-637B-4AFE-97F4-D4E48A6134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4" name="Freeform 15">
              <a:extLst>
                <a:ext uri="{FF2B5EF4-FFF2-40B4-BE49-F238E27FC236}">
                  <a16:creationId xmlns:a16="http://schemas.microsoft.com/office/drawing/2014/main" id="{F841B2C5-57F5-4FE6-B4D4-EBB3F30881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5" name="Freeform 16">
              <a:extLst>
                <a:ext uri="{FF2B5EF4-FFF2-40B4-BE49-F238E27FC236}">
                  <a16:creationId xmlns:a16="http://schemas.microsoft.com/office/drawing/2014/main" id="{B4822A39-2A52-4B2C-9319-BEFC526DB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17">
              <a:extLst>
                <a:ext uri="{FF2B5EF4-FFF2-40B4-BE49-F238E27FC236}">
                  <a16:creationId xmlns:a16="http://schemas.microsoft.com/office/drawing/2014/main" id="{4E469692-E783-4950-8DEC-3A1FD3978B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18">
              <a:extLst>
                <a:ext uri="{FF2B5EF4-FFF2-40B4-BE49-F238E27FC236}">
                  <a16:creationId xmlns:a16="http://schemas.microsoft.com/office/drawing/2014/main" id="{012909CD-3254-41E5-B8BB-0F2D7CE0D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19">
              <a:extLst>
                <a:ext uri="{FF2B5EF4-FFF2-40B4-BE49-F238E27FC236}">
                  <a16:creationId xmlns:a16="http://schemas.microsoft.com/office/drawing/2014/main" id="{93E7648E-861E-4503-AEDC-56C4EC507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20">
              <a:extLst>
                <a:ext uri="{FF2B5EF4-FFF2-40B4-BE49-F238E27FC236}">
                  <a16:creationId xmlns:a16="http://schemas.microsoft.com/office/drawing/2014/main" id="{F9C72257-EBD0-4D1C-A32C-D84644687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21">
              <a:extLst>
                <a:ext uri="{FF2B5EF4-FFF2-40B4-BE49-F238E27FC236}">
                  <a16:creationId xmlns:a16="http://schemas.microsoft.com/office/drawing/2014/main" id="{87BB2CBB-9C22-4E28-AB86-DC92AEE2D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22">
              <a:extLst>
                <a:ext uri="{FF2B5EF4-FFF2-40B4-BE49-F238E27FC236}">
                  <a16:creationId xmlns:a16="http://schemas.microsoft.com/office/drawing/2014/main" id="{F85B3053-8D9F-410A-80C2-7960DDEA6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23">
              <a:extLst>
                <a:ext uri="{FF2B5EF4-FFF2-40B4-BE49-F238E27FC236}">
                  <a16:creationId xmlns:a16="http://schemas.microsoft.com/office/drawing/2014/main" id="{E8FF5DA7-6E72-41F1-A54C-EAF440A27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A899734C-500F-4274-9854-8BFA14A1D7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251969" y="1186483"/>
            <a:ext cx="6636259" cy="4477933"/>
            <a:chOff x="1669293" y="1186483"/>
            <a:chExt cx="8848345" cy="4477933"/>
          </a:xfrm>
        </p:grpSpPr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FF07BF51-2934-47AD-A415-7400882F14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6" name="Isosceles Triangle 85">
              <a:extLst>
                <a:ext uri="{FF2B5EF4-FFF2-40B4-BE49-F238E27FC236}">
                  <a16:creationId xmlns:a16="http://schemas.microsoft.com/office/drawing/2014/main" id="{DD6E3DF0-EDC0-458B-9C5B-911814F0A6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5D0824B1-47C9-4504-99FB-CB1505197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89" name="Rectangle 88">
            <a:extLst>
              <a:ext uri="{FF2B5EF4-FFF2-40B4-BE49-F238E27FC236}">
                <a16:creationId xmlns:a16="http://schemas.microsoft.com/office/drawing/2014/main" id="{3904BE49-D42F-4F46-B6D8-2F31712168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D57C06C8-18BE-4336-B9E0-3E15ACC93B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47255" y="-59376"/>
            <a:ext cx="9386886" cy="6923798"/>
            <a:chOff x="-329674" y="-51881"/>
            <a:chExt cx="12515851" cy="6923798"/>
          </a:xfrm>
        </p:grpSpPr>
        <p:sp>
          <p:nvSpPr>
            <p:cNvPr id="92" name="Freeform 5">
              <a:extLst>
                <a:ext uri="{FF2B5EF4-FFF2-40B4-BE49-F238E27FC236}">
                  <a16:creationId xmlns:a16="http://schemas.microsoft.com/office/drawing/2014/main" id="{C1C39E9B-4917-47D7-B9CB-56480F8876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6">
              <a:extLst>
                <a:ext uri="{FF2B5EF4-FFF2-40B4-BE49-F238E27FC236}">
                  <a16:creationId xmlns:a16="http://schemas.microsoft.com/office/drawing/2014/main" id="{5F7200AE-DDFE-46D2-ABCA-99906B970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7">
              <a:extLst>
                <a:ext uri="{FF2B5EF4-FFF2-40B4-BE49-F238E27FC236}">
                  <a16:creationId xmlns:a16="http://schemas.microsoft.com/office/drawing/2014/main" id="{CAC40760-2393-4FAE-9A58-F4CDC0671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8">
              <a:extLst>
                <a:ext uri="{FF2B5EF4-FFF2-40B4-BE49-F238E27FC236}">
                  <a16:creationId xmlns:a16="http://schemas.microsoft.com/office/drawing/2014/main" id="{1080422B-1649-4C8E-9459-4214243609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9">
              <a:extLst>
                <a:ext uri="{FF2B5EF4-FFF2-40B4-BE49-F238E27FC236}">
                  <a16:creationId xmlns:a16="http://schemas.microsoft.com/office/drawing/2014/main" id="{0136A7BD-0DB3-401B-A6AB-38BD30D10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10">
              <a:extLst>
                <a:ext uri="{FF2B5EF4-FFF2-40B4-BE49-F238E27FC236}">
                  <a16:creationId xmlns:a16="http://schemas.microsoft.com/office/drawing/2014/main" id="{FD037346-242B-41AF-8CF5-C35284CA2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11">
              <a:extLst>
                <a:ext uri="{FF2B5EF4-FFF2-40B4-BE49-F238E27FC236}">
                  <a16:creationId xmlns:a16="http://schemas.microsoft.com/office/drawing/2014/main" id="{238EBF94-0BBF-4BAE-AE27-729E3AC135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12">
              <a:extLst>
                <a:ext uri="{FF2B5EF4-FFF2-40B4-BE49-F238E27FC236}">
                  <a16:creationId xmlns:a16="http://schemas.microsoft.com/office/drawing/2014/main" id="{3940EFD7-EB1A-47AF-9DC9-7D4FCC6011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13">
              <a:extLst>
                <a:ext uri="{FF2B5EF4-FFF2-40B4-BE49-F238E27FC236}">
                  <a16:creationId xmlns:a16="http://schemas.microsoft.com/office/drawing/2014/main" id="{6BAA7A10-98A8-4931-9BE2-B573EB3767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14">
              <a:extLst>
                <a:ext uri="{FF2B5EF4-FFF2-40B4-BE49-F238E27FC236}">
                  <a16:creationId xmlns:a16="http://schemas.microsoft.com/office/drawing/2014/main" id="{420223F5-34A9-4388-AF7B-38C76242FC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15">
              <a:extLst>
                <a:ext uri="{FF2B5EF4-FFF2-40B4-BE49-F238E27FC236}">
                  <a16:creationId xmlns:a16="http://schemas.microsoft.com/office/drawing/2014/main" id="{3CC9C746-C646-4363-B3D3-349B5C18C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16">
              <a:extLst>
                <a:ext uri="{FF2B5EF4-FFF2-40B4-BE49-F238E27FC236}">
                  <a16:creationId xmlns:a16="http://schemas.microsoft.com/office/drawing/2014/main" id="{3EAA5BC5-AB13-4C8E-9D9D-05DE777C5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17">
              <a:extLst>
                <a:ext uri="{FF2B5EF4-FFF2-40B4-BE49-F238E27FC236}">
                  <a16:creationId xmlns:a16="http://schemas.microsoft.com/office/drawing/2014/main" id="{500FC397-0569-4EC4-926A-DDD62AC495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18">
              <a:extLst>
                <a:ext uri="{FF2B5EF4-FFF2-40B4-BE49-F238E27FC236}">
                  <a16:creationId xmlns:a16="http://schemas.microsoft.com/office/drawing/2014/main" id="{284FF041-FE7D-47CD-830F-7FABF41C7C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19">
              <a:extLst>
                <a:ext uri="{FF2B5EF4-FFF2-40B4-BE49-F238E27FC236}">
                  <a16:creationId xmlns:a16="http://schemas.microsoft.com/office/drawing/2014/main" id="{224154F3-CDFE-4FFF-92E4-ECEACF4A66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20">
              <a:extLst>
                <a:ext uri="{FF2B5EF4-FFF2-40B4-BE49-F238E27FC236}">
                  <a16:creationId xmlns:a16="http://schemas.microsoft.com/office/drawing/2014/main" id="{CCE7404D-AA5A-4B82-A875-07F35D7C2D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21">
              <a:extLst>
                <a:ext uri="{FF2B5EF4-FFF2-40B4-BE49-F238E27FC236}">
                  <a16:creationId xmlns:a16="http://schemas.microsoft.com/office/drawing/2014/main" id="{526B6FED-4F20-4070-95B4-FF6F439E1C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22">
              <a:extLst>
                <a:ext uri="{FF2B5EF4-FFF2-40B4-BE49-F238E27FC236}">
                  <a16:creationId xmlns:a16="http://schemas.microsoft.com/office/drawing/2014/main" id="{3A75958D-1716-4B5A-A745-AFA4962FA4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23">
              <a:extLst>
                <a:ext uri="{FF2B5EF4-FFF2-40B4-BE49-F238E27FC236}">
                  <a16:creationId xmlns:a16="http://schemas.microsoft.com/office/drawing/2014/main" id="{531A2051-17DE-4E9D-9EA6-026B97B1A9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2" name="Rectangle 111">
            <a:extLst>
              <a:ext uri="{FF2B5EF4-FFF2-40B4-BE49-F238E27FC236}">
                <a16:creationId xmlns:a16="http://schemas.microsoft.com/office/drawing/2014/main" id="{CE0642A0-80D3-4F37-8249-A07E6F3828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010" y="-6706"/>
            <a:ext cx="9146010" cy="412771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6383" y="568335"/>
            <a:ext cx="5570437" cy="3230853"/>
          </a:xfrm>
          <a:prstGeom prst="rect">
            <a:avLst/>
          </a:prstGeom>
          <a:ln w="12700">
            <a:noFill/>
          </a:ln>
        </p:spPr>
      </p:pic>
      <p:grpSp>
        <p:nvGrpSpPr>
          <p:cNvPr id="114" name="Group 113">
            <a:extLst>
              <a:ext uri="{FF2B5EF4-FFF2-40B4-BE49-F238E27FC236}">
                <a16:creationId xmlns:a16="http://schemas.microsoft.com/office/drawing/2014/main" id="{FA760135-24A9-40C9-B45F-2EB5B6420E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206292"/>
            <a:ext cx="9144574" cy="1771275"/>
            <a:chOff x="1" y="3893141"/>
            <a:chExt cx="12192755" cy="1771275"/>
          </a:xfrm>
        </p:grpSpPr>
        <p:sp>
          <p:nvSpPr>
            <p:cNvPr id="115" name="Isosceles Triangle 39">
              <a:extLst>
                <a:ext uri="{FF2B5EF4-FFF2-40B4-BE49-F238E27FC236}">
                  <a16:creationId xmlns:a16="http://schemas.microsoft.com/office/drawing/2014/main" id="{20E3CEE0-0CB3-421F-99FC-4585E62437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4346BB80-2556-4779-9642-5706CAA33C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3893141"/>
              <a:ext cx="12192755" cy="142021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1262986" y="4293388"/>
            <a:ext cx="6625241" cy="727748"/>
          </a:xfrm>
        </p:spPr>
        <p:txBody>
          <a:bodyPr vert="horz" lIns="228600" tIns="228600" rIns="228600" bIns="0" rtlCol="0" anchor="b">
            <a:normAutofit/>
          </a:bodyPr>
          <a:lstStyle/>
          <a:p>
            <a:pPr defTabSz="914400">
              <a:lnSpc>
                <a:spcPct val="80000"/>
              </a:lnSpc>
            </a:pPr>
            <a:r>
              <a:rPr lang="en-US" sz="3500" spc="-150"/>
              <a:t>OPERADORES LÓGICOS</a:t>
            </a:r>
          </a:p>
        </p:txBody>
      </p:sp>
    </p:spTree>
    <p:extLst>
      <p:ext uri="{BB962C8B-B14F-4D97-AF65-F5344CB8AC3E}">
        <p14:creationId xmlns:p14="http://schemas.microsoft.com/office/powerpoint/2010/main" val="17829523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roup 63">
            <a:extLst>
              <a:ext uri="{FF2B5EF4-FFF2-40B4-BE49-F238E27FC236}">
                <a16:creationId xmlns:a16="http://schemas.microsoft.com/office/drawing/2014/main" id="{17C4610E-9C18-467B-BF10-BE6A974CC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47255" y="-59376"/>
            <a:ext cx="9386886" cy="6923798"/>
            <a:chOff x="-329674" y="-51881"/>
            <a:chExt cx="12515851" cy="6923798"/>
          </a:xfrm>
        </p:grpSpPr>
        <p:sp>
          <p:nvSpPr>
            <p:cNvPr id="65" name="Freeform 5">
              <a:extLst>
                <a:ext uri="{FF2B5EF4-FFF2-40B4-BE49-F238E27FC236}">
                  <a16:creationId xmlns:a16="http://schemas.microsoft.com/office/drawing/2014/main" id="{296DF307-344E-4E9B-A7AA-8139E450D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6" name="Freeform 6">
              <a:extLst>
                <a:ext uri="{FF2B5EF4-FFF2-40B4-BE49-F238E27FC236}">
                  <a16:creationId xmlns:a16="http://schemas.microsoft.com/office/drawing/2014/main" id="{E263CC2D-ACFB-4EB3-ADF9-CD82BC8422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7" name="Freeform 7">
              <a:extLst>
                <a:ext uri="{FF2B5EF4-FFF2-40B4-BE49-F238E27FC236}">
                  <a16:creationId xmlns:a16="http://schemas.microsoft.com/office/drawing/2014/main" id="{C5366E2F-9BA0-485A-B1CA-A5E6E2E37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8" name="Freeform 8">
              <a:extLst>
                <a:ext uri="{FF2B5EF4-FFF2-40B4-BE49-F238E27FC236}">
                  <a16:creationId xmlns:a16="http://schemas.microsoft.com/office/drawing/2014/main" id="{1803051E-7C26-4F53-8293-B4EAED421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9" name="Freeform 9">
              <a:extLst>
                <a:ext uri="{FF2B5EF4-FFF2-40B4-BE49-F238E27FC236}">
                  <a16:creationId xmlns:a16="http://schemas.microsoft.com/office/drawing/2014/main" id="{D10888CD-E496-4116-9C45-CF4F17ADE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0" name="Freeform 10">
              <a:extLst>
                <a:ext uri="{FF2B5EF4-FFF2-40B4-BE49-F238E27FC236}">
                  <a16:creationId xmlns:a16="http://schemas.microsoft.com/office/drawing/2014/main" id="{0A42DA8F-DA3D-43E9-A184-E0F6C133A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1" name="Freeform 11">
              <a:extLst>
                <a:ext uri="{FF2B5EF4-FFF2-40B4-BE49-F238E27FC236}">
                  <a16:creationId xmlns:a16="http://schemas.microsoft.com/office/drawing/2014/main" id="{473EAD31-7AA3-49B7-ADD6-C13FF0F14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2" name="Freeform 12">
              <a:extLst>
                <a:ext uri="{FF2B5EF4-FFF2-40B4-BE49-F238E27FC236}">
                  <a16:creationId xmlns:a16="http://schemas.microsoft.com/office/drawing/2014/main" id="{2BBB7CDF-BA2E-451F-9201-CF2B6FEAEA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3" name="Freeform 13">
              <a:extLst>
                <a:ext uri="{FF2B5EF4-FFF2-40B4-BE49-F238E27FC236}">
                  <a16:creationId xmlns:a16="http://schemas.microsoft.com/office/drawing/2014/main" id="{84809EF2-CD0D-4BC3-ABC7-E7E312A1D7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4" name="Freeform 14">
              <a:extLst>
                <a:ext uri="{FF2B5EF4-FFF2-40B4-BE49-F238E27FC236}">
                  <a16:creationId xmlns:a16="http://schemas.microsoft.com/office/drawing/2014/main" id="{11D2D6C5-637B-4AFE-97F4-D4E48A6134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5" name="Freeform 15">
              <a:extLst>
                <a:ext uri="{FF2B5EF4-FFF2-40B4-BE49-F238E27FC236}">
                  <a16:creationId xmlns:a16="http://schemas.microsoft.com/office/drawing/2014/main" id="{F841B2C5-57F5-4FE6-B4D4-EBB3F30881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16">
              <a:extLst>
                <a:ext uri="{FF2B5EF4-FFF2-40B4-BE49-F238E27FC236}">
                  <a16:creationId xmlns:a16="http://schemas.microsoft.com/office/drawing/2014/main" id="{B4822A39-2A52-4B2C-9319-BEFC526DB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17">
              <a:extLst>
                <a:ext uri="{FF2B5EF4-FFF2-40B4-BE49-F238E27FC236}">
                  <a16:creationId xmlns:a16="http://schemas.microsoft.com/office/drawing/2014/main" id="{4E469692-E783-4950-8DEC-3A1FD3978B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18">
              <a:extLst>
                <a:ext uri="{FF2B5EF4-FFF2-40B4-BE49-F238E27FC236}">
                  <a16:creationId xmlns:a16="http://schemas.microsoft.com/office/drawing/2014/main" id="{012909CD-3254-41E5-B8BB-0F2D7CE0D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19">
              <a:extLst>
                <a:ext uri="{FF2B5EF4-FFF2-40B4-BE49-F238E27FC236}">
                  <a16:creationId xmlns:a16="http://schemas.microsoft.com/office/drawing/2014/main" id="{93E7648E-861E-4503-AEDC-56C4EC507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20">
              <a:extLst>
                <a:ext uri="{FF2B5EF4-FFF2-40B4-BE49-F238E27FC236}">
                  <a16:creationId xmlns:a16="http://schemas.microsoft.com/office/drawing/2014/main" id="{F9C72257-EBD0-4D1C-A32C-D84644687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21">
              <a:extLst>
                <a:ext uri="{FF2B5EF4-FFF2-40B4-BE49-F238E27FC236}">
                  <a16:creationId xmlns:a16="http://schemas.microsoft.com/office/drawing/2014/main" id="{87BB2CBB-9C22-4E28-AB86-DC92AEE2D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22">
              <a:extLst>
                <a:ext uri="{FF2B5EF4-FFF2-40B4-BE49-F238E27FC236}">
                  <a16:creationId xmlns:a16="http://schemas.microsoft.com/office/drawing/2014/main" id="{F85B3053-8D9F-410A-80C2-7960DDEA6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23">
              <a:extLst>
                <a:ext uri="{FF2B5EF4-FFF2-40B4-BE49-F238E27FC236}">
                  <a16:creationId xmlns:a16="http://schemas.microsoft.com/office/drawing/2014/main" id="{E8FF5DA7-6E72-41F1-A54C-EAF440A27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A899734C-500F-4274-9854-8BFA14A1D7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251969" y="1186483"/>
            <a:ext cx="6636259" cy="4477933"/>
            <a:chOff x="1669293" y="1186483"/>
            <a:chExt cx="8848345" cy="4477933"/>
          </a:xfrm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FF07BF51-2934-47AD-A415-7400882F14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7" name="Isosceles Triangle 86">
              <a:extLst>
                <a:ext uri="{FF2B5EF4-FFF2-40B4-BE49-F238E27FC236}">
                  <a16:creationId xmlns:a16="http://schemas.microsoft.com/office/drawing/2014/main" id="{DD6E3DF0-EDC0-458B-9C5B-911814F0A6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5D0824B1-47C9-4504-99FB-CB1505197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90" name="Rectangle 89">
            <a:extLst>
              <a:ext uri="{FF2B5EF4-FFF2-40B4-BE49-F238E27FC236}">
                <a16:creationId xmlns:a16="http://schemas.microsoft.com/office/drawing/2014/main" id="{3904BE49-D42F-4F46-B6D8-2F31712168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D57C06C8-18BE-4336-B9E0-3E15ACC93B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47255" y="-59376"/>
            <a:ext cx="9386886" cy="6923798"/>
            <a:chOff x="-329674" y="-51881"/>
            <a:chExt cx="12515851" cy="6923798"/>
          </a:xfrm>
        </p:grpSpPr>
        <p:sp>
          <p:nvSpPr>
            <p:cNvPr id="93" name="Freeform 5">
              <a:extLst>
                <a:ext uri="{FF2B5EF4-FFF2-40B4-BE49-F238E27FC236}">
                  <a16:creationId xmlns:a16="http://schemas.microsoft.com/office/drawing/2014/main" id="{C1C39E9B-4917-47D7-B9CB-56480F8876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6">
              <a:extLst>
                <a:ext uri="{FF2B5EF4-FFF2-40B4-BE49-F238E27FC236}">
                  <a16:creationId xmlns:a16="http://schemas.microsoft.com/office/drawing/2014/main" id="{5F7200AE-DDFE-46D2-ABCA-99906B970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7">
              <a:extLst>
                <a:ext uri="{FF2B5EF4-FFF2-40B4-BE49-F238E27FC236}">
                  <a16:creationId xmlns:a16="http://schemas.microsoft.com/office/drawing/2014/main" id="{CAC40760-2393-4FAE-9A58-F4CDC0671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8">
              <a:extLst>
                <a:ext uri="{FF2B5EF4-FFF2-40B4-BE49-F238E27FC236}">
                  <a16:creationId xmlns:a16="http://schemas.microsoft.com/office/drawing/2014/main" id="{1080422B-1649-4C8E-9459-4214243609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9">
              <a:extLst>
                <a:ext uri="{FF2B5EF4-FFF2-40B4-BE49-F238E27FC236}">
                  <a16:creationId xmlns:a16="http://schemas.microsoft.com/office/drawing/2014/main" id="{0136A7BD-0DB3-401B-A6AB-38BD30D10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10">
              <a:extLst>
                <a:ext uri="{FF2B5EF4-FFF2-40B4-BE49-F238E27FC236}">
                  <a16:creationId xmlns:a16="http://schemas.microsoft.com/office/drawing/2014/main" id="{FD037346-242B-41AF-8CF5-C35284CA2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11">
              <a:extLst>
                <a:ext uri="{FF2B5EF4-FFF2-40B4-BE49-F238E27FC236}">
                  <a16:creationId xmlns:a16="http://schemas.microsoft.com/office/drawing/2014/main" id="{238EBF94-0BBF-4BAE-AE27-729E3AC135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12">
              <a:extLst>
                <a:ext uri="{FF2B5EF4-FFF2-40B4-BE49-F238E27FC236}">
                  <a16:creationId xmlns:a16="http://schemas.microsoft.com/office/drawing/2014/main" id="{3940EFD7-EB1A-47AF-9DC9-7D4FCC6011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13">
              <a:extLst>
                <a:ext uri="{FF2B5EF4-FFF2-40B4-BE49-F238E27FC236}">
                  <a16:creationId xmlns:a16="http://schemas.microsoft.com/office/drawing/2014/main" id="{6BAA7A10-98A8-4931-9BE2-B573EB3767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14">
              <a:extLst>
                <a:ext uri="{FF2B5EF4-FFF2-40B4-BE49-F238E27FC236}">
                  <a16:creationId xmlns:a16="http://schemas.microsoft.com/office/drawing/2014/main" id="{420223F5-34A9-4388-AF7B-38C76242FC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15">
              <a:extLst>
                <a:ext uri="{FF2B5EF4-FFF2-40B4-BE49-F238E27FC236}">
                  <a16:creationId xmlns:a16="http://schemas.microsoft.com/office/drawing/2014/main" id="{3CC9C746-C646-4363-B3D3-349B5C18C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16">
              <a:extLst>
                <a:ext uri="{FF2B5EF4-FFF2-40B4-BE49-F238E27FC236}">
                  <a16:creationId xmlns:a16="http://schemas.microsoft.com/office/drawing/2014/main" id="{3EAA5BC5-AB13-4C8E-9D9D-05DE777C5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17">
              <a:extLst>
                <a:ext uri="{FF2B5EF4-FFF2-40B4-BE49-F238E27FC236}">
                  <a16:creationId xmlns:a16="http://schemas.microsoft.com/office/drawing/2014/main" id="{500FC397-0569-4EC4-926A-DDD62AC495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18">
              <a:extLst>
                <a:ext uri="{FF2B5EF4-FFF2-40B4-BE49-F238E27FC236}">
                  <a16:creationId xmlns:a16="http://schemas.microsoft.com/office/drawing/2014/main" id="{284FF041-FE7D-47CD-830F-7FABF41C7C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19">
              <a:extLst>
                <a:ext uri="{FF2B5EF4-FFF2-40B4-BE49-F238E27FC236}">
                  <a16:creationId xmlns:a16="http://schemas.microsoft.com/office/drawing/2014/main" id="{224154F3-CDFE-4FFF-92E4-ECEACF4A66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20">
              <a:extLst>
                <a:ext uri="{FF2B5EF4-FFF2-40B4-BE49-F238E27FC236}">
                  <a16:creationId xmlns:a16="http://schemas.microsoft.com/office/drawing/2014/main" id="{CCE7404D-AA5A-4B82-A875-07F35D7C2D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21">
              <a:extLst>
                <a:ext uri="{FF2B5EF4-FFF2-40B4-BE49-F238E27FC236}">
                  <a16:creationId xmlns:a16="http://schemas.microsoft.com/office/drawing/2014/main" id="{526B6FED-4F20-4070-95B4-FF6F439E1C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22">
              <a:extLst>
                <a:ext uri="{FF2B5EF4-FFF2-40B4-BE49-F238E27FC236}">
                  <a16:creationId xmlns:a16="http://schemas.microsoft.com/office/drawing/2014/main" id="{3A75958D-1716-4B5A-A745-AFA4962FA4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23">
              <a:extLst>
                <a:ext uri="{FF2B5EF4-FFF2-40B4-BE49-F238E27FC236}">
                  <a16:creationId xmlns:a16="http://schemas.microsoft.com/office/drawing/2014/main" id="{531A2051-17DE-4E9D-9EA6-026B97B1A9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3" name="Rectangle 112">
            <a:extLst>
              <a:ext uri="{FF2B5EF4-FFF2-40B4-BE49-F238E27FC236}">
                <a16:creationId xmlns:a16="http://schemas.microsoft.com/office/drawing/2014/main" id="{CE0642A0-80D3-4F37-8249-A07E6F3828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010" y="-6706"/>
            <a:ext cx="9146010" cy="412771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2826" y="568335"/>
            <a:ext cx="7557552" cy="3230853"/>
          </a:xfrm>
          <a:prstGeom prst="rect">
            <a:avLst/>
          </a:prstGeom>
          <a:ln w="12700">
            <a:noFill/>
          </a:ln>
        </p:spPr>
      </p:pic>
      <p:grpSp>
        <p:nvGrpSpPr>
          <p:cNvPr id="115" name="Group 114">
            <a:extLst>
              <a:ext uri="{FF2B5EF4-FFF2-40B4-BE49-F238E27FC236}">
                <a16:creationId xmlns:a16="http://schemas.microsoft.com/office/drawing/2014/main" id="{FA760135-24A9-40C9-B45F-2EB5B6420E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206292"/>
            <a:ext cx="9144574" cy="1771275"/>
            <a:chOff x="1" y="3893141"/>
            <a:chExt cx="12192755" cy="1771275"/>
          </a:xfrm>
        </p:grpSpPr>
        <p:sp>
          <p:nvSpPr>
            <p:cNvPr id="116" name="Isosceles Triangle 39">
              <a:extLst>
                <a:ext uri="{FF2B5EF4-FFF2-40B4-BE49-F238E27FC236}">
                  <a16:creationId xmlns:a16="http://schemas.microsoft.com/office/drawing/2014/main" id="{20E3CEE0-0CB3-421F-99FC-4585E62437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4346BB80-2556-4779-9642-5706CAA33C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3893141"/>
              <a:ext cx="12192755" cy="142021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1262986" y="4293388"/>
            <a:ext cx="6625241" cy="727748"/>
          </a:xfrm>
        </p:spPr>
        <p:txBody>
          <a:bodyPr vert="horz" lIns="228600" tIns="228600" rIns="228600" bIns="0" rtlCol="0" anchor="b">
            <a:normAutofit/>
          </a:bodyPr>
          <a:lstStyle/>
          <a:p>
            <a:pPr defTabSz="914400">
              <a:lnSpc>
                <a:spcPct val="80000"/>
              </a:lnSpc>
            </a:pPr>
            <a:r>
              <a:rPr lang="en-US" sz="3500" spc="-150"/>
              <a:t>OPERADORES LÓGICOS</a:t>
            </a:r>
          </a:p>
        </p:txBody>
      </p:sp>
    </p:spTree>
    <p:extLst>
      <p:ext uri="{BB962C8B-B14F-4D97-AF65-F5344CB8AC3E}">
        <p14:creationId xmlns:p14="http://schemas.microsoft.com/office/powerpoint/2010/main" val="1446354582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1009</Words>
  <Application>Microsoft Office PowerPoint</Application>
  <PresentationFormat>Apresentação na tela (4:3)</PresentationFormat>
  <Paragraphs>200</Paragraphs>
  <Slides>33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33</vt:i4>
      </vt:variant>
    </vt:vector>
  </HeadingPairs>
  <TitlesOfParts>
    <vt:vector size="38" baseType="lpstr">
      <vt:lpstr>Calibri</vt:lpstr>
      <vt:lpstr>Calibri Light</vt:lpstr>
      <vt:lpstr>Rockwell</vt:lpstr>
      <vt:lpstr>Wingdings</vt:lpstr>
      <vt:lpstr>Atlas</vt:lpstr>
      <vt:lpstr>LÓGICA DE PROGRAMAÇÃO Aula Operadores Lógicos e Relacionais</vt:lpstr>
      <vt:lpstr>OPERADORES ARITMÉTICOS</vt:lpstr>
      <vt:lpstr>OPERADORES ARITMÉTICOS</vt:lpstr>
      <vt:lpstr>OPERADORES RELACIONAIS</vt:lpstr>
      <vt:lpstr>OPERADORES RELACIONAIS</vt:lpstr>
      <vt:lpstr>OPERADORES LÓGICOS</vt:lpstr>
      <vt:lpstr>OPERADORES LÓGICOS</vt:lpstr>
      <vt:lpstr>OPERADORES LÓGICOS</vt:lpstr>
      <vt:lpstr>OPERADORES LÓGICOS</vt:lpstr>
      <vt:lpstr>OPERADORES LÓGICOS</vt:lpstr>
      <vt:lpstr>OPERADORES LÓGICOS</vt:lpstr>
      <vt:lpstr>Prioridade entre OPERADORES</vt:lpstr>
      <vt:lpstr>Prioridade entre OPERADORES</vt:lpstr>
      <vt:lpstr>Prioridade entre OPERADORES</vt:lpstr>
      <vt:lpstr>Apresentação do PowerPoint</vt:lpstr>
      <vt:lpstr>Exercício 1 Resolução</vt:lpstr>
      <vt:lpstr>EXERCÍCIO 2</vt:lpstr>
      <vt:lpstr>EXERCÍCIOS 3 resolução</vt:lpstr>
      <vt:lpstr>EXERCÍCIO 4 resolução</vt:lpstr>
      <vt:lpstr>EXERCÍCIO 5</vt:lpstr>
      <vt:lpstr>EXERCÍCIO 5 resolução</vt:lpstr>
      <vt:lpstr>EXERCÍCIO 5 resolução</vt:lpstr>
      <vt:lpstr>EXERCÍCIO 5 resolução</vt:lpstr>
      <vt:lpstr>EXERCÍCIO 5 resolução</vt:lpstr>
      <vt:lpstr>EXERCÍCIO 5 resolução</vt:lpstr>
      <vt:lpstr>EXERCÍCIO 5 resolução</vt:lpstr>
      <vt:lpstr>EXERCÍCIO 5 resolução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LÓGICA DE PROGRAMAÇÃO Aula Operadores Lógicos e Relacionais</dc:title>
  <dc:creator>CINTIA MARIA DE ARAUJO PINHO</dc:creator>
  <cp:lastModifiedBy>CINTIA MARIA DE ARAUJO PINHO</cp:lastModifiedBy>
  <cp:revision>7</cp:revision>
  <dcterms:created xsi:type="dcterms:W3CDTF">2020-05-18T19:47:06Z</dcterms:created>
  <dcterms:modified xsi:type="dcterms:W3CDTF">2021-04-26T19:39:55Z</dcterms:modified>
</cp:coreProperties>
</file>