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DC6F-74E4-461A-8D4E-5011DA179D60}" type="datetimeFigureOut">
              <a:rPr lang="hu-HU" smtClean="0"/>
              <a:t>2017.05.10.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EFADD-6E69-4CEB-ACDE-8054ACAF173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10D-875E-4ECC-B031-66396A532505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3057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4A0-310D-42AF-9884-6B519A30DC8A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7347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5BC9-14A6-4D3B-BF76-84A8DF24F454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5155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A185-A0A5-43DE-BF51-8B3749222BAB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908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D38-35C2-4332-9C97-5F9BA3CB3846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871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2F6A-20B1-4EC5-967E-D69A7819E990}" type="datetime1">
              <a:rPr lang="hu-HU" smtClean="0"/>
              <a:t>2017.05.10.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209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9E0-C588-4269-9B23-BAA2EA8C5201}" type="datetime1">
              <a:rPr lang="hu-HU" smtClean="0"/>
              <a:t>2017.05.10.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908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166-9F21-4027-98F0-7CC65B8DE637}" type="datetime1">
              <a:rPr lang="hu-HU" smtClean="0"/>
              <a:t>2017.05.10.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6329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72D-2B6C-4CE7-997C-3536D4244206}" type="datetime1">
              <a:rPr lang="hu-HU" smtClean="0"/>
              <a:t>2017.05.10.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0523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2CB6-03D0-48E2-8CB8-66F8DE4F5462}" type="datetime1">
              <a:rPr lang="hu-HU" smtClean="0"/>
              <a:t>2017.05.10.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84216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D69D-820F-441F-AE5C-F1D2EADFF1DB}" type="datetime1">
              <a:rPr lang="hu-HU" smtClean="0"/>
              <a:t>2017.05.10.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246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6E26-00E1-4616-8003-4E66903C5F5B}" type="datetime1">
              <a:rPr lang="hu-HU" smtClean="0"/>
              <a:t>2017.05.10.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Total: 9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512A-1F0A-4FF4-9B0E-61320ABB7B7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541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Pushdown</a:t>
            </a:r>
            <a:r>
              <a:rPr lang="hu-HU" dirty="0" smtClean="0"/>
              <a:t> automata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https://www.tutorialspoint.com/automata_theory/pushdown_automata_introduction.htm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6013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83771" y="751114"/>
            <a:ext cx="10918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Structure of PDA</a:t>
            </a:r>
          </a:p>
          <a:p>
            <a:r>
              <a:rPr lang="en-US" sz="2400" dirty="0"/>
              <a:t>A pushdown automaton is a way to implement a context-free grammar in a similar way we design DFA for a regular grammar. A DFA can remember a finite amount of information, but a PDA can remember an infinite amount of information.</a:t>
            </a:r>
          </a:p>
          <a:p>
            <a:r>
              <a:rPr lang="en-US" sz="2400" dirty="0"/>
              <a:t>Basically a pushdown automaton is −</a:t>
            </a:r>
          </a:p>
          <a:p>
            <a:r>
              <a:rPr lang="en-US" sz="2400" b="1" dirty="0"/>
              <a:t>"Finite state machine" + "a stack"</a:t>
            </a:r>
            <a:endParaRPr lang="en-US" sz="2400" dirty="0"/>
          </a:p>
          <a:p>
            <a:r>
              <a:rPr lang="en-US" sz="2400" dirty="0"/>
              <a:t>A pushdown automaton has three components −</a:t>
            </a:r>
          </a:p>
          <a:p>
            <a:r>
              <a:rPr lang="en-US" sz="2400" dirty="0"/>
              <a:t>an input tape,</a:t>
            </a:r>
          </a:p>
          <a:p>
            <a:r>
              <a:rPr lang="en-US" sz="2400" dirty="0"/>
              <a:t>a control unit, and</a:t>
            </a:r>
          </a:p>
          <a:p>
            <a:r>
              <a:rPr lang="en-US" sz="2400" dirty="0"/>
              <a:t>a stack with infinite size.</a:t>
            </a:r>
          </a:p>
          <a:p>
            <a:r>
              <a:rPr lang="en-US" sz="2400" dirty="0"/>
              <a:t>The stack head scans the top symbol of the stack.</a:t>
            </a:r>
          </a:p>
          <a:p>
            <a:r>
              <a:rPr lang="en-US" sz="2400" dirty="0"/>
              <a:t>A stack does two operations −</a:t>
            </a:r>
          </a:p>
          <a:p>
            <a:r>
              <a:rPr lang="en-US" sz="2400" b="1" dirty="0"/>
              <a:t>Push</a:t>
            </a:r>
            <a:r>
              <a:rPr lang="en-US" sz="2400" dirty="0"/>
              <a:t> − a new symbol is added at the top.</a:t>
            </a:r>
          </a:p>
          <a:p>
            <a:r>
              <a:rPr lang="en-US" sz="2400" b="1" dirty="0"/>
              <a:t>Pop</a:t>
            </a:r>
            <a:r>
              <a:rPr lang="en-US" sz="2400" dirty="0"/>
              <a:t> − the top symbol is read and removed.</a:t>
            </a:r>
          </a:p>
          <a:p>
            <a:endParaRPr lang="hu-HU" sz="2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86449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53143" y="561592"/>
            <a:ext cx="10602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PDA may or may not read an input symbol, but it has to read the top of the stack in every transition.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143" y="1370919"/>
            <a:ext cx="8675914" cy="4215489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9939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24543" y="446314"/>
            <a:ext cx="92310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sz="2400" dirty="0"/>
              <a:t>PDA can be formally described as a 7-tuple (Q, ∑, S, δ, q</a:t>
            </a:r>
            <a:r>
              <a:rPr lang="en-US" sz="2400" baseline="-25000" dirty="0"/>
              <a:t>0</a:t>
            </a:r>
            <a:r>
              <a:rPr lang="en-US" sz="2400" dirty="0"/>
              <a:t>, I, F) −</a:t>
            </a:r>
          </a:p>
          <a:p>
            <a:r>
              <a:rPr lang="en-US" sz="2400" b="1" dirty="0"/>
              <a:t>Q</a:t>
            </a:r>
            <a:r>
              <a:rPr lang="en-US" sz="2400" dirty="0"/>
              <a:t> is the finite number of states</a:t>
            </a:r>
          </a:p>
          <a:p>
            <a:r>
              <a:rPr lang="en-US" sz="2400" b="1" dirty="0"/>
              <a:t>∑</a:t>
            </a:r>
            <a:r>
              <a:rPr lang="en-US" sz="2400" dirty="0"/>
              <a:t> is input alphabet</a:t>
            </a:r>
          </a:p>
          <a:p>
            <a:r>
              <a:rPr lang="en-US" sz="2400" b="1" dirty="0"/>
              <a:t>S</a:t>
            </a:r>
            <a:r>
              <a:rPr lang="en-US" sz="2400" dirty="0"/>
              <a:t> is stack symbols</a:t>
            </a:r>
          </a:p>
          <a:p>
            <a:r>
              <a:rPr lang="en-US" sz="2400" b="1" dirty="0"/>
              <a:t>δ</a:t>
            </a:r>
            <a:r>
              <a:rPr lang="en-US" sz="2400" dirty="0"/>
              <a:t> is the transition function: Q × (∑ ∪ {ε}) × S × Q × S*</a:t>
            </a:r>
          </a:p>
          <a:p>
            <a:r>
              <a:rPr lang="en-US" sz="2400" b="1" dirty="0"/>
              <a:t>q</a:t>
            </a:r>
            <a:r>
              <a:rPr lang="en-US" sz="2400" b="1" baseline="-25000" dirty="0"/>
              <a:t>0</a:t>
            </a:r>
            <a:r>
              <a:rPr lang="en-US" sz="2400" dirty="0"/>
              <a:t> is the initial state (q</a:t>
            </a:r>
            <a:r>
              <a:rPr lang="en-US" sz="2400" baseline="-25000" dirty="0"/>
              <a:t>0</a:t>
            </a:r>
            <a:r>
              <a:rPr lang="en-US" sz="2400" dirty="0"/>
              <a:t> ∈ Q)</a:t>
            </a:r>
          </a:p>
          <a:p>
            <a:r>
              <a:rPr lang="en-US" sz="2400" b="1" dirty="0"/>
              <a:t>I</a:t>
            </a:r>
            <a:r>
              <a:rPr lang="en-US" sz="2400" dirty="0"/>
              <a:t> is the initial stack top symbol (I ∈ S)</a:t>
            </a:r>
          </a:p>
          <a:p>
            <a:r>
              <a:rPr lang="en-US" sz="2400" b="1" dirty="0"/>
              <a:t>F</a:t>
            </a:r>
            <a:r>
              <a:rPr lang="en-US" sz="2400" dirty="0"/>
              <a:t> is a set of accepting states (F ∈ Q)</a:t>
            </a:r>
          </a:p>
          <a:p>
            <a:r>
              <a:rPr lang="en-US" sz="2400" dirty="0"/>
              <a:t>The following diagram shows a transition in a PDA from a state q</a:t>
            </a:r>
            <a:r>
              <a:rPr lang="en-US" sz="2400" baseline="-25000" dirty="0"/>
              <a:t>1</a:t>
            </a:r>
            <a:r>
              <a:rPr lang="en-US" sz="2400" dirty="0"/>
              <a:t> to state q</a:t>
            </a:r>
            <a:r>
              <a:rPr lang="en-US" sz="2400" baseline="-25000" dirty="0"/>
              <a:t>2</a:t>
            </a:r>
            <a:r>
              <a:rPr lang="en-US" sz="2400" dirty="0"/>
              <a:t>, labeled as </a:t>
            </a:r>
            <a:r>
              <a:rPr lang="en-US" sz="2400" dirty="0" err="1"/>
              <a:t>a,b</a:t>
            </a:r>
            <a:r>
              <a:rPr lang="en-US" sz="2400" dirty="0"/>
              <a:t> → c −</a:t>
            </a:r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272" y="1268186"/>
            <a:ext cx="3429000" cy="205740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770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73015" y="844062"/>
            <a:ext cx="10023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instantaneous description (ID) of a PDA is represented by a triplet (q, w, s) where</a:t>
            </a:r>
          </a:p>
          <a:p>
            <a:r>
              <a:rPr lang="en-US" b="1" dirty="0"/>
              <a:t>q</a:t>
            </a:r>
            <a:r>
              <a:rPr lang="en-US" dirty="0"/>
              <a:t> is the state</a:t>
            </a:r>
          </a:p>
          <a:p>
            <a:r>
              <a:rPr lang="en-US" b="1" dirty="0"/>
              <a:t>w</a:t>
            </a:r>
            <a:r>
              <a:rPr lang="en-US" dirty="0"/>
              <a:t> is unconsumed input</a:t>
            </a:r>
          </a:p>
          <a:p>
            <a:r>
              <a:rPr lang="en-US" b="1" dirty="0"/>
              <a:t>s</a:t>
            </a:r>
            <a:r>
              <a:rPr lang="en-US" dirty="0"/>
              <a:t> is the stack contents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015" y="2124441"/>
            <a:ext cx="8862647" cy="347662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73713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545" y="733424"/>
            <a:ext cx="9224963" cy="4579009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5657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443" y="671146"/>
            <a:ext cx="8951855" cy="3009899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6369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550" y="326781"/>
            <a:ext cx="6505575" cy="3086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335" y="3719146"/>
            <a:ext cx="10169403" cy="2845777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31271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717" y="620223"/>
            <a:ext cx="8092221" cy="5658648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512A-1F0A-4FF4-9B0E-61320ABB7B7C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Total: 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8951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Office PowerPoint</Application>
  <PresentationFormat>Egyéni</PresentationFormat>
  <Paragraphs>44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Pushdown automata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CSL</dc:creator>
  <cp:lastModifiedBy>csink</cp:lastModifiedBy>
  <cp:revision>3</cp:revision>
  <dcterms:created xsi:type="dcterms:W3CDTF">2017-05-08T06:43:18Z</dcterms:created>
  <dcterms:modified xsi:type="dcterms:W3CDTF">2017-05-10T11:20:49Z</dcterms:modified>
</cp:coreProperties>
</file>