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5"/>
  </p:notesMasterIdLst>
  <p:handoutMasterIdLst>
    <p:handoutMasterId r:id="rId16"/>
  </p:handoutMasterIdLst>
  <p:sldIdLst>
    <p:sldId id="272" r:id="rId5"/>
    <p:sldId id="317" r:id="rId6"/>
    <p:sldId id="334" r:id="rId7"/>
    <p:sldId id="325" r:id="rId8"/>
    <p:sldId id="326" r:id="rId9"/>
    <p:sldId id="338" r:id="rId10"/>
    <p:sldId id="319" r:id="rId11"/>
    <p:sldId id="335" r:id="rId12"/>
    <p:sldId id="336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1F0"/>
    <a:srgbClr val="151F39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 autoAdjust="0"/>
    <p:restoredTop sz="90952" autoAdjust="0"/>
  </p:normalViewPr>
  <p:slideViewPr>
    <p:cSldViewPr snapToGrid="0" snapToObjects="1">
      <p:cViewPr varScale="1">
        <p:scale>
          <a:sx n="104" d="100"/>
          <a:sy n="104" d="100"/>
        </p:scale>
        <p:origin x="23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B2B2627-CBCE-C997-C48C-2630E541E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6D1F61-0011-C743-63A9-5726CFCEF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CA88B-DFA7-41B5-B01F-4E344CF740E0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855F4F6-9DC9-A7EE-D4EA-2BE52BEE1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Épületen belüli helymeghatározás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BFA346-E51D-7DB9-45B6-D8E80E739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7382-032A-478D-95AC-0012237E8D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2303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Mindenképpen egy olyan vezeték nélküli megoldást kerestem a dolgozatom során, amit minden hétköznapi, átlag ember is tud használni.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vezeték nélküli technológia van, amik közül lehet választani.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Épületen belüli helymeghatározás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2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Épületen belüli helymeghatározás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  <p:sldLayoutId id="21474837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" y="2995901"/>
            <a:ext cx="11329416" cy="86619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hu-HU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Féléves feladat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3EA9B7-7F70-B22F-D6B8-95594EE4A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292" y="5885114"/>
            <a:ext cx="9578266" cy="652210"/>
          </a:xfrm>
        </p:spPr>
        <p:txBody>
          <a:bodyPr/>
          <a:lstStyle/>
          <a:p>
            <a:r>
              <a:rPr lang="hu-HU" sz="2400" dirty="0">
                <a:solidFill>
                  <a:srgbClr val="151F39"/>
                </a:solidFill>
              </a:rPr>
              <a:t>Készítette: Albert Dávid</a:t>
            </a: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04" y="3029436"/>
            <a:ext cx="8335392" cy="799614"/>
          </a:xfrm>
        </p:spPr>
        <p:txBody>
          <a:bodyPr>
            <a:noAutofit/>
          </a:bodyPr>
          <a:lstStyle/>
          <a:p>
            <a:pPr algn="ctr"/>
            <a:r>
              <a:rPr lang="hu-HU" sz="5400" dirty="0"/>
              <a:t>Köszönöm a figyelmet!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990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EC1758CC-FD7C-A987-C7B9-6708DB2A978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19F7D99F-B020-4FDA-F64A-4FA56D872F22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DABFCA6-EF86-FD67-B0B2-717EE45745AD}"/>
              </a:ext>
            </a:extLst>
          </p:cNvPr>
          <p:cNvSpPr txBox="1">
            <a:spLocks/>
          </p:cNvSpPr>
          <p:nvPr/>
        </p:nvSpPr>
        <p:spPr>
          <a:xfrm>
            <a:off x="5071842" y="440895"/>
            <a:ext cx="2048316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20D9111-52DD-C36F-3AFC-2ADECC523CA8}"/>
              </a:ext>
            </a:extLst>
          </p:cNvPr>
          <p:cNvSpPr txBox="1">
            <a:spLocks/>
          </p:cNvSpPr>
          <p:nvPr/>
        </p:nvSpPr>
        <p:spPr>
          <a:xfrm>
            <a:off x="639398" y="2399192"/>
            <a:ext cx="10714402" cy="2059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Webkamera élő képe alapján vizsgálná a pislogások gyakoriságát</a:t>
            </a:r>
          </a:p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perc alatt megtett átlagos pislogásoknak a száma 12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E425-CBF5-5FD6-23EA-2114C8F42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73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EC1758CC-FD7C-A987-C7B9-6708DB2A978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2/8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19F7D99F-B020-4FDA-F64A-4FA56D872F22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DABFCA6-EF86-FD67-B0B2-717EE45745AD}"/>
              </a:ext>
            </a:extLst>
          </p:cNvPr>
          <p:cNvSpPr txBox="1">
            <a:spLocks/>
          </p:cNvSpPr>
          <p:nvPr/>
        </p:nvSpPr>
        <p:spPr>
          <a:xfrm>
            <a:off x="521551" y="1324101"/>
            <a:ext cx="3065711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730A7-0F3B-4A56-97E9-429D291C9F17}"/>
              </a:ext>
            </a:extLst>
          </p:cNvPr>
          <p:cNvSpPr txBox="1">
            <a:spLocks/>
          </p:cNvSpPr>
          <p:nvPr/>
        </p:nvSpPr>
        <p:spPr>
          <a:xfrm>
            <a:off x="3902903" y="440895"/>
            <a:ext cx="4386194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Felhasználási terület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D6F7A6C-B4B6-C115-20CE-455905024B9E}"/>
              </a:ext>
            </a:extLst>
          </p:cNvPr>
          <p:cNvSpPr txBox="1">
            <a:spLocks/>
          </p:cNvSpPr>
          <p:nvPr/>
        </p:nvSpPr>
        <p:spPr>
          <a:xfrm>
            <a:off x="639399" y="2332568"/>
            <a:ext cx="4597620" cy="2888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Fuvarozó vállalatok</a:t>
            </a:r>
          </a:p>
          <a:p>
            <a:pPr>
              <a:lnSpc>
                <a:spcPct val="20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Tömegközlekedés</a:t>
            </a:r>
          </a:p>
        </p:txBody>
      </p:sp>
    </p:spTree>
    <p:extLst>
      <p:ext uri="{BB962C8B-B14F-4D97-AF65-F5344CB8AC3E}">
        <p14:creationId xmlns:p14="http://schemas.microsoft.com/office/powerpoint/2010/main" val="25328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6">
            <a:extLst>
              <a:ext uri="{FF2B5EF4-FFF2-40B4-BE49-F238E27FC236}">
                <a16:creationId xmlns:a16="http://schemas.microsoft.com/office/drawing/2014/main" id="{BD231594-4020-ECA5-6198-3CDF44BEF101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3/8</a:t>
            </a:r>
          </a:p>
        </p:txBody>
      </p:sp>
      <p:sp>
        <p:nvSpPr>
          <p:cNvPr id="9" name="Szöveg helye 7">
            <a:extLst>
              <a:ext uri="{FF2B5EF4-FFF2-40B4-BE49-F238E27FC236}">
                <a16:creationId xmlns:a16="http://schemas.microsoft.com/office/drawing/2014/main" id="{1DEB98BD-FF00-E595-BB90-8B7AD24774B7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dirty="0"/>
              <a:t>Albert Dávid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1630C5B7-6EA3-FE91-0A7F-02B0AACDF678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Működési alapelemei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6A906260-530A-470A-7A6F-6DDA49F2FE8D}"/>
              </a:ext>
            </a:extLst>
          </p:cNvPr>
          <p:cNvSpPr txBox="1">
            <a:spLocks/>
          </p:cNvSpPr>
          <p:nvPr/>
        </p:nvSpPr>
        <p:spPr>
          <a:xfrm>
            <a:off x="639398" y="1963113"/>
            <a:ext cx="9908529" cy="4040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 detektálása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Detektált környezet háttérinformációinak kinyerése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Hibák kezelése: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Kamerától való távolodás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Kamera felé közelítés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Kacsintás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 pislogás</a:t>
            </a:r>
          </a:p>
        </p:txBody>
      </p:sp>
    </p:spTree>
    <p:extLst>
      <p:ext uri="{BB962C8B-B14F-4D97-AF65-F5344CB8AC3E}">
        <p14:creationId xmlns:p14="http://schemas.microsoft.com/office/powerpoint/2010/main" val="12705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öveg helye 6">
            <a:extLst>
              <a:ext uri="{FF2B5EF4-FFF2-40B4-BE49-F238E27FC236}">
                <a16:creationId xmlns:a16="http://schemas.microsoft.com/office/drawing/2014/main" id="{745EC039-9608-6754-1582-75A73511AB37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4/8</a:t>
            </a:r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D5018C8A-6CAD-6B2D-3C77-A62C7CD83B4C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dirty="0"/>
              <a:t>Albert Dávid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84B1CB2-3A49-35CE-3E18-6214F9EDCE9E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próba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9437355-30F0-094D-F064-AE5EBBBE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1590675"/>
            <a:ext cx="3286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AD1405AB-1617-AF5A-ED65-88702CD4AD0D}"/>
              </a:ext>
            </a:extLst>
          </p:cNvPr>
          <p:cNvSpPr txBox="1">
            <a:spLocks/>
          </p:cNvSpPr>
          <p:nvPr/>
        </p:nvSpPr>
        <p:spPr>
          <a:xfrm>
            <a:off x="449547" y="1931171"/>
            <a:ext cx="7174566" cy="4040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Felső és alsó szemhéj közötti távolság meghatározása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 bal és jobb széle közötti távolság meghatározása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Arány (ratio) használata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Probléma: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 pislogást ritkán érzékeli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Kacsintást nem tudja lekezelni</a:t>
            </a:r>
          </a:p>
          <a:p>
            <a:pPr lvl="1">
              <a:lnSpc>
                <a:spcPct val="150000"/>
              </a:lnSpc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Kisebb mozgást is pislogásnak érzékel</a:t>
            </a:r>
          </a:p>
          <a:p>
            <a:pPr>
              <a:lnSpc>
                <a:spcPct val="150000"/>
              </a:lnSpc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zöveg helye 6">
            <a:extLst>
              <a:ext uri="{FF2B5EF4-FFF2-40B4-BE49-F238E27FC236}">
                <a16:creationId xmlns:a16="http://schemas.microsoft.com/office/drawing/2014/main" id="{745EC039-9608-6754-1582-75A73511AB37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5/8</a:t>
            </a:r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D5018C8A-6CAD-6B2D-3C77-A62C7CD83B4C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dirty="0"/>
              <a:t>Albert Dávid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FF0E6-0B20-1CD2-BFA0-559FC50A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79" y="1351973"/>
            <a:ext cx="8059883" cy="3629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0C3AC-6633-C5B0-E1C5-F18FDC12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" y="1351973"/>
            <a:ext cx="4116534" cy="392199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84B1CB2-3A49-35CE-3E18-6214F9EDCE9E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Javított változat</a:t>
            </a:r>
          </a:p>
        </p:txBody>
      </p:sp>
    </p:spTree>
    <p:extLst>
      <p:ext uri="{BB962C8B-B14F-4D97-AF65-F5344CB8AC3E}">
        <p14:creationId xmlns:p14="http://schemas.microsoft.com/office/powerpoint/2010/main" val="20745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6/8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967D8-EFB2-C744-BDA8-9F45EC78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08" y="1741614"/>
            <a:ext cx="9670473" cy="436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51FCE5-C590-09E7-B0D9-D22D5F324EBB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Kivétel</a:t>
            </a:r>
          </a:p>
        </p:txBody>
      </p:sp>
    </p:spTree>
    <p:extLst>
      <p:ext uri="{BB962C8B-B14F-4D97-AF65-F5344CB8AC3E}">
        <p14:creationId xmlns:p14="http://schemas.microsoft.com/office/powerpoint/2010/main" val="20677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7/8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F664C53-B92D-1197-0245-51F28263A13A}"/>
              </a:ext>
            </a:extLst>
          </p:cNvPr>
          <p:cNvSpPr txBox="1">
            <a:spLocks/>
          </p:cNvSpPr>
          <p:nvPr/>
        </p:nvSpPr>
        <p:spPr>
          <a:xfrm>
            <a:off x="3944466" y="440895"/>
            <a:ext cx="4303067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Kivétel kezelés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9A3FF1-9A7F-7459-C07C-6F72972A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838231"/>
            <a:ext cx="11637818" cy="35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 helye 6">
            <a:extLst>
              <a:ext uri="{FF2B5EF4-FFF2-40B4-BE49-F238E27FC236}">
                <a16:creationId xmlns:a16="http://schemas.microsoft.com/office/drawing/2014/main" id="{6A2A3A3A-4D43-CB31-B856-109E768C15E0}"/>
              </a:ext>
            </a:extLst>
          </p:cNvPr>
          <p:cNvSpPr txBox="1">
            <a:spLocks/>
          </p:cNvSpPr>
          <p:nvPr/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8/8</a:t>
            </a:r>
          </a:p>
        </p:txBody>
      </p:sp>
      <p:sp>
        <p:nvSpPr>
          <p:cNvPr id="11" name="Szöveg helye 7">
            <a:extLst>
              <a:ext uri="{FF2B5EF4-FFF2-40B4-BE49-F238E27FC236}">
                <a16:creationId xmlns:a16="http://schemas.microsoft.com/office/drawing/2014/main" id="{F93A4957-B76F-4E46-AC06-5D080388AE0F}"/>
              </a:ext>
            </a:extLst>
          </p:cNvPr>
          <p:cNvSpPr txBox="1">
            <a:spLocks/>
          </p:cNvSpPr>
          <p:nvPr/>
        </p:nvSpPr>
        <p:spPr>
          <a:xfrm>
            <a:off x="9072282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/>
              <a:t>Albert Dávid</a:t>
            </a:r>
            <a:endParaRPr lang="hu-H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6612DA-0973-3AFC-BFF8-1971FE3B3BD2}"/>
              </a:ext>
            </a:extLst>
          </p:cNvPr>
          <p:cNvSpPr txBox="1">
            <a:spLocks/>
          </p:cNvSpPr>
          <p:nvPr/>
        </p:nvSpPr>
        <p:spPr>
          <a:xfrm>
            <a:off x="3172960" y="440895"/>
            <a:ext cx="5846079" cy="73887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Továbbfejlesztési lehetőségek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24B81-126C-04B8-4B48-A5C05B6B4D42}"/>
              </a:ext>
            </a:extLst>
          </p:cNvPr>
          <p:cNvSpPr txBox="1"/>
          <p:nvPr/>
        </p:nvSpPr>
        <p:spPr>
          <a:xfrm>
            <a:off x="812799" y="1898870"/>
            <a:ext cx="10566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A pislogás érzékelésekor is létre lehetne hozni egy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hisztorikus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tömböt a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mégbiztosabb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validáláshoz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A pislogás számolásánál figyelembe lehetne venni azt, hogy azért nem érte e el a 12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minimumut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, mert ténylegesen elaludt a felhasználó vagy csak folyton </a:t>
            </a:r>
            <a:r>
              <a:rPr lang="hu-HU" b="0" i="0" dirty="0" err="1">
                <a:solidFill>
                  <a:srgbClr val="1F2328"/>
                </a:solidFill>
                <a:effectLst/>
                <a:latin typeface="-apple-system"/>
              </a:rPr>
              <a:t>nyitvatartja</a:t>
            </a: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 a szemét.</a:t>
            </a:r>
            <a:b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A pislogás számlálásnál meg lehetne határozni különböző szinteket, hogy milyen "kategóriába tartozik pl.: túl gyakori pislogás = ébren próbálja tartani magát, de fáradt / ... .</a:t>
            </a:r>
            <a:b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A statikusan beírt maszk pontok helyett egy dinamikusabb szem pontjainak megtalálása / szem detektálási módszer használata.</a:t>
            </a:r>
            <a:b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hu-H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1F2328"/>
                </a:solidFill>
                <a:effectLst/>
                <a:latin typeface="-apple-system"/>
              </a:rPr>
              <a:t>1 arc helyett több különböző arc detektálása, ahol az egyéneknél külön-külön méri a fáradság szintjét.</a:t>
            </a:r>
          </a:p>
        </p:txBody>
      </p:sp>
    </p:spTree>
    <p:extLst>
      <p:ext uri="{BB962C8B-B14F-4D97-AF65-F5344CB8AC3E}">
        <p14:creationId xmlns:p14="http://schemas.microsoft.com/office/powerpoint/2010/main" val="2291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307</Words>
  <Application>Microsoft Office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Open Sans</vt:lpstr>
      <vt:lpstr>Open Sans Light</vt:lpstr>
      <vt:lpstr>Times New Roman</vt:lpstr>
      <vt:lpstr>2_Office Theme</vt:lpstr>
      <vt:lpstr>3_Office Theme</vt:lpstr>
      <vt:lpstr>4_Office Theme</vt:lpstr>
      <vt:lpstr>5_Office Theme</vt:lpstr>
      <vt:lpstr>Féléves feladat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Dávid</cp:lastModifiedBy>
  <cp:revision>294</cp:revision>
  <cp:lastPrinted>2019-02-21T16:25:53Z</cp:lastPrinted>
  <dcterms:created xsi:type="dcterms:W3CDTF">2019-01-21T14:36:44Z</dcterms:created>
  <dcterms:modified xsi:type="dcterms:W3CDTF">2023-05-31T12:21:58Z</dcterms:modified>
</cp:coreProperties>
</file>