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9" r:id="rId6"/>
    <p:sldId id="260" r:id="rId7"/>
    <p:sldId id="261" r:id="rId8"/>
    <p:sldId id="262" r:id="rId9"/>
    <p:sldId id="264" r:id="rId10"/>
    <p:sldId id="263" r:id="rId11"/>
    <p:sldId id="265" r:id="rId12"/>
    <p:sldId id="268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394d780e2855aa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5:41:00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12708 6186 361 0,'-2'-1'60'16,"2"-5"-27"-16,0 3 31 16,-1-2-13-16,-2 2-8 15,2-3-3-15,-1 3-7 16,1-2 2-16,-1 3 7 16,1-1-10-16,-1 3 4 15,2 0-12-15,-3 0-13 16,3 0 19-16,0 0-22 0,0 2-6 15,-2-2-2-15,4 0-7 16,-2 0 7-16,5 1 0 16,-2-1 5-1,4 2 6-15,-1 1 1 0,3-1-2 16,1 0 7-16,4 0-16 16,-2 1 7-16,1-3-8 15,-1 2 6-15,0-1 0 16,1-1-5-16,-1 0 2 15,3 2 3-15,-1 1 0 16,0-3-6-16,0 4 0 16,4-1 3-16,-3-2 0 15,4 0-3-15,-2 1 0 16,3-2 0-16,4-2 3 16,0 4-3-16,0-2 0 0,0 1 0 15,1 1-4-15,-4-2 4 16,0 3 0-16,0-3 0 15,-2 0 3-15,-1 2-3 16,2-2 0-16,0 2 1 16,-2-2 9-16,3 0-6 15,0-2-3-15,-1 2-1 16,0-2 11-16,4 2-2 16,0-3-9-16,0 1 5 15,1 1-5-15,2 1 3 16,-2-2-1-16,1 2 4 15,-1-1-3-15,-1 0-4 0,0 1 1 16,-2 0 0 0,-1 0 11-16,-1 0-11 0,-1 0 0 15,-1 1 6-15,3-1 0 16,0 0-6-16,-3-1 0 16,4 1 0-16,0-2-1 15,0 1 1-15,1-1 0 16,1 0 0-16,1-1 4 15,-1 3-5-15,1-2 1 16,-2 1 0-16,1 1 3 16,-2 0-3-16,0 1 0 15,-2-1 5-15,4 2-3 16,-2-2-2-16,-1 0 0 0,3 0 1 16,1-2 3-16,1 1-2 15,0 1-1-15,1-3-1 16,0 1 6-16,-1 1-6 15,-1 1 0-15,0 0 0 16,-1 3 6-16,1 0-6 16,-2 0 2-16,2 0 4 15,-1 1 1-15,-2-1-8 16,-2 1 1-16,5-1 0 16,38 13 0-16,-51-13 1 15,0-2 0-15,-2 1 0 16,3 0 4-16,13 1-6 0,-1-1 1 15,2 1 0 1,2-1 1-16,0 0 0 16,3 1 1-16,-1-1-1 0,3-2 5 15,-3 0-6-15,2 0 0 16,0 3 1-16,0-3-2 16,0 0 2-16,0 0-1 15,-1 0 2-15,0 2 2 16,1-2-4-16,-2 3 0 15,0 0 1-15,1-1 1 16,-1 2-2-16,-1 1 0 16,-2 1 0-16,-1-2 4 15,-2 1-5-15,-1 0 1 0,1-2 0 16,1 0 2 0,2-2-2-16,4-1 4 0,-1 0 0 15,7-3 1-15,-2 0-7 16,0 0 2-16,0 2 0 15,-3-1 4 1,0 2-3-16,-2 0 1 0,-1 0 2 16,1 2 2-16,1-2-6 15,-1 0 0-15,3 0 3 16,-1 1-1-16,0 1-1 16,-4-1-1-16,1-1 0 15,0 2 7-15,0-1-7 0,0-1 0 16,1 2 0-1,0-2-2-15,2 0 3 0,0 0-1 16,1-2 0-16,-2 2 3 16,-1 0-3-16,0 0 0 15,-2 0 0-15,1 0-1 16,1 0 1-16,-1-1 0 16,1-2 3-16,0-2 0 15,1 2-3-15,1-2 0 16,-2 2-1-16,2-1-2 15,-3 2 5-15,-1-1-2 16,-3 3 0-16,-1-2 1 16,-3 0-1-16,-4 0 0 15,2 0 2-15,-3-1-1 16,2 0 0-16,3-2 9 0,0 2-7 16,2-1 3-16,2-1-6 15,0 2 0-15,0-2 1 16,2 0-1-16,0 1 0 15,4-1 0-15,0 0 8 16,4-1 0-16,2 0-8 16,0 1 0-16,1-1 4 15,0 0-3-15,-2 1-1 16,-1 0 0-16,-3 1 1 16,-8 2 4-16,1 1-5 15,-7 0 0-15,-4 1-1 16,-2 0-3-16,-4 1 4 0,-3-1 0 15,1 1 4 1,-1-1 0-16,1 0-4 0,-1 2 0 16,0-4 0-1,-1 2 0-15,-2-1 2 0,0 1-2 16,-1-1 4-16,-1 1 0 16,-1 0-4-16,2 0 0 15,-1 0 2-15,1-1-3 16,2-1 1-16,-1 1 0 15,5-1 1-15,-5 0 2 16,1 1-3-16,1 1 0 16,-2 0-2-16,-2-1-3 15,1-1 5-15,-2 2 0 0,1 0-6 16,-2 0 9 0,1 0-3-16,0 2 0 0,-2-2-1 15,2 1-4 1,0-1 5-16,0 0 0 0,0 0 0 15,2 0 1 1,-4-1-2-16,4 1-11 0,-2 0-35 16,1 0-5-16,1 2-125 15,-1 3-369-15</inkml:trace>
  <inkml:trace contextRef="#ctx0" brushRef="#br0" timeOffset="4572.8713">8666 7215 368 0,'-5'-2'42'0,"-2"-1"-10"0,-1 3 2 16,1-3-5-16,-2 3 2 15,0-4 11-15,1 1-18 16,0 2 5-16,2 0-5 15,0 1-12-15,0 0 26 16,1 0-18-16,-2 0-9 16,4-2 11-16,0 2-20 15,0 0 11-15,1 0 9 16,-1 0-11-16,3 2 10 16,0-2-13-16,0 0 3 15,0 0 11-15,2 0-19 0,-2 0 1 16,1 0-4-16,1-2 4 15,-1 2-3-15,1 0 4 16,2-1 5-16,2 1 18 16,5 0-28-16,1-3 14 15,4 1-3-15,1-3-6 16,2 1 16-16,-3-2-20 16,2 4 2-16,0-1 12 15,-3 1-11-15,3 0 3 16,-3 2-7-16,1-1 5 15,-1 1 7-15,1 0-9 16,2 0 3-16,0-2 4 0,-3 2-4 16,3 0-6-1,0 3 3-15,-3-1 6 0,4 1-5 16,0-1 9-16,0 0-8 16,1 1 4-16,-3 0-3 15,7-2 5-15,-2 4-11 16,2-2 5-1,0-3-1-15,4 0 6 0,2 0-9 16,3 0 7-16,4 0-1 16,-1 0-7-16,3 2 0 15,-2-1 5-15,0 1-6 16,-3-2 2-16,1 1-1 16,-4-2 6-16,2-1-1 0,0 1-5 15,3-3 0-15,1-2 4 16,5 1-6-16,-2-2 2 15,3 0 0-15,0 3 2 16,-1-1 1-16,0 0-3 16,-3 2 0-16,0 1 0 15,-2 1-3-15,-3 1 3 16,0 3 0-16,-1-3 3 16,3 3 1-16,-2 0-4 15,1-3 0-15,2 0 4 16,-3 1-5-16,2-5 1 15,0 4 0-15,0-3 1 16,4 1 2-16,-1-1-3 16,3 2 0-16,-1 0 3 0,4-1-8 15,-3 1 5 1,1-1 0-16,-3 2 0 0,-1 0 1 16,0 2-1-16,-2-2 0 15,-1 1 1-15,4-1-6 16,0 2 6-16,1-5-1 15,-1 3 4-15,2-2-2 16,-2 0-2-16,3-3 0 16,-1 2 0-16,-3-1-4 15,5-1 4-15,-2 0 0 16,0 1 4-16,4-2-3 16,-1 1-1-16,1-2 0 15,-1 3 2-15,0-1-3 0,-2 0 1 16,2 2 0-16,-2-1-1 15,3 1 4-15,-1 0-3 16,1-1 0-16,-2 0-2 16,0 1-2-16,-2-2 4 15,-1 2 0-15,-2 1-2 16,0 2 5-16,0-2-3 16,1 1 0-16,-1 1 1 15,0-4-4-15,0 2 3 16,1-1 0-16,-1-1 1 15,-2 0 4-15,2 1-5 16,0-3 0-16,0 3-1 0,-2-2-2 16,1-1 3-1,-2 3 0-15,0-2 0 0,0 2 3 16,-3 1-3-16,0 0 0 16,1 2 0-16,-3-1-3 15,3 1 3-15,-2 0 0 16,-1 0 1-16,3 1 2 15,1-1-3-15,2 2 0 16,1-2 0-16,0 0-4 16,-1 0 4-16,1 2 0 15,-1-2-1-15,0 0 3 16,-1 3-2-16,0-1 0 16,1-2 0-16,1 0-3 0,2 3 3 15,-3-2 0-15,5 0 0 16,-2 0 3-16,0 2-3 15,-1-1 0-15,1 0 0 16,-1 0-2-16,0 1 2 16,1-1 0-16,0 0 0 15,1-1 3-15,-1 0-3 16,2 1 0-16,-2-1 2 16,-1 4-4-16,1 0 2 15,0-2 0-15,-1 0 0 16,3 0 3-16,-2 0-3 15,5-1 0-15,83 4 0 0,-107-6-3 16,2 2 3 0,-3-1 0-16,1 1-2 15,19-1 3-15,-1 4-1 0,0-2 0 16,3 2 0-16,-2 0-2 16,5-3 2-16,-3 3 0 15,0 0 0-15,1-1 2 16,-3-3-2-16,0 2 0 15,0 1 1-15,1-1-3 16,-2 1 2-16,2-4 0 16,0 3 1-16,-2-2 1 15,2-1-2-15,-2 2 0 16,0-2 3-16,-1 0-7 16,1 1 4-16,0-1 0 15,-2-1 1-15,3 1 1 0,-1-2-2 16,0 1 0-16,-3 2 1 15,1-1-6-15,-3 2 5 16,-1-4 0-16,-1 2-2 16,-1-1 6-16,2-1-4 15,-2 1 0-15,2 1-1 16,-2-3 0-16,2 2 1 16,0 0 0-16,-2 1-1 15,1 0 3-15,-4 0-2 16,0 0 0-16,-2 0 0 15,-1 1-2-15,0 3 2 16,-4-4 0-16,2 0 1 0,-1 3 0 16,-1-2-1-16,-3 1 0 15,1-1 0 1,-1 4-2-16,-2-3 2 0,-2 1 0 16,-2-1-2-16,-3 0 3 15,0 1-1-15,-1-1 0 16,-3 1 0-16,1-3-2 15,0 4 2-15,-1-3 0 16,0 2 0-16,0 0 2 16,-1 0-2-16,1-3 0 15,-2 0 1-15,-2 0-3 16,1 3 2-16,-4-6 0 16,2 3 1-16,2 0 0 0,-4 0-1 15,2 0 0-15,2 0-57 16,-2 0-65-16,0 3-117 15</inkml:trace>
  <inkml:trace contextRef="#ctx0" brushRef="#br0" timeOffset="51514.7345">17952 7645 110 0,'0'0'31'15,"2"0"-8"-15,-4 0 13 16,1 0 10-16,-1 0-13 0,2 0-11 15,-1 0-2-15,1 0-14 16,-2 0 0-16,2 0-3 16,0-2-1-16,-1 4-3 15,2-4 1-15,-1 2-3 16,0 0 1-16,0 0 2 16,0 0 0-16,0 0-3 15,0 0 4-15,-1 0-2 16,2 0 0-16,-1 0 1 15,0 0-1-15,0 0 3 16,0 0 0-16,0-3 2 16,0 3-1-16,0 0-3 15,0 0 0-15,0 0 1 0,0 0 0 16,0 0-1 0,2 0 0-16,-2 0 0 0,0 0 2 15,0 0-2 1,0 0 1-16,0 0-1 0,0 0 12 15,0 0-3-15,0 0 2 16,0 0-3-16,0 0-6 16,0-2 6-16,-2 0-1 15,2 1-4-15,-3 0 10 16,3-1-3-16,-1 1 0 16,1-1 8-16,-2 1-16 15,1-2 11-15,-1 2-3 0,1 0-4 16,-1-1 9-16,1-1-9 15,-2 3 0-15,3-2 0 16,-3 1-1-16,3 0-5 16,-3 0 0-16,3-2 2 15,-1 1 2 1,2 2-4-16,-2-1 0 0,1 0 1 16,0 1 1-16,0-2-3 15,0 2 1-15,0 0 0 16,0 0-1-16,0 0 1 15,0 0 0-15,1 0 0 16,-2 0-3-16,1 0 1 16,-2 0-13-16,2 0-20 0,0 0-21 15,0 2-17 1,2-1 11-16</inkml:trace>
  <inkml:trace contextRef="#ctx0" brushRef="#br0" timeOffset="58498.6796">26414 6925 220 0,'8'2'1'16,"-1"0"7"-16,-1 2-7 15,1-3-1-15,4 3 6 16,2-1 74-16,1-2-23 16,5-1-25-16,2 0 9 15,0-3 9-15,4 2-26 16,1 1-17-16,-1 1-5 15,0 1 5-15,-1 2-13 0,2-1 6 16,-4-1-29 0,-1 4-61-16,-3-4-12 0,-2 1-13 15</inkml:trace>
  <inkml:trace contextRef="#ctx0" brushRef="#br0" timeOffset="59637.221">26462 7288 332 0,'-2'-3'40'0,"1"0"-32"15,-1-1 58-15,1 3-12 16,-2-1-22-16,2 1 10 0,1-1-18 16,0 1-3-16,0 0 6 15,1-2-17-15,2 1 25 16,-2 0-10-16,1-1-11 15,1-1 12-15,-2-2-18 16,4 2 2-16,-1-2-2 16,1 2-5-16,1-2 20 15,5 0-5-15,2 0-15 16,0 0 17-16,2-2-16 16,3 3 1-16,-2 1 0 15,2-1 5-15,3 2-3 16,0-1-2-16,4 2-3 15,2 0 10-15,0 4-10 16,4-1-2-16,0 2 0 16,4 2 5-16,4 1-5 0,1 0 0 15,0 2 0-15,1 0 0 16,2 1 1-16,-3-1-1 16,3-3 17-16,3 0-11 15,5-2-3-15,0-2-3 16,3-1 0-16,1 0 13 15,-3 0-11-15,-3 0-2 16,-1 0 0-16,-6 1 7 16,-5 1-9-16,0-1 2 15,-6-1 0-15,1 1 0 0,-4-1 1 16,-4 0-1 0,3 3 0-16,0 0 8 0,3 0 0 15,3 2-8-15,1 1 2 16,3-1 3-16,-4 1 1 15,1 0-6-15,0-2 0 16,2 3 5-16,2-5-7 16,2 0 2-16,-1 0 0 15,0 1-2-15,80-1 7 16,-101-4-5-16,-5 2 0 16,-1 0 0-16,-2 0 0 15,16 2 0-15,-8 0 3 16,0 1 9-16,-5-2-4 15,-1 1-8-15,-5-1 0 16,-2 1 2-16,-2-1-8 0,-1-1 0 16,-2 0-29-16,0 3-39 15,-2-3-61-15,1 5-46 16</inkml:trace>
  <inkml:trace contextRef="#ctx0" brushRef="#br0" timeOffset="63661.289">3112 8260 415 0,'-7'3'59'0,"1"0"-42"16,2-2 25-16,-1-3-19 15,-1 0 20-15,2 1 16 16,1-4-37-16,0 1 8 16,1 1 6-16,1 0-8 15,-1 1 6-15,2 2-21 16,0-2-11-16,0 2 1 0,0 2-3 16,0-2 0-16,0 0-1 15,0 0-8-15,2 1 9 16,1-1 0-16,7 1 0 15,-1 1 1-15,3-1 0 16,3-1-1-16,0 2 0 16,1-1 3-16,1-1-3 15,1 0 0-15,-2 0 0 16,2 1 0-16,1-1 0 16,-2 3 0-16,-1-3 0 15,2 3 2-15,0-1-3 16,1 1 1-16,-1-1 0 15,0 1 0-15,-1 1 1 16,2-2-1-16,0 1 2 16,-1 1 4-16,3-1-7 0,0 2 1 15,0 1 0-15,0 0 3 16,1-1-2-16,-1 1-1 16,0-3 2-16,3-2 3 15,-2-1 2-15,2-1-7 16,0-1 2-16,0 1 9 15,1 0 2-15,0-2-10 16,-2 3-2-16,4 0 3 16,-2 0-5-16,0 3 1 15,2-1 0-15,-2 1 3 0,0 1-3 16,-2 1 0 0,3 0-1-16,-4 2 5 0,5-1-4 15,-3 0 0-15,6-1 1 16,0 0 1-16,1-1-1 15,7 0-1-15,-2-2 0 16,2-1 2-16,1-2-2 16,-4-1 0-16,2-1 1 15,-1-2-3-15,0 2 2 16,-3 0 0-16,3 0-1 16,-1 2 4-16,0 1-4 15,-1 0 1-15,2-2 0 16,1 2-1-16,-2-5 1 0,0 0 0 15,1 1 0 1,-2 1 4-16,-1-2-5 0,-3 0 1 16,3 1 0-16,-3 1-2 15,-2-2 4-15,0 2-2 16,-1-1 0-16,1 1 3 16,-1-1-4-16,-1 1 1 15,2 0 0-15,-1-1-1 16,0 4 4-16,-2 0-3 15,2-1 0-15,-2 1 0 16,2-2 0-16,-1-1 0 16,2 2 1-16,3-2 2 15,5 1-1-15,0-2-2 16,1 3 2-16,-1-2 3 0,3 0-5 16,-4 0 0-16,0 3 0 15,-4-3 0-15,3 3 1 16,-2 0-1-16,-1 0 0 15,3-3 5-15,1 1-5 16,-1-1 0-16,3 0 4 16,-1 0 5-16,3-4-8 15,-2 2 0-15,3 0 1 16,-2 0 3-16,-1-1-5 16,2 2 0-16,2 1 0 15,-3 1 1-15,1-1-1 16,-2 3 0-16,0-2 0 15,2 2 3-15,0-2-5 0,-3 2 2 16,2 0 0 0,-2 0 1-16,0 4 0 0,0-1-1 15,1-1 0-15,0 1 3 16,-1 1-5-16,3 0 2 16,-2 0 0-16,2-1-2 15,-3 0 3-15,-2 0-1 16,-1-2 0-16,-2 2 0 15,-1 1 0-15,1-1 0 16,-1-3 0-16,0 3 1 16,0-2-1-16,0-1 0 15,-2 2-1-15,0-2 4 16,-1 0-4-16,0-2 1 16,-3 4 0-16,1-5 4 0,-1 3 0 15,1-3-3-15,-1 3 7 16,-1 0-5-16,-1-3 4 15,0 3-2-15,1-2-4 16,-4 0 14-16,2-1-14 16,-3 2 4-16,0 0 2 15,0-1-1-15,-3 1-6 16,1 1 0-16,2-2 0 16,0 2 1-16,1-2-1 15,-1 1 0-15,3-1 0 16,-1 2 3-16,-1 2-4 15,2-1 1-15,-3 1 0 16,-2 0-1-16,3 2 2 0,-4 2-1 16,2-1 0-16,-2-2 3 15,-1 0-4-15,0 0 1 16,-2-2 0-16,1 0 1 16,-2 2-1-16,4-3 0 15,-2 0 0-15,2 0 2 16,-3 0-3-16,2 0 1 15,-1 0 0-15,-4 0-1 16,1 0 3-16,1 0-2 16,-4-3 0-16,-1 2 1 15,1 0-2-15,-4-1 1 16,2 2 0-16,-2 0-2 0,3-1 2 16,-1 1 0-16,-1 0 0 15,0 0-3-15,-1 0 2 16,0 3-3-16,-1-2 4 15,1 3-2-15,1-4 2 16,2 3 0-16,-1 0-1 16,2 1 5-16,-1-1-4 15,0 1 0-15,0-1-18 16,2 0-12-16,-1 0-47 16,-1 0-41-16,3-3-101 15</inkml:trace>
  <inkml:trace contextRef="#ctx0" brushRef="#br0" timeOffset="70884.4118">21071 8729 122 0,'0'-2'55'0,"0"-1"-54"0,0 3 0 16,-1-2-2-16,1-1-8 15,1 2-19-15,-1-1-10 16</inkml:trace>
  <inkml:trace contextRef="#ctx0" brushRef="#br0" timeOffset="73473.3471">21117 8671 215 0,'0'2'26'0,"0"-1"-23"16,-1-1 8-16,1 0 4 15,1-1-6-15,-1 1-6 16,0 0-2-16,0-2-1 16,0 0 1-16,2 2 1 15,-2-1 7-15,0-1-8 16,0 1 1-16,0 0 4 15,0 0-6-15,0 1 0 16,0 0-17-16,-2-2-77 0</inkml:trace>
  <inkml:trace contextRef="#ctx0" brushRef="#br0" timeOffset="86600.3616">28521 7415 472 0,'-5'0'50'0,"0"-1"-8"16,1 0-28-16,-1-1 14 16,1 1-20-16,1-1 23 15,0 1-15-15,1 1-14 16,0-1 2-16,0 1-3 15,2 0-2-15,-1 0 0 16,1 0-62-16,-3 2-42 16</inkml:trace>
  <inkml:trace contextRef="#ctx0" brushRef="#br0" timeOffset="113185.7867">11725 8511 428 0,'-8'-4'15'16,"1"0"18"-16,-2-2 14 0,0 1-8 15,0 0-1 1,0 1 16-16,3 0-28 0,-1 0 1 15,-1-1-10-15,2 2 6 16,-1-2 23-16,0 2-32 16,2 0 11-16,2 0-9 15,0-1-10-15,1 3 5 16,-1 0-3-16,2-1-4 16,1 1 23-16,0 1-27 15,0-2 4-15,0 2-4 16,1 0-11-16,1 0 11 0,-1 0 1 15,4 0 4 1,4-1-3-16,3 1-2 0,4-2 0 16,2 2 0-16,2 0 4 15,2-3-4-15,2 0 0 16,3 3 0-16,1-1 2 16,0 1-1-16,0 0-1 15,1 0 0-15,-3-1 2 16,2 1-4-16,-3 2 2 15,3 1 0-15,-1 0 2 16,0 2 0-16,0-1-2 16,3 1 0-16,-1-1 7 0,3 1-7 15,-1-2 0 1,2 0 2-16,1-1 3 0,1-2-4 16,1 2-1-16,2-4 0 15,-1 2 5-15,1 0-5 16,-1 0 0-1,2 0 0-15,-3 0-1 0,-1 0 1 16,3 0 0-16,1 0 0 16,1 0 3-16,0-2-3 15,2 1 0-15,0-4 2 16,1 0-3-16,0 1 2 16,2-2-1-16,4 1 0 15,1-1 3-15,-1 2-4 16,-2 0 1-16,-2 0 0 15,-3 2 1-15,-1-5-1 0,0 4 0 16,-2-2-2-16,2 3 5 16,1-3-4-16,0 2 1 15,-2 1 0-15,1 2 0 16,-3 0 1-16,4 0-1 16,-2 0 0-16,2 0 5 15,1-2-5-15,1-1 0 16,2 2 1-16,-1-3-1 15,4 1 0-15,-2-1 0 16,1-1 0-16,1 0 3 16,-2 1-3-16,2-2 0 15,3 3 1-15,-1-1-4 0,3 2 3 16,-2-2 0-16,-1 1 0 16,1 0 1-16,0 0-3 15,3-1 2-15,0-1 0 16,4-2 0-16,4 0 2 15,-2 0-2-15,2 0 0 16,0-2 3-16,-2 4-5 16,0-3 2-16,0 5 0 15,0-5-1-15,-1 4 4 16,0-1-3-16,-1 1 0 16,4 1 1-16,1 0-3 15,-1 1 2-15,-2 0 0 16,-3 2-3-16,-3 0 5 0,-4 2-2 15,1-1 0-15,2 0 0 16,0-1 0-16,-2 0 0 16,0 0 1-1,-3 2-4-15,-1-2 5 0,-2 1-2 16,1 1 0-16,-3 0 2 16,1 1-2-16,0 0 0 15,-2-1 0-15,2 1-4 16,-3-1 5-16,-2 1-1 15,0 1 0-15,0-1 4 16,2 3-5-16,3-3 1 16,1 2 0-16,6-2 0 0,1-1 0 15,-4-1 0-15,3-1-1 16,-1-1 2-16,-2-1-1 16,5 2 0-16,-2 0 0 15,1 0 0 1,2 0 1-16,0 2-1 0,0-1 0 15,0-1 5-15,1 2-5 16,1-1 0-16,3-2 0 16,1 1 12-16,0-2-10 15,2 2 1-15,-1-3 3 16,6 0-1-16,0-2-5 16,4 1 0-16,-2-4 1 15,-1 0 0-15,-4 2-1 16,-2-4 0-16,0 3 1 15,-2-3 4-15,-1 5-7 16,-2-2 2-16,-3 4 0 0,-2-1 0 16,-2 1 0-16,-3 2 0 15,1-1 0-15,-3 0 3 16,2 2-5-16,-2-2 2 16,-1 2 0-16,-2 0 0 15,0 2 1-15,-1-2-1 16,4 0 0-16,-1 0 1 15,4 0-2-15,-2 0 1 16,0 1 0-16,0 0-1 16,-1-1 1-16,-4 0 0 15,2 2-2-15,1 1 5 16,1 0-4-16,1 2 1 16,2 0 0-16,-3 1 1 0,0-2-1 15,-2 3 1-15,0 0 3 16,1 0 0-16,0 1-4 15,-2-1 0-15,0-2 2 16,-1 0-1-16,-1-1 1 16,-3 0-2-16,-4 0 5 15,-4-2 2-15,-2 1-2 16,-6-2-5-16,-3 0 3 16,-4 1 6-16,-2-2-7 15,-2 3-2-15,-1-1 0 16,-2 1 2-16,-4-1-2 0,-1-1 2 15,-1 0-1 1,-2-1 23-16,-2 0-18 0,2 0 1 16,-1 0 6-16,2 0-9 15,-2 0 1-15,2-1-5 16,-1 1 4-16,0 0-6 16,0 0 2-16,0 1-34 15,0-1-55-15,2-1-126 16,-1 0-207-16</inkml:trace>
  <inkml:trace contextRef="#ctx0" brushRef="#br0" timeOffset="126004.5198">18470 6827 454 0,'-24'-9'8'16,"-1"-2"1"-16,-1-3 8 16,2-2 1-16,5 2 5 15,-2-3 12-15,2 1-25 16,2 1 12-16,-1-1-6 15,2 3 4-15,-2 0-11 16,-1 3-8-16,1 0-2 16,-3 5-31-16,-4 2-17 15,-5 3-26-15,-6 4-73 0</inkml:trace>
  <inkml:trace contextRef="#ctx0" brushRef="#br0" timeOffset="128487.4701">16929 7292 415 0,'1'-1'76'15,"-1"-1"-68"-15,0-1 4 16,-1 3 19-16,1 0-16 16,1 2 2-16,-1-1-12 15,0 1-4-15,0-2 8 0,0 0-6 16,0 0 6 0,2 1 18-16,1 1-17 0,0 3 11 15,0-2-11-15,-1 1 4 16,1 1 3-16,-2 0-14 15,1 0 0-15,1-1-2 16,-2-1 6-16,2 1-3 16,-2-3-4-16,1 1 0 15,1-2 3-15,0 0 3 16,0 0-6-16,1-2 2 16,4-3 4-16,4 1-2 15,1-9-4-15,5 1 0 16,2-5 2-16,2-2 0 15,0 1-2-15,0 2 0 16,-5 3 1-16,1 4-1 0,-5 4 1 16,0 6 10-16,-2 6 35 15,0 4-21-15,0 8 17 16,0 4-25-16,0 3-9 16,0 1-6-16,1-1-2 15,5-7 0-15,-2-5 0 16,5-6 10-16,6-5-20 15,5-12 10-15,5-5-20 16,3-6-5-16,5-5 2 16,-2-4-12-16,-1 3 22 15,-3 1-9-15,-5 3 22 16,-6 5 0-16,-6 8-2 16,-5 9 2-16,-2 3 9 15,-4 7 20-15,-1 8 23 0,-1 4-44 16,-1 0 9-16,3 1-13 15,-1 0 7-15,2-6-10 16,1 0-1-16,1-5 1 16,2-3 1-16,0-5 5 15,3-3-7-15,-3-1 0 16,3-2 2-16,-2-4-2 16,4 0 0-16,-3 2-2 15,0-2-2-15,2 1 2 16,-1 1 2-16,3-1 0 15,1 0-2-15,5-1-1 16,1 0 3-16,4-2 0 16,-2 4-3-16,-1-4 3 0,-3 6 0 15,-4 0 0-15,-1 6-2 16,-2 2 2-16,0 3 0 16,-2-1 1-16,0 1 3 15,1 1-1-15,-3-3-3 16,2-3 0-16,3-1 4 15,1-3-5-15,3-5 1 16,2-3 0-16,7-3-3 16,0-6 3-16,3 0 0 15,2 1-1-15,-3 1-2 16,-4 1-1-16,0 3 4 16,-4 6 0-16,-1 2-8 0,-5 6 11 15,-1 2-3-15,-3 9 5 16,1-1 1-16,-2 1 0 15,-1 1-4 1,3-1-2-16,2-3 5 0,0-2-4 16,6-5-1-16,3-8 0 15,6-2 1-15,1-5-7 16,3-5-7-16,1-1 13 16,-2-1-5-16,-2 1-13 15,0 1 10-15,1 2 7 16,-6 5-11-16,-2 5 8 15,-5 4 3-15,-2 4 1 16,-4 5 2-16,-3 2 1 0,3 0-3 16,-5 0 0-16,5-1 0 15,-3-1-1-15,3-3 1 16,3-3 0-16,-2-3 1 16,5-4 3-16,3-1-4 15,0-6 0-15,1 0-1 16,0-3-5-16,2 0 6 15,0-2 0-15,-3 0-8 16,0 3 2-16,-5 2 6 16,-4 1 0-16,-4 7-15 15,-4 3 15-15,-1 6 0 16,-3 1 2-16,-1 4 18 0,-1 1-16 16,1 2-4-1,2 3 0-15,0-1 3 16,1-2-4-16,1-1 1 0,3-4 0 15,0-2 0-15,4-1 0 16,-1-2 0-16,6-4-1 16,0-4-5-16,-2 0 1 15,2-2 5-15,-2 3 0 16,-1 0-6-16,0-1 7 16,-3 3-2-16,3 2 1 15,-3 1-10-15,1 3 8 16,-2 0 2-16,2 4 0 15,-2 1 9-15,-1 3-6 0,2 0-3 16,0 0 0 0,0-2 5-16,4-3-5 0,-1-1 0 15,1-3 0-15,1-2 4 16,-1-4 0-16,2 0-4 16,0-4 0-16,-1 1-13 15,0-4 10-15,3-2-3 16,-4 1-11-16,5-3 12 15,0-3-12-15,3 1 17 16,2 0 0-16,3 0-1 16,-2 4-2-16,1 5 3 15,-4 1 0-15,-4 4 0 0,-3 1 2 16,-1 1-2 0,-2 0 0-16,-1 3 7 0,-2-1-1 15,1-1-3-15,0-1-2 16,1 1 7-16,3-2-2 15,2-3-3-15,2 1 0 16,-1-4 4-16,1 3 0 16,-3-2-7-16,-4 2 0 15,-2-3 21-15,-2 4-20 16,-5-1 6-16,-1 2-5 16,-1-1 8-16,-2 1-3 15,1-2 2-15,2 1-9 16,-1-5 10-16,2 2-8 15,2-2-2-15,3-1 0 16,0 1-14-16,-1-3 14 0,2 5-44 16,-1 1-77-1</inkml:trace>
  <inkml:trace contextRef="#ctx0" brushRef="#br0" timeOffset="135416.234">22103 7882 111 0,'-1'0'7'0,"1"1"-7"16,-2-1-3-16,1 2-9 15</inkml:trace>
  <inkml:trace contextRef="#ctx0" brushRef="#br0" timeOffset="135860.9786">22103 7877 107 0,'2'0'9'0,"-2"0"-1"16,0 0 2-16,0 0 12 16,-2 1 22-1,2-1-21-15,0 0-4 0,0 0-9 16,0 0-8-16,0 1 8 15,0-1-7-15,0 0 1 16,0 2 8-16,0-1-12 16,0 0 7-16,0-1 0 15,0 2-2-15,0-1 12 16,0-1-7-16,0 1 1 16,0 1 0-16,-1-2-8 0,2 0-3 15,-2 0 0-15,1 1 1 16,0-1 0-16,0 0-1 15,0 2 0-15,0-2-1 16,0 2-5-16,0-1-27 16,-2 1-57-16</inkml:trace>
  <inkml:trace contextRef="#ctx0" brushRef="#br0" timeOffset="148096.0509">21753 7212 145 0,'1'0'44'0,"-2"0"-13"16,2 0-1-16,-2 0-7 15,1 0-4-15,-2-2-10 16,2 2-4-16,-2 0 3 16,2 0-6-16,0 0 0 15,0 2-2-15,0-1 0 0,0-2-2 16,0 2 2-16,0-1-4 15,0 2-7 1,0-1-24-16,0 1-15 0</inkml:trace>
  <inkml:trace contextRef="#ctx0" brushRef="#br0" timeOffset="162498.9089">4473 9656 456 0,'-6'1'4'16,"-3"-1"5"-16,-4 0-2 0,2 2 22 15,-1-1 22-15,-13 2-9 16,22-5-28-16,1 2 9 16,1 0-5-16,1 0 6 15,-3 0-11-15,3 0-9 16,-3 0 0-16,6 0-4 15,-6 0 0-15,3 0 0 16,3 0-2-16,-3 0-2 16,0 0 5-16,3 2-1 15,0 0 6-15,0 1-5 16,3-1-1-16,0 1 0 16,4 1 5-16,-1-1 2 0,2-1-6 15,2-2 0 1,-1 3 1-16,0-3 2 0,1 2-4 15,-1-2 0-15,3 2 5 16,2-1-6-16,-1 0 1 16,-1 1 0-16,4-1 5 15,-4 1-3-15,3 1-2 16,-2-3 0-16,-2 3 2 16,4 2-4-16,-5-2 2 15,2 1 0-15,-3 1 1 16,2 0 2-16,2-1-6 15,-1 0 3-15,6-3 0 16,-2 1 3-16,8-2-2 16,-3-2-1-16,4 1 9 15,1-2-4-15,-1 0 0 16,5 0-5-16,0-2 0 0,2 3-1 16,-2 2 1-16,1-1 0 15,1 0 1-15,-4-1 1 16,3 1-2-16,1-1 0 15,-4 0 2-15,2 2-4 16,1-1 2-16,2-1 0 16,1 0 5-16,2 1-1 15,4-1-4-15,0 0 0 16,1-1 4-16,-1 2-5 16,-1-2 1-16,-1-2 0 15,1 2 1-15,2 0 0 0,0 0-1 16,0 0 0-16,0 0 2 15,0 1-4-15,-3-1 2 16,-5 3 0-16,3-4 0 16,-2 4 2-16,-2-1-2 15,0 0 0-15,-2-1 1 16,1 1-3-16,-4-2 2 16,4 1 0-16,-2 0 0 15,1-1 3-15,-5 0-3 16,3 1 0-16,-1 1-1 15,-2 0-1-15,-1-1 2 16,-3 2 0-16,3-2 1 16,0 2 0-16,-2 1-1 0,2-2 0 15,0 0 2-15,1 2-4 16,-1-2 2 0,4-1 0-16,-2 2-3 0,-3 2 6 15,0-4-3-15,-2 2 0 16,4 0 0-16,-1 0-2 15,0 0 2-15,1-1 0 16,-1-1-2-16,3 0 4 16,1-1-2-16,0 1 0 15,1-2 2-15,1 1-7 16,-2 0 5-16,0 1 0 16,-1-1 2-16,0 3 0 15,-2 0-2-15,2 0 0 16,-2-2 0-16,1 2 0 0,-1 0 0 15,3 0 0-15,-1 0 0 16,0 0 2-16,3 2-2 16,0-2 0-16,-2 0 0 15,3 3-3-15,-1-1 3 16,2 0 0-16,-4 1 1 16,5-1-1-16,-1 0 0 15,1-1 0-15,-3 1 3 16,7-2-6-16,2 0 3 15,0 0 0-15,-2 2 0 0,3-2 2 16,-4 0-2-16,-1 0 0 16,-4 0 0-1,4 0-2-15,-3 0 2 0,2 0 0 16,-1 0 0-16,3 1 2 16,2-1-2-16,-3 0 0 15,-1 2-1-15,1 0 1 16,-3-2 0-16,1 1 0 15,-2 1 0-15,1-1 1 16,-1-2-1-16,0 2 0 16,1-1 0-16,-1 1-1 15,0 0 1-15,-1 1 0 16,0-1-1-16,-2 0 3 16,2 1-2-16,-3-1 0 15,-2 1 0-15,0 0-1 16,2-1 1-16,-2 1 0 15,4-2 0-15,-1 0 2 0,2 2-2 16,1-1 0-16,1-1-1 16,-4 2-2-16,0-1 3 15,1 1 0-15,-4-1 0 16,0 0 0-16,1 1 0 16,-1 0 0-16,0 1 2 15,2 0-4-15,1 0 2 16,1 2 0-16,2-4 0 15,-1 1 2-15,1 1-2 16,3-3 0-16,-1 2 0 16,-3 0-2-16,3-1 2 0,-2-1 0 15,2 0 0 1,-3 0 1-16,7-1-1 0,-4-3 0 16,0 1-2-16,1 1 1 15,-1-2 1-15,2 1 0 16,-2 0 0-16,-1 1 1 15,-1-1-1-15,0-1 0 16,1 0 2-16,2 0-4 16,-1 2 2-16,-2-3 0 15,6 0-1-15,0 1 0 16,1-1 1-16,-4-1 0 16,2 1 2-16,-2 1-3 15,-3-1 1-15,1 0 0 16,-1 2 0-16,2 1 3 0,-2 0-3 15,2 0 0-15,-2 1 0 16,-4-1-3-16,0 2 3 16,-3 0 0-16,-5 0 1 15,1 0 2-15,-3 0-3 16,-3 0 0-16,1 2-1 16,-3-1 0-1,-2 1 1-15,-2-1 0 0,-4 0 0 16,2 1 1-16,-3-2-1 15,0 0 0-15,0 1 1 16,0 1-2-16,1-2 1 16,1 0 0-16,1 3 0 15,-2-3 2-15,3 0-2 0,1 0 0 16,1 0 0 0,-2 0-2-16,1 0 2 0,2 0 0 15,-2 2-1-15,-1 0 2 16,0-1-1-16,-2 1 0 15,1-1 0-15,-3 0-1 16,-2 1 1-16,1-1 0 16,-1 1-4-16,1-2-36 15,-1-2-118-15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01:33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11361 9994 163 0,'-3'0'74'0,"-3"0"-67"0,3 0-5 16,-2 0 13-16,1-2-4 15,1 2-6-15,2-2 10 16,-2 1-7-16,1-1-3 15,1 0-1-15,-1 0-4 16,2 1-4-16,2 1-39 16,1 1-114-16</inkml:trace>
  <inkml:trace contextRef="#ctx0" brushRef="#br0" timeOffset="4630.8249">16147 9029 154 0,'23'7'4'15,"-5"2"-4"-15,-4-1-5 0,-4 4-31 16</inkml:trace>
  <inkml:trace contextRef="#ctx0" brushRef="#br0" timeOffset="5604.7832">15603 9542 312 0,'0'0'26'0,"-3"-2"1"15,1-1-2-15,1 1 14 16,-1 2-12-16,1-2 1 16,1 2-11-16,-2 0-9 15,2-1-3-15,0 1-3 16,0 0-3-16,0 0 1 15,0 0 0-15,0 1-1 16,0-1 1-16,0 0 0 16,0 0 0-16,0 0 1 15,-1 0-1-15,1 0 0 16,0 0 1-16,0 0 1 16,-2 2-2-16,2-2 1 15,-2 2 0-15,2 0 1 16,-2-2-2-16,2 0 0 0,-1 1 0 15,1-2 0-15,0 1 0 16,0 0 0-16,0 0 0 16,0 0 1-16,0 0-2 15,1 0 1-15,1 0 0 16,-2 0-1-16,0 0 1 16,-2 0 0-16,2 0 0 15,-1 0 2-15,1 0-2 16,0 0 0-16,1 0 0 15,-1 0-1-15,0 0 2 0,0 0-1 16,2 0 4 0,-2 0-2-16,0 0-2 0,0 0 0 15,0-2 0-15,0 2-1 16,0 0 2-16,0 0-1 16,0 0 1-16,0 0 2 15,0 0-3-15,2-2 0 16,-2 2 3-16,0 0 1 15,0 0-4-15,0 0 0 16,0 0 1-16,0 0-1 16,0 0-1-16,0 0-1 15,2 0-3-15,-2-2 2 16,0 1 1-16,1 2 0 16,1-2-1-16,-2 1-3 15,3 0 0-15,1 1-14 0,0-1-19 16,2 0-7-16,0 0 5 15,1 0-13-15,0 0-28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03:05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22242 12732 149 0,'0'-1'0'0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38:02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7195 8003 139 0,'3'0'134'0,"-3"-3"-83"16,0 3-16-16,0-1 9 0,-3 1 1 16,3-1-6-16,-3-1-25 15,0 0-6-15,1-1 15 16,-1 1-9-16,2-1 7 15,-1-1 7-15,1 1-14 16,-2 1 11-16,0 0-16 16,2-1 2-16,-1 3 15 15,1-2-24-15,-2 1 1 16,3-3 5-16,-3 3-3 16,1-3 0-16,1 2 15 15,-2 0-16-15,-2 0 15 16,2 0-10-16,-4 0-2 0,2-1 9 15,1 1-11 1,-2 0 4-16,0 1-9 16,-1-1 3-16,1-1 4 15,1 1-4-15,-3-1-2 0,2-1 3 16,-2 1-2-16,0 0-2 16,1 0 0-16,-5 3 5 15,4 0-3-15,-4 0-2 16,1 1 0-16,0 1 5 15,-1-1-3-15,0 1-2 16,3 1 0-16,0-3 0 16,-1 4 0-16,4-3 0 15,1 1 0-15,1 0 0 16,-1 1 0-16,1 2 0 0,-5-1 0 16,3 4 0-16,-3 0 2 15,0 4-1-15,0-3 0 16,0 3 4-16,0-1 1 15,-1 0-6-15,4-3 0 16,0 0 2-16,1-2-4 16,2-1 2-16,2 1 0 15,1 2 7-15,1-1-1 16,2 3-5-16,0 2 6 16,3 0-5-16,-1 3 8 15,1-3-9-15,3 0 8 16,-3 1-3-16,1-2-5 15,1 1-2-15,0-2 0 0,0-1 0 16,1-2-4-16,-1-3 5 16,2 0 0-16,-3-1-4 15,4-2 8-15,-1-1-4 32,1-2 0-32,-2-4 1 0,2-2 15 0,0-1-16 15,0-5 5-15,-1-2 1 16,0-1-1-16,-2-2-5 15,2-1 1-15,-2-3 0 16,-5-1 14-16,-2-1-10 16,-4 1 1-16,0-5-1 15,-1 3-3-15,-5-2-2 0,1 0 0 16,1-1-2-16,-2 2 2 16,0-1 1-16,0 3 0 15,0 1-1-15,3 0 2 16,-3 2-2-16,2 0 0 15,1 3-3-15,-2-1 0 16,1 3 6-16,2 5-2 16,1 0 0-16,-1 6 3 15,4-1-5-15,-1 3 1 16,1 1 0-16,-1 2-4 16,2-1 4-16,-1 1 0 15,1 1-1-15,0 0-2 16,0 0-1-16,0 0 3 15,-2 1-5-15,2-1 1 0,0 0 5 16,0 0 0 0,0 0-4-16,0 2 1 15,2-1 3-15,-2 7 0 0,1 2 2 16,1 5 4-16,-1 7-4 16,2 1 2-16,0 6 5 15,2 0-4-15,1 4-5 16,6-1 0-16,-2 2 2 15,2 0-2-15,0-4 1 16,2-2-1-16,-3-1 3 16,1-3 4-16,-1-2-7 15,2 0 0-15,-2-4 2 16,0 0 3-16,0-2-5 0,0-1 0 16,-1-2 1-16,0 0 2 15,-1-2-5-15,3-2 2 16,-1-2-1-16,-2-1-5 15,2-2 9-15,0-3-3 16,0-2 13-16,2-1-10 16,-1-4 3-16,1 1-4 15,-1-2 2-15,0 0 6 16,0-2-6-16,0-1 4 16,-2 1 6-16,1-2-9 15,-2 2-5-15,1-1 0 16,-4 3 3-16,2 0 5 15,-4 1-8-15,-1 3 0 0,0 0 2 16,-3 2 2 0,0 1-8-16,0 0-3 0,0 0-44 15,0 1-23-15,0 1-105 16,3-1-168-16</inkml:trace>
  <inkml:trace contextRef="#ctx0" brushRef="#br0" timeOffset="8117.7621">8637 9707 163 0,'76'0'0'16,"3"-1"-5"-16</inkml:trace>
  <inkml:trace contextRef="#ctx0" brushRef="#br0" timeOffset="41866.9095">13085 11287 230 0,'-6'0'30'0,"2"-1"-13"15,-1 0 3-15,0-1-2 16,0-1-6-16,2 0 6 15,1 1-7-15,-1-1 2 16,3 0 1-16,-1 3-11 16,-2-1 3-16,1-1 2 15,-1 2-8-15,0-1 0 0,3-1-20 16,0 2-41-16,0-1-34 16</inkml:trace>
  <inkml:trace contextRef="#ctx0" brushRef="#br0" timeOffset="42849.187">13117 11125 122 0,'-2'0'10'0,"4"0"-10"16</inkml:trace>
  <inkml:trace contextRef="#ctx0" brushRef="#br0" timeOffset="43764.6588">13126 11189 196 0,'0'1'32'0,"-2"-1"-22"16,2 0-10-16,-1 0 2 15,1 0 4-15,0-1-4 16,0 1 2-16,-2-2 3 16,1 2-6-16,-1 0 14 15,1-2-12-15,-1 2-1 0,2 0 0 16,-1 0-2-16,1-3-9 16,0 3 0-16,-2 0-15 15,2 0-32-15</inkml:trace>
  <inkml:trace contextRef="#ctx0" brushRef="#br0" timeOffset="46896.0652">13157 11210 212 0,'-6'-3'17'15,"3"2"-11"-15,0-1-6 16,0-1 4-16,0 0-3 16,-2 2 16-16,2-2-2 15,-1 2 1-15,1-2-11 0,0 2-5 16,0-3 14-16,0 4-13 16,0-3 2-16,0 1-3 15,0 1 0-15,3-1-2 16,-2 1 4-16,1-1-2 15,-2 1 3-15,-1-1-1 16,1-1-2-16,0-2 4 16,-2 1-3-16,1 1 6 15,1-2-2-15,-2 2-2 16,1 1 6-16,-5-2-4 16,6 1 0-16,-3 0-3 15,0-2 3-15,-4 0-2 0,1 1-1 16,-4 0 4-1,0 0 1-15,0 0-5 0,-2 1-2 16,0 3 0-16,-1-2 1 16,1 2 0-16,0 0 1 15,-2-1-1-15,3 0 5 16,-2 1-3-16,2-2-3 16,0 4 0-16,1-2 0 15,-1 1-2-15,2 2 2 16,-4-3 0-16,4 5 2 15,-1-2 1-15,-1 1-3 16,1 3 0-16,-1-1 3 16,1 1-2-16,-1 0-1 0,1 0 0 15,0 0 4 1,-1 1 0-16,1 0-4 0,1-2 2 16,0 2 1-1,3-1 2-15,1-2-5 0,-1 2 0 16,1-4 8-16,2 2-4 15,1-3 2-15,-1 2-4 16,0-1 4-16,2 0-5 16,-2 1 4-16,0 1 2 15,1 0 1-15,1-2-4 16,-1 1-4-16,0 1 0 16,0 2 4-16,1-1-2 15,-1-2-1-15,0 4 1 16,-1-1 3-16,-1 2-3 15,3 0-2-15,-4 4 0 0,2-3 3 16,0 3-5-16,-3 0 2 16,2-3 0-16,-1 4 2 15,1-3 0-15,0 0-2 16,-1-1 0-16,2-2 3 16,1 1-3-16,1-2 0 15,-2 1 0-15,3-2 1 16,0 1 0-16,2 1-1 15,-2-2 0-15,0 1 3 16,0 2 1-16,0-1 1 16,0 0-3-16,-3 2 3 15,3 0 0-15,1 0-5 0,-1 2 0 16,2-4 3-16,-1 1-4 16,2 2 1-16,-1-2 0 15,-1 0 7-15,1 3-4 16,-1 0 2-16,2 0-4 15,-1 0 6-15,1-1-3 16,0 0-4-16,0-2 1 16,0 2 3-16,0-4-1 15,0 3-3-15,0-2 0 16,1 0 4-16,1-1-6 16,-1 1 2-16,2 1 0 15,-1-2 5-15,-1 1-3 16,2 1-2-16,-1-1 0 15,1 1 4-15,1 1-4 0,-1 0 0 16,2-2 0-16,-1 3 6 16,1 1-2-16,-1-1-4 15,1 1 0-15,0 3 7 16,0-2-2-16,-1 1-4 16,1-2 3-16,0 1 6 15,-1-1-6-15,-1 1-3 16,3-1-1-16,-2-3 6 15,-1 2-4-15,2-5-2 16,-1 2 0-16,1-3 4 16,-2-1-2-16,4 3-2 15,-2-4 0-15,-1 1 5 16,2-1-1-16,-1 1-4 0,2 2 1 16,-1-2 3-16,0 2-1 15,3 0-3-15,0-2 0 16,0 2 4-16,1-2-4 15,2 2 0-15,-1-2 2 16,1-1-1-16,1 1 5 16,-4-3-6-16,3 2 0 15,0-3 7-15,0 2-5 16,1-2-2-16,-1 1 0 16,0-1 3-16,0 0-3 15,-1 0 0-15,0-1-2 16,1-2 9-16,0-1-7 15,2-1 0-15,-1 1 2 0,0-2 0 16,1 1-2-16,1 2 0 16,-3-1 0-16,-2 1 1 15,2 1-2-15,-1 2 1 16,-2-4 0-16,2 3 0 16,0-1 2-16,-2 1-2 15,3 1 0-15,0 0 0 16,-1 0-1-16,2-2 1 15,-1 2 0-15,2 0 2 16,0-1-2-16,-1-1 0 16,1 1 0-16,-1-2 1 15,-1-1-4-15,0 0 3 0,0 0 0 16,-2-1 3 0,4-3-2-16,-4 2 4 0,-1-1-5 15,1-1 6-15,1 1-6 16,-2-3 0-16,1 1 2 15,1-4-2-15,-2 2 3 16,1 1-3-16,-1-3 0 16,2 1 2-16,0 1-2 15,0-2 0-15,1 1 1 16,0 3-2-16,0-3 3 16,1 1-2-16,-1 0 0 15,-1 0 2-15,0 1-2 16,-1-1 0-16,-1 2 0 15,-1-1 2-15,0 0 4 0,-1-4-6 16,1 0 0 0,1-1 9-16,-3-3-7 0,0 1-2 15,0-1 2-15,-2-2 3 16,2 0-1-16,-2 0-4 16,-1 1 3-16,-1 3 3 15,-2 4 2-15,0 0-8 16,0-1 0-16,-2 4 2 15,2-2 0-15,-1 1-2 16,-1 0 0-16,-1 0 2 16,-1 1-2-16,0-1 0 15,1-1 0-15,-2 1-3 16,1-1 5-16,-1-1-3 0,2 0 1 16,-4 2-2-16,2 0 1 15,-1 0 1-15,-1 0 0 16,-1 2 3-16,0-3-3 15,0 2 0-15,0-3 0 16,1 2 3-16,-2-1-3 16,3 0 0-16,0 0 0 15,-1-1-2-15,-2 1 3 16,6-1-1-16,-5 1 0 16,2 0 2-16,2 2-5 15,-5-2 3-15,3 5 0 16,0-1-4-16,-2 1 5 15,1 1-1-15,0 2 0 0,-1 0 1 16,1-1-2-16,-3 2 1 16,-1-1 0-16,2 1-2 15,-4 1 3-15,2-1-1 16,-1 2 0-16,-3-1 0 16,2 1-2-16,-1-2 2 15,-1 2 0-15,1-4 0 16,-2 3 0-16,-1-1 0 15,0 1-1-15,-2 1 1 16,-2-1-1-16,0 1 1 16,2 1 0-16,-5-1 0 15,7 1 0-15,-2 1 0 0,1-1 0 16,3-1 2-16,-1 1-5 16,2 2 3-16,1-3 0 15,0 5 1-15,-1-1-1 16,-1 1 0-16,0 2 0 15,-1 0 2-15,1-1-4 16,-1-2 2-16,-2 1 0 16,4-1 1-16,1 0 0 15,-5 1-1-15,6 2 0 16,-33 15 1-16,38-18-2 16,-1 2 1-16,1-4 0 15,3 0-1-15,-10 8 2 0,1-4-1 16,2 0 0-1,2 1 1-15,-3 0-3 0,5 0 2 16,1 1 0-16,0 1-2 16,-1 0 4-16,2 4-2 15,1-1 0-15,-1 2 1 16,5 0-1-16,-3 0 0 16,0 1 0-16,1-1-2 15,-1 1 2-15,2-2 0 16,-2 2 0-16,3-1 2 15,0 3-3-15,3 1 1 16,-3 1 0-16,1 3-1 16,1 1 2-16,-1-1-1 15,-1 0 0-15,2 2 1 16,-1-1-2-16,1-3 1 0,-1 0 0 16,1 1-2-16,3-1 3 15,-2-3-1-15,1 0 0 16,3 0 0-16,1-1 0 15,1-3 0-15,0 2 0 16,1-3-2-16,-2-1 2 16,1 0 0-16,-1-4-1 15,0 0-1-15,0-2-4 16,1-2-67-16,2 1-83 16</inkml:trace>
  <inkml:trace contextRef="#ctx0" brushRef="#br0" timeOffset="81327.3314">24712 10972 322 0,'-4'-5'25'16,"-1"0"20"-16,1-2-32 0,-2 2 21 15,3-1-4-15,1 0-7 16,-1-1 9-16,2 1-16 15,1-1-5-15,-2-1 9 16,1 3-19-16,-1-3 15 16,1 4-9-16,-1 0 2 15,1 0-8-15,1 2-1 16,-2 1 0-16,1-1 3 16,-1 2 1-16,1-2-4 15,-1 1 0-15,-2-3 4 16,1 0-1-16,-1 0 2 15,-3-1 1-15,0 0 5 16,-3 0-9-16,-4 1-2 0,0 0 0 16,-6 1 5-1,1 0-5-15,-4 3 0 0,1-2 1 16,-2 1 6-16,0 1-2 16,-3-1-5-16,5 1 2 15,-4 0 5-15,-1 1-3 16,1-1-4-16,-1 3 0 15,0 0 2-15,0 0 0 16,2 1-2-16,2 1 0 16,0 2-1-16,-1 2-1 15,2 2 2-15,-1-1 0 16,-1 1 0-16,0-1 2 0,1 1-2 16,0-1 0-1,-3 2 3-15,1-2-3 0,0-2 0 16,-2 1 1-1,2 0 12-15,2-2-6 0,2 2-5 16,2-2-2-16,4-2 9 16,-1 1-11-16,2 3 2 15,3-3 0-15,-2 2 2 16,4-1 1-16,-1 2-3 16,3 0 0-16,-1-1 0 15,1 2-1-15,-1-1 1 16,2 1 0-16,-1 0 0 15,-1 1 2-15,0 0-2 16,0 2 0-16,0-1 2 16,1-1-5-16,-2 3 3 0,3-3 0 15,0 1 1-15,0-2 1 16,0 4-2-16,0-2 0 16,2-1 3-16,-1 0-3 15,2 1 0-15,0 3 0 16,0-2 2-16,2 2 0 15,-1 0-2-15,2-1 0 16,-1 3 5-16,1 1-6 16,0 0 1-16,0 0 0 15,0 2 1-15,0-1 2 16,1-1-3-16,-1-1 0 16,0-2 4-16,0 0-4 15,0 2 0-15,0-2 0 0,2-1 2 16,-1 1 1-16,-1 1-3 15,3-2 0-15,-1 1 4 16,1-1-4-16,0-1 0 16,0-1 0-16,0 0 2 15,0 0 2-15,1-2-4 16,-1 2 0-16,0-1 3 16,0 0-4-16,0 0 1 15,0 0 0-15,0 3-1 16,2-4 3-16,2 3-2 15,-3-2 0-15,4 1 2 16,-2 2-3-16,2-3 1 16,-1 1 0-16,0 1-2 15,1 0 4-15,1 1-2 0,0 0 0 16,1-1 2-16,1 2-2 16,0-1 0-16,2 1 0 15,0-1 1-15,-1 0 2 16,-2-1-3-16,4-1 0 15,-4-2 7-15,-2 0-7 16,2-3 0-16,-3 2 2 16,0-2 3-16,-1 0-2 15,-1 1-3-15,1 1 0 16,-1-1 2-16,1 0-3 0,0 4 1 16,2-2 0-16,0 0-1 15,1 1 3-15,-1-2-2 16,2 1 0-16,-1 0 3 15,0-1-4-15,1-1 1 16,1 2 0-16,-2-3-2 16,2 2 6-16,2-1-4 15,0 1 0-15,0-1-2 16,4 0 2-16,-1-2 0 16,0 2 2-16,3-3 1 15,0-1-1-15,3 0-2 16,1-1 0-16,1-1 5 15,2 0-9-15,1 1 4 16,0 2 0-16,1 0 0 16,-1-1 1-16,0 2-1 0,0 1 0 15,-3-2 2-15,-2-1-3 16,-1 2 1-16,-3-2 0 16,1 0-3-16,-2-1 6 15,-1 0-3-15,-2-1 0 16,-1-1-1-16,-1 1 1 15,0 0 0-15,0-4 4 16,-2 2 0-16,4-2 1 16,-4 1-5-16,1-1 0 15,0 2 5-15,0-3-5 16,-2 2 1-16,3-2 1 16,-2 0 10-16,-1-1-11 0,3-1 5 15,-1 0-2-15,0 0 1 16,0-2-10-16,0 3 4 15,0 1 1-15,0-4 8 16,1 0-7-16,0 1-1 16,0-1 0-16,-1-1 7 15,1 1-7-15,-1-3 0 16,1 1 0-16,-3-2 4 16,0 0-1-16,1 2-3 15,-2-2 1-15,-1 2 4 16,1 0-6-16,0 1 1 15,0-1 0-15,0 1-1 16,-1-2 3-16,0 2-2 0,1-1 0 16,-1 1 1-1,1 2-2-15,1-3 1 0,0 2 0 16,0-1-2-16,1 1 4 16,-1-3-2-16,0 1 0 15,1-2 3-15,-1 2-4 16,0-4 1-16,-1 2 0 15,0 1 0-15,0-1 1 16,-2 0-1-16,2 0 0 16,-1-1 8-16,0 2-8 15,-1-3 0-15,-1 2 0 16,0 1 3-16,0-2 2 0,1-1-5 16,-3 2 1-1,2-2 6-15,-1 4-8 0,1 0 1 16,-1-1 0-16,3 1 1 15,-2 0 2-15,0-2-2 16,-1-2-1-16,-1 3 7 16,2-3-7-16,0-1 0 15,-2 0 2-15,0 0 4 16,0 0-5-16,2 0-1 16,-2 0 0-16,2 3 3 15,-2 1-7-15,1 3 4 16,-3-3 0-16,2 1 1 15,0 1 0-15,2-1-1 16,-4-4 0-16,1-2 1 16,-1-1-2-16,-1-4 1 0,0 1 0 15,0-1-1-15,-1 1 1 16,1 1 0-16,-3 0 0 16,0 1 5-16,0-1-8 15,0-1 3-15,-3 2 0 16,2 1 0-16,-1-1 3 15,-1 0-3-15,0 0 0 16,-3 1 5-16,2-2-5 16,-1-1 0-16,0-1 0 15,0 2-1-15,0-2 4 16,1 1-3-16,-2 1 0 16,0-1 2-16,1-1-4 0,-1 2 2 15,2-2 0-15,-3 2-2 16,1 1 2-16,-1-2 0 15,0 3 0-15,0-1 0 16,1 0-2-16,-3 1 2 16,0 3 0-16,-1-2-1 15,-1 1 1-15,-2 1 0 16,1 1 0-16,-4-1 3 16,2 0-3-16,-1 1 0 15,0 0 0-15,2 0-1 16,-2 3 1-16,3 1 0 15,-1-1 0-15,1 1 3 16,0 0-6-16,-2 4 3 0,0-4 0 16,0 2-2-1,-1 3 3-15,3-2-1 0,0 0 0 16,3 2 3-16,1 2-5 16,0-2 2-16,0 2 0 15,0 1-2-15,2-1 3 16,0 1-1-16,-2 0 0 15,2 0-1-15,2 0 0 16,-2 0 1-16,-1 1 0 16,2 0-1-16,0-1 1 15,0 2 0-15,2-1 0 16,0-1 4-16,-2 0-7 16,1 1 3-16,-2-1 0 15,1 0-1-15,1 0 2 0,-2 2-1 16,2-1 0-16,-3 1 3 15,0-1-5-15,0-1 2 16,1 2 0-16,0-1 0 16,0 0 0-16,0 2 0 15,0-3 0-15,0 1 4 16,2 1-4-16,-1-2 0 16,3 1 0-16,-1-1 2 15,1 0-2-15,0 0 0 16,2 0 0-16,0 0-145 15,2 3-206-15</inkml:trace>
  <inkml:trace contextRef="#ctx0" brushRef="#br0" timeOffset="135783.9465">24987 13157 635 0,'-60'-11'0'0,"-6"-5"21"16,1-6-8-16,-4-2-13 15,-7 12-10-15,-10 12-41 0,-16 20-42 16,-17 20-168-16</inkml:trace>
  <inkml:trace contextRef="#ctx0" brushRef="#br0" timeOffset="138301.3497">15703 17215 398 0,'-6'-3'30'0,"0"1"18"15,-2 2-12-15,1-2 6 16,3 1-14-16,2-1-2 16,-2 1-8-16,2-2-2 15,-1 0 8-15,0 0-7 0,0 1 1 16,2-1 16-16,-4-1-25 16,2 2 6-16,0 2-15 15,0 2 3-15,2 3-5 16,-2 9 4-16,-3 10-2 15,3 10 15-15,0 10-15 16,0 10 24-16,3 4-7 16,3 2 4-16,0 2 7 15,0-1-19-15,1 2 3 16,1-10-2-16,-1-5-4 16,-1-11-5-16,2-8 1 15,-1-11-1-15,-2-7 11 16,-1-3-12-16,1-7 6 15,-2-1 0-15,0-1-2 0,1 1-4 16,-1-3 0-16,0 3-11 16,0 0-19-16,2 3-65 15,-1 0 36-15,2 3-53 16,5 4-167-16</inkml:trace>
  <inkml:trace contextRef="#ctx0" brushRef="#br0" timeOffset="140120.3029">13364 15598 156 0,'2'-4'151'0,"-4"1"-142"16,1-2 17-16,-1 1-4 16,1-2-7-16,-2 1-10 15,1 1 10-15,1-1-4 16,-1 2-7-16,1 0 13 15,-1 0 6-15,-1 0-10 16,0-2 0-16,-4 3-3 0,4-2 18 16,-2 1-11-1,1 0-2-15,-1 0 5 0,2 1-10 16,0 0 17 0,-1 2-16-16,1 0-6 0,2 3 1 15,-2 4 1-15,-2 7 1 16,-1 7 16-16,1 11-22 15,-3 5 26-15,0 6-14 16,2 3-5-16,0 3 5 16,0 3-11-16,5 1 5 15,-5 0 3-15,6-3-6 16,0-7 2-16,3-4-7 16,1-8 5-16,-2-7-2 15,1-4-2-15,-2-6 2 16,-1-4 7-16,2-3-5 0,-2-2-4 15,-2-5-1 1,2 2 1-16,0-2 0 0,0 0-1 16,0 6-8-16,-1 3-15 15,1 10-59-15,0 6-77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41:16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6211397-CF56-4F70-81EC-C56FDB7F8A99}" emma:medium="tactile" emma:mode="ink">
          <msink:context xmlns:msink="http://schemas.microsoft.com/ink/2010/main" type="inkDrawing" rotatedBoundingBox="22275,9098 23458,7829 24670,8959 23486,10228" rotationAngle="217529248" semanticType="enclosure"/>
        </emma:interpretation>
      </emma:emma>
    </inkml:annotationXML>
    <inkml:trace contextRef="#ctx0" brushRef="#br0">23961 8364 149 0,'-11'-6'58'15,"0"1"-35"-15,-2 1 7 16,3 0-8-16,-2 0-6 15,1-1-4-15,2 1-3 16,-1 0 11-16,4-2 7 16,-2 2-20-16,2-1 11 15,2 0-12-15,-3 0-1 0,2 3 5 16,1-2-1-16,-1 0 2 16,1 1-11-16,-1-1 0 15,0 3 1-15,-2-1 1 16,1 1-2-16,-1-1 0 15,-1 2 3-15,-3-1-3 16,-2-1 0-16,0-1 5 16,0 1 6-16,-5 0-7 15,0-1-4-15,-5 3 0 16,0 0 4-16,-3 2-2 16,-2 1-2-16,-1 1 0 15,-5 2 2-15,0 1-1 16,-3 1-1-16,-1 2 0 0,-1-2 2 15,-1 2-2-15,0-2 0 16,0 1 8-16,1-2 21 16,2-3-26-16,4 1 8 15,3 2-11-15,2-3 5 16,2 0-5-16,7-1 0 16,0-1 0-16,1 3 4 15,4-2-3-15,0 1-1 16,1 1 0-16,0 2 2 15,0-2-4-15,-1 2 2 16,1-1 0-16,-1 1 1 16,3-1 0-16,-2 3-1 15,3 2 0-15,-2 0 1 0,3 0-3 16,-2 1 2-16,3 2 0 16,-1 1 3-16,1 0 1 15,-1 2-4-15,-1 0 0 16,1 2 6-16,1 0-5 15,0-2-1-15,2 0 0 16,1 2 3-16,1-2 0 16,1 0-3-16,-1 0 0 15,3 0 5-15,-1 0-2 16,0 0-1-16,0 2-1 16,1-2 12-16,-1 3-10 15,2-3-3-15,0 4 0 0,0 1 6 16,2-3-6-16,1 2 0 15,1 0 1-15,1 0 0 16,-1 1-1-16,2-3 0 16,2 1 0-16,0-3 3 15,0 0-5-15,-1-3 2 16,1 1 0-16,2-2 5 16,-1 0 0-16,2-1-5 15,1 2 0-15,0-1 6 16,2 2-6-16,-2-1 0 15,3-2 0-15,0 3 3 16,-1-3 0-16,1 0-3 16,-3 4 0-16,1-2 3 0,-1 4-5 15,-3-1 2-15,0 3 0 16,-3-4 2-16,-2-1 2 16,-1 2-4-16,-3-2 1 15,0 0 5-15,-3-1 2 16,-1 2-8-16,-1-1 0 15,-2 2 5-15,0 0-3 16,-1-2-2-16,0 2 0 16,2-2 2-16,-1 2-4 15,0-2 2-15,-1 0 0 16,2 2 0-16,1-2 1 16,-2-1-1-16,6 1 0 15,-2-1-2-15,1-2 0 16,1-3 2-16,1 2 0 15,3-2-2-15,0 1 3 0,0 0-1 16,4-1 0 0,-1 0 1-16,0 2-4 0,3-2 3 15,3-1 0-15,0 1 3 16,3-1-1-16,3-2-2 16,1 0 0-16,3-1 4 15,1 0-6-15,2-2 2 16,1-2 0-16,0 2 4 15,1-3 0-15,-2 0-4 16,0 2 0-16,-2 1 1 16,0 0-1-16,-3 0 0 15,0 1 0-15,-1-2-2 0,-1 3 6 16,0-3-4 0,1 0 0-16,0 1 2 0,0 0-4 15,2 0 2-15,0 1 0 16,-2 3 0-16,2-3 1 15,-3 4-1-15,1 0 0 16,29 15 2-16,-42-23-4 16,1 3 2-16,-1 1 0 15,2-3 1-15,5 3 1 16,2 0-4-16,1-3 2 16,1-1-2-16,1-1 2 15,0-1 0-15,1-5 0 16,0-3 3-16,0-1 2 0,0-4-5 15,0-2 0 1,-1-7 10-16,3-1-10 0,3-5 5 16,0-4-5-16,4-3 5 15,-1 1 1-15,-2 2-6 16,-1 6 0-16,-7 5-1 16,-3 8-1-16,-5 4 2 15,-4 8 0-15,-2 0 1 16,-3 2-1-16,0 1 0 15,0 1 0-15,0-2 0 16,3-1-2-16,1 1 2 16,2-1 0-16,2-1-1 0,3 1 4 15,2-1-3-15,-3 0 0 16,3-1 2-16,-1-1-3 16,2 0 1-16,-2-1 0 15,-2 0 2-15,3-5-1 16,0 0-1-16,0-1 0 15,-1-4 8-15,0-1-3 16,0 0 2-16,-3-4-7 16,-5-2 25-16,1-1-24 15,-5 0 14-15,-2-4-15 16,1 3 12-16,-4-2-5 16,2 3-7-16,-1-1 3 15,2-1-1-15,2 0-1 0,2-1-1 16,4 1 0-1,1-2 4-15,3 1-5 0,0 3 1 16,-3 3 0-16,-1 2-2 16,1 4 4-16,-1 0-2 15,-3-2 0-15,2 0 3 16,-2-2-5-16,1-3 2 16,1 1 0-16,1-1-3 15,-3 0 4-15,0 0-1 16,-2 0 0-16,-2 1 0 15,-1 1-3-15,-1 0 3 16,-1 4 0-16,-2 1-7 0,-2 3 10 16,2 2-3-1,-3 1 0-15,1-1 6 0,-4 3-7 16,1-3 1-16,-2 1 0 16,1-1-1-16,-5-2 2 15,5 0-1-15,-2-1 0 16,0 0 5-16,1 0-7 15,2-1 2-15,1 3 0 16,0 2 1-16,3-1 0 16,0 2-1-16,1 2 0 15,0 0-1-15,-1 0-4 16,-1 1 5-16,1 2 0 16,-1 1-2-16,-2-1 2 15,1 3-1-15,0 0-20 16,0 2-118-16,4-1-364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40:43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46BD53F0-BDB8-4A11-BC0E-CEB7B31C367C}" emma:medium="tactile" emma:mode="ink">
          <msink:context xmlns:msink="http://schemas.microsoft.com/ink/2010/main" type="writingRegion" rotatedBoundingBox="31262,6832 32097,6832 32097,7092 31262,7092"/>
        </emma:interpretation>
      </emma:emma>
    </inkml:annotationXML>
    <inkml:traceGroup>
      <inkml:annotationXML>
        <emma:emma xmlns:emma="http://www.w3.org/2003/04/emma" version="1.0">
          <emma:interpretation id="{8299567D-8632-451E-94FD-BC74F584309D}" emma:medium="tactile" emma:mode="ink">
            <msink:context xmlns:msink="http://schemas.microsoft.com/ink/2010/main" type="paragraph" rotatedBoundingBox="31262,6832 32097,6832 32097,7092 31262,70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E1CACD-392E-4C67-B490-38B46577DCA9}" emma:medium="tactile" emma:mode="ink">
              <msink:context xmlns:msink="http://schemas.microsoft.com/ink/2010/main" type="line" rotatedBoundingBox="31262,6832 32097,6832 32097,7092 31262,7092"/>
            </emma:interpretation>
          </emma:emma>
        </inkml:annotationXML>
        <inkml:traceGroup>
          <inkml:annotationXML>
            <emma:emma xmlns:emma="http://www.w3.org/2003/04/emma" version="1.0">
              <emma:interpretation id="{42092E61-6BB8-454E-AA02-217E0A64D68C}" emma:medium="tactile" emma:mode="ink">
                <msink:context xmlns:msink="http://schemas.microsoft.com/ink/2010/main" type="inkWord" rotatedBoundingBox="32091,6965 32097,6965 32097,7092 32091,7092"/>
              </emma:interpretation>
            </emma:emma>
          </inkml:annotationXML>
          <inkml:trace contextRef="#ctx0" brushRef="#br0">32094 7092 320 0,'3'-61'0'0,"-9"-5"-55"0</inkml:trace>
        </inkml:traceGroup>
        <inkml:traceGroup>
          <inkml:annotationXML>
            <emma:emma xmlns:emma="http://www.w3.org/2003/04/emma" version="1.0">
              <emma:interpretation id="{42C371DE-D7AF-4BB6-87A2-8E658760FCB0}" emma:medium="tactile" emma:mode="ink">
                <msink:context xmlns:msink="http://schemas.microsoft.com/ink/2010/main" type="inkWord" rotatedBoundingBox="31262,6832 31384,6832 31384,7068 31262,7068"/>
              </emma:interpretation>
            </emma:emma>
          </inkml:annotationXML>
          <inkml:trace contextRef="#ctx0" brushRef="#br0" timeOffset="770.3543">31384 6832 291 0,'-45'54'4'0,"8"7"-8"0,9 1-11 15,16-3-131-15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42:21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4CDE5B49-D4C2-4013-ABC5-1870B5DCF165}" emma:medium="tactile" emma:mode="ink">
          <msink:context xmlns:msink="http://schemas.microsoft.com/ink/2010/main" type="writingRegion" rotatedBoundingBox="27167,10589 28930,10589 28930,11390 27167,11390"/>
        </emma:interpretation>
      </emma:emma>
    </inkml:annotationXML>
    <inkml:traceGroup>
      <inkml:annotationXML>
        <emma:emma xmlns:emma="http://www.w3.org/2003/04/emma" version="1.0">
          <emma:interpretation id="{85FB14C2-3ED6-4085-A4A2-09068EC59C66}" emma:medium="tactile" emma:mode="ink">
            <msink:context xmlns:msink="http://schemas.microsoft.com/ink/2010/main" type="paragraph" rotatedBoundingBox="27167,10589 28930,10589 28930,11390 27167,113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B1AF31-5DE8-40AE-A5F4-8A9E4A83F1E4}" emma:medium="tactile" emma:mode="ink">
              <msink:context xmlns:msink="http://schemas.microsoft.com/ink/2010/main" type="line" rotatedBoundingBox="27167,10589 28930,10589 28930,11390 27167,11390"/>
            </emma:interpretation>
          </emma:emma>
        </inkml:annotationXML>
        <inkml:traceGroup>
          <inkml:annotationXML>
            <emma:emma xmlns:emma="http://www.w3.org/2003/04/emma" version="1.0">
              <emma:interpretation id="{8CF83E6A-A7F8-491A-810D-37A823C2BC02}" emma:medium="tactile" emma:mode="ink">
                <msink:context xmlns:msink="http://schemas.microsoft.com/ink/2010/main" type="inkWord" rotatedBoundingBox="27167,10589 28930,10589 28930,11390 27167,11390"/>
              </emma:interpretation>
            </emma:emma>
          </inkml:annotationXML>
          <inkml:trace contextRef="#ctx0" brushRef="#br0">27388 10606 568 0,'0'-5'4'0,"-3"1"61"16,-1 0-42-16,-2 1-10 15,1 2 29-15,2 1-41 16,0 0 1-16,2 1-2 0,1 1 6 16,1 0-3-16,3 4 9 15,1 3-12-15,1 6 14 16,0 6-8-16,2 6-6 16,0 5 0-16,1 4 7 15,-1 2-8-15,-2 0 1 16,-4-1 0-16,-5-1 8 15,-5-5-1-15,-6-1-4 16,-6-5 14-16,-6-6-11 16,-2-2 0-16,-2-5-6 15,0-2 1-15,2-4 2 16,4-3-1-16,3-3-2 0,6 0 0 16,8-2-12-16,2 1 12 15,5-1-31-15,2 2 6 16,2-1 16-16,5 1 10 15,5-1-1-15,-1 2 0 16,3 2 2-16,-2 0-2 16,-1 2 0-16,-2 2 0 15,-2 0 7-15,1 3-2 16,-2 0 1-16,-2 2-1 16,0 2 3-16,-2 1 5 15,-1 3-7-15,-2 2-5 16,1 2 21-16,-1 3-20 15,2-2 13-15,0 2 4 0,2 0-17 16,1-2 21 0,3-2-13-16,0-1-6 0,3-3 17 15,4-5-19-15,2-2 4 16,3-5-5-16,1-3-1 16,0-3 0-16,-2-2-57 15,1 0-17-15,-2-1-12 16,-4-2-223-16</inkml:trace>
          <inkml:trace contextRef="#ctx0" brushRef="#br0" timeOffset="464.7328">27722 11027 426 0,'-3'0'210'0,"-1"0"-155"16,-2 0-36-16,-6 2-14 15,0 5 23-15,1 4 16 16,-2 6-31-16,1 3 3 16,4 3-3-16,3 2-11 15,5 2 13-15,5-1-11 16,3-1-2-16,3-3-1 15,5-2 5-15,0-3-8 16,4-4 2-16,2-6 0 0,1-2 8 16,0-6-6-1,1-5 0-15,0-4-2 0,-3-4 2 16,-2-3-6-16,-2-6-2 16,-5 0-15-16,-6-4 20 15,-5 0-11-15,-7 2 12 16,-6 0-1-16,-7 2 2 15,-6 4-3-15,-1 5 2 16,-4 6 0-16,1 5 0 16,0 6 0-16,5 4 0 15,0 2-1-15,5 7-34 16,8-4-35-16,7 5-84 0,7-3-246 16</inkml:trace>
          <inkml:trace contextRef="#ctx0" brushRef="#br0" timeOffset="718.049">28052 11146 690 0,'4'10'21'16,"-1"-3"-18"-16,-3-2-2 15,-1-2 37-15,2 2 7 16,1 4-26-16,3 3 8 15,0 3-27-15,1 5 5 16,3 3-14-16,1 1-8 16,-1 1-45-16,2 1-42 0,-3 2-177 15</inkml:trace>
          <inkml:trace contextRef="#ctx0" brushRef="#br0" timeOffset="1122.8128">28361 11280 680 0,'3'-17'48'0,"0"0"6"15,-3-6-18-15,2 0-14 0,3-1 14 16,1-1-30-16,0 0 3 15,0 2-5-15,1 0-4 16,-2 0 0-16,-2 3 4 16,-2 5-1-16,1 2-3 15,-1 3 0-15,-1 6-4 16,0 1 1-16,0 3-7 16,0 5 10-16,2 3-1 15,1 8 5-15,0 2-4 16,4 7 0-16,2 1 1 15,-1 2 0-15,-1-3-1 16,3 0 0-16,-2-3 0 16,-1-2-1-16,0-4-13 15,-4 1-53-15,-2-5 1 0,-2-2-48 16,-2-3-147 0</inkml:trace>
          <inkml:trace contextRef="#ctx0" brushRef="#br0" timeOffset="1779.8431">28678 10677 524 0,'11'-1'49'16,"-2"-1"-26"-16,1 0 5 15,-6 1 20-15,3 2-11 16,-1 4-15-16,-3 5 4 16,-2 6-1-16,1 7-20 0,-2 3 28 15,0 5-21-15,0 3 0 16,4 2-9-16,2-4-1 16,1 0-3-16,6-7 1 15,0-6 0-15,2-3-3 16,3-7 4-16,1-3-1 15,0-6 0-15,2-3-7 16,-2-7 1-16,-2-1-3 16,-2 0 6-16,-6-2 3 15,-5 0 1-15,-4 5 0 16,-1 2 3-16,-1 0-4 16,-1 4-1-16,2 3-9 0,-1 3 10 15,2 4 3-15,-1 5-2 16,1 5 4-16,0 4 14 15,1 4-17-15,1 2 10 16,1 0 1-16,-2 3-5 16,1 0 15-16,-2-2-14 15,-2 0 0-15,-1-4 13 16,-1-4-21-16,-3-4 9 16,-1-4-10-16,-1-3 5 15,-2-4 0-15,-2 1-5 16,-2-4-3-16,-4 0-8 15,-3 0-63-15,-2-2-2 16,0 2-15-16,0 0-121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41:32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D3734415-021C-4CFB-9EFF-8BEED9BC081F}" emma:medium="tactile" emma:mode="ink">
          <msink:context xmlns:msink="http://schemas.microsoft.com/ink/2010/main" type="inkDrawing" rotatedBoundingBox="4710,10459 6077,10636 5938,11715 4570,11538" hotPoints="5839,11090 5222,11708 4604,11090 5222,10472" semanticType="enclosure" shapeName="Circle"/>
        </emma:interpretation>
      </emma:emma>
    </inkml:annotationXML>
    <inkml:trace contextRef="#ctx0" brushRef="#br0">5347 10582 203 0,'-14'0'87'16,"0"-2"-50"-16,-3 0 3 16,-1-1-21-16,2 1 7 0,-2-1 24 15,2-2-33-15,1 1-2 16,0-2 14-16,1-3-15 16,4 2-1-16,-2-1-5 15,3 2 1-15,0 0 4 16,-3 2-10-16,0 3-3 15,-4 1 5-15,-1 1-2 16,-2 3 0-16,1 2-3 16,-3 3 0-16,-3 2 9 15,-1 3-7-15,1 0 6 16,-3 3 13-16,3-1-19 16,-1 1 9-16,3-2-3 0,-2 4-7 15,1-4 10-15,1 2-9 16,4 0-2-16,0 1 0 15,2-1 4-15,4 2-4 16,-3-1 0-16,3-2 1 16,0 3 1-16,3 0 1 15,2-2-2-15,-1 1-1 16,2 3 4-16,-1-1-4 16,4 0 0-16,0 2 0 15,-2 0-1-15,4-2 2 16,-1 2-1-16,2 1 0 15,0 0 1-15,3 2-1 16,-1-3 0-16,1 5 0 16,3-2-2-16,1 1 3 15,1-1-1-15,1 0 0 0,1 2 5 16,2-2-5-16,3 1 1 16,1-2 2-16,1 0 2 15,1-2-4-15,1 0-1 16,-1-2 8-16,1-1-6 15,2 0 1-15,-1-2-3 16,-1 0 1-16,5 0 4 16,-3-5-3-16,1 2-1 15,-1 0 3-15,-1-3-1 16,-1-1-3-16,3 0 0 0,-2-3 4 16,2-1 1-1,2 1-5-15,-2-3 1 0,2 0 1 16,0-2 2-16,0 1-4 15,-2 0 0-15,2-3 0 16,0 0 0-16,-2-3 0 16,2 3 0-16,0-3 0 15,-3-2 4-15,3 0-4 16,-2-2 0-16,2 1 2 16,-3-2 10-16,3-4-10 15,-2 2 1-15,0-2 1 16,-2-2 0-16,1 1-4 15,-2 0 0-15,-1 0 1 16,1 2 0-16,-2-2 2 16,2 1-3-16,-4-1 0 15,5-1 3-15,-3-2-3 0,0 1 0 16,2 0 0-16,2-2-1 16,-1 1 2-16,-1 2-1 15,-1 0 0-15,1 1 2 16,-3 2-3-16,-2 1 1 15,2 0 0-15,-4 2-1 16,2-2 2-16,1 0-1 16,-3 1 0-16,1 1 3 15,-4-4-3-15,2 3 0 16,0-2 0-16,-2-1 2 16,-1 0-1-16,-1 1 4 0,1-1 11 15,-5 0-15-15,1 1 9 16,-2-3 4-16,1-1-11 15,-2-4 15-15,-1-1-14 16,2 0 4-16,-2 0 0 16,-2 1-3-16,1 2-4 15,-2 0-1-15,0-1 2 16,0 0 3-16,-2-1-4 16,-1 0 1-16,-4-2 5 15,4 1-3-15,-5-1-4 16,-2-1 0-16,-2 1 2 15,-4 1 13-15,-5 1-15 16,-4 2 4-16,-5 3 1 16,-3 3 3-16,-3 3-7 15,0 4-1-15,1 2 2 0,2 4 0 16,3 1-2 0,9-1-4-16,3 1-7 0,11 0-77 15,7 1-22-15,4-1 24 16,11 6-102-16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42:10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A8B7C02D-953A-421F-8BD4-48C121B76CE9}" emma:medium="tactile" emma:mode="ink">
          <msink:context xmlns:msink="http://schemas.microsoft.com/ink/2010/main" type="writingRegion" rotatedBoundingBox="30292,11930 31338,11930 31338,13230 30292,13230"/>
        </emma:interpretation>
      </emma:emma>
    </inkml:annotationXML>
    <inkml:traceGroup>
      <inkml:annotationXML>
        <emma:emma xmlns:emma="http://www.w3.org/2003/04/emma" version="1.0">
          <emma:interpretation id="{1ADEA47F-820A-4ECA-AAE3-7F4753265120}" emma:medium="tactile" emma:mode="ink">
            <msink:context xmlns:msink="http://schemas.microsoft.com/ink/2010/main" type="paragraph" rotatedBoundingBox="30292,11930 31338,11930 31338,13230 30292,132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A096C6-14DD-4A24-ADE2-E226FA3BF774}" emma:medium="tactile" emma:mode="ink">
              <msink:context xmlns:msink="http://schemas.microsoft.com/ink/2010/main" type="line" rotatedBoundingBox="30292,11930 31338,11930 31338,13230 30292,13230"/>
            </emma:interpretation>
          </emma:emma>
        </inkml:annotationXML>
        <inkml:traceGroup>
          <inkml:annotationXML>
            <emma:emma xmlns:emma="http://www.w3.org/2003/04/emma" version="1.0">
              <emma:interpretation id="{DEAA558C-C6A4-4CFB-AFFA-886D6393BDD2}" emma:medium="tactile" emma:mode="ink">
                <msink:context xmlns:msink="http://schemas.microsoft.com/ink/2010/main" type="inkWord" rotatedBoundingBox="30292,11930 31338,11930 31338,13230 30292,13230"/>
              </emma:interpretation>
            </emma:emma>
          </inkml:annotationXML>
          <inkml:trace contextRef="#ctx0" brushRef="#br0">30989 12115 455 0,'0'-3'41'0,"0"1"-6"16,0-4-4-16,0 0 23 0,1 2-6 15,-1 0-6-15,0-1 0 16,0-1-20-16,0 2 23 16,0 0-28-16,0-1 9 15,2 3 1-15,-2-1-23 16,0 0-4-16,0 0 0 15,0 2 4-15,-2-2-7 16,2 0 3-16,0 3 0 16,-1-4-8-16,-1-1-1 15,-1 1 7-15,2-2-5 16,-5-1-3-16,3-1 5 16,-2-1 5-16,-2 0 0 15,1 0-4-15,0 1 4 0,-3 1 0 16,3 1-3-1,0 0 8-15,0 1-7 0,-1 0 2 16,1 2 0-16,-2-1-4 16,2 1 4-16,-1 0 0 15,-4 1 0-15,4 0 0 16,-2-1-5-16,-3 3 5 16,2 0 0-16,-3 0 2 15,0 0-1-15,1 3-1 16,-1-3 0-16,1 2 4 15,-1 0-5-15,1 0 1 16,-1-1 0-16,0-1 0 0,0 3 0 16,0-2 0-1,-1 2 0-15,2 0-1 0,2 2 0 16,1-1 1-16,-1 1 0 16,2-2-3-16,0 3 3 15,2 0 0-15,-1-1-1 16,1 1 2-16,0 1-3 15,-2-1 2-15,2 3 0 16,0 1-1-16,-1 0 4 16,3 2-3-16,-2-1 0 15,3 2 9-15,-2-2-9 16,2 2 0-16,-1-1 2 16,2 1 6-16,1 0-7 15,-1-2-1-15,2 2 1 16,0 0 10-16,2 0-10 0,-2 1 0 15,1 1 2-15,1 0 18 16,0 1-20-16,0 1 1 16,-2-1-2-16,1 2 11 15,-1-4-11-15,0 3 1 16,4-2 2-16,-3-2 4 16,1 1-6-16,-1-5-1 15,2 1 0-15,-1 0 7 16,-1-1-9-16,2 0 2 15,-1 2 0-15,-2-3-2 16,3 1 3-16,0 0-1 16,1 1 0-16,2-1 4 15,0-1-4-15,-2 1 0 0,0-1 0 16,2 0 3-16,-1-2-2 16,1 2-1-16,0-4 1 15,3 4 8-15,1-1-9 16,1-2 0-16,0 4 2 15,2-5 5-15,-1 2-2 16,1-1-5-16,-1-1 2 16,0 0 9-16,3 0-11 15,-4-2 0-15,0 2 3 16,0-1 3-16,-2 0-5 16,1-3-1-16,1 1 0 15,-2-1 6-15,-1 1-6 0,-2-1 0 16,-1 2 0-16,1-2 7 15,0 0-4-15,3-2-3 16,-2 2 2-16,2-2 7 16,1 0-9-16,0-1 0 15,0-2 0-15,1 0 2 16,0 1 0-16,0-1-2 16,1-1 0-16,-2-2 5 15,-1 2-5-15,3-3 0 16,-1-1 1-16,-2 2-2 15,1-2 1-15,-1 0 0 16,-1-1 0-16,1-1 7 0,-1 1-7 16,0 0 0-16,-1-1 0 15,-2 0 19 1,2 0-18-16,-2-2 11 0,-1-1-4 16,1-2 0-16,-1 0-5 15,1-1-3-15,-1 0 3 16,0-1 2-16,-2 1-3 15,1 0 1-15,-2-2-3 16,-1 3 8-16,0 0-8 16,-1 2 1-16,1 3 5 15,-3 0 3-15,0-1-7 16,-3 2-2-16,2-2 1 16,-2 1 4-16,3 1-7 0,-3 2 2 15,1 4-1 1,1-1-10-16,3 4 11 0,-3 0 0 15,4 1-7-15,-1 1-6 16,1-2 7-16,-2 2-11 16,2 0-12-16,-3 0 19 15,-1 0-37-15,-2 0-33 16,-4 0-24-16,-2 3-106 16</inkml:trace>
          <inkml:trace contextRef="#ctx0" brushRef="#br0" timeOffset="8631.0458">30386 12854 360 0,'2'10'28'0,"-2"-5"-26"15,0-2 12-15,-2-1 28 16,2 0-1-16,0-2-2 15,0 0-18-15,-1-1-9 16,-1 0 17-16,1-4-26 16,-4-2 2-16,-2-3 6 15,1-3-4-15,-3-2-5 16,1-2-1-16,-2-1 3 16,1 0 32-16,0 2-13 15,-1 0 6-15,4 3 8 16,1 5 4-16,2 4 7 0,0 2-17 15,3-1-29-15,0 6 1 16,2-3-3-16,-1 7 0 16,2 6 16-16,5 6-14 15,2 5 2-15,2 9-4 16,3 1 2-16,-2 2 3 16,-2-3-5-16,1 1 0 15,-3 1 1-15,-2-3 1 16,-2-1-2-16,-3-2 0 15,0-6-4-15,-2-5-2 16,0-5 6-16,0-4 0 0,0-4-4 16,-2-2 4-1,2-3 0-15,0 0 0 0,0-3 3 16,0 0-3-16,2-4 0 16,-2-2-3-16,3-6 2 15,1-2-15-15,4-2 14 16,1-1-4-16,3 1 6 15,0 2 0-15,2-2 0 16,0 4 7-16,-1 1 6 16,1 2-8-16,0 2 1 15,0 0-6-15,-3 1 3 16,4 1-3-16,-5 2 0 0,3 0 0 16,-4 1-10-1,2 1 0-15,-5 1-21 0,3 1-60 16,-5 4-115-16</inkml:trace>
          <inkml:trace contextRef="#ctx0" brushRef="#br0" timeOffset="8988.8385">30698 13026 546 0,'2'3'118'15,"-1"-3"-99"-15,1 0-11 16,-1-3 37-16,6 1-17 15,-1 0-5-15,5-1 4 16,5 1-26-16,-1-1 14 16,1 3 1-16,3 0-16 15,-3 2 19-15,-4-1-19 16,3 1 0-16,-3-1-3 16,-1 1-33-16,-3-1-31 0,-4 2-29 15,1 0-50-15,-4 2-207 16</inkml:trace>
          <inkml:trace contextRef="#ctx0" brushRef="#br0" timeOffset="9267.6774">30690 13096 566 0,'-3'5'95'16,"2"-2"-72"-16,1-1 33 15,1 0 16-15,4-1-29 16,4 0 11-16,6 1-23 16,3 1-25-16,7-2 24 15,0 1-15-15,-1-2-11 0,-2 0 0 16,-2-3-4-16,-1 1-13 16,-3-2-22-16,0-1-74 15,-4 2-10-15,-1 0-140 16</inkml:trace>
          <inkml:trace contextRef="#ctx0" brushRef="#br0" timeOffset="9863.4954">31080 12984 637 0,'3'-6'83'0,"-2"-1"-19"16,1-3-37-16,-1 3 43 15,2-2-12-15,0 3-39 16,2 0 15-16,-1 0-32 15,2 1 9-15,-2 0-11 16,3 2 6-16,-1 0-5 16,2 2-1-16,1 1 0 0,2 1 0 15,2 4 1-15,-1-1-1 16,0 3 0-16,1 3-1 16,-2 0-2-16,-1 1 3 15,-2 4 0-15,-4 1 0 16,-2 2 2-16,-1 1-2 15,-2 3 0-15,-2-2 2 16,-3 1-5-16,-3-2 3 16,0-2 0-16,0 0 0 15,-3-4 3-15,5-1-3 16,1-3 0-16,1-1 1 16,2-1-3-16,2-2 2 0,-1 0 0 15,2-1-2-15,0-1 9 16,3 1-7-16,0-1 15 15,2 1-9 1,2-1 24-16,3 1-9 0,4-1-11 16,2-2 0-16,2-2-6 15,3-2-8-15,0-2 0 16,-1-4-55-16,-1 1-42 16,-4-3-128-16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41:55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FBBC3625-92D9-41BF-9AF9-4568EC18FA9A}" emma:medium="tactile" emma:mode="ink">
          <msink:context xmlns:msink="http://schemas.microsoft.com/ink/2010/main" type="inkDrawing" rotatedBoundingBox="16984,12574 17024,11832 17629,11865 17588,12607" hotPoints="17646,12232 17313,12566 16979,12232 17313,11899" semanticType="enclosure" shapeName="Circle"/>
        </emma:interpretation>
      </emma:emma>
    </inkml:annotationXML>
    <inkml:trace contextRef="#ctx0" brushRef="#br0">17487 11959 400 0,'-5'-2'13'15,"1"1"34"-15,1-2-20 16,0 2 6-16,0-1 32 16,2 2-20-16,1-3-13 15,-2 3-7-15,1-3-15 16,-1 2 22-16,1 0-15 15,-1-1 1-15,1-1 7 16,-2 1-23-16,0 0 3 16,0-1-5-16,-1-1 4 15,1 1-7-15,-2 1 3 0,0-3 0 16,1 2 0-16,-4-4 2 16,2 2-2-16,-2 0 0 15,-2-2 1-15,0 2-3 16,-2 0 2-16,0-2 0 15,1 4 1-15,-2-3-1 16,1 3 0-16,-1-2-1 16,-1 0 0-16,0 2-1 15,0 2 2-15,0 1 0 16,0 1-2-16,0 2 3 16,-1 2-1-16,2 0 0 15,-2 2 2-15,2 2-4 16,-4 1 2-16,4 0 0 0,0 0-2 15,0 2 3 1,1 0-1-16,2 0 0 0,3 1 0 16,-1-1-1-1,-1 2 1-15,2-1 0 0,-1 1 1 16,1 0 2-16,0 1-3 16,1-4 0-16,-1 5 10 15,1-4-10-15,2 0 0 16,-1 2 1-16,1-1-1 15,3 1 3-15,-1 0-3 16,1 0 0-16,1 0 9 16,1 0-9-16,-1-1 5 15,3 3-5-15,1-2 19 16,-1 1-13-16,0-3-5 0,0 2-1 16,3 0 11-16,-1-1-7 15,0 1-4-15,2-4 1 16,-1 2 10-16,-2-2-7 15,2 2-4-15,-1 0 0 16,1 0 8-16,1-1-8 16,-1 2 0-16,0-1 2 15,0 2 9-15,1-3-10 16,-1 1-1-16,2-1 0 16,-2 2 7-16,2-4-7 15,-1 2 0-15,0-2 2 16,-1 1 0-16,0-3-1 15,1 0-1-15,0 0 0 0,-1-2 7 16,-2 0-9-16,1-2 2 16,-2 2 0-16,1-2 9 15,2 1-5-15,-2 0-4 16,2-2 4-16,-1 2 5 16,3-1-5-16,-1 0 0 15,0 0-2-15,1-1 11 16,3 0-13-16,-1 1 0 15,-1-2 1-15,0 0 9 16,1 1-10-16,-1-1 0 16,0-1 0-16,1 2-1 15,-1-2 1-15,2 0 0 16,-1 0-4-16,1 0 10 0,-2-2-6 16,2-1 0-16,0 1 0 15,0-3 12-15,0 0-11 16,-2-1 5-16,2 0 0 15,-1-1 4-15,1 0-10 16,-2-1 0-16,1 1 0 16,-3 0 2-16,2 0-1 15,2 1-1-15,-4 0 2 16,1 1 4-16,-1-1-6 16,2-1 0-16,-3 0 1 15,0 1 4-15,0-4-4 16,-1 0-1-16,3 0 7 0,-2 0 1 15,-1 0-8 1,1-1 0-16,-1 0 2 16,-1 0 12-16,0 1-12 0,-1-3 4 15,-1 2 11-15,-1 0-12 16,-1-2 1-16,-1 1-6 16,1-1 6-16,-2-2-2 15,1 1-2-15,1 0-2 16,-2 0 0-16,2 0 4 15,-1 0-4-15,-1-2 0 16,1 2 0-16,-3 2 3 16,2-1-1-16,-1 1-2 15,0 2 4-15,-2 0 3 16,2 0-7-16,-1 1 0 0,-1 2 2 16,-2-2 3-1,3 2-5-15,-1 1 0 0,1-3 0 16,-3 2 5-16,0-1-8 15,0-1 3-15,1 1 0 16,-2 2 1-16,2 0-1 16,-1-1 0-16,2 3 2 15,1-2 2-15,-1 3-4 16,2-1 0-16,0 3 0 16,2-1-3-16,-1 1 3 15,2 1-1-15,0 0 1 16,0 0-43-16,0 0-15 15,0 0-77-15,2 4-74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41:53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D74996CB-320D-4C94-80C3-C72DCF78C07F}" emma:medium="tactile" emma:mode="ink">
          <msink:context xmlns:msink="http://schemas.microsoft.com/ink/2010/main" type="inkDrawing" rotatedBoundingBox="12745,12551 17417,12564 17416,12932 12744,12919" shapeName="Other"/>
        </emma:interpretation>
      </emma:emma>
    </inkml:annotationXML>
    <inkml:trace contextRef="#ctx0" brushRef="#br0">12790 12623 159 0,'0'0'4'15,"2"0"-2"-15,-2 2 1 16,0-1-1-16,0 2-1 16,0 0 2-16,0-1-3 15,0 1 7-15,0-3-5 16,0 5 7-16,0-4-2 15,0 2 6-15,0 0 24 16,-2-1 4-16,2-2-1 16,-1 0-31-16,-1 0-7 15,-1-2 3-15,3 0-2 0,-3 0 3 16,1 0-2 0,-1-1-1-16,0 0-2 0,2 0 10 15,-2 1-8-15,1-1 5 16,-2-1-8-16,3 2 7 15,-1 0 11-15,1-1-8 16,-1 2 2-16,2 1-5 16,-1-2 9-16,-1 0 12 15,1 2-16-15,1-1-6 16,-2 1-6-16,1 1 1 16,1-1-2-16,0 2 1 15,0 1 0-15,0 1 10 0,0 1-5 16,-2 2 5-16,1 1 0 15,-1-3-8 1,2 2 6-16,0-1-3 0,2 0-5 16,-2 2 9-16,1 0-8 15,1-2-1-15,1 2 4 16,-2-2 0-16,4 1-1 16,-2-2 1-16,4 0-3 15,-1 2 14-15,0-2-14 16,2 0 7-16,2 0 8 15,-1 0-13-15,3-3 12 16,3-1-7-16,0-1-7 16,4 0 13-16,2-1-12 15,-2-1 3-15,4 2 2 16,-1-3-3-16,-1 3-4 0,1-2 0 16,-1 2 2-1,0-2 0-15,-3 1 0 0,3-1-2 16,-2 1 1-16,5-1 3 15,0 0-4-15,1-3 0 16,2 3 1-16,-2-3 2 16,1 2-3-16,1-1 0 15,-2 1 3-15,-1 1 1 16,0 2-4-16,-3 2 0 16,1 1 1-16,-1 0 1 15,-3 1 0-15,3 3-2 16,-1-4 0-16,0 1 5 15,1 1-5-15,0 0 0 0,1-2 0 16,-1-3 4-16,4 0-3 16,-1-3-1-16,0 1 0 15,-1-1 2 1,0-2-2-16,-2 3 0 0,-3 0 1 16,0-1-2-16,0 3 2 15,-3 0-1-15,1-2 2 16,1 4 3-16,2-4-6 15,5 0 1-15,0 1 0 16,4 1 5-16,1-2-4 16,0 2 0-16,1-1 0 15,-2 1 3-15,2-3-4 0,-1 0 0 16,0 3 1 0,0-3 0-16,-1 3-1 15,2 0 0-15,0 3 1 0,-2-1 2 16,3-1-3-16,1 5 0 15,-4-1 0-15,2 2-1 16,-2 3 1-16,-1 2 0 16,-3-2-1-16,1 0 4 15,-1-2-5-15,-3 0 2 16,-3-2 0-16,1 0 1 16,-4-1-1-16,2 3 0 15,-1-2 1-15,-3 2 2 16,3 1-3-16,-3-1 0 15,-1 2 1-15,1-3-1 16,-1 3 0-16,0-3 0 0,-2 1 2 16,1-1 1-1,-1 0-3-15,-2-2 0 0,-1-2 1 16,-1 0-4-16,-1 0 5 16,-1-2-2-16,1 1 2 15,-1 0 2-15,-1-2-4 16,-1 0 0-16,1 3 2 15,-3-3 3-15,0 0-5 16,1 0 2-16,-1 0 2 16,0 0 1-16,0 0-5 15,2 0 0-15,-2 0 2 16,1 0 8-16,1 0-7 16,-2 0 6-16,1 0 9 15,-1 0-16-15,0 0 7 0,2 0-9 16,-2 0 4-16,0 0 0 15,1 0-3-15,2 0 0 16,0 0 1-16,-2-3 2 16,1 3-4-16,-1 0 0 15,1 0 2-15,-2 0 8 16,0-2-5-16,0 2 1 16,0 0 0-16,0 0 0 15,1 0-6-15,-1-3 0 16,3 0 3-16,-1 0 6 15,1 0-8-15,2 0 3 0,-2-4 7 16,0 3-3 0,2-1-8-16,-2-1 0 0,3-1 2 15,0-2-2-15,3 0 0 16,2-2 0-16,-1 1 0 16,1-2 4-16,2 3-5 15,-1 0 1-15,3-1 0 16,0 0-2-16,3 2 3 15,0-2-1-15,2 0 1 16,3 2 1-16,-1 0-2 16,-1-2 0-16,1 1 3 15,1 1-3-15,-4 1 1 16,4 0-1-16,-1 1 6 0,0-2 0 16,-1 0-6-16,3 1 0 15,0-3 3-15,-3 1 5 16,-2 1-7-16,2 1 1 15,-2 2 2-15,-1 0 1 16,3 2-5-16,-1 3 0 16,1 0 1-16,1 1 4 15,3 1-4-15,2-2-1 16,-1 3 2-16,2-1 1 16,0-2-3-16,-1 0 0 15,-2 3 0-15,1-1 0 16,-3-1 3-16,0 1-3 15,2 1 5-15,-1-1 2 16,0 0-7-16,0 0 0 0,0-2 1 16,-2 0 0-16,2 3 1 15,-2-3-2-15,1 0 2 16,-1 2 1-16,0 1-3 16,1 0 0-16,-1 1 1 15,4 1-3-15,-1 1 2 16,2 1 0-16,0-1 2 15,-2 0 1-15,-4-2-3 16,3-2 0-16,-2 1 1 16,-2 1-3-16,0-1 3 15,1-1-1-15,-1 2 0 16,-2 0 3-16,1 0-3 0,-3-1 0 16,4-1 0-16,0 0-3 15,0 0 3-15,2 1 0 16,1 0 0-16,1 2 4 15,1 1-4-15,0 0 0 16,2-2 2-16,-3 0-5 16,0-1 3-16,-3-1 0 15,1-1 1-15,0 2 2 16,0-3-3-16,-2 2 0 16,1 0 2-16,-3-4-5 15,0 2 3-15,0-2 0 16,0 2 1-16,0 0 3 15,1 0-4-15,5 0 0 0,-2-3 0 16,4 3-2 0,-1 0 2-16,-2-3 0 0,0 2 3 15,-2-4-2-15,-1 2-1 16,-1-2 0-16,0 2 2 16,-1-1-4-16,3-1 2 15,0 0 0-15,2-1 2 16,0 0 1-16,3-1-3 15,0 0 0-15,1 0 2 16,-2-1-5-16,0 1 3 16,-2 0 0-16,-3-2 0 15,-4 3 4-15,1 1-4 0,-5-1 0 16,-2 3 4 0,-4-2 0-16,-2 1 6 0,-1-1 0 15,0 2 8-15,1-4-12 16,-3 2-6-16,1-2 0 15,2 1 3-15,-3-1-9 16,2 2 6-16,-3-2-6 16,2 4 6-16,-2-3-56 15,0-2-21-15,-2 2-65 16,4 0-103-16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5:44:51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3245 7345 159 0,'-1'-3'69'0,"1"-3"-30"16,-2 3-13-16,2-2 0 16,0 2 9-16,0 0-15 15,-1 3 0-15,1-1 5 0,0 1 10 16,-2 0-7-16,4-2 8 16,-2 2-10-16,0 2-20 15,0-2 5-15,1-2 13 16,1 2-13-16,-1 0-3 15,4 2-7-15,1-2 4 16,4 1 12-16,-1-1-17 16,3 0 0-16,1-1 0 15,1-1 2-15,2-1-2 16,-2 0 1-16,2 1-1 16,1-1 0-16,-1 3 5 15,-1 0-5-15,4 0 4 16,-2 0-4-16,4 3 13 0,-2-3-9 15,-1 4 4-15,3-3 13 16,-5 2-19-16,4 0 9 16,0 0-5-16,-3-3-2 15,7 3 3-15,-2 1-6 16,2-3 0-16,1 1 4 16,1-1-2-16,-1 1-3 15,2-2 0-15,0 1 3 16,1 0-2-16,0 2 0 15,-1-1-1-15,0 2 1 16,1-1 1-16,-5 1-2 0,4-2 0 16,-2 3 0-1,2-4 3-15,0 2-3 16,1-1 1-16,3 3 1 0,2-5 1 16,-3 3-3-16,7-2 0 15,-2 2 2-15,-4-1-3 16,5 4 2-16,-2-4-1 15,-3 1 3-15,-1-2-2 16,1 1-1-16,1-2 0 16,-1-2 1-16,0 1 0 15,2 0-1-15,0-2 0 16,0 2 0-16,0-2 2 16,1 0-3-16,-1 3 1 15,-2 0 0-15,1-2 0 16,-1 1 0-16,-1-1 0 0,1-1 0 15,-1 2 1 1,1-2-1-16,-1 1 0 16,0 0 0-16,-2 2 0 0,-1 0 0 15,4-1 0-15,-1 1-1 16,0 0 4-16,3 0-3 16,0 0 0-16,-2 0 1 15,2 1-3-15,-2 1 2 16,3-2 0-16,2 0 1 15,0 0 2-15,1-2-3 16,5 2 0-16,-2 0 2 16,1-3-3-16,0 2 3 0,-2-2-2 15,0 0 0 1,-2 0 4-16,2 2-4 0,-3-2 0 16,-2 2 1-16,5-1 1 15,-2 2-1-15,2-2 0 16,-3 2 1-16,-2 0 0 15,0-2-2-15,-1 2 0 16,-1-1 3-16,-1-2 1 16,2 2-4-16,-2-1 0 15,-1 1 2-15,0 1 2 16,1-2-4-16,-1 2 0 16,0-1 0-16,0 1 3 15,-1-1-2-15,0 1-1 16,-1 0 1-16,2 0 2 15,0 0-3-15,-2-3 0 0,5 3 1 16,0 0 4-16,1-3-5 16,6 2 3-16,-3-1-1 15,2-1 0 1,1 0-2-16,-1 2 0 0,-3-3 2 16,0 4-1-16,0 0-1 15,2-3 1-15,1 3 0 16,2-2 2-16,0 1-3 15,4 1 0-15,-2 0 0 16,-1 0 5-16,3 1-4 16,-2-1-1-16,0 2 4 15,2-2-3-15,0 3-1 0,-1-3 0 16,1 0 0-16,1 0 1 16,1 0 1-16,0 0-2 15,0-3 1-15,2 3 3 16,0-3-4-16,0 2 0 15,5-1 0-15,6-1 6 16,-5 0-5-16,1 1 0 16,-3-1 2-16,-1 0 1 15,0 0-4-15,-1 0 1 16,1-1 5-16,2 0 0 16,-2 1-5-16,-3 0-1 15,0 2 3-15,-2-1-1 0,-1 2-2 16,-1 0 0-16,-1 0 1 15,0 0-2-15,0 0 2 16,0 0 0 0,-1 0-1-16,-1 2 4 0,-2-1-4 15,0 2 0-15,-1 1 0 16,3-2 2-16,2-1-2 16,0 3 0-16,2-4-2 15,-3 3 4-15,-2-3-2 16,0 0 0-16,-5 0 1 15,-3-3 2-15,1 3-3 16,-1-3 1-16,-3 2 3 16,1 0 0-16,-1-1-4 0,0 1 0 15,-3 1 1-15,-2 1 1 16,-3-1-1-16,0 2-1 16,-5 0 3-16,1 1 2 15,-1 0-5-15,-1 1 3 16,-1 1-1-16,1 0 13 15,-1-2-11-15,3 0 2 16,-3-2 3-16,0 1-6 16,-3-2-3-16,-3 3 0 15,-2-3 1-15,-2 2-4 16,-2-2 3-16,-2 0-26 16,-1 0-84-16,2 3-149 15</inkml:trace>
  <inkml:trace contextRef="#ctx0" brushRef="#br0" timeOffset="23300.1589">19371 6892 372 0,'0'-3'74'0,"-3"0"-54"0,0 0 21 16,0 2 1-16,0-1-23 15,0 0 36-15,-3-1-25 16,3 3-19-16,0-2 8 15,0 2-16-15,1 0-3 16,1 2 0-16,-1-2-6 16,2 0 4-16,-1 3 2 15,-1 2 0-15,-2 2 3 16,-1 6-2-16,-2 3-1 16,-2 3 4-16,3 4-1 0,2 0 1 15,-1 2-4 1,5-1 0-16,3-3 0 0,2-1 0 15,2-4 0-15,5-3-3 16,3-7 7-16,3-3 3 16,1-5-7-16,4-2 0 15,-1-3 6-15,-1-3-3 16,1-1-3-16,-1-2 0 16,-4-1 5-16,-3-2-4 15,-3 1 1-15,-2-1 3 16,-3 3 13-16,-3-1-16 15,-2-1 5-15,-4 2-1 16,-4 2-6-16,-2 1 8 16,-2 2-8-16,-3 0 2 15,-3 3-5-15,-4 2 1 0,-2 2 1 16,-4 2-3-16,-2 4-4 16,1 5 7-16,-1 0-4 15,1 3-9-15,4 2 7 16,5-2-54-16,8 1-38 15,7-2-33-15,10-2-68 16</inkml:trace>
  <inkml:trace contextRef="#ctx0" brushRef="#br0" timeOffset="23898.8401">20200 6995 437 0,'3'0'110'16,"-6"-1"-84"-16,3-4 34 16,-3 0-40-16,3-2 0 15,0-3-2-15,2 0 13 16,-1-3-21-16,3-2-9 15,1 0 14-15,-1 0-13 16,3-2 2-16,-1 1-4 16,1 2 2-16,-1 1-2 15,-3 3 2-15,0 3 2 16,0 3-2-16,-3 1-2 16,0 5-2-16,1-2 0 0,-1 4 2 15,-1 2 0 1,2 3 18-16,1 8-13 0,-1 5 20 15,1 6-15-15,-1 5-4 16,-1 1 4-16,0-1-6 16,0 4-3-16,0-5-1 15,0-1 5-15,2-8-3 16,-2-6-2-16,0-7-3 16,1-3 2-16,1-4-34 15,2-3-26-15,1 2-74 16,-1-1-302-16</inkml:trace>
  <inkml:trace contextRef="#ctx0" brushRef="#br0" timeOffset="80244.6592">12089 13353 216 0,'-15'13'23'16,"6"-2"27"-16,12 1-15 15,4 0-11-15,10 0-11 16,10 1-1-16,10 0-12 0,11 0-29 16</inkml:trace>
  <inkml:trace contextRef="#ctx0" brushRef="#br0" timeOffset="133175.6016">15231 8556 335 0,'8'-13'19'0,"-3"1"17"0,-5-2-14 16,-2 3 6-16,-1 0 29 16,-1 2-23-16,-1 1-7 15,-1-2 17-15,-3 0-28 16,2 1 25-16,-1 2-3 15,-2 1-37-15,1 1 2 16,-2 2-1-16,1 5-2 16,0-1 0-16,-3 7 1 15,0 1-2-15,1 5 1 16,-1 6-1-16,-1 5-1 16,2 6 3-16,-4 5-1 15,2 2 1-15,0 1-1 0,2 0 0 16,-1 1-1-1,5-5-4-15,3-1 1 0,5-5 1 16,6-2 3 0,5-5-5-16,8-2 4 0,5-4 0 15,3-4-8-15,4-5-17 16,5 0 13-16,-3-2-8 16,0 3 11-16,-5-1 9 15,-3 3-12-15,-6-1 13 16,-5 5-4-16,-8-3-1 15,-4 3 5-15,-8 3 14 16,-10 2 3-16,-7 1 19 0,-6 4-24 16,-5 3 12-1,-4 1-7-15,-3 4-4 0,2 2 7 16,2 0-13 0,5-1-6-16,7-4-1 0,9-2 2 15,7-4-2-15,6-4 0 16,8 1 0-16,5 0 2 15,8 0-2-15,2-2 0 16,6 2-3-16,1 0-8 16,0-1 10-16,0 5-5 15,-5-3-2-15,-2 4 3 16,-4 2 5-16,-2-3 0 16,-6 3-1-16,-3 1 3 15,-4-5-2-15,-1 3 0 16,-4-2 2-16,-1 0 4 15,-2-2-6-15,2 1 0 16,1-2 1-16,1 1 2 0,1 0-4 16,1 2 1-16,1 0 0 15,1 5 0-15,1-2 0 16,-1 2 0-16,1-1 1 16,1 1 2-16,-2-2-4 15,1 2 1-15,-1-2 0 16,1-1-1-16,-2-1 2 15,2-1-1-15,1-3 0 16,1 1-1-16,2-5 1 16,3 0 0-16,-2-3 0 15,2-1-3-15,0 1 3 0,0 0 0 16,-3 0-2-16,1 2 0 16,-1 1-1-16,-1 2 3 15,-2 4 0-15,-3 2-2 16,-3 2 4-16,-3 0-2 15,-4 2 1-15,-2 1 1 16,-1 0-3-16,0 2 1 16,1-3 0-16,3-2 0 15,2-1 0-15,1-1 0 16,3-4 0-16,3-2 2 16,1-2-4-16,1-2 2 15,2-1 0-15,3 1-1 16,0-1 1-16,2 0 0 15,1 0-2-15,5 2 0 16,-3-1 0-16,3-1-2 0,-3 1 2 16,-1 1-3-16,-1-2 5 15,-4 2 0-15,-2-1-1 16,-4 2 6-16,-3-1 0 16,-3 6-3-16,-1 1 1 15,-2 3 6-15,1 0-8 16,5-1 0-16,2-2-1 15,4-1 3-15,1-5-3 16,3 2 0-16,3-2 0 16,2-2-2-16,0 1 3 15,4-1-1-15,-2-1 0 0,3 2-12 16,-4-2 8-16,-3 0-3 16,-7 1 7-16,-9 3 11 15,-14 2-3-15,-6 5-4 16,-12 4-4-16,-4 10-4 15,-4 4-48-15,3 7-278 16</inkml:trace>
  <inkml:trace contextRef="#ctx0" brushRef="#br0" timeOffset="144216.2813">6364 15000 191 0,'-63'-3'112'0,"17"-1"-97"16,23-6-13 0,9 0 2-16,1 2-3 0,2 1-1 15,2-1 7-15,-1 8 2 16,2-3 40-16,2 1-9 15,0-4-35-15,2-3-5 16,-5-8-25-16,0-4-7 16,3-1-15-16,0-1-16 15,-1-7-62-15</inkml:trace>
  <inkml:trace contextRef="#ctx0" brushRef="#br0" timeOffset="145742.7722">13043 12071 351 0,'2'2'47'0,"-4"0"6"0,1-4-17 15,-2 0 19 1,0-1-21-16,0 0 5 0,2-3 3 15,-2 2-31-15,1 0 8 16,1-1 35-16,-2 3-21 16,1-1 1-16,1 1-14 15,-1 0-20-15,2 0 23 16,-3 1-15-16,6 1 1 16,-1 0-2-16,4-3-2 15,8-3-5-15,6-1 0 16,14-4 3-16,11-5-2 15,3-2-1-15,10-8 1 16,3-3 0-16,3-2 1 16,2-3-2-16,-1 0 0 15,-2 2 0-15,-5 0-2 0,-8 2 2 16,-4 1 0 0,-9 1 3-16,-4 2 2 0,-6 2-5 15,-5 1 0-15,-5 3 1 16,-6 2 1-16,-2 1-1 15,0 0-1-15,-2 4 1 16,-2 3 0-16,0-1-2 16,-1 2-1-16,1 4-38 15,-1 2-11-15,2 2-14 16,0 5-21-16,-2 4-22 16,-2 6-183-16</inkml:trace>
  <inkml:trace contextRef="#ctx0" brushRef="#br0" timeOffset="146317.5613">13115 12068 343 0,'-9'-2'44'16,"0"0"29"-16,2-1-32 15,-1-2 27-15,1 3-22 16,2-1 8-16,0 0 1 15,3 0-46-15,-1 0 13 16,3 2-9-16,0-1-3 16,6 2-9-16,1 2 5 15,8 2 5-15,8 2 13 16,6 7-19-16,7 3 8 16,5 2-4-16,0 5-4 15,4 3 11-15,1 2-13 16,1 3 0-16,2 1 0 0,0 2 2 15,-3 4-5-15,-1 2 0 16,-5-1 1-16,-6 0-1 16,-5-3 0-16,-10-3 0 15,-2-5 5-15,-7-5-1 16,-1-1-4-16,-6-5 0 16,-2-6 4-16,1-2 1 15,-4-4-4-15,2-5 0 16,2 0 4-16,-2 0-5 15,-2-2-6-15,4 1-46 16,-2 1-50-16,-3-1-102 16</inkml:trace>
  <inkml:trace contextRef="#ctx0" brushRef="#br0" timeOffset="168636.6327">14930 13559 183 0,'-1'-10'15'16,"-2"2"1"-16,-2-1-8 15,0 2-5-15,2-1-6 16,-2 0 1-16,2 0 2 16,0 1-1-16,0-1-9 15,0 1-7-15</inkml:trace>
  <inkml:trace contextRef="#ctx0" brushRef="#br0" timeOffset="170098.4393">14759 13207 233 0,'10'-5'34'16,"-1"-1"-21"-16,0 3-12 15,0-1 26-15,1 3-7 16,-1-2-9-16,4 2 4 15,-2-1-13-15,0 2 1 16,2 0-3-16,-2 0 5 16,-2 2 0-16,1 1-3 15,-1 1 1-15,-3 1 14 0,3 1-16 16,-2 0 28 0,-2 7-1-16,-1 0 2 0,-2 2 10 15,-1 4-18-15,-1 7 4 16,0 2 8-1,0 5-23-15,2 4 13 0,-1 1-10 16,2 4-13-16,2-2 23 16,2 4-24-16,1 0 9 15,2 4 0-15,2 0-9 16,0-1 0-16,0-1-2 16,1-5 6-16,1-3-6 15,-1-2 2-15,1-6 0 16,2 0-2-16,-3-3-13 15,4-2 0-15,-2-4-8 0,1-1-22 16,1-3 9-16,3-4-8 16,0-4-16-16,-1-7 23 15,2-4-65-15,0-7 51 16,-6-5 51-16,0-6 16 16,-8 0 38-16,-5-1-13 15,-5 0 24-15,-3 5-12 16,-3 1-29-16,-2 5-10 15,-1 3-9-15,-2 7 1 16,-3 5 14-16,-1 7-11 16,1 6 8-16,0 5 25 15,-1 6-27-15,3 3 6 16,5 7-6-16,1 2-11 0,4 2 12 16,5 4-16-1,5 0 1-15,4 2 7 0,4 0-4 16,2 2-4-16,3 1 0 15,-1 1 0-15,3 1-1 16,1 1 1-16,1-1 0 16,1 7 5-16,1 1-4 15,1 2-1-15,-1 3 0 16,1 0 0-16,-1-1-1 16,2-1 1-16,-3 0 0 15,1 1 1-15,-3 0 4 16,-1-2-5-16,-3-3 0 0,-3-7-1 15,-5-1 1 1,1-7 0-16,-2-6 1 0,-4-2-4 16,-1-3 7-16,-4-3-4 15,-1-5 0-15,-2 1 1 16,-5-4-4-16,-2-1 3 16,-2 3 0-16,-5 3 3 15,-2 0-2-15,-3 0-1 16,-1-2 0-16,-1-3 2 15,1-2-5-15,1-5 3 16,2-3 0-16,1-2 4 16,1-2 0-16,0-3-4 15,4-3 1-15,-3-1 7 16,6-3 1-16,1-2-3 16,0 1 2-16,3-1 29 0,0-1-35 15,2-1 5-15,0-1-7 16,1 0 2-16,1 2-3 15,-1-1 1-15,3 2-5 16,0 1-2-16,2 0-38 16,0 1-3-16,2 1-68 15,0 0-5-15,0 5-25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43:04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67BDCED0-0731-4275-9B49-FA437DA7CB89}" emma:medium="tactile" emma:mode="ink">
          <msink:context xmlns:msink="http://schemas.microsoft.com/ink/2010/main" type="writingRegion" rotatedBoundingBox="22415,13338 23688,13338 23688,16078 22415,16078"/>
        </emma:interpretation>
      </emma:emma>
    </inkml:annotationXML>
    <inkml:traceGroup>
      <inkml:annotationXML>
        <emma:emma xmlns:emma="http://www.w3.org/2003/04/emma" version="1.0">
          <emma:interpretation id="{94E34C9B-68E1-405A-81DF-C1E87C75046A}" emma:medium="tactile" emma:mode="ink">
            <msink:context xmlns:msink="http://schemas.microsoft.com/ink/2010/main" type="paragraph" rotatedBoundingBox="22415,13338 23688,13338 23688,16078 22415,160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789350-7A51-4F31-9B20-93EA19389741}" emma:medium="tactile" emma:mode="ink">
              <msink:context xmlns:msink="http://schemas.microsoft.com/ink/2010/main" type="line" rotatedBoundingBox="22415,13338 23688,13338 23688,16078 22415,16078"/>
            </emma:interpretation>
          </emma:emma>
        </inkml:annotationXML>
        <inkml:traceGroup>
          <inkml:annotationXML>
            <emma:emma xmlns:emma="http://www.w3.org/2003/04/emma" version="1.0">
              <emma:interpretation id="{B551F6C3-09DD-4DF6-8151-B20554216C89}" emma:medium="tactile" emma:mode="ink">
                <msink:context xmlns:msink="http://schemas.microsoft.com/ink/2010/main" type="inkWord" rotatedBoundingBox="22415,13338 23611,13338 23611,14601 22415,14601"/>
              </emma:interpretation>
            </emma:emma>
          </inkml:annotationXML>
          <inkml:trace contextRef="#ctx0" brushRef="#br0">23013 13409 290 0,'-1'-1'37'15,"-2"-3"-11"-15,0 0 3 16,-2 0 15-16,1-1-3 16,-2-2 5-16,1 2-29 0,1-2 8 15,-1 1-3-15,-1-2-3 16,0 3 18-16,-2-1-30 16,0 2-3-16,0 4 6 15,0-4-6-15,-1 3-6 16,0 1 2-16,-2 0 0 15,-2 0 2-15,2 0-2 16,-2 1 0-16,1 1 1 16,-1-2 1-16,-1 2-2 15,-1 1 0-15,-3 0 0 16,-1 1-2-16,3 1 3 16,-2-1-1-16,1 1 0 15,2 0 2-15,0 2-3 0,-1 0 1 16,1 1 0-16,-1 0-2 15,-1 1 2-15,-1-1 0 16,2 1 1-16,1-2 0 16,0-2-2-16,3 2 1 15,2 1 0-15,-3-4 0 16,0 4 0-16,-1 1 0 16,2-1 0-16,-1 1 4 15,-1-2-4-15,3-2 0 16,1 1 0-16,3-3 5 15,0 0-4-15,4-2 2 16,0 1 1-16,0-2-1 0,2 2-3 16,-1-2 0-1,2 0 0-15,-2 0-3 0,0 3 3 16,2-3-9-16,2 0-39 16,0 0-65-16,3 3-160 15</inkml:trace>
          <inkml:trace contextRef="#ctx0" brushRef="#br0" timeOffset="1475.9367">23396 14070 299 0,'-8'-4'32'16,"2"0"-1"-16,0-2 7 16,0 1-5-16,1 0-19 15,1 1 12-15,-1 1-11 0,2-2 2 16,0 3 7-16,0 0-10 15,-1-2 8-15,1 3-8 16,-2-3-10-16,-1 2 20 16,-1 1-16-16,0-1-3 15,-4 0 1-15,-1 0-1 16,-1-1-4-16,-5 0 4 16,1 1 2-16,-3-2 15 15,-3-1-17-15,2 1 2 16,-4-3 5-16,-2 3-7 15,0-1-2-15,-1 1-3 16,1 1 2-16,0 2-2 0,2 2 1 16,1 1-1-16,2 3 0 15,1-2 2-15,1 3-2 16,1 2 0 0,3 1 0-16,-1 2-2 0,2 0 2 15,3 2 0-15,2 1-1 16,0 0 4-16,2 1-4 15,2 2 1-15,0 2 0 16,3 0 0-16,-1 3 2 16,1-1 4-16,1 2 1 15,4-1-1-15,-2 2-6 16,3-1 0-16,2-2 0 16,0 0 5-16,1-2-4 0,0 1 1 15,2-3 6 1,-1-1-1-16,-1-2-6 0,0 0-1 15,1 0 1-15,0-2 0 16,1 1 1-16,1-2-2 16,2 1 8-16,-1 0-5 15,2-2-4-15,0 2 1 16,1-2 0-16,1-1 0 16,2 1 1-16,0-3-1 15,2 4 7-15,3-3-2 16,-1 0-5-16,1-2 0 15,-2 1 1-15,-1-3-2 16,0 1 3-16,-1-2-2 16,0 0 1-16,2-2 3 0,-2 1-4 15,-1-2 0-15,1 0 0 16,-3-2 1-16,0-1 1 16,2-1-2-16,-2-4 6 15,-1 2 2-15,-1-2-8 16,1 0 0-16,-2-1 3 15,1-1 5-15,1-1-8 16,-1-2 0-16,3-1 6 16,0-2 4-16,0-1-7 15,-1-3 10-15,-1 2-9 16,-1 0 24-16,-5-1-19 16,-1 1-3-16,-3 1 13 15,-3 0-19-15,-1 0 13 0,-1 0-13 16,-2 2 6-1,-1-2-5-15,-2 0-1 0,-3 1 0 16,-1-1 2-16,-1 0-2 16,-3 2 0-16,0 0 0 15,-4 1 5-15,0 2-8 16,-1 3 3-16,-2 1 0 16,-1 3 0-16,4-2-1 15,-2 3 0-15,0 1 0 16,5 3-18-16,-1 0 12 15,2 2-30-15,-1-1-27 16,4 3 4-16,0 3-93 0,3 2-95 16</inkml:trace>
          <inkml:trace contextRef="#ctx0" brushRef="#br0" timeOffset="3252.0079">23259 13406 233 0,'-10'-2'61'0,"-1"-1"-13"16,-2-1 15-1,-1-1-24-15,0 2 3 0,2-3-2 16,-3 3-37-16,3 0 13 16,1 1-16-16,-2 2 2 15,1 0 3-15,-1 4-1 16,1 0-4-16,-3 2 2 16,0 1 3-16,-1 1 9 15,1 2-2-15,-6 1-5 16,4 2 6-16,-33 26-10 15,43-30-3-15,-1-1 0 16,2-1 3-16,0 0-4 0,-6 7 1 16,0 1 0-1,3-3 3-15,0 1 2 0,0-2-5 16,5 1 0-16,-2 3 5 16,3 0-3-16,-2 1-1 15,4-1 2-15,-3 4 14 16,3 0-15-16,2-2 3 15,1 5 2-15,1 1-2 16,2-1 6-16,1-1-11 16,0 2 1-16,1-1 6 15,2-1-3-15,1-1-3 16,1-1-1-16,-2-1 8 16,1-3-5-16,-2-1-3 15,2-5 1-15,-1 2 3 16,-3-4-1-16,3 2-3 0,0-2 0 15,0 0 7 1,0-1-1-16,4 1-1 0,-1 0-2 16,1 0 9-16,1-2-6 15,2 2-5-15,-2-4 0 16,1 1 10-16,-2-1-9 16,3 0-1-16,-2 0 2 15,1 1 5-15,1-4-4 16,1 0-4-16,-2 0 0 15,1 0 7-15,-1 0-10 16,0-3 3-16,-3 3 0 16,0 0 12-16,0-1-7 0,-2 1-5 15,0-1 0-15,1 1 8 16,0-2-8-16,0 1 0 16,1-1 1-16,0 1 6 15,2-1-3-15,-1-1-4 16,0 2 0-16,1-2 6 15,-1 1-4-15,1-5-2 16,1 4 0-16,-2-3 3 16,1-2-1-16,2 2-2 15,-2-1 0-15,0-2 5 16,-2-1-5-16,3 0 2 16,-4 1-1-16,-2-3 23 15,1 2-21-15,-3 0 8 0,1-3-4 16,-3-1 2-16,0-2-1 15,-2-3-6-15,-1-1-1 16,-1-4 12-16,-1-3-8 16,0 1-1-16,-3-3-2 15,2 6 9-15,-5 0-6 16,2 3-5-16,-1 1 1 16,-1 4 7-16,-2 2-3 15,-2-2-5-15,1 5 0 16,-1-1 5-16,-2 2-1 15,0-1-4-15,1 1 1 16,-3 2-1-16,1-1 3 0,-1 1-3 16,2-1 0-16,-3 4 2 15,1-4-3-15,-2 2 1 16,-1 1 0-16,0-1-3 16,-1 2 6-16,-2 0-3 15,1 1 0-15,1 0 6 16,0 1-5-16,2 0-1 15,-2 2 1-15,1 0 5 16,1 2-1-16,-3 1-5 16,2 2 0-16,1-1 8 15,-1 0-8-15,1 2 0 16,2 0 1-16,0 0-1 16,3 1 1-16,2-4-1 15,2 1 0-15,4-2 2 16,1-1-4-16,1-1 2 0,1 2 0 15,0-2-11-15,0 0-20 16,0 0-37-16,1 3-18 16,1 1-39-16,4 4-342 15</inkml:trace>
          <inkml:trace contextRef="#ctx0" brushRef="#br0" timeOffset="42641.6918">22779 13746 203 0,'0'30'6'16,"7"-1"6"-16,10 3-1 15,7-1-11-15,9 1 3 16,9-3-3-16,11-3-9 15,8-4-66-15</inkml:trace>
        </inkml:traceGroup>
        <inkml:traceGroup>
          <inkml:annotationXML>
            <emma:emma xmlns:emma="http://www.w3.org/2003/04/emma" version="1.0">
              <emma:interpretation id="{1CE0B273-B38C-4991-9083-B3CE25A8A0D4}" emma:medium="tactile" emma:mode="ink">
                <msink:context xmlns:msink="http://schemas.microsoft.com/ink/2010/main" type="inkWord" rotatedBoundingBox="23016,15427 23688,15427 23688,16078 23016,16078"/>
              </emma:interpretation>
            </emma:emma>
          </inkml:annotationXML>
          <inkml:trace contextRef="#ctx0" brushRef="#br0" timeOffset="46996.7449">23637 15632 391 0,'-4'-6'28'0,"0"0"-28"16,0-2 3-16,-1 3 12 16,2-1 8-16,2 0 16 15,-1 1-14-15,1-2-6 0,-2-2 6 16,0 2-11-16,0-1 10 16,-3-1 9-16,3 2-15 15,-3 0 15-15,1 1-18 16,1 2-6-16,-1 0 8 15,0 1-13-15,0-1 0 16,1 1-4-16,-1-1 7 16,1 0-5-16,-2 0-2 15,-2-2 0-15,2-1 5 16,-1 3-3-16,-2-4-2 16,-1 3 2-16,-3-2 5 15,1 2 2-15,-1-3-6 0,0 2 3 16,-1 3 3-16,1-2-6 15,0 2-3 1,0 0 0-16,-1 2 6 0,0-1-6 16,1 2 1-16,-2 0-1 15,3 0 7-15,-3 2-5 16,3-1-2-16,-3 2 0 16,2 0 1-16,-2-1-2 15,3 4 1-15,0-5 0 16,-1 5-6-16,0 1 8 15,0-2-2-15,0 2 0 16,-2 3 1-16,1 1-3 16,0-1 2-16,0 2 0 15,0-1-3-15,0 1 5 16,0 0-2-16,1-1 0 0,4-1 2 16,1 0-5-16,0-1 3 15,2-1 0-15,-2 3-1 16,3 0 2-16,1 0-1 15,0 0 0-15,1 1 2 16,1-2-3-16,1 1 1 16,-1-1 0-16,4 0 0 15,-2 1 0-15,1 0 0 16,1-1-1-16,-2 0 8 16,1 0-7-16,1 1 0 15,2 1 1-15,-3 0 2 16,4 1-2-16,-2 1-1 0,2 0 0 15,-1 1 3-15,2-1-3 16,0 1 0-16,1-1 1 16,-1 1-3-16,0-1 4 15,1 1-2-15,0-1 0 16,-3-1 0-16,1-2-2 16,1-2 2-16,-2 0 0 15,1 0-3-15,0-4 4 16,1 2-1-16,1 0 0 15,0-2 1-15,2 0-1 16,-2 1 0-16,1-2 0 16,1 0-1-16,1 1 2 15,-2-1-1-15,1 0 0 0,-1-2 3 16,1 3-4 0,1 0 1-16,-1-2 0 0,2 0-3 15,0 0 4-15,1 0-1 16,-2-1 1-16,1-2 3 15,-1 3-4-15,-3-1 0 16,3-2-1-16,-3 1-1 16,0-1 4-16,-1 0-2 15,2 0 0-15,-2 0 5 16,3 0-9-16,-3 2 4 16,1-4 0-16,1 4-3 15,0-2 7-15,1-2-4 16,1 1 2-16,-1 1 1 0,2-2-3 15,-2-1 0 1,0 3 0-16,2-2-2 0,-2 0 3 16,-2 1-1-16,2 1 0 15,-2-1 0-15,0-1 0 16,-1 1-1-16,0-1 0 16,1-1 1-16,-3 1 2 15,4-3 1-15,-2 1-2 16,2-1 4-16,0-1-5 15,0 1 0-15,-2-1 0 16,2 0-1-16,0 1 2 16,-2 2-1-16,2-3 0 0,-1 3 4 15,0-2-4 1,-2 0 0-16,1 1 1 0,-2 1 6 16,1-4-6-16,0 3 4 15,2-2 7-15,-3-2-10 16,2 1 7-16,-1 0-2 15,-1-3-5-15,2 1 17 16,-2 0-15-16,-1-1 1 16,2 0 6-16,-2 0-7 15,0 1 4-15,-1 1-8 16,-1 1 5-16,-1 0 5 16,2 0-9-16,-2-1 3 15,-2-1 3-15,1 1 1 16,1-2-9-16,-2 1 1 15,-1-2 0-15,1 1 0 0,-1-1 0 16,0-3 0-16,0 2 0 16,-1 1 5-16,0 0-5 15,-1-1 0-15,1 2 3 16,1 1 0-16,-2 2-2 16,2-1 6-16,0 0 8 15,-2 1-12-15,1 0 2 16,0 0-5-16,-1-2 3 15,-1 2 4-15,-1 0-7 16,0-1 1-16,-1 1 0 16,0 0 5-16,1-2-7 15,0 2 1-15,2-2 0 0,-1 4 0 16,2 0 0-16,1 1 0 16,0 1-3-16,-2 0 4 15,3 1-3-15,-2 1 2 16,3 1 0-16,-1-2 1 15,2 2-1-15,-1 0 0 16,1 0-1-16,0 0 3 16,-2 0-2-16,2 0 0 15,2 0-5-15,-4 0-1 16,1-1-25-16,-1 1-32 16,-1 1-19-16,-1 1-63 15,-4 1-255-15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43:01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BDB349F-8C15-4B67-A4EA-896B83999AE6}" emma:medium="tactile" emma:mode="ink">
          <msink:context xmlns:msink="http://schemas.microsoft.com/ink/2010/main" type="inkDrawing" rotatedBoundingBox="20222,13122 21225,14248 20153,15203 19150,14078" hotPoints="20994,14044 20261,14777 19529,14044 20261,13312" semanticType="enclosure" shapeName="Circle"/>
        </emma:interpretation>
      </emma:emma>
    </inkml:annotationXML>
    <inkml:trace contextRef="#ctx0" brushRef="#br0">20543 13646 178 0,'-9'-3'34'0,"2"0"5"16,-1 0-13-16,1-1-16 15,1 0 10-15,-3-1-3 16,4 1-17-16,-1-2 23 0,0 1-18 16,2 0 5-1,-2-1 3-15,2 1-7 0,-1 0 11 16,1 0-9 0,-1 1 11-16,0 0 4 0,0 0-15 15,0-2 3-15,-1 2 0 16,0 1-8-16,2-1 9 15,-2-2-11-15,0 3 4 16,0-1-1-16,1 0-3 16,1 1-1-16,-2-2 2 15,0 1 0-15,0 1-2 16,-1-4 0-16,-1 0 3 16,-2 0 2-16,1 2-3 15,0-1-2-15,1-1 6 0,-2 1 0 16,1 1-5-1,-2 0-1-15,1 0 5 16,0-1 1-16,-4 2-4 0,2-1 0 16,0 1 14-16,-2 1-13 15,0 1 7-15,-1-1-5 16,2 1-2-16,-2-1 5 16,3-1-8-16,-3 3 2 15,3-1 5-15,0 1-4 16,-1 0-3-16,-1 1 0 15,2 0 5-15,0 0-4 16,0 0-1-16,-1 0 0 16,1 0 1-16,-1 1 1 15,1 0-2-15,0 2 0 16,-2 1 0-16,4-1-1 0,-2 0 1 16,3 1 0-16,0 1 0 15,0 0 3-15,0-3-3 16,0 4 0-16,2-2 0 15,-2 3-1-15,0-1 1 16,1-2 0-16,-2 5 6 16,1-4-2-16,0 0-4 15,-3 2 5-15,2-1-3 16,-1 0 10-16,-2-1-12 16,1 2 2-16,3-2 6 15,-3 3-3-15,2-2-5 16,0 0 0-16,0 1 5 0,0-2-5 15,1 2 0-15,-2 2 1 16,2-3 2-16,0 3 0 16,-1 1-3-16,3-2 0 15,-1 3 3-15,2-2-6 16,0-1 3-16,0 4 0 16,3-4 0-16,0 2 4 15,0 1-4-15,2-1 0 16,-1 2 2-16,1-2-3 15,1 4 1-15,0 0 0 16,0-1 4-16,0 2-2 16,1-1-2-16,-1 3 0 15,0-1 6-15,-1 1-2 0,1-3-2 16,0-1-1-16,0-1 3 16,0-1-2-16,0-2-2 15,1 2 0-15,-1-1 4 16,0 1-6-16,2 3 2 15,-2-2 0-15,0 3 2 16,-2 1 1-16,1 0-3 16,-1 0 0-16,-1 0 4 15,0-2-5-15,2-1 1 16,-3 1 0-16,1-1 0 16,1-1 0-16,-1 0 0 15,0 1 0-15,0-2 3 0,0 1-5 16,0-2 2-1,0 0 0-15,1-3 2 0,-2 2-1 16,1-3-1-16,2 1 0 16,-2 0 2-16,1-2-5 15,-1 0 3-15,2 1 0 16,-2-2 0-16,1 3 0 16,1-1 0-16,-3 4 0 15,1 0 2-15,-1 3-2 16,1 1 0-16,-1 0 0 15,2 1-2-15,-1 1 2 16,0-2 0-16,3 2 0 16,-1-2 1-16,1-1-3 0,1 0 2 15,-1 1 0 1,2-3-2-16,-1 1 5 0,2 0-3 16,-1-1 0-16,1 1 0 15,-3-1-1-15,1 2 1 16,1-1 0-16,-1-1-3 15,3-1 3-15,-1 3 0 16,2-4-3-16,0 0 6 16,1 1-3-16,1-2 0 15,2 0 0-15,1 0 4 16,5 0-3-16,-1 0-1 16,2-2 0-16,-1 1 7 15,3 1-11-15,-3-3 4 16,3 0 0-16,-2 2 4 15,5-4-1-15,-2 1-3 16,2-1 0-16,3-1 1 0,0-2-1 16,0-3 0-16,0 0 3 15,3-1-2-15,-2-1 1 16,-3 1-2-16,-2 0 0 16,-4 2 4-16,-4 0-6 15,1 2 2-15,-3 2 0 16,1-1 5-16,-2 2-2 15,0 1-3-15,0 1 0 16,3-2 6-16,-1 1-7 16,2 2 1-16,1 1 0 15,2 0 4-15,-1 0-1 0,1 2-3 16,1-1 0-16,0 3 8 16,-1-5-8-16,1 3 0 15,0-1 1-15,1-1 0 16,-2-1 2-16,-1 1-3 15,0 0 0-15,-2-4 3 16,-1 1-4-16,3-2 1 16,-6-2 0-16,0 0-1 15,1 0 6-15,-2 0-5 16,0-5 7-16,2 1-2 16,0-3-5-16,2-2 0 15,3-2 2-15,0-1 0 16,1-2-1-16,1-2-1 15,-1-1 0-15,3 1 4 16,-2 3-7-16,1-1 3 0,-5 2 0 16,-1 3-1-16,-3 3 1 15,-1 1 0-15,-2 2-2 16,2 1 0-16,2 0 2 16,0 2 0-16,5 0 1 15,2 0-2-15,0 2 3 16,1-1-2-16,2 0 1 15,-1-1 4-15,-3 0-5 16,1-1 0-16,-4 0 0 16,3-3 8-16,-2-1-6 15,1-1 5-15,-2 0 2 16,1-3-4-16,-2-1-1 0,0 0-3 16,1-2 3-16,-2-3 4 15,2 1-6-15,-4-3 6 16,0-2 5-16,-1-1-10 15,-1-2 2-15,-3-2-3 16,1 2 0-16,-2-2 5 16,0 2-6-16,1 0-1 15,2 4 0-15,-3 0 3 16,0 6-4-16,0 1 1 16,-2 0 0-16,1 2-1 15,1-2 2-15,-1 0-1 0,-1-3 0 16,1-2 4-1,-2-1-5-15,-2 0 1 0,-1-3 0 16,0 1-7-16,-3-1 10 16,-3-2-3-16,0-4 0 15,-3-1 2-15,-3-1-2 16,0-2 0-16,-4 0 2 16,1-2 2-16,-4 4-4 15,-1 1 16-15,1 5-7 16,-1 3-5-16,0 5 0 15,-3-3-4-15,1 5 4 16,-2 0 0-16,5 1-2 16,-1 0-2-16,1 2 1 15,0 1 3-15,4-2-5 0,-2 1 1 16,1 1 0-16,3-4-2 16,-1 3 2-16,2-2 0 15,5 0-2-15,-2-3 5 16,3 3-3-16,0 2 0 15,2-2 1-15,-2 2-3 16,1 0 2-16,-1 1 0 16,0-1 0-16,0 1 0 15,0 1 0-15,-1 1 0 16,1 0 2-16,0-1-2 16,-1 1 1-16,2 2-1 15,2-1 0-15,2 1-10 0,0 2-58 16,4 1-121-16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44:22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1F4B7835-8BB8-48E0-8771-C176007458A2}" emma:medium="tactile" emma:mode="ink">
          <msink:context xmlns:msink="http://schemas.microsoft.com/ink/2010/main" type="inkDrawing" rotatedBoundingBox="19179,17082 23913,17324 23897,17626 19164,17384" shapeName="Other"/>
        </emma:interpretation>
      </emma:emma>
    </inkml:annotationXML>
    <inkml:trace contextRef="#ctx0" brushRef="#br0">19165 17374 322 0,'2'0'66'16,"-2"0"-34"-16,0 0 8 15,0 0-11-15,0 0-10 16,0-4-19-16,0 4 4 15,0 0 16-15,1 0-4 0,-2 0 12 16,2-1-3 0,-2 1-15-16,1 0 5 0,0 0-13 15,-2 1-2-15,2-1 0 16,0 0 2-16,0 0-2 16,0 0 6-16,0 0-3 15,0 0 13-15,2 0-10 16,-2 0 4-16,0 0-8 15,1 0-2-15,-1 0-1 16,3-1 1-16,0 1 3 16,1-2 10-16,2 2-9 15,3-1 10-15,3 0 6 16,0 1-16-16,0-2 15 16,3 2-6-16,0-2 0 0,3 2 4 15,1-1-9-15,-1 2-1 16,4-1 6-16,1 2-12 15,-1-2 14-15,4 0-9 16,-1 0-5-16,0 0 9 16,-1 0-10-16,0 0 3 15,0 2 0-15,0-1 2 16,1 0-5-16,0 2 0 16,1 1 1-16,-2-4 4 15,1 3-3-15,2-3-1 16,0 2-1-16,1-1 4 15,0 2-4-15,1-3 0 16,-1 0 1-16,-1 1 0 0,0-2-1 16,-3 1 0-16,0 0 0 15,-1 0 5-15,1 0-5 16,-1 0 0-16,4-3 1 16,1 2 0-16,0 1 1 15,1 1-2-15,-3-1 0 16,1 3 4-16,-2-2-4 15,-3 2 0-15,0 1 1 16,-3 1 4-16,1 2-4 16,0-4-1-16,3 4 3 15,-4 0 1-15,5-2-4 16,1 3 0-16,1-5 4 0,2 3 2 16,0-3-3-16,1 1-2 15,0-1 1-15,3 0 3 16,-2 0-5-16,1-2 0 15,-1-1 1-15,-2 2 6 16,-4-4-7-16,2 2 6 16,-4-3 9-16,3 1-14 15,-1-3 9-15,0-2-4 16,6 2-5-16,0-2 9 16,1 0-9-16,3-2-1 15,0 1 0-15,1 5 4 16,-4-1-6-16,0 1 2 15,-2 4 0-15,-2 1-1 16,-2 2 1-16,-2-1 0 16,-1 2 0-16,3-2 5 0,-3 2-8 15,1-1 3-15,2-2 0 16,-1 1 1-16,0 2-1 16,-3-4 0-16,3 2-1 15,-3 2 4-15,-2-3-3 16,-1 1 0-16,0-1 0 15,-5 3-2-15,0-3 3 16,-2 1-1-16,1 0 0 16,1 1 2-16,1-1-2 15,4-2 0-15,0 2 0 16,3 2-1-16,1-4 1 16,3 1 0-16,-2 0 1 0,5-2 5 15,4-2-7 1,3 2 1-16,1-3 0 0,4 1 0 15,-1 1 0-15,0-1 0 16,-4 4 0-16,-2-2 0 16,-3 0-1-16,-5 1 1 15,-3 1 0-15,-3-1-1 16,0 1 2-16,-1-2-1 16,1 0 0-16,4 0 2 15,3 0-2-15,3-2 0 16,7-1 0-16,1-1 0 15,2-2 0-15,1 1 0 16,2 0 0-16,-2 1 1 0,-1 3-2 16,0 1 1-16,-2 0 0 15,-3 1 0-15,2 1 0 16,2-2 0-16,3 0-1 16,0 0 4-16,2-3-4 15,0 1 1-15,1-2 0 16,-3 1 0-16,-1-2 0 15,1 2 0-15,-4-1-1 16,-3 2 2-16,-3-1-2 16,-2 1 1-16,-4 2 0 15,-2 0-3-15,2 0 3 16,0-3 0-16,1 0 0 0,2-1 2 16,3-1-2-16,4 0 0 15,1-1 0-15,1 0-2 16,4-2 2-16,1 2 0 15,-1-1-1-15,3 0 2 16,0-1-1-16,0 1 0 16,-3 2 1-16,-2-2-1 15,-3 4 0-15,-6 0 0 16,-5 1-1-16,-6 2 4 16,-9-1-3-16,-3-1 1 15,-3 2 0-15,-4 0 32 16,-2 0-17-16,2 0-7 15,0 2-6-15,-2-2-3 0,4 0-8 16,-2 0-74 0,-2 3-170-16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44:35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17984 1805 273 0,'-5'-6'14'15,"2"-1"28"-15,-1 0-24 16,-2-1 8-16,0 2 7 16,-2-2-2-16,2 0 6 0,0 1-27 15,0-3 8-15,2 5-4 16,-3-2-1-16,2 0 2 15,1 0-6-15,1 2-8 16,-1 0 4-16,1 0 0 16,0 1 2-16,-1-1-2 15,-2-1-4-15,2 0-1 16,-1-1 2-16,-1 0 0 16,0-1-2-16,-3 0 0 15,0 0 0-15,-1-3 9 16,0 2-8-16,-2 1 3 15,1-4 4-15,-4 1-6 0,2 1-2 16,-5 0 0-16,1 0 2 16,-2 4 4-16,0-3-4 15,-1 1 0-15,-1-3 3 16,1 2-5-16,0-1 0 16,-2 1 0-16,2 1 4 15,1 2 3-15,-2 0 1 16,0-2-2-16,5 3-2 15,-5-1 2-15,3 1-5 16,2-2 1-16,-2 1 2 16,0 2-2-16,-3-1-2 15,0 4 0-15,1 1 3 16,-2 1 0-16,2-4-3 0,0 5 0 16,-1-4 1-16,0 2 2 15,0-1 5-15,-1 0-7 16,-2-4 1-16,2 3-1 15,2 2-2-15,-2 0 0 16,3 2 0-16,1 3 0 16,-2 0 1-16,1 2 0 15,2 1 1-15,-2-1 0 16,1 1-2-16,0 0 1 16,2 0-1-16,-2-2-1 15,2 2 2-15,1 1 0 16,-2-1-4-16,4 4 8 0,-3-4-2 15,-3 4-2-15,2-2 0 16,0 2-2-16,-4-1 4 16,2 5 0-16,1-2-2 15,-3 0 1-15,5 1-1 16,-1-1 0-16,5 0-2 16,-1-1-1-16,2-2 3 15,0 2 0-15,3-1-1 16,2 0 1-16,0 2 0 15,0 2 0-15,2 1 0 16,-1-1 1-16,-1 3-1 16,0 1 0-16,0-3 0 15,-2 3 0-15,3-1-1 16,1-1 0-16,-1-3 1 0,2 2-3 16,0-2 3-16,0-1 0 15,3-2 0-15,1 1 0 16,1-2 0-16,1 3 0 15,-1-1 0-15,1 2-1 16,0-3 1-16,0 1 0 16,1 0 1-16,0 0 1 15,1 3-4-15,-2-2 2 16,1 3 0-16,1-1 1 16,-1-1-1-16,1 3 0 15,-2 0 0-15,1-2 2 16,1 3-2-16,-2-2 0 15,0-2 0-15,1-1-1 0,-1 0 1 16,0-1 0-16,2 1 0 16,0-1 2-16,-2 4-3 15,2-1 1-15,-2 3 0 16,-1 1 1-16,1 0-1 16,0 1 0-16,-2 3 1 15,4-2 0-15,-4 2-1 16,2 1 0-16,0-2 0 15,0-3-2-15,-2 2 3 16,1-2-1-16,-1-1 1 16,-1 2 1-16,2-1-2 15,-2-1 0-15,0 2-1 16,0-1 0-16,0 2 1 0,0-5 0 16,0 5 0-16,1 0 2 15,2 1-2-15,-1-2 0 16,1 2 0-16,-2-6-3 15,1 0 3-15,-1 0 0 16,4-2 0-16,-2-1 1 16,1 1-2-16,2-1 1 15,2 3-1-15,2-2-2 16,2-1 3-16,2-2 0 16,5 3 2-16,2-3-2 15,2 1 0-15,2-1-1 16,1 0 1-16,0-2 0 0,-1 1 0 15,0-1 0-15,-2-1-1 16,-1-1 3-16,-1-1-2 16,-4 1 0-16,-1-1 0 15,-3 0-4-15,1-2 4 16,-4-1 0-16,3 1 0 16,-2-3 2-16,3 1-2 15,0 0 0-15,1 0 1 16,-1 1-3-16,-1-1 3 15,0-1-1-15,-1 1 0 16,2 1 1-16,-2 1-1 16,0-1 0-16,1 1 1 15,1 1-3-15,0 0 2 16,0-1 0-16,1-2-2 16,1 2 4-16,2-4-2 0,0 1 0 15,4-4-1-15,1 2 0 16,-1-1 1-16,1-2 0 15,-3 1 2-15,3-3 1 16,-5 2-3-16,1-1 0 16,-1-1 1-16,-2-2 2 15,1 0-2-15,-1-4 0 16,3 0 1-16,1-2 2 16,-1 1-4-16,1-2 0 15,-2-1 2-15,-1 1 2 0,-1-3-1 16,0 0 4-1,-3 1 6-15,2-3-13 0,-3 0 7 16,0 1-7-16,-1 2 6 16,-1-1-5-16,3-2-1 15,1 2 0-15,-1 0 5 16,-1 0-2-16,0 1-3 16,3-1 0-16,-1-2 0 15,3-1-1-15,3 1 1 16,-2-1 0-16,-2 3 2 15,-2 3 0-15,0 0-2 16,-2 1 0-16,3-1 0 16,-3-1-2-16,2 1 2 15,0-1 0-15,0-1 3 16,-2 3-1-16,1-1-2 0,0-3 0 16,1 2 1-16,-2 1-1 15,1-3 0-15,-2 1 0 16,2 0 2-16,-2-1-1 15,-2 1-1-15,3-2 0 16,-3-1 2-16,1 2-1 16,0 0 0-16,1 0 1 15,-2 0 10-15,-2 0-10 16,-1 0 15-16,-1-2-15 16,-2 0 1-16,-3-1 17 15,-2-1-12-15,1 1-8 16,-2-1 3-16,1 1-1 0,-1-1-2 15,0-1 0-15,-1 2 1 16,1-3-4-16,2 3 3 16,-1-1 0-16,1 3 0 15,-1-4 2-15,2 5-2 16,2-2 0-16,-4 2 1 16,2 3-3-16,0 1 2 15,0 1 0-15,-3-2-2 16,0 1 3-16,-2-1-1 15,-2 0 0-15,-5 2 0 16,0-1-2-16,-4 1 2 16,-1-1 0-16,-2 2-2 15,-2-3 0-15,3 4 2 16,-4-3 0-16,4 4 1 16,1-3-8-16,1 2 7 0,3 1-4 15,4 2-4 1,1 1-1-16,2 1-41 0,9 4-97 15,9 2 19-15</inkml:trace>
  <inkml:trace contextRef="#ctx0" brushRef="#br0" timeOffset="2187.5579">20223 1696 447 0,'3'-19'18'15,"-3"2"12"-15,0 1-6 16,0-1 0-16,1 0-12 16,1 0 34-16,-1-3 5 15,2 0-25-15,-3-1 6 16,0 3-16-16,-3 2-1 0,2 2-11 15,-2 0 2-15,-2 4-3 16,0-2-3-16,-2 2 0 16,-3 1-1-16,-1-1-5 15,-4 3 0-15,-4 3 6 16,-3 2-2-16,-5 5-1 16,-2 2-6-16,-3 6 7 15,-3 0-1-15,-5 4-1 16,-3-1 4-16,-2 5 1 15,-6-2 0-15,0 3 2 16,1-3-2-16,2 1-1 16,2 2 0-16,4-3 3 15,3 0-3-15,3 3 0 16,1-1 0-16,0-2 2 16,4 0 1-16,-1 2-3 15,4 0 0-15,3-1-4 0,1 3 1 16,6-1 2-16,6 2 1 15,3 0-2-15,3 2 3 16,2 3-1-16,3 1 0 16,5 0 0-16,0 4-1 15,4-5 1-15,-1 3 0 16,5-4 0-16,-1 1 2 16,1-5-2-16,-1-1 0 15,0-2 0-15,4 1-1 0,-2-4 1 16,2 4 0-1,2-1-1-15,-1 6 3 0,0 1-2 16,-2 1 0-16,-4 2 2 16,-2 6-4-16,-2 0 2 15,-5 8 0-15,-1 2 0 16,-3 2 2-16,0-4-2 16,-4-2 0-16,1-7 3 15,-3-6-5-15,1-4 2 16,1-3 0-16,1-4 0 15,-4-3 1-15,2 1-1 16,1-3 0-16,-1-1-1 16,-2 0 0-16,2-2 1 0,-2 2 0 15,-2-1 1 1,3 2 1-16,0 0-2 16,-1 0 0-16,4-2-3 0,3 1 2 15,0 0 1-15,-2 0 0 16,4-2-1-16,1 4 3 15,-2-3-2-15,1 0 0 16,1 2-3-16,0 0 2 16,0 3 1-16,3 0-5 15,1 0 5-15,5-5-7 16,4 4 7-16,3-1 0 16,3-3 0-16,3 1 0 0,1 2 0 15,3-1 0 1,1-2-2-16,0 0 4 0,0-1-2 15,0 0 0-15,1-1 2 16,0-2-3 0,1 0 1-16,2-4 0 0,0 1 1 15,1-7 1-15,-1 1-2 16,-1-1 0-16,-2-2 3 16,-2 1-4-16,-1-2 1 15,0 2 0-15,-1-2 5 16,-3-1-3-16,0 1-2 15,1 0 0-15,-1-2 6 16,-4 1-4-16,2-2-2 16,-2 0 2-16,0-1 2 15,-2 1-1-15,3 0-2 16,-2-1-1-16,0 0 4 16,0 3-3-16,-3-2-1 0,4 0 1 15,-2 0 2-15,1 2-3 16,-1-1 0-16,1 2 0 15,-2 0 2-15,2 1-3 16,-4 1 1-16,3 3 0 16,0-1-1-16,0-1 2 15,0 1-1-15,-2 1 0 16,4-1 2-16,-4-1-2 16,2-1 0-16,-1 0 0 15,-1-1 16-15,0-2-14 16,1 0 8-16,1-6-6 15,-1-3-1-15,3-2 3 0,-1-5-6 16,-1 1 0-16,2-4 1 16,-4-1 1-16,3-1-2 15,-2-3 0-15,-1-1 2 16,-2 1-2-16,-2-4 0 16,-1 2 3-16,-1 2 8 15,-4 1-3-15,0 2 6 16,1 0-14-16,-1 5 6 15,0 0-6-15,4 2 0 16,-1 4 2-16,2-4-2 16,1 2 1-16,4 1-1 15,-2 1 0-15,-1-1 1 16,0 3-2-16,0 1 1 16,-3-2 0-16,3-1 0 15,1 1 0-15,-2-2 0 0,3-1 0 16,-5 2 2-16,1 0-2 15,-2-2 0-15,1-3 0 16,-3-1 0-16,0-1 1 16,-1-1-1-16,-3-2 0 15,-2-2 3-15,-1 3-3 16,-3-2 9-16,-3 2-7 16,-1-1 1-16,-4 4-2 15,-2 1-1-15,-5-1 0 16,-2 2 3-16,-3 2-5 15,-6 4 2-15,-2-2 0 0,-3 2 2 16,0-1-1 0,1 1-1-16,1 1 0 0,7 4 1 15,3-3-1-15,4 5 0 16,6-1 0-16,2 3 2 16,1-3 0-16,3 6-2 15,-2-1 0-15,5 0 3 16,2-1-3-16,1 5 0 15,0-2 0-15,1 1-1 16,2 0 1-16,0 4 0 16,0-4-1-16,0 4-17 15,2-5-22-15,-2 4-56 16,3 1-31-16,4 7-38 16</inkml:trace>
  <inkml:trace contextRef="#ctx0" brushRef="#br0" timeOffset="20182.9245">18049 4688 279 0,'-51'37'7'0,"4"-4"-11"0,5-9 4 15,9-4-7-15,9-3-51 16</inkml:trace>
  <inkml:trace contextRef="#ctx0" brushRef="#br0" timeOffset="25377.1931">11024 5029 210 0,'0'-6'69'0,"3"0"-45"16,-3 1 8-16,0-2-6 15,-3 2 15-15,3 0 9 16,0-1-21-16,0 3 2 15,0 0-10-15,0-1-11 0,0 1-10 16,0 3 0-16,3 0 0 16,0-1 0-16,6-1 0 15,3-1 0-15,7-1 0 16,2 0 0-16,3 1 0 16,3 1 3-16,3-1-5 15,2-1 2-15,1-1 0 16,5 2 0-16,2-3 1 15,0 2-1-15,2 0 0 16,1-1 1-16,-1 2-1 16,1 0 0-16,-1 0 0 15,-2 2 2-15,2-1-1 16,-2-1-1-16,2 1 0 0,-2-1 2 16,-1 0 11-1,1 1-9-15,-4-2-4 0,0-1 9 16,-2 0-9-16,-1 1 4 15,1-4-2-15,1 1 1 16,-1 2-3-16,4-2 0 16,-3-1 0-16,-2 6 1 15,-2 0 0-15,-3-1-1 16,-1 6 0-16,0-1 2 16,-1-1-2-16,2-1 0 15,5 0 0-15,1-1 6 16,-1-4-5-16,-1-3 2 15,1-1 3-15,-3 2-4 16,-2-1 3-16,-1 1-5 16,-3 3 1-16,-1 2-1 0,-3 1 2 15,-1 4-2-15,0-5 0 16,0 5 2-16,4 0-2 16,2-2 0-16,2-1 0 15,1 2 1-15,3-4 0 16,-1-1-1-16,2 1 0 15,-1-1 1-15,-1 0-2 16,0 2 1-16,-4 1 0 16,0-1-1-16,0-1 2 15,0 0-1-15,1 1 0 16,-2-1 2-16,4 2-4 0,-3 2 2 16,-2-2 0-1,0 1-1-15,-1 3 3 0,0 0-2 16,0 0 3-16,0-2-1 15,0 3 1-15,1-2 1 16,0-1-3-16,1 1 6 16,0 0-5-16,2 0 1 15,-3 0-1-15,3-1 1 16,-2-2-3-16,1 3 0 16,-1 0 2-16,0-3 1 15,-1 3-2-15,0-3 1 16,0 1-2-16,-2 1 3 15,2 1-3-15,0-1 0 0,0 1 1 16,1-3 2-16,-1 3-2 16,-1-2 0-16,-1-1-1 15,-1 2 1-15,-2-1-1 16,1 1 0-16,-3-2 0 16,-2 5-1-16,0-3 2 15,0 2-1-15,1 0 0 16,0-2 1-16,1 3-2 15,0-2 1-15,1 2 0 16,-2-1-1-16,2-2 2 16,-3 4-1-16,-2-3 0 15,-2 1 0-15,-1-1-1 16,-1-1 1-16,-1 2 0 0,-1-1-1 16,-1-1 2-16,-2-1-1 15,-2 1 0 1,1 1 2-16,-1-3-2 0,-2 0 10 15,1 0 10-15,-2 0 15 16,2 0-14-16,-1 0 0 16,2 1 17-16,-2-2-31 15,0 1 5-15,0-2-12 16,0 1 1-16,-2-1-2 16,2 2 1-16,0 0-4 15,2 0-5-15,-2 0-35 16,0 0-16-16,1 2-25 15,2 1 19-15,3 3-94 16</inkml:trace>
  <inkml:trace contextRef="#ctx0" brushRef="#br0" timeOffset="38517.6328">12453 11836 156 0,'0'0'31'16,"1"0"-26"-16,-1 2 10 16,0-2 6-16,0 0 11 15,2 0-1-15,-2 0-23 16,0 0-8-16,1 0-4 15,1 0-3-15,-2 0-14 0,4 0-20 16,-2 1-27-16</inkml:trace>
  <inkml:trace contextRef="#ctx0" brushRef="#br0" timeOffset="39602.487">16209 11962 329 0,'-2'2'7'16,"1"-4"-7"-16,-1 0-50 15,2 1-35-15,3 1-4 16</inkml:trace>
  <inkml:trace contextRef="#ctx0" brushRef="#br0" timeOffset="48349.0318">14198 12939 322 0,'0'-11'5'0,"0"-1"35"16,1-3-17-16,-2 2 32 15,1-1-7-15,1-2-22 0,1 0-2 16,1-1-11-1,1 0-10-15,4 0 15 16,-1 3 4-16,-2 2-16 0,-2 2 5 16,0 6-9-16,-3 1-4 15,0 3 1-15,-2 0-5 16,2 1 4-16,-1 1 3 16,-1 0-1-16,2 4 0 15,-1 4 4-15,-2 4-4 16,1 4 0-16,-2 5 2 15,1 3 3-15,1 4-5 16,-2 7 2-16,1 4 7 16,0 7-8-16,1 4 5 15,-1 5-1-15,3 0-1 16,2 1 11-16,-1-3-9 0,-1-2 2 16,3-5 5-16,-1-4-13 15,-1-4 6-15,1-5 1 16,1-1-6-16,-2-5 10 15,-1-4-11-15,2-4 2 16,0-2-1-16,-2-4 3 16,1 0-4-16,1-2 0 15,-2 0 0-15,2-3-1 16,0 0 1-16,-2-3 0 16,1 1 0-16,1 1 2 15,-1-2-3-15,1 3 1 16,-1-3 0-16,2-2-1 0,-1 1 1 15,-1-2 0-15,1 0-2 16,-1-1-3-16,1 1 4 16,-1 1 0-16,4-4 1 15,-1 1 2-15,0 0 0 16,1-2-2-16,3 3 2 16,1-1 0-16,4-2-2 15,2 0 0-15,6-2 0 16,1-1 2-16,3 1-1 15,3-3-1-15,1 1 1 16,3 1 1-16,2-2-2 16,0 0 0-16,2 1 1 15,1 1 3-15,2 0-3 0,3 3-1 16,1 0 0 0,2-2 6-16,3 0-6 0,1 1 0 15,3-3 2-15,0 2 1 16,2 1-2-16,2 0-1 15,-2-1 0-15,3 2 3 16,-3 0-3-16,2 2 0 16,-2-1 0-16,2 4 0 15,1 4 0-15,-2 4 0 16,-4 1-1-16,1 0 1 16,-7 1-1-16,-2 1 1 15,-1 0 0-15,0-2-1 16,-2-1 1-16,4-1 0 0,2 0 0 15,-1-3 3-15,4 1-4 16,0-2 1-16,-3 1 0 16,0-1 0-16,-1-1 1 15,-3 0-1-15,1 0 6 16,1-4-6-16,5-1 35 16,6-5-34-16,3-2 4 15,6 1-4-15,6 1 1 16,5 3-2-16,1-2 0 15,1 2 0-15,-2 0-2 16,-6 2 2-16,-3-2 0 16,-4 3-1-16,-5 1 1 0,-1-1 0 15,-2 0-1 1,-4 4 3-16,-1 0-2 16,-3 2 0-16,-2 1 0 0,-1 0-2 15,-4 0 4-15,-1-1-2 16,-4 0 0-16,-1-1 2 15,-3-1-4-15,-2-2 2 16,-1 0 0-16,0 0 1 16,-2-4-1-16,2 2 0 15,1-2 0-15,5-1 3 16,1-1-6-16,5-1 3 16,7 1 0-16,4-2 1 15,3-2-1-15,1 0 0 16,1-1 0-16,-1-2 2 0,-2 1-4 15,0-1 2-15,2-1 0 16,-2 1 1 0,2-2-1-16,0 1 0 0,-1-1 0 15,-2 3 2-15,0-4-2 16,-1 2 0-16,0 1 1 16,-1 0-2-16,0-1 2 15,-3 1-1-15,-1 0 0 16,-5 3 2-16,-2 0-3 15,-5-2 1-15,-5 4 0 16,-1 0-1-16,-4 0 2 16,0 0-1-16,1 3 0 15,1-2 1-15,4-1-2 16,0 1 1-16,1 0 0 16,-3 0 0-16,3-3 0 0,-5 2 0 15,0-2 1-15,2 0 2 16,-1 0-4-16,2-2 1 15,4 0 0-15,0-1 0 16,5 1 1-16,1-2-1 16,-1 1 1-16,1-1 3 15,-3 2-4-15,-1 0 0 16,-2 1 1-16,-4 2 1 16,0 1 0-16,-2-1-2 15,1 1 1-15,1 0 2 0,-1-1-3 16,0 1 0-1,-1-1 1-15,0 0-2 0,-4 1 2 16,2-1-1-16,-2 0 0 16,2 1 3-16,-3 2-4 15,2-4 1-15,-1 2 0 16,0-2-1-16,-4 5 1 16,0-3 0-16,-3 0-1 15,1 3 2-15,-2 0-1 16,2-1 0-16,2-1 0 15,2 2-1-15,2 0 1 16,0 0 0-16,1 0 0 16,2-1 2-16,0 1-3 15,1-2 1-15,-1 2 0 16,-2-3-1-16,-3-1 1 0,-2 1 0 16,-4-1 1-16,-1 1 3 15,-2 0-5-15,-4 3 1 16,-1-4 0-16,-3 4 4 15,1-1-4-15,-4 1 2 16,2 0 0-16,-2 0 2 16,-2 0-4-16,2 0 0 15,0 0 0-15,0-2 2 16,2-2-2-16,1-2 0 16,0-4-1-16,-2-4 3 15,1 2-4-15,-1-4 2 16,1-1 0-16,-1-2-1 0,1-2 1 15,-4-3 0-15,1-2 0 16,-2-3 1-16,1 2-1 16,-2-2 0-16,2 3 0 15,-1-1-1-15,-1 3 1 16,-2 0 0-16,2 2 0 16,-2 0 2-16,-1 1-3 15,3-2 1-15,0 2 0 16,1 1-2-16,1-4 2 15,1 3 0-15,-1 1 0 16,1-2-4-16,1 3 4 16,0-1-5-16,1 1-3 15,-1 0 6-15,2 2 1 0,-1 0 1 16,1 0-2 0,-2 2 1-16,1-1 0 0,-1 2 1 15,0-1 0 1,-1 0-3-16,-2 0 5 0,-2-1-2 15,2-1 0-15,-4 0 2 16,1-2-3-16,-1 0 1 16,0-2 0-16,-2-3-1 15,2 0 1-15,-2-3 0 16,-1-1 0-16,0 1 2 16,2 1-3-16,-1 3 1 15,0-1 0-15,0 7-3 16,1-2 4-16,1 4-1 15,1-1 0-15,-3 2 0 0,0 1-2 16,3 1-1-16,-2 0 3 16,-2 1-4-16,3 3 4 15,-1-2 0-15,-1 3-5 16,1 1 2-16,-2 1 3 16,1 0-3-16,-1 4 3 15,3-2 1-15,-2 2-1 16,1 0 0-16,-2 1 1 15,2-3 1-15,-1 6-4 16,-1-2 2-16,-2 0 0 16,0 0 0-16,-3 2 0 15,0 0 0-15,-3 0-1 16,-1 1 3-16,-1 2-4 0,-3 0 2 16,-4-1-1-16,-1 3-4 15,-2-3 6-15,0-1-1 16,-1 1 1-16,-1-5 2 15,1 3-4-15,-2-6 1 16,-1 3 0-16,-1 0-1 16,-2 3 1-16,0-1 0 15,-2-1 0-15,-1 3-2 16,-5 3 2-16,2-4-1 16,-2 3-1-16,2 2-2 15,1-5 6-15,2 2-2 16,-2-1 0-16,-4 1-3 0,-2 0 3 15,-4 0-1-15,0 0 1 16,1-1-2-16,2-1 2 16,1 1 0-16,2 0 0 15,-2 2 0-15,0 0 0 16,-2 2 0-16,0 0-1 16,2-4-1-16,2 1 2 15,1-2 0-15,3 2 0 16,0-2 1-16,0-1-1 15,0-1 0-15,0-1 0 16,-1-1-2-16,1 2 2 16,0-1 0-16,1 1 0 15,2 2 0-15,-3 2-1 0,2 0 1 16,1 2-5-16,-1 0 1 16,-3-2 6-16,2-2-2 15,1 0 0-15,-2-6 2 16,5 1-4-16,3-4 2 15,-1-1 0-15,4-3-1 16,-2 0 3-16,2 1-2 16,-1-2 0-16,0 2 2 15,-4 0-2-15,2 1 0 16,-4 1 0-16,-1 0-2 16,-4 0 2-16,-2 1 0 15,-5 0-1-15,-4 2 4 0,-4 0-3 16,-4 4 0-16,-4 3-1 15,-1 1-2-15,-2 3 4 16,-2 1-1 0,-1 1 0-16,-1-1 1 0,1-1-2 15,5 2 1-15,6-3 0 16,4 0-1-16,6 2 1 16,1-3 0-16,1 2 1 15,2-2 1-15,1 0-2 16,4-2 0-16,3-1 0 15,1-2-1-15,3 0 1 16,1-2 0-16,3 1 0 16,-2-1 2-16,2 0-2 15,-2 2 0-15,-2-3 0 16,-2 3-3-16,0 0 4 0,-3 0-1 16,-5 3 0-1,0-3 2-15,3 2-2 0,-2 1 0 16,-1-1-2-16,-3 0 1 15,-1 1 1-15,-2-1 0 16,2 0-1-16,1-2 4 16,1 1-4-16,1-1 1 15,1 2 0-15,1 1-2 16,0 0 3-16,2-1-1 16,3 0 0-16,5-4 2 15,3 1-3-15,-54-12 1 16,72 13 0-16,3-2 0 0,-3 0 0 15,1 2 0-15,-14-1-1 16,3 1 2-16,-3 0-1 16,4 3 0-16,-2-2 0 15,-2 1-2-15,4 1 3 16,1 2-1-16,-4-2 0 16,4 1 2-16,-1-3-2 15,-1 2 0-15,1-2 0 16,-2 3-2-16,-3-4 2 15,-1 3 0-15,-3-1 1 16,-2-1 1-16,0 1-2 16,-1-1 0-16,-1 1 1 15,-1 2-4-15,-2 1 3 16,2 0 0-16,3-2 0 16,2 1 2-16,7-4-2 0,7 0 0 15,3 0 1-15,6 0-1 16,5-2 0-16,0 1 0 15,3 1 1-15,0-1 3 16,0 1-4-16,0-2 0 16,2 2 1-16,-2 0 2 15,0 2-2-15,0-4 0 16,1 4-1-16,-1-4-5 16,0 2-14-16,3 3-75 15,2 5-35-15</inkml:trace>
  <inkml:trace contextRef="#ctx0" brushRef="#br0" timeOffset="71084.8792">9212 12265 324 0,'-12'1'7'16,"1"-2"15"-16,-2-3-14 0,7 0 6 15,1-2-4-15,4-2-4 16,-1 0 31-16,1-3-20 15,1 1 15-15,0 0-16 16,-2 2-9-16,2 2 10 16,-1 3-17-16,-2 0 3 15,-3 3 3-15,-1 1-4 16,-4 1-2-16,-7 1 2 16,0 0 3-16,-4 1-3 15,-2 0-1-15,-3-4 1 16,2 3 17-16,1-3-16 0,-3-3 5 15,-3 3-2 1,0 0-2-16,-1 0 13 16,-2 0-8-16,-4 3-7 0,3-1 6 15,1 2-6-15,-1 0-2 16,2 3 3-16,1-1 0 16,3 2 9-16,1 0-9 15,2 0-3-15,-2 2 12 16,1 2-10-16,2 3 5 15,-4 0-3-15,4 2 0 16,-3 2 3-16,4 1-5 16,0 1-1-16,1 1 13 0,1-1-13 15,4 0 7 1,1-1-5-16,2-2 4 0,1 1-4 16,3-2-3-16,-1 2 2 15,-1 3 1-15,3-1 0 16,0 2-3-16,-1 3 0 15,1 1 2-15,1 2-3 16,2 1 1-16,1 3 0 16,2-1 10-16,1 1-8 15,-1-1 2-15,5 1-4 16,-1-1 6-16,2 0-1 16,2 1-5-16,3-1 0 15,0 1 5-15,3-1-2 16,0-3-3-16,1 2 0 15,3-1 1-15,-3-5-1 0,2 0 0 16,2-1 0 0,0-2 2-16,2 0-2 0,0-2 0 15,-1-1 0-15,0 0 4 16,-1-2-5-16,-2 0 1 16,-2 0 0-16,0-1 4 15,0 0-2-15,-1 1-2 16,0-3 0-16,0 0 3 15,0 1-5-15,0 1 2 16,1-2 0-16,0 0-2 16,3 2 2-16,1-1 0 15,-2 0-3-15,5-2 7 16,-1 3-5-16,2-4 1 16,-1 2 0-16,-1-2 3 0,4 1-1 15,-1-2-2-15,-1 0 0 16,3 0 0-16,-2-2-4 15,0 2 4-15,-1-5 0 16,0 0 0-16,0 2 0 16,1-2 0-16,-2-3-1 15,1 1 6-15,0-3-5 16,0-2 0-16,-4-1 0 16,2 0 7-16,-1-1-5 15,-3 0-2-15,0-1 0 16,2 2 5-16,-2-3-5 15,-1 2 0-15,4 0 0 16,-3 0 0-16,1 0 1 0,2 0-1 16,-2-1 0-16,1 1-2 15,2-1 2-15,3-2 0 16,0 1 1-16,-2-2-2 16,4 0 3-16,-1-3-1 15,-4-2-1-15,1 3 2 16,0-4-3-16,-2-1 1 15,1 0 0-15,-3 0 2 16,1 0-1-16,-2-2-1 16,-1 4 0-16,-1 0 2 15,0-4 2-15,-2 1-4 16,1 0 1-16,-1-2 4 0,1 2-2 16,-2-2-3-16,-1 0 0 15,1 0 2-15,-4-2-3 16,4 0 1-16,-3 4 0 15,3 0 4-15,-5-1-2 16,-1 4-1-16,-1 0 2 16,-1-1 2-16,-1-1-5 15,-1-3 0-15,2-1 0 16,-2-3 4-16,1 0-2 16,-2-1-2-16,1 2 0 15,-1-4 0-15,1 2-2 16,1-2 2-16,-2 0 0 15,1 2 1-15,1 0 1 0,-2 1-2 16,1 1 0-16,-1-1 5 16,1 1-5-16,-3-1 1 15,1 0 0-15,-2-1 5 16,2 1-3-16,-2-3-2 16,1 1-1-16,-1-1 4 15,0 1-4-15,2 1 0 16,-3 2 1-16,1 1 3 15,2 3-2-15,-1 1 1 16,-5 1 2-16,6-2 1 16,-5 2-6-16,2 0 3 15,-1 0-2-15,-2 1 9 16,0 0-8-16,1 0 6 0,-1 1-5 16,-2-1 0-16,2-1-3 15,-6 2 1-15,4 1 2 16,-1 1 12-16,-4 0-13 15,4 3-1-15,-1 0 1 16,1-1 2-16,-3 1-8 16,4 1 4-16,1 0 0 15,-3 1 0-15,-1 1 2 16,1-1-2-16,-1 3 0 16,-2-2 4-16,5 2-6 15,1-1 2-15,1 2 0 16,0-2 0-16,0 0 1 0,3 1-1 15,-3-1 0 1,-1 3-1-16,1-4-1 16,-3 3 2-16,4-1 0 0,-1 1-4 15,1 0 6-15,-1 1-2 16,1-2 0-16,0 2 4 16,3 0-5-16,0 0 1 15,2 0 0-15,3 0-2 16,-1 0 2-16,2 0 0 15,-2 0 0-15,1 0-1 16,1 0-1-16,-1 0 2 16,0-1-8-16,0 1 6 0,2 0-15 15,-2 0-8 1,0 0-2-16,1 0-29 0,2 1 22 16,3 1-51-16,0 2-95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47:08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29525 10054 386 0,'-7'-4'61'16,"0"-3"-46"-1,2 1 1-15,-1 0-7 0,0-1 32 16,2 3-19-16,-1 0-4 15,2-1 15-15,0 1-26 16,-1 0-1-16,-1 0 6 16,1-1-3-16,-3 1 8 15,-1 0-17-15,3 1 7 16,-2 1-7-16,-5 1 0 16,0-2 1-16,-2 1-6 15,-5 0 5-15,-5 2 0 16,1 0 2-16,-6 0 0 15,0 2-2-15,-1-2 0 16,-2 2 1-16,3-4 3 16,1 2-2-16,0 0 3 0,0-2 9 15,2 2-14-15,3 0 16 16,0 2-16-16,4-2 3 16,-2 3 1-16,2 0-3 15,-1 1 6-15,-1 1-3 16,-2 4-4-16,-3 3 0 15,2-2 0-15,-4 3 6 16,1 3 0-16,0-1-3 16,-1 2 6-16,1 2 5 15,3-2-10-15,3 4 1 16,0-1 2-16,4-1 2 16,2 4-5-16,0-2 0 0,1 3 1 15,2-2 9 1,0 4-7-16,0-1-6 0,1 2 3 15,0 1 1-15,2 3 8 16,-1 0-2-16,1 3-4 16,1 0 8-16,2 1-12 15,-1-2 4-15,3-1-7 16,2 1 5-16,0-1-3 16,4 0-2-16,1 4 3 15,4 2-2-15,1 3-1 16,-1-1 0-16,4 3-2 15,2 0 2-15,1-4-3 16,3-2 4-16,-1 2-1 0,1-3 1 16,1-4 2-16,-1-1-4 15,-1 0 1-15,-1-4-3 16,3-2 3-16,-3-1 0 16,4-1 0-16,-1-1 2 15,4 0-2-15,1-1 0 16,0-1-3-16,0-2 3 15,4-2-9-15,0 1 9 16,1-3 0-16,0 0 0 16,2-1-3-16,2-4 2 15,-1 2-2-15,0-4-5 16,1 0 3-16,-1-4 5 0,-1 0 0 16,0-5-1-16,-2 1 2 15,0-6-1-15,-1 1 0 16,0-3 2-16,1-1-2 15,0-2 0-15,2 0 0 16,-2-2-1-16,2-1 5 16,-4-2-4-16,-2 0 0 15,-2 0 1-15,0-3-4 16,-2 0 3-16,-1-3 0 16,0-1 3-16,-2-3 0 15,-1-1-3-15,-2 0 0 16,1-1 6-16,-2 1-3 15,-1 1-3-15,2-2 0 16,-4 2 2-16,0 0 2 0,-4-2-4 16,0-2 0-16,-4-1 4 15,-1-2-3-15,-2-3 1 16,-2-1-1-16,-5-2 2 16,0 1-2-16,-3 0-1 15,0 0 0-15,-2-4-1 16,1 2 1-16,-1 1 1 15,1 2-1-15,-2 4 0 16,3 5 4-16,-2 5-12 16,2 7 8-16,0 3-44 15,4 3 19-15,-1 2-26 0,3 4-23 16,2 1-48-16</inkml:trace>
  <inkml:trace contextRef="#ctx0" brushRef="#br0" timeOffset="706.5912">29479 11006 226 0,'0'0'322'16,"0"2"-319"-16,-1-4 1 16,-1 1 10-16,1-1 52 0,1 2-14 15,0 0-51-15,0 0 5 16,1 0 3-16,-1 0-3 16,0 0 22-16,0 2-17 15,0-2-6-15,0 0 17 16,-1 0-21-16,1 0 4 15,-2 0-5-15,1 0-17 16,-1 0 1-16,1 1-73 16,-2 2-190-16</inkml:trace>
  <inkml:trace contextRef="#ctx0" brushRef="#br0" timeOffset="2293.5857">31769 10652 480 0,'-15'-9'57'0,"0"0"-13"15,0 1-23-15,1 1 27 16,0 2-12-16,-1 1-12 15,-2 0 17-15,2-2-30 16,-4 2 12-16,-2 1 0 0,3-1-15 16,-1 2 10-16,0 2-14 15,-1 2 0-15,-1 1-3 16,-2 2 3-16,-3 4-4 16,1 2 0-16,-4 3-2 15,2 2 1-15,1 1 1 16,0 1 0-16,4 1-1 15,2 1 1-15,1-1 0 16,0 2-1-16,2 1-3 16,0 5 4-16,1-3 0 15,2 5 4-15,2 0-4 16,4 1 1-16,1 0 0 16,4 0-1-16,1 0 5 15,5-2-5-15,3 2 0 16,2-2 0-16,2-1-1 0,3-1 1 15,4-3 0-15,1 0 0 16,0-3 2-16,3-2-2 16,1-1 0-16,-1-4 1 15,4-1 8-15,1-2-9 16,-1-1 0-16,2-2 1 16,-2-3 5-16,2-3-7 15,-1-1 1-15,2-4 0 16,0 0 2-16,1-7 3 15,-3 1-3-15,0-3 4 16,-1-3-1-16,-1-2 0 16,-5 0-2-16,-1-3-3 0,-1-1 10 15,0-5-9-15,-1-2 0 16,-2-2 1-16,1-5 6 16,0 0-7-16,-4-1 18 15,-4-2 0-15,-3 2 25 16,-5 1-27-16,-8 0 8 15,-3 3 17-15,-6 3-39 16,-1 1 1-16,-2 4-4 16,-3 5-2-16,0 4-6 15,2 4 6-15,-4 5-11 16,0 6 1-16,-3 1-37 16,1 6-16-16,-3 6-50 0,-4 2-102 15</inkml:trace>
  <inkml:trace contextRef="#ctx0" brushRef="#br0" timeOffset="5399.653">29372 10067 556 0,'0'-10'4'16,"-2"1"11"-16,0-1 21 0,-1-2 17 16,0 3 5-16,-1 1-21 15,1-2-21-15,0 3 22 16,-1 1-11-16,1 1 6 15,0-1-1-15,-1 3-24 16,-1 0 4-16,-1 2-12 16,0 0 3-16,-3 1-3 15,-3 1 2-15,0 1-2 16,-2 5 0-16,-2 1-2 16,0 1 2-16,0 6 0 15,-1-1 0-15,1 3-6 16,-2 3 6-16,1 2 0 0,1 2 0 15,3-1-7-15,-2 2 7 16,4-1 0-16,1 1 1 16,3-1-7-16,0 0 11 15,3 0-5-15,1 2 0 16,-2-1 0-16,3 1 0 16,0-1 0-16,2 1 0 15,0 1-3-15,2-1 4 16,0-2-1-16,3 0 0 15,-2-3 1-15,3-1-1 16,2-3 0-16,0 1 0 16,0-2 0-16,1-1 0 15,-2-2 0-15,2 1 0 0,0-4 1 16,0 2-2-16,-1-4 1 16,3 0 0-16,2-2-1 15,1-1 1-15,-2 1 0 16,1-1-1-16,3-2 5 15,-4-1-4-15,2-1 0 16,2-1 0-16,0 0 0 16,-1-1 2-16,4-1-2 15,0 0 0-15,1-1 3 16,1 0-3-16,1-1 0 16,-2 1 1-16,0-1-1 15,0-1 1-15,-2 2-1 16,0-3 8-16,-3-2-3 15,-1 0 5-15,2-4-3 0,-2-2-4 16,-2-2 18-16,3-5-8 16,-4-3 5-16,-2-2-2 15,-1-5-16-15,-2-3 11 16,-1 2-6-16,-4-2-1 16,-1 4 22-16,-3 2-9 15,-1 3 0-15,-2 2-3 16,-3 2-7-16,0 3-6 15,-2-1-1-15,-3 2 2 16,0 3-6-16,-3 2 4 16,-2 1-3-16,-1 3-5 15,-4 4-32-15,-3 2 2 16,0 2-44-16,-4 3-59 0,0 6-104 16</inkml:trace>
  <inkml:trace contextRef="#ctx0" brushRef="#br0" timeOffset="7013.3698">31655 10174 611 0,'-6'-8'2'16,"-1"3"-4"-1,0 0 5-15,-1-2 18 0,-1 4 14 16,-1-3 0-16,1 1-5 15,1 2-4-15,-2 1-23 16,2-1 10-16,-1 2-8 16,-2 0-2-16,0 1 12 15,-1 0-13-15,0 0 6 16,0 1 1-16,-1 2-5 16,-2-2-2-16,0 1-2 15,-1 3 5-15,-2 1-10 16,1 0 8-16,0 5-3 0,0-2 0 15,-1 1 2 1,1 1-6-16,1 0 4 0,0 0-5 16,2 1 5-16,1 3 2 15,0-3-1-15,4 2-2 16,1-1 5-16,1-1-8 16,1 0 3-16,3-3 1 15,-2 5-1-15,4-3 1 16,-1 0 0-16,1 0-1 15,1 3 3-15,1-2-2 16,1 0 0-16,1 0 0 16,0 0 0-16,0 1 1 15,3 1-1-15,1-2 1 16,1 1 3-16,-1-2-4 16,4-1 0-16,0 2 3 0,2-2 1 15,0-1-4-15,-1 1 0 16,0-1 4-16,1-1-1 15,1 0-3-15,-1-2 0 16,-1-1 2-16,3-2-3 16,-2 0 2-16,0 0-1 15,1-2 5-15,0 1 2 16,0-4-7-16,0 1 0 16,2-2 3-16,-4-1 9 15,3-3-6-15,-1 1 3 16,0 0 0-16,-2-2-5 15,3-1-4-15,0 1 0 0,0-1 4 16,-1-3 2 0,-1 2-6-16,0-1 5 0,-2 1 21 15,-2 1-25-15,-2-3 17 16,1 1-12-16,-2-3 1 16,-2 2 7-16,2-3-10 15,-5-2 12-15,1 0-9 16,-4-4-6-16,-2 3-1 15,0-1 0-15,1 2 4 16,-3 3 9-16,0-1-12 16,0 3-1-16,-3 0 5 15,0 3-2-15,0-1-3 16,-1 1 0-16,-2 2-1 0,1 0-6 16,-1 3 7-16,3-1 0 15,-1 1-13-15,0 1 3 16,0 3-6-16,1 2-5 15,-4 1-18-15,0-1-13 16,-2 4-41-16,-2 0-36 16,0 2-217-16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49:51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10723 4045 291 0,'-8'0'7'0,"-1"-7"-4"15,-3-3 3-15,3 3 2 16,5 3 0-16,1 0-5 16,3 4-3-16,1-1 1 15,-1 1-1-15,2 0-11 16,1 0 6-16,1-2-38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52:58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A69199F3-457D-4F37-9F4F-88F3AEBAB96F}" emma:medium="tactile" emma:mode="ink">
          <msink:context xmlns:msink="http://schemas.microsoft.com/ink/2010/main" type="inkDrawing" rotatedBoundingBox="20691,8918 20701,8921 20699,8926 20689,8922" semanticType="callout" shapeName="Other">
            <msink:sourceLink direction="with" ref="{CB41D859-6E22-4486-91BF-5BD7E929CC47}"/>
          </msink:context>
        </emma:interpretation>
      </emma:emma>
    </inkml:annotationXML>
    <inkml:trace contextRef="#ctx0" brushRef="#br0">20701 8922 168 0,'0'1'32'15,"-1"-1"-28"-15,-1 2 6 16,1-2 24-16,1 0-16 16,-2 0 5-16,1-2-23 15,1 2 0-15,-2-1-2 16,1-1-26-16,1 0-59 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52:40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CB41D859-6E22-4486-91BF-5BD7E929CC47}" emma:medium="tactile" emma:mode="ink">
          <msink:context xmlns:msink="http://schemas.microsoft.com/ink/2010/main" type="inkDrawing" rotatedBoundingBox="18202,9189 18793,9208 18792,9256 18200,9238" shapeName="Other">
            <msink:destinationLink direction="with" ref="{A69199F3-457D-4F37-9F4F-88F3AEBAB96F}"/>
          </msink:context>
        </emma:interpretation>
      </emma:emma>
    </inkml:annotationXML>
    <inkml:trace contextRef="#ctx0" brushRef="#br0">18231 9221 358 0,'-10'3'14'15,"2"-3"29"-15,4 1-7 16,-1-1-12-16,4 0 28 16,-1-1-17-16,2 1-11 15,0 0-20-15,0 0-4 16,2-1 0-16,1 2 6 0,3-1-3 15,4 1 10-15,5-1-8 16,3 2 0-16,4-4 4 16,5 0-6-16,3-3-4 15,1 2 1-15,4-2 0 16,-1 1 1-16,1-1 0 16,0 5 1-16,-4 0-2 15,1 0-3-15,-4 5 3 16,-2-3 0-16,-1 5 1 15,-1-4-1-15,-1 4 0 16,-3-2 0-16,-1 0 0 16,-2-2 2-16,-5 0-4 0,-3 0 2 15,-1 0 0 1,-3-1 7-16,-2-2-3 0,-2 2 3 16,1-1 0-16,-2-1-7 15,0 0 0-15,2 2-37 16,-1 1-48-16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54:29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1D67CA41-1CA9-48A7-ADAF-FE71F49738FE}" emma:medium="tactile" emma:mode="ink">
          <msink:context xmlns:msink="http://schemas.microsoft.com/ink/2010/main" type="inkDrawing" rotatedBoundingBox="10569,7986 11256,13806 10941,13843 10253,8023" semanticType="callout" shapeName="Other">
            <msink:sourceLink direction="with" ref="{D02D3341-839E-4F86-8345-F3877B1D0F3D}"/>
          </msink:context>
        </emma:interpretation>
      </emma:emma>
    </inkml:annotationXML>
    <inkml:trace contextRef="#ctx0" brushRef="#br0">10500 8226 282 0,'9'-12'0'0,"-3"-1"11"16,0-3 2-16,3-4 3 16,0 1 24-16,-1-1-2 15,-1 1 22-15,-3 0-25 0,-2 2-11 16,-4 2-12-16,1-1 4 15,-2 4 7-15,-3-1 0 16,0 6-18-16,-1-1 5 16,1 6-10-16,-2-1 3 15,-1 2-2-15,2 1-1 16,1 4 0-16,-2 4 0 16,-2 4 0-16,1 7-1 15,-2 7 1-15,-2 6 0 16,-2 6 0-16,0 6 0 15,-1 5 3-15,1 2-3 16,1 5-1-16,1 6 1 16,4 0 0-16,2 2 1 0,-2-1 0 15,9 0 0-15,0-3 2 16,7 3 12-16,4 0-11 16,2 1-3-16,5 3 1 15,7-2-2-15,4 5 11 16,2 5-8-16,2 0-3 15,1 3 3-15,-1 0 1 16,-3 3-4-16,-3-3 0 16,-4 2 1-16,-4 4 1 15,-6 3 1-15,-9 1-3 16,-5 3 8-16,-5-1-7 16,-6 2-1-16,0-3 0 0,0-1-3 15,0-8-4 1,3-9 4-16,0-10-5 0,2-14 3 15,1-11-6-15,1-10 3 16,1-7-17-16,1-6 25 16,1-5-2-16,1-1-6 15,1-1 4-15,3-3-2 16,1 7 7-16,4-3-1 16,1 4 0-16,4 0 0 15,-1 3 1-15,1 0 0 16,1 2-1-16,2 5 12 15,1 3-9-15,4 6 8 16,2 2-10-16,4 3 2 16,-1 7 9-16,1 1-3 0,-5 7 6 15,-6 3 6-15,-5 8-13 16,-5 4 7-16,-8 7-6 16,-2 12-8-16,-2 5 9 15,-6 10-9-15,1 7 2 16,2 5 2-16,-4-2-1 15,6 0-3-15,2 3-1 16,2-6 0-16,6-4 1 16,5 2 1-16,6 0-2 15,6 4 4-15,7-2-2 16,6 1-2-16,4-1 0 16,8-8 0-16,1-6 5 15,2-2-3-15,-2-6-1 16,-9-8-1-16,-6-5 0 0,-7-6 0 15,-9-9 0-15,-7-7 3 16,-4-6-3-16,-1-11 0 16,-3-6-44-16,-3-11-13 15,2-7-64-15,-4-11-288 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54:31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1BF59D3F-66C2-4A24-85B2-8744D3407AAB}" emma:medium="tactile" emma:mode="ink">
          <msink:context xmlns:msink="http://schemas.microsoft.com/ink/2010/main" type="writingRegion" rotatedBoundingBox="6672,11092 9398,9664 9883,10591 7158,12019"/>
        </emma:interpretation>
      </emma:emma>
    </inkml:annotationXML>
    <inkml:traceGroup>
      <inkml:annotationXML>
        <emma:emma xmlns:emma="http://www.w3.org/2003/04/emma" version="1.0">
          <emma:interpretation id="{C5F80664-9C79-4674-A083-13142E6D1E42}" emma:medium="tactile" emma:mode="ink">
            <msink:context xmlns:msink="http://schemas.microsoft.com/ink/2010/main" type="paragraph" rotatedBoundingBox="6672,11092 9398,9664 9883,10591 7158,120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939751-9AC9-4008-B8F3-0E01F55899D6}" emma:medium="tactile" emma:mode="ink">
              <msink:context xmlns:msink="http://schemas.microsoft.com/ink/2010/main" type="line" rotatedBoundingBox="6672,11092 9398,9664 9883,10591 7158,12019"/>
            </emma:interpretation>
          </emma:emma>
        </inkml:annotationXML>
        <inkml:traceGroup>
          <inkml:annotationXML>
            <emma:emma xmlns:emma="http://www.w3.org/2003/04/emma" version="1.0">
              <emma:interpretation id="{D02D3341-839E-4F86-8345-F3877B1D0F3D}" emma:medium="tactile" emma:mode="ink">
                <msink:context xmlns:msink="http://schemas.microsoft.com/ink/2010/main" type="inkWord" rotatedBoundingBox="6672,11092 9398,9664 9883,10591 7158,12019">
                  <msink:destinationLink direction="with" ref="{1D67CA41-1CA9-48A7-ADAF-FE71F49738FE}"/>
                </msink:context>
              </emma:interpretation>
            </emma:emma>
          </inkml:annotationXML>
          <inkml:trace contextRef="#ctx0" brushRef="#br0">7332 11393 493 0,'3'-18'6'0,"-10"-7"50"0,-4-3-21 16,-9 0 7-16,-3 3-34 15,-4 8 7-15,-1 5-11 16,-5 7-2-16,0 8-2 16,-1 7 0-16,0 7 2 15,1 7-4-15,6 5 2 16,3 0 0-16,2 7 2 16,1 0-2-16,7 1 0 15,4 4-1-15,4-5-1 16,8-5-1-16,5-5 3 15,0-6 0-15,5-8-2 16,3-11 6-16,2-6-2 0,2-9-2 16,2-10 4-16,-2-3-1 15,1-6-3-15,-5 2 0 16,-4 3 4-16,-3 2-1 16,-5 6-3-16,-3 3 0 15,-3 5 1-15,-2 1 11 16,1 3 4-16,1 2-4 15,0 4-12-15,3 1-5 16,3 4 3-16,0 0 2 16,1 5 0-16,1 3 2 15,6 4-1-15,2 5-1 16,-1 4 3-16,4 2-2 16,1 6-1-16,2 1 0 0,-1 3-5 15,3 1 3 1,0-1-46-16,1-5-40 0,-4-3-77 15</inkml:trace>
          <inkml:trace contextRef="#ctx0" brushRef="#br0" timeOffset="240.8612">7416 11560 554 0,'13'-17'12'16,"1"3"7"-16,-7-1 3 15,-4 5-16-15,3 6-2 16,0 5-2-16,3 8 0 16,1 4 12-16,1 14-12 15,2 7-1-15,4 7-1 0,-1 3-22 16,5 1-41-16,1-5-44 16,-1-9-58-16</inkml:trace>
          <inkml:trace contextRef="#ctx0" brushRef="#br0" timeOffset="812.0931">7525 11344 436 0,'-5'-30'19'0,"5"-4"26"0,-3-3-9 16,3-6-23-16,6-3 17 15,2-1 7-15,1 0-25 16,-1 1 12-16,-2 0-12 16,-1 4-7-16,-2 4 6 15,-6 1-9-15,1 2-1 16,-5 4-1-16,-2 0-2 16,-1 4 2-16,-4 4 2 15,4 6 0-15,-2 6-4 16,1 7-2-16,-2 6 4 15,4 11 0-15,-3 7-1 16,2 10-2-16,-1 9 3 0,1 7 0 16,8 5 8-16,4 4-7 15,5-2-1-15,7-1 0 16,6-4 4-16,7-7 0 16,6-9-3-16,4-6 1 15,1-9 1-15,3-7 2 16,-2-8-4-16,-1-7 0 15,-7-5 4-15,5-5-3 16,-3-2-2-16,-5-2 0 16,-7 1 0-16,-4-2 0 15,-6 3 0-15,-14 2 0 16,-3 2-10-16,-7 3 6 16,-5 7 4-16,-8 3 0 0,1 6-2 15,1 8 5-15,-1 6-3 16,2 5 0-16,4 2-2 15,7 2-3-15,3-4 5 16,11-3-27-16,6-2-7 16,11-5-20-16,6-5-2 15,6-5-84-15,7-8-134 16</inkml:trace>
          <inkml:trace contextRef="#ctx0" brushRef="#br0" timeOffset="1057.952">8023 11164 295 0,'19'-17'84'0,"-4"2"31"15,-3 1-46-15,-6 3-18 16,-1 4 8-16,-5 3-19 16,1 1-40-16,-1 3 0 0,5 4 2 15,2 3 2-15,5 6 2 16,4 5-4-16,2 4-2 16,3 8 4-16,-1 0-4 15,2 2 0-15,2-1-14 16,-2-3-47-16,3-4 2 15,-2-5-46-15,2-9-140 16</inkml:trace>
          <inkml:trace contextRef="#ctx0" brushRef="#br0" timeOffset="1429.7371">8503 10774 465 0,'9'-30'7'0,"-3"-1"49"0,-5-1-40 15,-4-1 18-15,-2 3-5 16,-1 4-3-16,-3 2 10 16,-2 7-21-16,-1 2-4 15,0 8-11-15,-1 4 1 16,-1 6-1-16,-2 10 0 15,0 4 0-15,-4 9-3 16,2 4 5-16,-1 6-2 16,6 0 0-16,4 1 0 0,6-1-2 15,6-6 3-15,8-4-1 16,3-6 8 0,10-7-6-16,1-9 6 0,3-4-3 15,2-3-2-15,-3-8 0 16,3-4-1-16,-1-4-1 15,-4 2 1-15,-1-3-2 16,-2 1-10-16,-4 2-20 16,0 3-41-16,-2 2-30 15,-1 2-152-15</inkml:trace>
          <inkml:trace contextRef="#ctx0" brushRef="#br0" timeOffset="1679.5931">8754 10614 296 0,'7'0'184'16,"-1"1"-143"-16,-3-1-34 16,-1 0 2-16,-1 3 24 15,2 2 2-15,2 0 3 16,1 5-23-16,4 1-7 16,-1 4-7-16,6 2 5 15,0 3-4-15,4 2-2 16,1-1-10-16,3-1-29 15,4-4-57-15,0-6-206 16</inkml:trace>
          <inkml:trace contextRef="#ctx0" brushRef="#br0" timeOffset="1874.4802">9027 10549 520 0,'-6'-7'3'15,"-3"-1"28"-15,0-2 0 16,-3-4-30-16,10 4 3 16,1 2-4-16,2 2-4 15,4 1 2-15,4 5-45 16,0 0-54-16,3 0-48 16</inkml:trace>
          <inkml:trace contextRef="#ctx0" brushRef="#br0" timeOffset="2072.5431">9197 10361 424 0,'1'-4'72'0,"-7"2"-17"15,-4-3-16-15,1-1-20 16,3 2 3-16,0 0-9 16,4-1-13-16,4 2 0 15,2 0-12-15,5-3-7 16,8 1-33-16,2-2 15 15,4-3-38-15,2 3-6 16,0-3-48-16</inkml:trace>
          <inkml:trace contextRef="#ctx0" brushRef="#br0" timeOffset="2204.4801">9443 10196 358 0,'7'-6'88'0,"-5"-1"-18"15,-2 3-29-15,-3 1-37 16,1 0-4-16,1 1-9 15,2 2-36-15,2 2 10 16,2 1-44-16,4-1-19 16</inkml:trace>
          <inkml:trace contextRef="#ctx0" brushRef="#br0" timeOffset="2345.8772">9628 10103 594 0,'-8'4'8'0,"-2"-1"45"16,-5-4-53-16,3-2-10 15,7 4-51-15,8 7-168 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5:48:27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B95DE37-6405-4B2F-BE7A-39E949CF8FE1}" emma:medium="tactile" emma:mode="ink">
          <msink:context xmlns:msink="http://schemas.microsoft.com/ink/2010/main" type="inkDrawing" rotatedBoundingBox="10610,13965 22816,13242 23086,17805 10880,18527" rotationAngle="217529248" semanticType="enclosure"/>
        </emma:interpretation>
      </emma:emma>
    </inkml:annotationXML>
    <inkml:trace contextRef="#ctx0" brushRef="#br0">10982 14534 538 0,'-15'-32'8'0,"0"3"0"16,-4 10 26-16,-2 2-5 16,5 5 6-16,2 5-7 15,4 2 6-15,2 0-27 16,2 5 18-16,2-3-25 15,1 3-3-15,3 5 3 16,3 10 1-16,4 15 4 0,4 22-5 16,8 22 4-1,5 24-4-15,2 13 0 16,2 15 0-16,2 7 10 16,-2 10-9-16,2 7 9 0,0 6 3 15,-1 0-12-15,0-5 16 16,-2-2-6-16,-2-11-11 15,-3-14 5-15,-5-20-3 16,-4-19-2-16,-6-25 0 16,-2-19-4-16,0-17 3 15,-2-10-26-15,0-4-15 16,0-3-7-16,1-3-34 0,0 1 4 16,1-1-68-1</inkml:trace>
    <inkml:trace contextRef="#ctx0" brushRef="#br0" timeOffset="3194.1572">10861 14764 267 0,'3'-27'355'0,"-1"8"-355"0,-2 8 1 15,-2 2-2-15,5 2 2 16,5 0 7-16,5-2 12 16,5-4-11-16,9-7 14 15,6-4-11-15,8-7 0 16,7-6 11-16,7-4-21 15,10-4-2-15,2-2 0 16,6-1 3-16,4 4-4 16,8 5 1-16,2 5 0 15,1 7 1-15,3 6 2 16,0 4-3-16,-2 7 0 16,2 4 5-16,2 5-4 15,1 2-1-15,1 7 0 0,2-2 10 16,3 4-6-16,1 0-4 15,6 0 0-15,3-3 3 16,-2-5-4-16,3-5 1 16,2-6 0-16,-2-8 0 15,-2-5 3-15,4-5-3 16,3-2 0-16,2-4 1 16,4-1-1-16,10 0 0 15,2 2 0-15,3 1-3 16,3 2 3-16,-5 2 0 15,-4 4 0-15,-3 1 3 16,2 4-4-16,0 0 1 16,3 2 0-16,2-1-1 15,0 0 1-15,-1 1 0 16,-1-1 0-16,-10 2 2 0,-2 1-3 16,-2-1 1-16,-2 1 0 15,-4 1 0-15,1-1 1 16,3 1-1-16,1 1 0 15,-5 1 3-15,2-1-3 16,-4 2 0-16,-5 2 1 16,-5 2 1-16,2 1 0 15,-5 2-2-15,-1 3 0 16,-1 0 4-16,1 0-4 16,3 3 0-16,0-1 0 15,-3 1 1-15,0-1 1 16,-2 2-2-16,-5-3 0 15,-2 3 2-15,0 1-2 0,-3 0 0 16,-2 1 0-16,-1 3 1 16,0-1-1-16,-1 1 0 15,1 0 0-15,0 1 3 16,3 0-5-16,0 0 2 16,0-1 0-16,-3 3-2 15,0 0 4-15,-2 0-2 16,-2 1 0-16,1-1-1 15,-3 0 1-15,0 0 0 16,-3 0 0-16,0-4 1 16,-2 1 0-16,-1-4-1 0,1 1 0 15,-2-3 1-15,4 0-2 16,0-1 1-16,2 0 0 16,-3 1-1-16,0-2 2 15,-3 0-1-15,-5 1 0 16,0-2 0-16,0-2-1 15,-3 4 1-15,-4-2 0 16,0 0 0-16,-3 0 2 16,-4 1-2-16,-2 1 0 15,-2 1 1-15,1-3-3 16,0 4 2-16,0-1 0 16,-1-1 0-16,1 0 1 0,-3 1-1 15,-1 0 0-15,2-1 3 16,-2-2-5-16,0 3 2 15,-3-1 0-15,-2-1-4 16,-4 3 5-16,2 3-1 16,-7 1 0-16,1 6-3 15,-4 0 2-15,1 8 1 16,-3 6 0-16,1 6 4 16,0 8-2-16,0 8-2 15,0 6 0-15,0 3 5 16,-3 4-5-16,0 4 1 15,-2 3-1-15,1 1 0 16,0 4 3-16,1 7-4 16,1 3 2-16,2 1-1 15,3 4 2-15,3 4-1 0,1-4 0 16,-1 0-1-16,7 3-2 16,-1-3 2-16,-2 0 0 15,4-2 3-15,2 4-3 16,-3-1 0-16,0-3 0 15,-1 6 0-15,2-1-5 16,-3-1 5-16,-1-2 0 16,-2-1 6-16,-2-5-9 15,-4-7 3-15,-3-7 0 16,0-7-4-16,-3-8 4 16,-3-9 0-16,-3-9 0 15,-8-6-16-15,-2-8 13 16,-2-3-3-16,-3-2 6 15,0-2 0-15,-3-1 3 0,0 0-3 16,-2-2 0-16,-1 1 6 16,-1 0-4-16,0-4 2 15,-1 0 4-15,0-3 2 16,-2 3-10-16,-5 3-4 16,-2 0-2-16,-5 1 12 15,-2 1-7-15,-1 4 1 16,-2 1 0-16,-4 3 0 15,1 2 2-15,-4 3-2 16,-2 0 0-16,-1 0 1 16,-5 0-1-16,0 2 0 0,-96 58 1 15,113-72-3 1,0-3 5-16,-2 2-3 0,1 1 0 16,-30 13 4-16,-2 4-4 15,-3-3 0-15,0 1 1 16,-3 0 3-16,-2-1-2 15,-1-1-2-15,-6-1 0 16,-2 0 1-16,-2-3-2 16,-1-2 1-16,-2 0 0 15,0 0 18-15,1 1-16 16,1 1 7-16,-3-1 0 16,-1 2-5-16,-3-4 5 15,-2 0-4-15,-2-5-4 0,-3 0 12 16,-6-5-10-16,-2-3 2 15,0-1-5-15,1-1 7 16,0-2-7-16,5 1 0 16,2 1 2-16,1-3 0 15,0 5-2-15,0-1 0 16,0-2 0-16,-2 0-1 16,-1 1-1-16,-7-3 2 15,-1-1 0-15,1 0-2 16,-2-3 2-16,2 0 0 15,4-5-3-15,0 3 5 16,0 0-3-16,1 2 1 0,-1 0 0 16,2 2-1-16,-1-1 4 15,2 2-3 1,-4 0 0-16,1-1-2 16,0 1 2-16,2-1 0 0,-1-2 3 15,7-2-2-15,2-1-1 16,2 1 0-16,2-3-2 15,2 1 8-15,1-2-5 16,-4 1-1-16,5-1 1 16,-1 3 6-16,-1-4-5 15,2 4-2-15,-2 2 0 16,4-2 6-16,-2 2-8 0,4 1 2 16,4 1 0-1,0 2 1-15,3 3 0 0,-2 1-1 16,3 0 0-16,-1 3 2 15,1 0-3-15,-1 2 1 16,-2 2 0-16,1 1 1 16,0 2-1-16,-1 0 0 15,2 4 0-15,-1-1 2 16,-4 0-4-16,3 0 2 16,0-1 0-16,2 0 0 15,3-2 1-15,4 0-1 16,0 0 0-16,3-1 4 15,1-2-5-15,0-2 1 0,2 1 0 16,1-4-4 0,1-1 6-16,2 1-2 0,-1-1 0 15,-2-2-1 1,0-3-5-16,0 0 5 0,-2 1-2 16,-2-4-3-16,-2-4 5 15,-3 1-4-15,-4 0 5 16,0-5-6-16,2-3 5 15,0 2 1-15,3-3 0 16,1-2-4-16,-1 3 8 16,3-3-4-16,1 4 0 15,4 0 5-15,2 1-10 16,1 5 5-16,0 1 0 16,3 0 4-16,-1 1-4 15,0 2 0-15,0-2-1 16,0 2-1-16,1 0 2 15,0 0 0-15,0-1 3 0,-1-1-2 16,-1 1 3-16,-3-1-4 16,0 1 0-16,0-2-3 15,0-1 3-15,3 1 0 16,0-3 2-16,-2 2-3 16,-1-3 1-16,-2 2 0 15,0 1-2-15,1-4 11 16,-1 2-14-16,1 1 5 15,-1-1 0-15,2 1 3 16,-3 1 0-16,1-1-3 16,3 2 0-16,0-2-3 15,0 2 3-15,5-1 4 0,3 1-2 16,3-2-2-16,4-2 2 16,-2 2-2-16,2-5 0 15,1-1 0-15,2-2-1 16,2-2 1-16,4-1 0 15,3-1-2-15,3-2 2 16,0 2 0-16,2-2-2 16,-1-2-5-16,0-1 6 15,-5-3-3-15,0-3-5 16,-3-3 9-16,-2-2-1 16,-2 0 1-16,0-2-1 15,-1-1 2-15,-3 0-2 0,6-1 1 16,-5-4 0-16,1-1 0 15,1-5 0-15,3-1 0 16,-1-3 0-16,4 2 4 16,-2 0-5-16,3 1 1 15,2 4 0-15,3 0-2 16,1 4 3-16,1-1-1 16,4 5 0-16,1 1-1 15,3-1 0-15,2-2-1 16,5-1-7-16,4-2 8 15,2-3-29-15,5-2-41 16,3 3 32-16,3-1-201 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54:46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8D4C42E4-D5CF-47C0-ABEE-5BB3EE6D9CCC}" emma:medium="tactile" emma:mode="ink">
          <msink:context xmlns:msink="http://schemas.microsoft.com/ink/2010/main" type="inkDrawing" rotatedBoundingBox="26186,4069 26192,4083 26188,4085 26182,4071" shapeName="Other"/>
        </emma:interpretation>
      </emma:emma>
    </inkml:annotationXML>
    <inkml:trace contextRef="#ctx0" brushRef="#br0">26186 4070 171 0,'0'1'7'16,"-2"-1"-3"-16,4 0 104 0,-2 0-93 15,0 0-14-15,0 0 33 16,1 0 4-16,-1 0 5 15,0 0 12-15,0 3-29 16,-1-3 2-16,1 0-23 16,-2 0-3-16,2 0-4 15,0 0-22-15,2 1-15 16,-1 3-7-16,4 1-27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54:49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B4F82E69-5A3E-4EB1-826D-455A3A0828F8}" emma:medium="tactile" emma:mode="ink">
          <msink:context xmlns:msink="http://schemas.microsoft.com/ink/2010/main" type="inkDrawing" rotatedBoundingBox="20717,8048 20813,7144 21619,7230 21523,8134" hotPoints="21525,7687 21103,8108 20682,7687 21103,7265" semanticType="enclosure" shapeName="Circle"/>
        </emma:interpretation>
      </emma:emma>
    </inkml:annotationXML>
    <inkml:trace contextRef="#ctx0" brushRef="#br0">21357 7224 249 0,'-10'0'130'0,"-2"0"-115"15,-4-3 4-15,1 0 2 0,0-3 7 16,1 1-2-16,0 0-5 15,-1-1 7-15,-3 2-9 16,1 0-2-16,0 1-13 16,-2 1 2-16,2 2 3 15,-3 2-7-15,1 1 2 16,-2 2-2-16,-1 2 1 16,1 5 4-16,0 0-4 15,0 0 0-15,1 5 4 16,0-2-5-16,0 3 11 15,1 2-11-15,-2 2-1 16,0 6 5-16,3 2-6 16,-1 4 2-16,1 2 11 0,2 3-12 15,-1 2 7 1,5-2-6-16,-2 0-2 0,4-2 10 16,1 0-8-16,3-4 1 15,2 0-2-15,4-2 3 16,3-3-4-16,3 0 0 15,1 1 1-15,6-2 2 16,1-1-1-16,5 0 3 16,4-1 2-16,2-3-5 15,4 0 2-15,1-3-4 16,2-3 0-16,0-2 2 16,2-3-2-16,-1-5 4 0,1-5 3 15,0-4-3 1,-1-4 0-16,3-3-4 0,-3-1 2 15,1 0-2-15,-2-1 2 16,-3-4-2-16,0 1 1 16,-1-3 4-16,-1-3-5 15,0-3 4-15,-2-5-3 16,-1 3 4-16,-2-3-4 16,-1 3 1-16,-4-2 10 15,-3 1-11-15,-3-1 2 16,-3 2 4-16,-4-1-4 15,-3 2 11-15,-4 2-8 16,-4 0-4-16,-4-1 6 16,-2 1-5-16,-6-1-5 0,-4-3 2 15,0 2 0-15,-3-2 3 16,-4 1-3-16,-2-1 0 16,-3 3-1-16,-1 0 2 15,2 0-2-15,-2 4 1 16,2 1 0-16,-1 5-5 15,2 4 7-15,1 2-2 16,6 5 0-16,1 6-19 16,7 2-9-16,6 4-23 15,6 5-34-15,5-3-36 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54:45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D045B54C-2741-472E-A2E2-6D359DEA3750}" emma:medium="tactile" emma:mode="ink">
          <msink:context xmlns:msink="http://schemas.microsoft.com/ink/2010/main" type="inkDrawing" rotatedBoundingBox="29312,3398 29376,3332 29390,3344 29326,3411" shapeName="Other"/>
        </emma:interpretation>
      </emma:emma>
    </inkml:annotationXML>
    <inkml:trace contextRef="#ctx0" brushRef="#br0">29390 3345 174 0,'-8'0'17'0,"2"2"-4"15,0-1 17-15,-1 1-22 16,1 3-7-16,0 0-1 15,1-1-1-15,1 6 1 16,-2-3 0-16,2 3 0 0,1-2-4 16,-2 2-24-1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56:23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B436D30B-1AE1-43DE-B45A-E7C907CE5EEA}" emma:medium="tactile" emma:mode="ink">
          <msink:context xmlns:msink="http://schemas.microsoft.com/ink/2010/main" type="inkDrawing" rotatedBoundingBox="5579,16850 8408,17248 8131,19217 5302,18818" hotPoints="8255,17958 6818,18969 5318,18053 6755,17041" semanticType="enclosure" shapeName="Ellipse"/>
        </emma:interpretation>
      </emma:emma>
    </inkml:annotationXML>
    <inkml:trace contextRef="#ctx0" brushRef="#br0">6367 17191 265 0,'-3'0'49'16,"0"-3"-23"-16,-1 2-12 15,4-2 16-15,-2 0-18 16,-1 1-8-16,0-3 24 0,0 2 1 16,-3 1-14-1,2-2 17-15,-2 1-16 0,-3 0-4 16,3 1 21-16,0 1-26 15,-2-1 0-15,-2 2-5 16,-2 0-2-16,-1 0 9 16,-2 2-4-16,-3 1 8 15,1 0-8-15,0 0-2 16,0 0-3-16,-1 0 10 16,2 0-10-16,-2 2 6 15,0-1-4-15,0 0-1 16,-1 2 4-16,-2-1-1 0,0-2 4 15,0 3-5 1,-1-1-2-16,4 0 5 0,-3 2-6 16,3 0 0-1,0 1 0-15,-4 2 3 0,8-1-3 16,-5-2 0-16,7-2 0 16,-3 2 2-16,3-1-2 15,-1 1 2-15,1 0 3 16,0 0-2-16,-1 2-3 15,-1-1 0-15,-4 7 2 16,3-2 3-16,-3 3-2 16,1 2-1-16,0-2-1 15,1-1 3-15,1-1-4 16,-3 0 0-16,7 0 1 16,-2 0 0-16,1 2-1 0,0-4 0 15,2 5 1 1,-1-1 0-16,1-2-1 0,1 0 0 15,3 0-3-15,0-3 1 16,3-1 3-16,1 0-1 16,2 3 0-16,-1 1 1 15,-1 3-1-15,-1 0 0 16,-1 3 1-16,0 1-2 16,-1 0 1-16,1 1 0 15,-1 0 0-15,-1 0 3 16,-1-2-4-16,4 0 1 15,-2-1 0-15,1-2 1 0,-1 0-1 16,1-1 0-16,1 1 1 16,-6 0-1-16,6 2 0 15,-3-2-1 1,1 0 1-16,1 0 0 0,1 0 0 16,-3 0 0-16,3 4 0 15,0-4 2-15,-1-1-4 16,1 2 2-16,-2 1 0 15,5-3-1-15,-3-1 1 16,3 0 0-16,0 0 0 16,0-1 2-16,0 3-3 15,0-2 1-15,0 2 0 16,0 0-2-16,0 0 2 0,0-1 0 16,0-2 0-16,3-1 2 15,-3-3-4-15,5 0 2 16,-2 2 0-16,0 1-2 15,0-2 2-15,1 4 0 16,2-1 0-16,-2 0 1 16,1 2-2-16,1 0 1 15,-3-1 0-15,6 1-2 16,-2 2 2-16,-1 1 0 16,2-2-1-16,-2 0 1 15,4 4 0-15,-1-1 0 16,2 0-1-16,0-3-2 0,0 3 3 15,2-5 0-15,-1 1 0 16,2 0 1-16,-1-4-2 16,1 1 0-16,2 0 1 15,-1-3 2-15,4 0-2 16,-1-4 5-16,2 3-2 16,0-2 0-16,-3 0-6 15,5 3 2-15,-1-6 1 16,0 4 9-16,0 0-9 15,0-2 1-15,1 1 1 16,-1 0 0-16,1 2-3 16,1-2 1-16,-1 3 0 15,-1-3-1-15,3 0 1 16,0 0 0-16,1-2 2 16,-1-1 0-16,0 3-2 15,3-1 0-15,-2 1 2 0,0 3-5 16,-1-6 3-16,2 1 0 15,-4 1-3-15,5-2 8 16,-5 0-5-16,5-1 0 16,-4 0 0-16,-1-1-1 15,2-2 2-15,-5 0 0 16,-1 1-1-16,3 3 2 16,-3-4-2-16,-2 3 0 15,2 1 0-15,-3-2-1 16,4-2 2-16,-1 3-1 15,0 1 0-15,6-3 0 0,-6-1 0 16,6 3 0-16,-2-3-1 16,-1-3 0-16,0 3 1 15,-2 0 0-15,-2 0 1 16,-1-1 0-16,1 1-1 16,-1-1 0-16,-1 1 2 15,0 0-4-15,-3 0 2 16,1-3 0-16,-2 3-1 15,-2-3 2-15,2 3-2 16,0-5-3-16,-2 4 4 16,7-2-3-16,-2-1 6 15,-1 1-2-15,4-3 0 16,-3 2 2-16,0-1-3 0,2 0 0 16,-4 1 0-1,1 0 0-15,-2 0 0 0,4 1 0 16,-3-1 0-16,0 0-1 15,4-2 1-15,-4-1 0 16,1 1 1-16,-2 3 1 16,4-5-2-16,-2 5 0 15,1-3 0-15,1 3 2 16,-2-4-3-16,2 3 1 16,2-2 0-16,0 2 2 15,1-4-2-15,0 1 0 16,1 0 0-16,0 0 3 15,-2 2-4-15,-3-1 1 16,2 3 0-16,-4-2-1 0,0 4 1 16,-3-4 0-16,2 0 1 15,2 1 0-15,-3-1-1 16,2 2 0-16,3-5 1 16,0 3-2-16,0-2 2 15,1 0-1-15,1 1 0 16,-1 2 1-16,1-3-1 15,0 4 0-15,0-1 0 16,-1 1 0-16,-1-4 0 16,-3 4 0-16,0-3 2 15,1 1 0-15,-1 0-2 16,-1-2 0-16,2 0 2 16,-1 1 1-16,1-2-2 0,0 0-1 15,0-2 3-15,0 3 1 16,-2-3-4-16,5 1 0 15,-2-1 2-15,-1-1-1 16,1-2 0-16,2 0 0 16,-3-1 1-16,4-1 1 15,-1 1-3-15,0 2 0 16,0 3 0-16,-2 3-2 16,-2-3 3-16,-1 6-1 15,1-2 0-15,-2 3 2 16,2-3-2-16,-3 0 0 15,5 1 0-15,2-1 0 0,-4 0 0 16,6-4 0-16,-2 1-2 16,2 2 3-16,1-4-1 15,-1 1 0-15,-1 1 0 16,-5 1-5-16,0-1 4 16,-2 1 1-16,-1-2 3 15,0 0-2-15,0 1 5 16,0-3-2-16,0-1-3 15,1-5 16-15,-1 4-8 16,0-7-3-16,-1 3 2 16,0-3-4-16,-3 2-3 15,1 1-1-15,0 0 4 16,-1 1-3-16,0 1-1 16,-2 2 4-16,-1 0 2 15,-2-1-2-15,-2 1 0 0,-1-4-4 16,-4 0 1-16,-2-2 0 15,3-3 0-15,-3 0-1 16,-4-4 1-16,1 1 3 16,-5 0-4-16,1-2 0 15,-5 0 1-15,3-1 1 16,0 0-1-16,0 1-1 16,0-1 2-16,-1 0 1 15,0 2-3-15,1 2 0 16,-3 1 3-16,0 1-3 0,0 2 1 15,-1 1-1 1,-2 1 2-16,0-1 0 0,1 2-2 16,0 0 0-16,-1 0 2 15,2 0-2-15,-1 2 1 16,4-1 0-16,-2 1-2 16,3 1 5-16,-1-1-4 15,2 0 0-15,-1 4 1 16,2-6-1-16,1 5 1 15,-1-3-1-15,-1 2 6 16,1 0-2-16,1 3-4 16,-3-2 0-16,1 2 3 15,0 0-1-15,0-2-2 16,-1 1 0-16,2 0 5 16,1-1-2-16,-3-1-3 0,3 2 0 15,-3 1 3-15,2 0-6 16,-5-1 4-16,3-1-1 15,2 0 0-15,-5 0 2 16,3 0-3-16,-3-1 1 16,-1 1-5-16,-2 1 4 15,1 0 2-15,-2 0-1 16,-3 1 0-16,-1 0 4 16,1 2-4-16,-2 1 0 15,2 0 1-15,0 1-2 16,-2 0 1-16,3 1 0 15,0 3-4-15,3 1 3 0,-1-1 1 16,2 2 0-16,1 2-3 16,1 1 3-16,2 0 0 15,-2 5 2-15,3-2 2 16,-6 4-2-16,5-3-3 16,-1 3 1-16,-1-4 0 15,2 2 0-15,-2-5 0 16,2 3 0-16,-2-2 3 15,3 0-1-15,-3-1-2 16,0-1 0-16,2-2 0 16,-2-2-1-16,0 2 1 15,0 0 0-15,5-3-1 16,1-1-4-16,0 3 1 16,9-1-16-16,1 1-58 15,7-3-89-15,7-1-42 0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55:56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89E5C18-81CF-4100-8476-81667A4D4D10}" emma:medium="tactile" emma:mode="ink">
          <msink:context xmlns:msink="http://schemas.microsoft.com/ink/2010/main" type="inkDrawing" rotatedBoundingBox="17307,16253 21322,16238 21326,17525 17312,17540" hotPoints="20918,16094 21057,17189 17553,17634 17414,16540" semanticType="enclosure" shapeName="Rectangle"/>
        </emma:interpretation>
      </emma:emma>
    </inkml:annotationXML>
    <inkml:trace contextRef="#ctx0" brushRef="#br0">17311 16421 198 0,'0'0'81'0,"0"-2"-55"16,0 2-10-16,-2-3-14 15,2 1 32-15,-1-1-8 16,1 1-13-16,0 1-6 15,0 1-5-15,0 0-2 16,0 1 0-16,0-1-9 16,0 0 8-16,0 3 1 15,0 1 3-15,1 1 8 0,1 3-10 16,0 2-1 0,1 4 7-16,1 5 4 0,0 0 16 15,1 4-17-15,1 3 0 16,1 2 4-16,2-1-14 15,-1 1 4-15,1-2 1 16,-2 1-4-16,3-1 4 16,-1-1-4-16,2 0 2 15,-1 2 1-15,-1-1-3 16,0 1-1-16,3-2 0 16,-3 1 6-16,0-4-7 15,0 0 2-15,-2-5-1 0,-1 0 2 16,0-5-1-16,1 2-1 15,-2-3 0-15,0 2 0 16,1 0 0-16,-2 2 0 16,1-1 1-16,-2 2-1 15,1 1 2-15,0 0-2 16,-1 3 0-16,0-1 1 16,1-1-3-16,-1 3 2 15,-2 0 0-15,2-2 2 16,0-1-1-16,0-2-1 15,3-3 0-15,-3-3-1 16,1 0 0-16,-1 1 1 16,2-3 0-16,-2 1 1 15,0-1-1-15,2-1 0 16,-4-2 0-16,3 4 2 0,-2-4-3 16,-1 2 1-16,1-1 0 15,-1 1 6-15,1 2-3 16,-1 3-3-16,1 0 0 15,-2-2 3-15,1 0-3 16,1 0 2-16,-2-3-1 16,0 0-2-16,1 1 4 15,-1-1-3-15,2 1 0 16,-2 1 0-16,1 1-1 16,1-4 1-16,-1-1 0 0,-1 1 1 15,2-3-1 1,-2 0 0-16,0-3 0 0,1 0-2 15,1 0 1-15,-2 0 1 16,0-2 0-16,1 1 1 16,-1 1 1-16,3 0 0 15,-2 1-2-15,2 1 4 16,2-2-4-16,1 3 0 16,-1 1 0-16,2-3 1 15,2 1 1-15,0 0-2 16,2 0 0-16,0 1 2 15,4-1 3-15,-2 1-4 16,4-1 0-16,1-2 6 16,3 3-4-16,-2-6-1 15,3-1-2-15,1 3 5 0,-1-1-2 16,1-1 2 0,0 0-5-16,1 0 5 0,-1 2-3 15,1-3-2-15,1 4 0 16,2 0 3-16,0 0-3 15,1 0 0-15,3 0 2 16,1-3-2-16,2 3 2 16,-1-3-2-16,1 3 0 15,1 0 0-15,-1 0 0 16,0 0 0-16,-1 0 0 16,-2 1-1-16,-1 1 2 15,-2-2-1-15,-1 3 0 0,-1 1 3 16,-1-3-4-1,-1-1 1-15,-1 0 0 0,-1 0 6 16,0-1-5-16,2-3-1 16,-1 1 0-16,-1 0 2 15,1-1-2-15,0-1 0 16,-1 3 0-16,-1-1 0 16,0 0 0-16,0 0 0 15,-2 2 0-15,1-1 2 16,0-1-4-16,1 1 2 15,0 2 0-15,1 0-1 16,1 0 2-16,-1 0-1 16,4 2 0-16,0-2 2 15,1 0-4-15,2 0 2 16,-1 0 0-16,2-2-1 16,-2 2 3-16,3-2-2 0,-1 1 0 15,0 1-1-15,-2-2 1 16,1 1 0-16,-4-1 0 15,1-1 1-15,-1 2 1 16,-3-2-2-16,-2-1 0 16,1 3 2-16,-4-2-3 15,0 1 1-15,1 1 0 16,-3 1 0-16,1 0 1 16,-2 0-1-16,0 0 0 15,-2 0 1-15,3-1-1 16,-4-1 0-16,1-1 0 0,3 3-1 15,0-4 2-15,1 1-1 16,3 1 0-16,-1-2 2 16,5 1-3-16,0-3 1 15,3-1 0-15,-2 0 0 16,3-3 0-16,-1 1 0 16,1-2 0-16,-2 2 2 15,-2 4-3-15,-5-1 1 16,0 4 0-16,-2 1 0 15,0-2 0-15,0-1 0 16,0 3 0-16,-1-2 2 16,1-1-2-16,-1 2 0 15,1-3 1-15,0 3 4 0,-2-3-2 16,1 4 1 0,2-2-2-16,-2 1 2 0,1 1 0 15,-1 0 1-15,1-1-4 16,2 0 9-16,-3-1-8 15,3 3-1-15,0-3-1 16,0 1 6-16,-2-1-8 16,4 2 2-16,-3-1 0 15,-2-1 6-15,3 3-3 16,-4-3-3-16,2 1 2 16,-2 2 2-16,2-6 0 15,-1 2-4-15,1 0 0 16,1-1 0-16,-1 4 1 0,-1-4-1 15,1 3 0-15,-2 0 3 16,2 2-3-16,-2-3 0 16,2 1 0-16,-1 2-1 15,3 0 1-15,-1 2 0 16,0 1 0-16,1-2 3 16,-1 2-6-16,-1 2 3 15,-4-2 0-15,0 0-4 16,0 1-33-16,-3-6-63 15,-3-6-301-15</inkml:trace>
    <inkml:trace contextRef="#ctx0" brushRef="#br0" timeOffset="2322.1709">17485 16422 437 0,'5'-1'24'0,"-2"-1"-19"15,-3-1-5-15,-3 3-14 16,3 0 13-16,3 0 1 0,-2-2 1 16,4 0 3-16,1 1 3 15,-3-1-3-15,0 1 6 16,-2 1 1-16,2 0-7 15,2 0 20-15,-1 1-20 16,6-1 2-16,1 0 6 16,4 2-7-16,3-4 6 15,3 1-2-15,5-1-5 16,0 1 9-16,7 0-8 16,1-1 3-16,3 2 8 15,2-5-16-15,3 2 6 16,0 0-6-16,0-2 3 0,1 1 2 15,-1-1 1-15,-1 0 1 16,4-4 5-16,-2 1-9 16,3-2 4-16,-4 0-7 15,1 2 2-15,-2 1 3 16,-2 3-5-16,1 1 1 16,-4 2 3-16,1 1 0 15,-1 0 1-15,4-1-3 16,-1 0 0-16,1-2 9 15,3-2-3-15,1 3-3 16,2-1 6-16,-3-1-10 16,2 1 4-16,3 3-5 15,-1 0 3-15,4 0-2 0,3 3 0 16,-2-3-1-16,0-2 0 16,0-1 2-16,-3 1-3 15,-1-1 1-15,0 1 0 16,1 1-1-16,-1 1 2 15,-2 0-1-15,0 0 0 16,-1-1 2-16,-3 1-3 16,-2 0 1-16,0 0 0 15,-2-2 1-15,-1 4-1 16,1-2 0-16,1 0 0 16,-1 1 1-16,2 0-1 15,-1 1 0-15,0-2 1 16,0-3-1-16,-4 2 0 15,1-2 0-15,1-2 0 0,1 0 2 16,-2 3-2-16,1-2 0 16,3 1 0-16,-3 0-3 15,-1 1 3-15,-1 0 0 16,-3 1 0-16,-2-2 1 16,-1 3-1-16,0 0 0 15,0 1 0-15,2-2-1 16,3 1 1-16,1-2 0 15,3 1 0-15,0-1 2 16,-3 4-2-16,1-1 0 16,-1 2 0-16,-4 2-1 0,0-3 1 15,2 4 0 1,-6 0 0-16,1 2 0 0,-1 1 0 16,0 2 0-16,-2-3 1 15,-1 2-3-15,-4-2 2 16,-3 1 0-16,-5-2-1 15,0 1 0-15,-4-3 0 16,-2 1 1-16,-2-3 0 16,-1 2-5-16,1-1 7 15,-2 1-2-15,-1-2 7 16,-1 2-4-16,0 1-3 16,0 0 0-16,-1 4 0 15,1-1 2-15,0 5-2 16,0 0 1-16,-2 5-1 0,1 2 2 15,-2 1-2-15,0 4 0 16,0 1 0-16,-1 0 1 16,2 4 0-16,1 0-1 15,1-1 0-15,1 1 2 16,1-2-2-16,2 1 0 16,2 1 0-16,1 2 2 15,1 1-1-15,1-1-1 16,3 0 0-16,0 1 1 15,-2-3-1-15,4-3 0 16,-4 0 1-16,2-2-2 16,-3-1 2-16,2-1-1 15,-4-1 0-15,2 0 1 0,-2-4-1 16,-2 1 0 0,-1-4 0-16,-1 1 0 15,-1 0 0-15,-1-7 0 0,2-4 0 16,-3-2 4-16,0 0-4 15,-3-3 0-15,3 1 2 16,-1-2 1-16,-2 2-2 16,0-1-1-16,-2 2 2 15,-1 0 1-15,0 0-4 16,-2-1 1-16,0 3 0 16,0 1 0-16,1-2 2 15,-3 3-2-15,2-1 6 16,2 0-1-16,0-3-3 0,-1 1-2 15,2-1 0-15,2-1 5 16,-1 0-5-16,1-1 1 16,1 1 0-16,-2 1 1 15,-1 1-2-15,0 2 0 16,-3-3 0-16,-3 5 3 16,-2-3-3-16,0 3 0 15,-7 4 1-15,1 0 2 16,-7 0-4-16,0 1 1 15,-6-2 0-15,-1-2 3 16,-1 4-3-16,-4-3 0 16,0 0 0-16,1-1-5 0,2-2-14 15,4-3-14 1,4-1-84-16,7-5-252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21T16:55:24.124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40 0,'34'0'78,"0"0"-63,0 0 1,0 0-16,0 0 16,0 0-1,0 0 1,33 0 0,-33 0-1,0 0-15,0 0 16,0 0-16,0 0 15,-1 0-15,1 0 16,0 0-16,0 0 16,0 0 31,34 0-32,-34 0-15,-1 0 16,35 0-16,-34 0 15,34 0-15,-34 0 16,-1 0-16,35 0 16,-34 0-1,0 0 1,0 0 15,0 0-31,0 0 16,-1 0-16,1 0 15,0 0 1,0 0-16,0 0 16,0 0 15,0 0-15,-1 0-1,1 0-15,0 0 16,0 0-1,34 0-15,-34 0 16,0 0-16,33 0 16,-33 0-1,0 0-15,0 0 16,0 0 31,0 0-32,33 0 1,-33 0-16,34 0 16,0 0-16,-34 0 15,33 33-15,-33-33 16,34 33 0,-34-33-16,33 0 15,-33 0 1,0 0-1,0 0 1,0 0 0,0 0-1,34 0 1,-1 0 0,1 34-16,0 0 15,-1 0-15,35-34 16,0 34-16,-35-34 15,35 34-15,-68-1 16,0-33-16,0 0 16,-1 0-16,1 0 15,1 0 79,-1 0-94,0 0 16,68 0-16,-69 0 15,1 0-15,0 0 16,34 0-16,-34 0 16,0 0-16,-1 0 15,1 0 16,0 0-15,0 0 0,0 0-1,0 0-15,34 0 16,-35 0 0,35 0-1,-34 0-15,0 0 16,0 0-1,0 0 17,-1 0-1,1 0-15,0 0-1,34 0-15,0 33 16,-1-33-1,1 0-15,-34 0 16,0 0-16,0 0 16,0 0-1,-1 0 32,1 0-31,0 0-1,0 0 1,0 0-16,0 0 16,34 0-16,-35 0 15,1 0-15,34 0 16,-34 0 0,34 0-1,-35 0 1,1 0-1,0 0 17,0 0-32,0 0 15,0 0 1,0 0 15,0 0-15,-1 0-1,1 0 48,34 0-32,-34 0-15,34 34-1,-35-34 1,1 0-16,0 0 16,0 0-16,0 0 15,0 0-15,34 0 16,-35 0 0,1 0-1,0 0-15,0 0 16,0 0-1,0 0-15,0 0 32,-1 0 15,1 0-1,0 0-30,0 0-16,0 0 16,0 0-1,0 0-15,0 0 16,-1 0 15,1 0-15,0 0-1,0 0 1,0 0 31,0-34-16,0 34 94,-1 0-109,1-33 62,0 33-47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6:59:26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B4CA418D-3E33-4F33-82FD-25EEB063D73B}" emma:medium="tactile" emma:mode="ink">
          <msink:context xmlns:msink="http://schemas.microsoft.com/ink/2010/main" type="inkDrawing" rotatedBoundingBox="12371,2081 15568,1803 15719,3541 12523,3819" rotationAngle="217529248" semanticType="enclosure"/>
        </emma:interpretation>
      </emma:emma>
    </inkml:annotationXML>
    <inkml:trace contextRef="#ctx0" brushRef="#br0">14715 2157 240 0,'-6'-5'13'0,"-1"1"29"0,1-1-14 16,-1 0-27-16,-1 0 8 15,-1 1 0-15,3-4 13 16,-1 3-6-16,-1-2-14 16,-2-1 27-16,1-1 1 15,0 2-26-15,0-1 1 16,0 1-2-16,2 0-3 15,-2 0 0-15,0 2 5 16,-2-3-5-16,1 2 0 16,-2 0 0-16,0 2-1 15,-1-1 5-15,-1 0-4 0,-2 2 0 16,2 1 3 0,-2 0-4-16,1 2 1 0,-1-1 0 15,1 1-1-15,-2-2 2 16,-1 1-1-16,-1 0 0 15,-3-1-3-15,-1 1-3 16,-2 1-4-16,0 0 8 16,-4 1-4-16,2 1 6 15,-2-2 0-15,-1 0 1 16,-2 0 7-16,1 0-4 16,-2-2-2-16,-1 2 2 15,0 0 13-15,-1 2-16 0,1-2 10 16,1 1-3-1,2-1-7-15,1-1 9 0,4 1 3 16,0-2 0-16,0 1-1 16,3 0-11-16,-1 0 2 15,1-1-3-15,2 2 5 16,1 0-5-16,0 0 0 16,-2 0 0-16,1 2 2 15,0-1-1-15,2 0-1 16,-2 0 0-16,3 1 2 15,-2-1-3-15,1 0 1 16,0 1 0-16,-4-1 3 16,-2-1 1-16,0 2-4 15,-2-4 3-15,0 2 3 16,-3 0-4-16,3 0-2 0,-3 2 0 16,0 0 2-16,1-2 0 15,0 3-2-15,1-1 0 16,3-1-1-16,1 2 1 15,-1-1 0-15,3 0 0 16,2 0 0-16,-1 0 2 16,7 1-2-16,0-1 0 15,2 1-1-15,-3 1-2 16,1-1 3-16,1 4 0 16,-4 0 1-16,1 0 2 15,3 0-3-15,-5 0 0 16,3 1 0-16,-3 1-2 0,1 2 2 15,-3-2 0-15,-3 2 2 16,-1 3 2-16,-1 0-4 16,-2 1 0-16,2 2 0 15,0-1 0-15,-1 1 0 16,5-1 0-16,0 0 0 16,1-1 2-16,3 1-2 15,4-3 0-15,1 0-1 16,1 3-1-16,2-2 2 15,2 1 0-15,-1 1-2 16,2 1 3-16,1 3-1 16,-1 1 0-16,3 0 0 15,-2 1-5-15,3 3 5 16,2-5 0-16,0 4-3 16,2-4 2-16,3 0 1 0,-1-1-3 15,5-3 5-15,-2 1-7 16,4-3 5-16,-2 1 0 15,7-3 6-15,-4 1-6 16,4 0 0-16,0-4-2 16,0 2 6-16,-1 0-3 15,6-3-1-15,-5 2 0 16,1-1 4-16,0-1-2 16,-2-1-2-16,0 1 0 15,0-2 2-15,-2 2 0 0,-2-1-2 16,0 0 0-1,2 2 2-15,-4-1 4 16,-2 3-6-16,-1-3 0 0,2 2 3 16,-4 0 0-16,1 1 0 15,-2 0-2-15,1 1 7 16,-1 0-2-16,3 2-6 16,-3 4 1-16,-2-2 4 15,1 1 0-15,-1 0-5 16,-1 1 2-16,0-4 2 15,-1 0-1-15,1-2-3 16,0-1 0-16,0 0 4 16,0-1-6-16,1 2 2 15,-1-2 0-15,0 0 2 16,-1-2 2-16,1 0-4 0,-2 1 0 16,2-2 2-1,-1 1-1-15,1-1-1 0,-2-1 0 16,2 0 1-16,0-2 3 15,2-1-4-15,-1 0 0 16,-1 0 1-16,0 1 0 16,2-1-1-16,-1 0 0 15,-2-1 3-15,1 3 0 16,1 0-3-16,-1-1 0 16,2 1 0-16,-1 2-1 15,1 1 1-15,-2 2 0 16,3 1 1-16,-3 2 0 0,3 1-1 15,0 1 0 1,-1 2-1-16,3 0-2 0,0-1 3 16,1-1 0-16,0-2-1 15,1-4 4-15,2 3-3 16,2-5 0-16,-2 2-1 16,4-2-2-16,-1-3 5 15,3-2-2-15,0 0 19 16,6-2-14-16,2-2 14 15,2 2-16-15,3 0 1 16,3-2 4-16,-4 1-7 16,3-2 5-16,-2-2 5 15,-1 1-6-15,-2 0-1 16,0 1-4-16,2-1 1 0,-4 1 1 16,2 1-1-16,2 0-1 15,-2-1 2-15,1 2 0 16,-1 0-2-16,1-2 0 15,0 6 1-15,4-2 0 16,0 0-1-16,3 4 0 16,0-3 1-16,4 2-1 15,-1 2 0-15,1 2 0 16,-1 3-1-16,-3 0-2 16,0 2 4-16,-5 0-1 15,-1-2 0-15,-2 3 2 16,-3-3-2-16,-1 0 0 15,-1 0 1-15,-3-2-1 0,-3-1 0 16,1 0 0-16,-6-3 0 16,0 0 3-16,1-1-4 15,-1 1 1-15,-1-1 0 16,2 1 0-16,2-1 1 16,-2-1-1-16,5-2 0 15,-3 3 2-15,4-2-2 16,1 0 0-16,1 1 0 15,0 1 0-15,4-2 0 16,-1 4 0-16,3-1-1 16,0 1 6-16,3-3-8 0,1 4 3 15,-1-1 0 1,1-2-1-16,-1-4 2 0,0 6-1 16,-4-5 0-16,0 0 2 15,0 1-3-15,-4-1 1 16,-1-1 0-16,1 0-2 15,-2-1 2-15,-1-1 0 16,3 1 0-16,-2 0 0 16,2-2-1-16,1-3 1 15,2-2-2-15,2-4 2 16,4-2 0-16,-1-3 3 16,0 0 0-16,-2-1-2 15,2 1-1-15,-5 0 0 16,-1 0 0-16,-4 0 15 15,-2 3-1-15,-5 1-4 0,1 1-3 16,-1 3-1-16,-1-1-6 16,-1 0 0-16,2-1 3 15,-1 0-2-15,1-2-1 16,4-1 0-16,1-2 0 16,4-1 2-16,2 2-2 15,-3 1 0-15,3 0 1 16,-1 3-2-16,-2 0 1 15,2 0 0-15,-2 0 2 16,1 2 0-16,-3 3-4 16,-1-1 2-16,3 4-4 15,0 3 4-15,5 1 0 0,0 4 3 16,3 4-4 0,-2 1 3-16,3 1-2 0,-2 0 0 15,-1 0 1-15,-2-1-2 16,-2-3 2-16,-1-4 2 15,-6 0 6-15,2-3-6 16,-1-3 10-16,-3-6 6 16,0-4-10-16,1-5 6 15,1-6-15-15,-4-1 6 16,-1-4-2-16,-1 1-1 16,-5-3-3-16,-2 1 0 15,0-2 0-15,1 0-1 16,-1-3 2-16,2 2-1 15,1-1 0-15,0 1 3 0,0 4-3 16,3 0 0-16,-2 5 1 16,5 2-1-16,-3 1 1 15,0 2-1-15,-3 2 2 16,2 0 2-16,-2 1-4 16,-1 4 0-16,-2-2 1 15,2-1 4-15,-4-3-5 16,0 0 0-16,0-4 4 15,1-2 0-15,1 2-7 16,1-2 3-16,3-3 0 16,-2 5 0-16,-2-1 0 15,0 0 0-15,-2 2 0 16,0 1 2-16,2-3-2 0,-3 1 0 16,0 0-5-16,1 1 5 15,-2 1 0-15,-3 3 0 16,3-1-1-16,-3 2 3 15,-2 1-4-15,3 2 2 16,-3 0 0-16,-3 3-3 16,1-2 3-16,-3 0-1 15,-1 5-5-15,-3-3-1 16,-2 3 5-16,-4 2 2 16,-2 0-1-16,-1 2-3 15,0 1 6-15,0 1-2 16,4-2 1-16,1 2 3 15,1-4-4-15,6 0 0 0,-1-1 0 16,4 0-3-16,3-1 4 16,2 3-1-16,1 0 0 15,1 0-1-15,2-3 1 16,0 3-1-16,-1-4 1 16,-3 0-3-16,-1-1 3 15,-1-2-1-15,-30-12-1 16,26 20-16-16,1 1 18 15,-3 2-4-15,0 0 7 16,-15 0-6-16,0 3 5 16,-3 0-2-16,2 1 0 15,3-2 3-15,-1 3-4 0,6-3 1 16,3 1 0-16,7-1 5 16,2-1-4-16,6-1-1 15,2 0 0 1,3 0 7-16,0-3-9 0,1 0 2 15,-2 1 0-15,-1-3 7 16,-1 1-6-16,-3 2-1 16,0-1 0-16,-4 2-8 15,-1-1 8-15,-1 0-2 16,-7 4 1-16,-3 0-2 16,-5 1 3-16,-2-1 0 15,2 2 3-15,-1-3 2 16,4 1-5-16,2-4 0 0,5 1 2 15,1-4-4-15,5 1 3 16,1-4-1-16,3 3 0 16,2-3-4-16,2 0-9 15,-1 1-23-15,2 0-49 16,5 3-171-16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7:01:06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90CFFEB-4B28-4FF5-92A9-3DE316444373}" emma:medium="tactile" emma:mode="ink">
          <msink:context xmlns:msink="http://schemas.microsoft.com/ink/2010/main" type="inkDrawing" rotatedBoundingBox="11014,7104 20695,6873 20747,9029 11066,9259" hotPoints="20605,6839 20762,8523 11603,9377 11446,7692" semanticType="enclosure" shapeName="Rectangle"/>
        </emma:interpretation>
      </emma:emma>
    </inkml:annotationXML>
    <inkml:trace contextRef="#ctx0" brushRef="#br0">11425 7576 313 0,'9'-3'5'15,"-5"-3"17"-15,-2-1 2 16,-2 0-3-16,-2-1-18 16,2 2 10-16,-3 0-3 15,0 1 3-15,-4-1 4 16,1 1-5-16,0 0-2 16,-1 0 2-16,-2 1-3 15,3 1-7-15,1 0-2 16,1 3-1-16,1-2-3 15,0 6 3-15,1 0 2 16,2 4-1-16,0 2 1 16,0 5-1-16,2 5 0 0,1 0 0 15,1 3 4-15,-1 6 0 16,2 3 3-16,-2-1 3 16,4 3-3-16,-2 2-3 15,1 2 2-15,-2-1-4 16,2 4 4-16,0 1-2 15,3 3 1-15,-3 6-2 16,3 4-2-16,1 4 3 16,1 2-1-16,-1-1-2 15,5 0 0-15,-3-4 0 16,3 0 0-16,-3-3 1 16,0-4-1-16,0-2-1 15,-2-5 1-15,-2-4 0 0,2-3-1 16,-2 0 1-16,-2-5-1 15,0 4 1-15,1-3 0 16,0 3 0-16,-2 2-1 16,0 1 0-16,-1 1 0 15,-2 3 2-15,-1-3-2 16,-1 0 0-16,4-3 0 16,1-4-1-16,1-6 0 15,0-3 1-15,3-3-1 16,1-5 1-16,1-3 0 15,-5-5 3-15,7-3 4 16,-1-3-3-16,3 0 1 0,0-4-1 16,6-1-2-16,-2-2-2 15,2 0 1-15,4 1-1 16,-1-2-1-16,3 2 0 16,0-1 1-16,1 1 0 15,2-1 1-15,4 0-1 16,-3-1 1-16,4 2 0 15,1 3-1-15,-2 0 0 16,0 1 0-16,1 1 0 16,-4 1 1-16,-1 0 0 15,-2 0-1-15,-1 0 1 16,1 1-1-16,-1-1 0 16,1 0 0-16,1 3 0 0,1-1 0 15,-1 3 2-15,1-1-2 16,0 1 1-16,0-2-1 15,0 0 0-15,3-1 0 16,1 0 0-16,2-2 0 16,1-2 1-16,6-1-1 15,2 1 2-15,130-15-1 16,-141 11-2-16,2 2 2 16,-2 0-1-16,2-1 0 15,32-4 0-15,4 1 0 16,-1-2 1-16,0 1-1 15,-1 0 0-15,-3 1 0 16,-2-1 0-16,-2 2 1 16,-2 0-1-16,-1 1 0 0,-1-2 0 15,1 0 0 1,0 0 0-16,2-2 1 0,3 0-1 16,3 1 0-16,3-1 0 15,0 1 2-15,-1 1-4 16,-3 1 2-16,-2-1 0 15,-1 3 0-15,-3-2-1 16,0 2 1-16,-3 0 0 16,-4 1 0-16,-2 0 1 15,-6 3-1-15,0-2 0 16,-2-1 1-16,0 3-1 16,-3-2 1-16,3 1-1 15,-2-1 1-15,3-1 2 0,1-3-1 16,6 2 0-1,4-2-1-15,9-1-1 0,2 2 0 16,4-2 0-16,-1 0 0 16,0 4 0-16,0-3 0 15,-1-1 0-15,0 2 0 16,2 1 0-16,-4-2 0 16,0 1 1-16,1-1-1 15,-4 1 0-15,1 0 0 16,-3-1 0-16,0 2 0 15,-1 0 0-15,1-3 2 16,3 4-2-16,3-1 0 0,2 0 0 16,0 2 0-16,1 0 0 15,0-1 0-15,-1 0-1 16,2-1 1-16,1 2 0 16,-2 0 0-16,-2 0 0 15,-4 1 0-15,-3 2-1 16,-5 0 1-16,-4 2 0 15,-1-1 1-15,0 4-2 16,-4-3 2-16,1 2-1 16,-1 1 0-16,3-3 0 15,1 1 0-15,3 0 1 16,1 0-2-16,0 0 1 16,-1-1 0-16,-1 1 0 0,0-1 0 15,-2-1 0 1,2 2 0-16,-1-2 0 0,2 1-1 15,-2-1 1-15,-2 1 0 16,-2 0 1-16,-3-2-1 16,-1 3 0-16,-3-3 0 15,-2 3 0-15,1-2 0 16,0 2 0-16,2-1 0 16,-3-2 0-16,1 3-1 15,2-1 1-15,-1-2 1 16,-2 0-1-16,5 0 0 15,0 0-1-15,2 0 1 0,0 0 0 16,2 0-1 0,-2 0 1-16,0-2 0 0,-3-1 0 15,3 1-1-15,0-1-1 16,1-1 2-16,0-1 2 16,-2 0-2-16,0 0 0 15,-2 0 1-15,-1-2 0 16,0 3 0-16,2 0-1 15,-3-2 0-15,1 3 2 16,1 0-2-16,-2 1-1 16,3-2 1-16,-2 1 2 15,-1 0-1-15,-2-1-2 16,-1 1 2-16,-1-1-2 0,2 2 2 16,-2 0-1-1,0 2 0-15,-1-1-1 16,-3-2 1-16,-4-1 1 0,-7 0-1 15,-3 1 3-15,-6 0-1 16,-2-2 4-16,-5-1 3 16,1 0-5-16,-1-5 0 15,-3-3-1-15,-1-1 2 16,-1-3-1-16,-2-2 3 16,-2-3-1-16,-1-2-4 15,0-2 0-15,-1-4-2 16,0-2 3-16,-1-2-2 15,-1-1 0-15,3-3 0 16,-1 0 1-16,1-4-2 0,1 0 1 16,2-3-1-16,-1 0 0 15,2-1 0-15,1 2 0 16,-1 3 1-16,2 1-2 16,-1 1 1-16,1 0 0 15,-2-4 1-15,-1 3-1 16,0-2 0-16,-1 0 0 15,-1-1 2-15,-1 2 0 16,2-1 0-16,-1-1-2 16,2 1 2-16,2 0-2 15,-1 2 1-15,2-2-1 16,-1 4 0-16,1 3 0 16,-2 2 0-16,-1 1-1 0,-1 4-3 15,-1 0 4 1,-1 3 0-16,-1-1 1 0,-2 1 1 15,-3 1-2-15,1 1 0 16,-2 2 2-16,0 0-4 16,1 3 4-16,-1 0-2 15,2 4 0-15,-1 2 1 16,-2 4-2-16,0-3 1 16,0 3-2-16,0 4 2 15,1 1 0-15,0 0 0 16,-1 2 0-16,-2 0-4 15,1 2 4-15,-3 0 2 0,0 2-1 16,-3 1 0 0,0 0-1-16,-6 1 0 0,-3 1-1 15,1 4 0-15,-4-1 1 16,-3 4 1-16,0 0-1 16,-3 1 0-16,-1 0 0 15,-3 0 0-15,-1-2-1 16,4-2 1-16,-3-2 0 15,1 0 0-15,0-3 0 16,-4 0 1-16,1-1 0 16,0 1-2-16,-4 0 1 15,1 1 0-15,-2-1 0 16,3-1 0-16,-3 2 1 16,-1-3-1-16,3 1 0 15,-4 0 0-15,-2-2 0 16,-1-1-2-16,2 0 2 0,-1 0 0 15,3 0 0-15,3 0 0 16,-1-1 2-16,0-1-2 16,0 2 0-16,-3-1 0 15,1-2 0-15,-1 1 0 16,-2 2 0-16,0-5 2 16,0 3-2-16,-1-1 0 15,3 1 0-15,-3 0 0 16,-3-1 0-16,1 3 0 15,0 0 0-15,-3 0 0 16,1 3 1-16,2 1-1 0,-2 1 0 16,-3 0-2-1,2 4 2-15,1-2-1 0,1 2 1 16,1-1 0-16,5 2 1 16,-4-2-2-16,1 2 1 15,-1-1 0-15,0 0 0 16,-3 1 0-16,1 0 0 15,-2-1 1-15,-1 1-1 16,0-3 0-16,-2 1-1 16,-1 1 1-16,0 0 0 15,1-1 1-15,2 4-1 16,-2-1 1-16,6 0-1 16,-2-3-1-16,3 0 0 0,1 0 0 15,6-3 1-15,3-2 0 16,4-2 2-16,2 0-3 15,2-1 1-15,2-2 0 16,1 0 0-16,0 1 1 16,2-1-1-16,-2 2 0 15,3-2 0-15,-3 2-1 16,-1 2 1-16,0-2 0 16,-1 0 0-16,-2 0 1 15,-2 3 0-15,-1 0-1 16,-2 0 0-16,-1 0 0 15,-4 2 0-15,-2-5 0 16,1 4 0-16,-2 1 1 0,1-1-1 16,-4 0 0-16,2 2 0 15,-2 0 0-15,-3-2 0 16,0 0 0-16,3 1 0 16,2-1-1-16,1 3 1 15,3-3 0-15,0 2 0 16,1 2-1-16,-1-4 1 15,1 0 0-15,0 1 1 16,2-1-1-16,-2 0 0 16,2-1 1-16,0 3-1 15,1-3 0-15,0 2 0 16,-1 1 1-16,1-3-1 16,0 3-1-16,-4-2 1 15,1-1 1-15,4-2 0 0,0-1-1 16,2 0 0-16,1-1 0 15,-1-1 0-15,0-1 0 16,-1 1 0-16,1-4 0 16,0 1 0-16,3 1-1 15,-1-1 0-15,1 2 1 16,1 0 0-16,0 0 0 16,-1 0 0-16,0 0 0 15,0 2 0-15,-2 0-1 16,-1-1 2-16,-1 2-1 15,-2 2 0-15,0-2 0 16,-1 1 1-16,1-1-1 0,-1 1 1 16,2-1-2-16,0 0 2 15,-3 3-1 1,2-3 0-16,-2 0 0 0,0 0 0 16,2 3 0-16,-1-2 0 15,2 4 0-15,1-2 0 16,0 1 1-16,0 1-2 15,-1 0 0-15,-3 3 0 16,-1 1 1-16,-4-1 0 16,1 2 0-16,-3 0 0 15,2-1 0-15,1 3-1 16,-1 0 1-16,0 0 0 16,2 1 0-16,-3 0 1 0,3-2-1 15,3-2 1 1,2-3 0-16,-1-2-1 0,7-1 1 15,-1 1-2-15,2-4 2 16,1 0-1-16,3 3 0 16,-1-3 0-16,4 0 0 15,0 0 0-15,-1 2 0 16,1-1 0-16,1-1 0 16,2 1 0-16,0 1-1 15,3-2 2-15,2 1-1 16,2 1 0-16,3-2 1 15,3 2-2-15,0-2 1 0,3 3 0 16,3-3 0 0,-1 0 0-16,1-3 0 0,0 3 0 15,1-2-1-15,-1 4 0 16,-4 1 1-16,-1-1 0 16,-5 2-1-16,-2-1 2 15,-4 4-1-15,-2 0 0 16,-4-1-1-16,2 2 0 15,2-2 1-15,-3 1 0 16,4-2 1-16,-1 1-1 16,0-1-1-16,-2 4 1 15,4-5 0-15,0 1 1 16,1 2-1-16,1-3 0 16,0 0 1-16,3-2-1 15,-2 4 0-15,4-5-1 0,-3 2 2 16,7-2 1-16,0 0-2 15,2-1 0-15,0 0 1 16,0 0-1-16,3 0 0 16,0-1 1-16,1 0-1 15,2-1 2-15,-1 1-2 16,0 0 0-16,1-2 1 16,0 3 0-16,0-3-1 15,1 3 0-15,-1 0 1 16,3-2-1-16,-3 1 0 15,1 1 0-15,1 0 0 16,1 0 0-16,0 0 0 0,0 0 0 16,0 0 0-16,0 0-1 15,0 0 1-15,0 0 0 16,0 0-1-16,0 0 2 16,0 0 0-16,-2 0 0 15,4 0 0-15,-2 0 1 16,-2 0-2-16,2 0 0 15,0 0 0-15,-1-2 1 16,-2 2-1-16,0-1 0 16,-1-2-1-16,-1 2 1 15,1-3-1-15,-4 1 1 16,-2 1-1-16,-1-1 1 16,-1 2-1-16,-1 1 1 0,-2 0 0 15,-3 0-1-15,3 0 2 16,-3 1-1-16,3-1 0 15,-1 2 1-15,4-2-1 16,-1 0 0-16,4-2 1 16,1 2-1-16,-2-3 0 15,4 2 0-15,0 1 0 16,0-2 1-16,0-1-1 16,-1 1 0-16,1 0 0 15,-2 0 0-15,2-1 0 16,-3 0 0-16,3 2 1 15,0-2-1-15,0 0 0 16,2-2 0-16,1 4 1 16,-3-1-2-16,6 0-1 0,-3 2-7 15,6 0 2-15,3 2 4 16,3 1-32-16,6 6-26 16,9 6-126-16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7:00:58.9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1" timeString="2021-09-21T16:57:48.648"/>
    </inkml:context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C527E7-575D-46ED-A5B7-24A4EA0E15CC}" emma:medium="tactile" emma:mode="ink">
          <msink:context xmlns:msink="http://schemas.microsoft.com/ink/2010/main" type="writingRegion" rotatedBoundingBox="21125,4068 22748,3929 22841,5012 21218,5151"/>
        </emma:interpretation>
      </emma:emma>
    </inkml:annotationXML>
    <inkml:traceGroup>
      <inkml:annotationXML>
        <emma:emma xmlns:emma="http://www.w3.org/2003/04/emma" version="1.0">
          <emma:interpretation id="{19258C61-5166-45F2-9762-A070FBCDDB14}" emma:medium="tactile" emma:mode="ink">
            <msink:context xmlns:msink="http://schemas.microsoft.com/ink/2010/main" type="paragraph" rotatedBoundingBox="21125,4068 22748,3929 22841,5012 21218,51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95A579-D138-401E-A17D-172ECE763672}" emma:medium="tactile" emma:mode="ink">
              <msink:context xmlns:msink="http://schemas.microsoft.com/ink/2010/main" type="line" rotatedBoundingBox="21125,4068 22748,3929 22841,5012 21218,5151"/>
            </emma:interpretation>
          </emma:emma>
        </inkml:annotationXML>
        <inkml:traceGroup>
          <inkml:annotationXML>
            <emma:emma xmlns:emma="http://www.w3.org/2003/04/emma" version="1.0">
              <emma:interpretation id="{7F46ABEF-C7FB-4FC9-BB67-C6883653260E}" emma:medium="tactile" emma:mode="ink">
                <msink:context xmlns:msink="http://schemas.microsoft.com/ink/2010/main" type="inkWord" rotatedBoundingBox="21125,4068 21660,4022 21753,5105 21218,5151"/>
              </emma:interpretation>
            </emma:emma>
          </inkml:annotationXML>
          <inkml:trace contextRef="#ctx0" brushRef="#br0">21644 4124 152 0,'1'-6'53'0,"2"1"-20"16,1-2-26-16,-1-1 20 16,-2 1 3-16,3-3 2 15,-2 0-24-15,-1 3 8 16,-1-2-9-16,-1-1 17 15,1 3-16-15,-2 1 17 0,2 2-23 16,0 1 1 0,-2 1-3-16,2 2-15 15,0 2 8-15,0 1 3 0,2 1 2 16,0 6 2-16,-4-1 0 16,4 5-4-16,-2 2 4 15,0 2 0-15,-4 3 3 16,1 5-2-16,-7 2 3 15,1 3-1-15,-5 2 1 16,0 4-3-16,-2 1 2 16,-1 1 1-16,0-3 1 15,0-3-1-15,-2-4 0 16,1-1 5-16,-2 1-3 16,-1 0 2-16,-1 2-8 15,3 2 1-15,-1 2-1 0,3 4 1 16,1-1-1-1,3 1 2-15,0-1 0 0,2-3-2 16,-1-2 0-16,3-3 0 16,-1-1 2-16,-3 0-1 15,0-3-1-15,3-1 1 16,-2-1-1-16,3-5 0 16,3-2-1-16,-1-2 2 15,2-4-2-15,2 2 1 16,0-4 0-16,2 1 0 15,-1 0 0-15,2-3-1 16,0-2 0-16,0-3-1 0,2 1 2 16,-1-1 4-16,-1-2-1 15,3 0-2-15,-1-2-1 16,-1 2 0-16,2 0-8 16,5 0-29-16,-2 4-27 15,1 0-100-15</inkml:trace>
        </inkml:traceGroup>
        <inkml:traceGroup>
          <inkml:annotationXML>
            <emma:emma xmlns:emma="http://www.w3.org/2003/04/emma" version="1.0">
              <emma:interpretation id="{74ECA4CC-738B-495D-AB11-43F63DA729FC}" emma:medium="tactile" emma:mode="ink">
                <msink:context xmlns:msink="http://schemas.microsoft.com/ink/2010/main" type="inkWord" rotatedBoundingBox="21911,4876 21945,4873 21947,4889 21913,4892"/>
              </emma:interpretation>
            </emma:emma>
          </inkml:annotationXML>
          <inkml:trace contextRef="#ctx1" brushRef="#br1">21912 4877 0,'34'0'110</inkml:trace>
        </inkml:traceGroup>
        <inkml:traceGroup>
          <inkml:annotationXML>
            <emma:emma xmlns:emma="http://www.w3.org/2003/04/emma" version="1.0">
              <emma:interpretation id="{E8AC49BC-691F-406E-BEB9-DEA5E731B542}" emma:medium="tactile" emma:mode="ink">
                <msink:context xmlns:msink="http://schemas.microsoft.com/ink/2010/main" type="inkWord" rotatedBoundingBox="21912,4470 22788,4394 22821,4775 21944,4850"/>
              </emma:interpretation>
            </emma:emma>
          </inkml:annotationXML>
          <inkml:trace contextRef="#ctx1" brushRef="#br1" timeOffset="-1071.713">21912 4471 0</inkml:trace>
          <inkml:trace contextRef="#ctx0" brushRef="#br0" timeOffset="1581.0891">22169 4500 127 0,'0'3'14'0,"-1"-2"-7"16,2 2 4-16,1 1-2 15,-2 2 36-15,1-2-35 16,1 0-3-16,0 2 8 0,0 1 1 16,2 0-11-16,-1 3 1 15,2 0-3-15,1 1 4 16,0 0 1-16,1 2-5 16,-1 0 7-16,2 4-6 15,-4-2-1-15,1 3 0 16,2 1 0-16,-4-2 1 15,1 0 0-15,-1-3 2 16,1-2-3-16,-3-3-2 16,1-1 1-16,-2-1 1 15,1-5 0-15,1 1 12 16,-2-2 22-16,0-1-2 16,0-1-3-16,0 1-4 15,1-3-12-15,1 1-8 0,-2-3-8 16,3-2-1-16,1-1 1 15,-3-1 9-15,5-4-9 16,3-1-6-16,6-5 6 16,3-4 2-16,8-2-2 15,2 2-1-15,2 2 1 16,-1 4 0-16,0 5-1 16,-2 1 1-16,-4 5 0 15,-4 3 1-15,-3 1-1 16,-6 4 0-16,-1 4 0 15,-2 3 5-15,0 2 1 16,-1 3 2-16,0 5-7 0,0 0 3 16,1 4-2-16,0 1-1 15,-1-1 0 1,2-3 0-16,2 0 2 0,-1-4-1 16,2-4 1-16,2-1 2 15,2-6-2-15,1-4-2 16,0 1 3-16,1-4-3 15,1-1-1-15,0 0-1 16,0 0-31-16,0 1-56 16,0 5-77-16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7:02:44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D2EAE6A-BD18-41B5-BF4E-9D59D32A8AEB}" emma:medium="tactile" emma:mode="ink">
          <msink:context xmlns:msink="http://schemas.microsoft.com/ink/2010/main" type="writingRegion" rotatedBoundingBox="9107,5051 9090,6193 8697,6187 8715,5045"/>
        </emma:interpretation>
      </emma:emma>
    </inkml:annotationXML>
    <inkml:traceGroup>
      <inkml:annotationXML>
        <emma:emma xmlns:emma="http://www.w3.org/2003/04/emma" version="1.0">
          <emma:interpretation id="{FA20DA6B-CA1D-44DC-B49E-BCB1BBF44464}" emma:medium="tactile" emma:mode="ink">
            <msink:context xmlns:msink="http://schemas.microsoft.com/ink/2010/main" type="paragraph" rotatedBoundingBox="9107,5051 9090,6193 8697,6187 8715,50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D64CAA-F4C0-4D26-A82D-3BD25E63E3B7}" emma:medium="tactile" emma:mode="ink">
              <msink:context xmlns:msink="http://schemas.microsoft.com/ink/2010/main" type="line" rotatedBoundingBox="9107,5051 9090,6193 8697,6187 8715,5045"/>
            </emma:interpretation>
          </emma:emma>
        </inkml:annotationXML>
        <inkml:traceGroup>
          <inkml:annotationXML>
            <emma:emma xmlns:emma="http://www.w3.org/2003/04/emma" version="1.0">
              <emma:interpretation id="{91C82D78-8473-42FF-97AA-04FBCAC3B6AB}" emma:medium="tactile" emma:mode="ink">
                <msink:context xmlns:msink="http://schemas.microsoft.com/ink/2010/main" type="inkWord" rotatedBoundingBox="9107,5051 9090,6193 8697,6187 8715,5045"/>
              </emma:interpretation>
            </emma:emma>
          </inkml:annotationXML>
          <inkml:trace contextRef="#ctx0" brushRef="#br0">8869 5762 376 0,'-3'1'17'16,"-2"-1"22"-16,2-3-27 16,-3 1-5-16,6 1 28 15,-2-2-19-15,0 1-4 16,2 0-3-16,-2-1-5 15,2 2-4-15,-1 0 5 16,-1 1-5-16,1-2 13 0,1 2-6 16,0 0 1-16,-2 0 7 15,2 0-11-15,-1 0 8 16,1 0-5-16,-2 0-5 16,2 0 15-16,0 0-10 15,-3 0-3-15,3 0 2 16,-1 0-6-16,-1 2-2 15,1 0 2-15,1 3-2 16,-2 3 1-16,1 3 1 16,1 4 0-16,-2 4 1 15,2 4 1-15,0 6-2 16,0 5 0-16,0 0 1 0,0 4 3 16,0-3-3-16,2 0-1 15,-1-8 0-15,2-5 2 16,0-5-3-16,0-3 1 15,0-4 0-15,2-4-3 16,-4 2 3-16,3-4 0 16,-2 0-1-16,-2 0-1 15,0-1-4-15,3 2-11 16,0 0-43-16,0 2-68 16</inkml:trace>
          <inkml:trace contextRef="#ctx0" brushRef="#br0" timeOffset="578.6653">8728 6118 381 0,'-7'5'41'16,"1"-4"12"-16,1-2-18 16,1-1-4-16,2-1 0 15,1 1 3-15,1-1-20 0,0 3 1 16,1-2-13 0,-1 1-2-16,2 1 0 0,-1-1 0 15,2 1 0-15,5 1 0 16,2 0 0-16,1 1 2 15,1 3-1-15,4 1 0 16,1-1-1-16,0 3 1 16,3 0-1-16,-5-1 0 15,1 2 0-15,-1-1 1 16,0-1-1-16,-5-1 1 16,1-2-1-16,-1-2 3 15,-1 1-3-15,-3-3 0 16,3 0 1-16,-2-5 8 15,1-2-4-15,0-3 0 16,1-5 1-16,-1-4-2 0,3 0-3 16,-5-5-1-1,6-1 1-15,-5-1 9 0,-1 2-1 16,-1-1-6-16,-2 1 1 16,-2 6-1-16,1 5-3 15,-2 4 0-15,-2 1-6 16,1 8-3-16,-1 0-45 15,2-3-26-15,0 3-100 16</inkml:trace>
          <inkml:trace contextRef="#ctx0" brushRef="#br0" timeOffset="1431.5688">8728 5066 449 0,'0'-6'23'16,"-2"2"39"-16,-3-2-26 15,2 2-27-15,0 3-6 16,3 1-3-16,0 0-5 16,0 1 5-16,0 2 1 15,3 2 6-15,0 5-1 0,4 5-4 16,-1 7 1 0,2 5-3-16,1 5 2 0,-1 4 0 15,0 5-2-15,1-2 0 16,0 1 0-16,0-6 2 15,-3-6-2-15,-2-2 0 16,1-7 0-16,-2-6-3 16,0-3 4-16,-1-3-1 15,0-2 3-15,0-4-1 16,-2 1 4-16,0-2 2 16,0-3-4-16,-2-2 1 15,-2-2-5-15,1-3 0 16,-3-5-1-16,3-2 5 0,0-4-6 15,-2 1 2 1,2-7 0-16,2 2-2 16,-3 0 4-16,4-2-3 15,4 3 1-15,-1 2 0 0,1 5 12 16,1 5 1-16,-2 2-10 16,3 3 0-16,-1 3-3 15,2 3 0-15,-1 1-1 16,0 1 3-16,3 4-1 15,1 2-1-15,-1 2 0 16,0 1 2-16,1 3 0 16,-2 0-2-16,-2-1 0 15,-3 1 4-15,-3-1-5 16,0 2 1-16,-2-2 0 0,-2 1-1 16,-1 1-25-16,1-2-18 15,-3 0-6-15,4 0-84 16,1-2-79-16</inkml:trace>
          <inkml:trace contextRef="#ctx0" brushRef="#br0" timeOffset="1821.3555">9103 5372 366 0,'0'-4'38'16,"-3"-3"12"-16,0 1 2 15,-6-3-37-15,3 2 10 16,0-3 1-16,0 3-2 15,0-2 13-15,-1-1-35 16,4 3 9-16,-2 2 9 16,2-2-12-16,0 4 0 15,3 2-8-15,0 1-8 16,0 0 5-16,0 3 0 0,0 2 3 16,5 1 0-16,-4 3 5 15,4 2-6-15,-1 2 1 16,2-1 0-16,0 1-3 15,1 3 1-15,1-4-45 16,5 3-67-16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5:48:48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3792F942-B1A5-4314-A120-F11DC04A1647}" emma:medium="tactile" emma:mode="ink">
          <msink:context xmlns:msink="http://schemas.microsoft.com/ink/2010/main" type="writingRegion" rotatedBoundingBox="22989,10145 20202,6136 21144,5481 23931,9489"/>
        </emma:interpretation>
      </emma:emma>
    </inkml:annotationXML>
    <inkml:traceGroup>
      <inkml:annotationXML>
        <emma:emma xmlns:emma="http://www.w3.org/2003/04/emma" version="1.0">
          <emma:interpretation id="{5D88FEA6-668E-4DEE-91CC-1E7A49330C47}" emma:medium="tactile" emma:mode="ink">
            <msink:context xmlns:msink="http://schemas.microsoft.com/ink/2010/main" type="paragraph" rotatedBoundingBox="22989,10145 20202,6136 21144,5481 23931,94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3CB03E-B840-4578-A710-67D5BD552E0B}" emma:medium="tactile" emma:mode="ink">
              <msink:context xmlns:msink="http://schemas.microsoft.com/ink/2010/main" type="line" rotatedBoundingBox="22989,10145 20202,6136 21144,5481 23931,9489"/>
            </emma:interpretation>
          </emma:emma>
        </inkml:annotationXML>
        <inkml:traceGroup>
          <inkml:annotationXML>
            <emma:emma xmlns:emma="http://www.w3.org/2003/04/emma" version="1.0">
              <emma:interpretation id="{46BEC0B4-35A2-4A7C-A290-283D2F0E4AAE}" emma:medium="tactile" emma:mode="ink">
                <msink:context xmlns:msink="http://schemas.microsoft.com/ink/2010/main" type="inkWord" rotatedBoundingBox="23157,10028 22871,9617 23394,9253 23679,9664"/>
              </emma:interpretation>
            </emma:emma>
          </inkml:annotationXML>
          <inkml:trace contextRef="#ctx0" brushRef="#br0">23549 9515 406 0,'-5'-1'18'16,"-2"-2"13"-16,2-2 5 15,-1 2-4-15,2 1 1 0,-1-1 1 16,1 0-24-16,-2 0 12 16,2 0 16-1,-1 0-24-15,0 3 10 0,1-5-9 16,-2 2-13-16,-1 0 13 16,1 0-14-16,0 0 5 15,-2-1-6-15,1 1 6 16,1-2-7-16,-3 1 1 15,0-1 0-15,-1 0 16 16,-1 0-14-16,-3 0 7 16,1 0-3-16,0 2-2 15,-2 0 6-15,1-1-8 0,-2 0 0 16,1-1 4 0,-1 2-2-16,1 0 1 0,-2 2-5 15,1 1 10-15,-2 3-5 16,-1 1-5-16,2 1 1 15,-1 0 3 1,2 4-1-16,0-1-3 0,-1 1 0 16,1 3 6-16,2 0 1 15,-1 0-7-15,2 1 1 16,0-1 0-16,1 0 0 16,-2 2-1-16,4-2 0 15,1 5 5-15,-1-2-5 16,0-1 0-16,3 1 2 15,1-1 3-15,-1-1-4 16,2-2-1-16,2-3 0 0,0 2 2 16,0 2-5-16,2-3 3 15,1 0 0-15,0 1-1 16,1 0 1-16,2 0 0 16,0-2 0-16,0 1 0 15,0-1-2-15,3-1 2 16,-2 0 0-16,2 0-1 15,0 0 2-15,4-1-1 16,0 0 0-16,0 2 2 16,3-1-3-16,1 0 1 15,2 0 0-15,-1-4-2 16,-1 1 2-16,1 1 0 16,0-2 0-16,0-1 2 0,-2 1-4 15,0-3 2-15,1 0 0 16,-2 0-1-16,-3 0 1 15,0 1 0-15,1-1 0 16,-4 0 1-16,2 2-1 16,-2-4 0-16,2 2 0 15,-2 0-2-15,2 0 4 16,-1-1-2-16,1 1 0 16,1-3 0-16,-2 3-1 15,-1-2 1-15,4 2 0 16,-2-2 0-16,0 4 0 15,-2-4 0-15,2 4 0 0,-2-2 1 16,3 0-1-16,-1 0 0 16,2 0 0-16,-2 0-2 15,1 0 3-15,-2 0-1 16,3-2 0-16,0 1 3 16,-3-2-4-16,3 1 1 15,1-1 0-15,-2 1-2 16,1 0 4-16,1-3-2 15,-2 1 0-15,1-2 2 16,-1 0-3-16,0 1 1 16,0-1 0-16,1-1 0 15,-2 0 1-15,1 1-1 0,0 0 0 16,-2-2 2 0,1 2-3-16,-1-4 1 0,0 3 0 15,-1-3 0-15,0 1 0 16,1-1 0-16,-3-2-1 15,2 0 4-15,-2 0-3 16,-1 2 0-16,-1-2 0 16,-2 0 3-16,1 2-2 15,-1-2-1-15,-1 0 0 16,1 2 6-16,-3 1-6 16,0-1 2-16,0 2 3 15,-3-1 19-15,0 1-16 16,0 0 0-16,-2 0 17 15,-2 0-19-15,0 2 9 16,-1 0-12-16,-2 1-2 0,-1 2 16 16,-2 0-17-16,-1 0 3 15,0 0-3-15,0 3 2 16,-1 0-7-16,2 0-8 16,4 0-30-16,1 3-20 15,3-3-81-15,2 0-422 16</inkml:trace>
        </inkml:traceGroup>
        <inkml:traceGroup>
          <inkml:annotationXML>
            <emma:emma xmlns:emma="http://www.w3.org/2003/04/emma" version="1.0">
              <emma:interpretation id="{CD2911F1-C5C0-4474-A14A-A13780E660C5}" emma:medium="tactile" emma:mode="ink">
                <msink:context xmlns:msink="http://schemas.microsoft.com/ink/2010/main" type="inkWord" rotatedBoundingBox="20952,5482 21940,6344 21182,7213 20194,6351"/>
              </emma:interpretation>
            </emma:emma>
          </inkml:annotationXML>
          <inkml:trace contextRef="#ctx0" brushRef="#br0" timeOffset="89159.3979">20629 6055 374 0,'-1'-2'12'0,"-3"2"20"15,1-3 14-15,1-2-9 16,-1 1-2-16,2-1-8 0,-1 0-8 15,1-1 10-15,-2 2 9 16,3 0-17-16,-2 1 9 16,1 1-8-16,-2-1-9 15,1 1 7-15,1 2-18 16,-2 0 2-16,3-1 3 16,0 1-3-16,0 0 14 15,0 0-15-15,0 0 0 16,-3 1-1-16,3-1 0 15,0-1-2-15,0 1 0 16,0 0 0-16,3 1 0 16,-3-1 3-16,-3 0-3 15,3 0 9-15,0-3-4 0,-1-1-6 16,1-4 1 0,-3 2 0-16,1-5-1 0,2-3 1 15,-2 0 0-15,4-1 0 16,4-3-3-16,3-1 2 15,0 1 1-15,3 0 0 16,3 1-5-16,-3 3 5 16,1 4 0-16,-4 1-1 15,0 5 1-15,-2 1-1 16,-5 2 1-16,-1-1 0 16,-1 2-4-16,0 0 5 15,0 0-1-15,0 2 0 0,0-2 2 16,0 0-3-1,0 0 1-15,0 0-3 16,0 0-3-16,2-2 5 16,-1 2 1-16,4 0 0 0,-1 3 3 15,4-1-4-15,3 2 1 16,-1 1 0-16,0 0-4 16,3 2 4-16,-1 3 0 15,3 2-1-15,-3 5 3 16,-1 10-2-16,-3 4 0 15,-5 11 0-15,-4 6 1 16,-8 7-1-16,-4-1 1 16,-5-4-1-16,0-3 2 15,0-10-2-15,4-10 0 16,3-9 1-16,3-7 10 0,5-6-7 16,3-2 1-16,0-3-3 15,0-5-2-15,3 0-28 16,0-5 15-16,3-4 7 15,4-2 1-15,1-1-1 16,5 2 6-16,1 0-2 16,1 3-1-16,0 2 2 15,0 1 1-15,1 1 0 16,-3 3-3-16,2 1 3 16,0 1 0-16,2 6 1 15,-1 1 0-15,-1 3-1 16,0 3 0-16,-3 5 0 15,1 4 4-15,-5 7-3 16,-4 6 1-16,0 2 0 0,-5 5 4 16,-4 0-6-16,-5 4 6 15,-3-2-5-15,-6-1 16 16,-3 1-11-16,-3-3-1 16,-3-2 14-16,-1-3-18 15,-2-5 15-15,-1-3-1 16,2-9 3-16,-1-4 16 15,1-5-19-15,1-4-6 16,-1-6 16-16,3-2-22 16,3-2 3-16,0 0-6 15,7-5 4-15,-2 0 0 16,6 3-4-16,0-2 0 16,5 5-1-16,0 0-7 0,4 1-4 15,1 5-23-15,0 0-42 16,4-2 39-16,7 2-21 15,2 2-68-15,8-2-79 16</inkml:trace>
          <inkml:trace contextRef="#ctx0" brushRef="#br0" timeOffset="90028.4743">21334 6149 262 0,'-5'-1'101'16,"-1"2"-71"-16,2-1 11 16,-1-1 0-16,-1 2 22 15,2-1-16-15,-1 0-4 16,0 0-2-16,-3 0-21 0,0-1 9 16,-1-2-3-1,-2 0-9-15,-1-1 24 0,1-2-15 16,1-1-7-16,4-2-8 15,1-1-8-15,2-6-4 16,5-1 1-16,2-1-4 16,4-4 3-16,5-2 1 15,2 2 0-15,6-1-1 16,1 1 2-16,1 4-2 16,1 2 1-16,-2 5-5 15,-2 5-1-15,-3 6 6 16,1 3 0-16,-3 6-3 0,0 8 6 15,-2 5-3 1,-2 7 0-16,-1 7 2 0,-5 7-1 16,-5 3-1-16,-5 6 2 15,-5 5-2-15,-5 4 1 16,-3 1-1-16,-1 1 0 16,-4-2 1-16,0-7-1 15,-1-4 0-15,1-8 0 16,1-5 0-16,3-9 4 15,3-4-4-15,2-6 0 16,2-3 1-16,3-6 0 16,1-1-1-16,4-3-1 15,2-4 0-15,2-1-19 16,2 0 3-16,-1-1-12 16,2-1 29-16,6 2-1 0,3-3 2 15,6-1-1-15,3-1 3 16,4 0 4-16,4-3-5 15,0 0 4-15,1 0-4 16,0 3 16-16,0-2-8 16,-2 2-2-16,-2 2 5 15,-1 0-8-15,-5 1 1 16,-1 2-6-16,-6 0 3 16,-3 2 0-16,-2-1-3 15,-5 1 0-15,0-2-3 16,-1 5-18-16,-1 1-34 15,-1 3-52-15,-1 5-241 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7:06:35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7D3CD09-73CF-4CD8-9907-B5D70CF1FE86}" emma:medium="tactile" emma:mode="ink">
          <msink:context xmlns:msink="http://schemas.microsoft.com/ink/2010/main" type="writingRegion" rotatedBoundingBox="20558,12435 21076,12420 21086,12765 20568,12780"/>
        </emma:interpretation>
      </emma:emma>
    </inkml:annotationXML>
    <inkml:traceGroup>
      <inkml:annotationXML>
        <emma:emma xmlns:emma="http://www.w3.org/2003/04/emma" version="1.0">
          <emma:interpretation id="{A502AE39-7ADA-4E56-8254-B340BCD25847}" emma:medium="tactile" emma:mode="ink">
            <msink:context xmlns:msink="http://schemas.microsoft.com/ink/2010/main" type="paragraph" rotatedBoundingBox="20558,12435 21076,12420 21086,12765 20568,127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7F58E5-1243-47B9-A030-0C929101EABF}" emma:medium="tactile" emma:mode="ink">
              <msink:context xmlns:msink="http://schemas.microsoft.com/ink/2010/main" type="line" rotatedBoundingBox="20558,12435 21076,12420 21086,12765 20568,12780"/>
            </emma:interpretation>
          </emma:emma>
        </inkml:annotationXML>
        <inkml:traceGroup>
          <inkml:annotationXML>
            <emma:emma xmlns:emma="http://www.w3.org/2003/04/emma" version="1.0">
              <emma:interpretation id="{FECF572A-9FEA-40FC-83E2-AE2114E9FD88}" emma:medium="tactile" emma:mode="ink">
                <msink:context xmlns:msink="http://schemas.microsoft.com/ink/2010/main" type="inkWord" rotatedBoundingBox="20558,12435 21076,12420 21086,12765 20568,12780"/>
              </emma:interpretation>
            </emma:emma>
          </inkml:annotationXML>
          <inkml:trace contextRef="#ctx0" brushRef="#br0">20629 12453 288 0,'7'9'18'0,"-1"-3"5"16,-2-2 8-16,1-4 47 16,-1 0 10-16,0 0-31 15,-2 0 7-15,-2-2-19 16,1 2-11-16,-1 0 15 15,0 0-15-15,0 0 1 16,-1 0-21-16,1 0-9 16,3 0-5-16,1 0 0 0,5-2 2 15,6 1-3 1,5-1 1-16,4 2 0 0,2 2 0 16,4-2-20-16,0 0 11 15,-2 0-40-15,-1 1-29 16,-3 3-91-16,-9 4-107 15</inkml:trace>
          <inkml:trace contextRef="#ctx0" brushRef="#br0" timeOffset="243.4907">20573 12768 591 0,'-5'9'84'15,"11"-6"-81"-15,6-6 3 16,12-5 26-16,6-1-18 16,7 0-8-16,1-1 2 15,-1 0-8-15,-4 3 0 16,-2 4-47-16,-6 8-153 16</inkml:trace>
          <inkml:trace contextRef="#ctx0" brushRef="#br0" timeOffset="2471.7607">20795 12760 244 0,'-9'2'15'0,"1"-2"-4"16,0-2 31-16,2 0-9 16,0-1 4-16,0-3 10 15,3 0-17-15,-1 1-14 16,2-2-15-16,2-2 1 15,2 2 0-15,-1-1-2 16,2 1 0-16,-2 1 4 16,1 5-2-16,-2 1-2 15,0 0 0-15,0 1 0 16,0 1 0-16,-2-1 1 0,2-1-1 16,2 0 9-16,-4 0-2 15,4 0 25-15,-2 0-1 16,0 0 6-16,0 0 18 15,-2 0-17-15,2-1-8 16,0 1-6-16,2 0-24 16,-2 0 0-16,4-2 19 15,5 2-12-15,4 0 9 16,6-2-12-16,6-2 1 16,2 1-1-16,1 0 0 15,2 0-4-15,-2 1 0 16,1 2 1-16,-1 0 2 0,-4 2-2 15,-2-2-1-15,-2 1 2 16,-8-1 4-16,-5 0 0 16,-1-1 24-16,-5 1-10 15,-2 0-3-15,1 0-17 16,0 0-2-16,-3 0-20 16,2 0-53-16,1 0-5 15,-2-2-110-15</inkml:trace>
          <inkml:trace contextRef="#ctx0" brushRef="#br0" timeOffset="2973.4744">20740 12500 487 0,'-4'-3'52'0,"-1"0"4"0,-1-2-7 16,1 3-10-16,1 0 0 15,3 1-21-15,2 1 3 16,-1-2-21-16,3 2 1 16,-2 0-1-16,4-1 9 15,1 0 0-15,6-2 5 16,6-2-13-16,6 0 3 16,2-1-3-16,3 0 1 15,-5 1 9-15,3-1-2 16,0 1 4-16,-4 0 2 15,-4 1-14-15,-2 0 2 16,-6 3-3-16,-4-1 2 16,-4 2-6-16,-3 0-28 0,-3 5-44 15,-4 6-88 1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7:05:56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514611A4-41C9-4F07-A4A0-86BA740A44EB}" emma:medium="tactile" emma:mode="ink">
          <msink:context xmlns:msink="http://schemas.microsoft.com/ink/2010/main" type="inkDrawing" rotatedBoundingBox="17934,9700 21972,12057 19732,15894 15694,13537" hotPoints="20294,10896 20627,14150 17373,14483 17040,11229" semanticType="enclosure" shapeName="Square"/>
        </emma:interpretation>
      </emma:emma>
    </inkml:annotationXML>
    <inkml:trace contextRef="#ctx0" brushRef="#br0">17101 11504 268 0,'-6'-4'19'0,"-2"-4"12"15,2 1-3-15,-1 0-20 0,1 0 14 16,3 0-10-16,0-2 6 15,0 2-3-15,0-2 20 16,1 3-7-16,1 1-27 16,-1-1 7-16,1 3-8 15,1 2-1-15,0 1 0 16,0 1-4-16,1 2 5 16,-1-3-2-16,3 3 1 15,-1 0 1-15,-1 3-1 16,1-1 5-16,-1 3 2 15,-2 0-2-15,-1 0 5 0,1 0 5 16,-4 4-13-16,2-1 4 16,-2 4 1-16,2 5-4 15,1 1 7-15,1 2-5 16,-1 2 0-16,1-2 10 16,1-1-8-16,0 0 7 15,0-1-7-15,1-2-5 16,1 2 11-16,1-3-12 15,-2-1 3-15,2 0 2 16,1-1-1-16,-1 1-4 16,-1-2 2-16,1 0 0 15,0 4 8-15,0-2 0 16,-2 3-5-16,1 1 9 0,-2 3-12 16,-2 1 7-16,-1 2-1 15,0 1-5-15,-1-2 5 16,1 1-8-16,-3-1 1 15,5-1 5-15,-1 0-4 16,2 1-2-16,0 1 0 16,2-1 1-16,2 1 2 15,0-1-2-15,1-1 0 16,2 0 3-16,-1-2-1 16,3 4-3-16,-1-4 3 15,-1 1-1-15,2-3 10 16,0 0-9-16,-2-4 2 15,1-1-1-15,-2 0 0 0,1-1-4 16,-1-1 0 0,-1 0 3-16,1 3 0 0,-2 0-2 15,3 2-1-15,0 1 1 16,0 2 1-16,1 2-3 16,-1-2 1-16,2 2 0 15,-2 0 2-15,0 0-2 16,-1 0 0-16,-2 0 3 15,-1 3 1-15,-2 1-4 16,1 0 0-16,-4 3 0 16,2 3 1-16,-1 0-1 15,1 0 0-15,1 1 0 0,1 1 1 16,1-2-1-16,1-4 0 16,1 2 0-16,-2-4-1 15,1-1 1-15,2-3 0 16,-1-2 0-16,-1-1 1 15,1-1-2-15,-1-1 1 16,1 1 0-16,2-1 1 16,-3 1-1-16,2-1 0 15,0 4 0-15,-1 1 1 16,0 4-1-16,-1-1 0 16,-1 2 0-16,-2-3-1 15,1 1 1-15,-2 0 0 16,0-1 1-16,0 4 0 0,0 0-1 15,-2 2 0 1,2-3 0-16,2 2-2 0,-1-1 2 16,1-2 0-1,1-3 1-15,0 0 0 0,-3 2-2 16,1 2 1-16,-1 1 0 16,-1 2-1-16,-2 2 1 15,0 2 0-15,0-2 0 16,0 4 1-16,0-4-1 15,-1-2 0-15,2-1 0 16,1-2-1-16,-1-2 1 16,0-4 0-16,2-3 0 15,0-3 0-15,2-3 0 16,0-3-2-16,1-1-10 16,1-1 11-16,-3-1-11 0,4-2 2 15,-2-2 5-15,1 0-3 16,1-1-3-16,-1 0-4 15,3 1-12-15,1-2-4 16,0 3-9-16,-1 2 6 16,2-2 4-16,-3 2-15 15,0-3 22-15,0 2 13 16,-3-3 5-16,-1-2 5 16,-1 0 2-16,-1 1 13 15,2-2 16-15,-1-2-13 16,2 1 13-16,0 0 0 15,1-2-15-15,4 0 4 0,2-3-6 16,7 0 1 0,3-1-7-16,1 2-5 0,3 0 2 15,5 3-5-15,-1 2 1 16,0 0-2-16,4 2 5 16,0 3-2-16,1-2 0 15,2-2 2-15,0-2-4 16,4-1 0-16,1-1 0 15,5-2 1-15,4-1 2 16,2 0-3-16,-2-1 0 16,0 0-1-16,-4-1 1 15,0-2 0-15,-6 0 4 16,1 0 1-16,-3-1-3 0,-1 4-1 16,1-1 2-16,1 1 0 15,2 2-6-15,0 0 3 16,2 0 0-16,1 2 7 15,-2 0-7-15,0 2 0 16,0-1 0-16,-3-1 3 16,0-1-4-16,0 3 1 15,-2-1 0-15,0-1-1 16,-2 0 4-16,1-1-3 16,-1 0 1-16,2-4 2 15,-2-1-3-15,0-3 0 16,2-1 0-16,5-3 4 0,0 1 0 15,3 1 0 1,-2 0-4-16,0 1 1 0,-6 6-2 16,-3 0 1-1,-5 1 0-15,-2 4 0 0,-2 0 0 16,-1-1 0-16,0 1 0 16,2 0 3-16,1-1-4 15,2 1 1-15,2-1 0 16,1-2-2-16,3 0 2 15,1 1 0-15,2 0 0 16,2 1 2-16,-2 0-2 16,-3 0 0-16,2 3-1 15,3 0 0-15,-3 1 2 16,-1 1-1-16,3 0 0 16,-4-2 3-16,1-2-3 0,0 0 0 15,-1-1 0-15,2 1 2 16,0-2-1-16,2-2 5 15,1-1 0-15,0-3-3 16,0 0-3-16,4 1 0 16,-4 4 0-16,-4 2-4 15,-4 3 6-15,-1 1-2 16,-10 3 0-16,-3-1 2 16,-1-3-2-16,-5 0 0 15,-2 2 0-15,0-2-4 16,-2 1-23-16,1 1-84 15,-2 5-188-15</inkml:trace>
    <inkml:trace contextRef="#ctx0" brushRef="#br0" timeOffset="3112.0718">17217 11168 258 0,'-2'-4'58'16,"1"2"-27"-16,-4-1 3 0,2-2-17 15,-3 2 2-15,-1 0-9 16,1 1 32-16,0 0-17 15,-1 0-6-15,0 0-5 16,-1 2-6-16,0 0-4 16,2 0 11-16,-1 0-2 15,0 0 4-15,-1 0 15 16,2-1-2-16,1 1 0 16,1-2-6-16,0 2-16 15,1 0 0-15,1-1-8 16,-1 1-5-16,3 1 4 15,0 1-8-15,3-1 9 16,6 2 0-16,1 1 2 0,7 2-2 16,8-2 0-16,7-1 0 15,5-3 2-15,3 0 0 16,2-3-2-16,1-1 0 16,-3-3 4-16,-1 0-6 15,1-1 2-15,-2-1 0 16,-2 1 7-16,-1-1-4 15,0 1-2-15,-1 1-1 16,2-2 4-16,-4 2 0 16,1 1-2-16,-1 2-1 15,-1-3 4-15,-1 3-2 16,3-1-3-16,0 4 0 0,1-4 2 16,2 3-2-16,2-1 0 15,-2-1 1-15,0 0 7 16,-3-2-4-16,0 0-2 15,-2-3-2-15,0 0 5 16,2 2-1-16,2-3-4 16,3 0 1-16,-2 2 0 15,1 1 1-15,-1 2-2 16,0 0 0-16,-1 2 0 16,0 2 0-16,-1 2 0 15,-1 1 0-15,1-1 1 16,-1 2 1-16,2-1-2 15,-1-2 0-15,1 0 2 0,-2 0 0 16,0-4-1-16,-2 3 0 16,-2-3 0-16,-4 3 2 15,-1-2-3-15,2 2 0 16,-4-1 4-16,2 1-4 16,-2 2 0-16,2 1 0 15,0-1 1-15,0 3 0 16,-1 0-1-16,0 2 0 15,1 1 1-15,4 0-2 16,0 1 1-16,4 1 0 16,1 1 0-16,1-3 1 15,0 3-2-15,-1-3 1 0,1 2 0 16,-1-6 0 0,0 0 1-16,1-1-1 15,1-4 1-15,2-2 2 0,0-2-3 16,2 1 0-16,-3-2 0 15,-5 1-1-15,-3 2 1 16,-2 1 0-16,-8 2 0 16,0-1 1-16,-3 2-1 15,-2 2 0-15,-1-1 0 16,1 0-1-16,1 1 1 16,0 2 0-16,3-1 0 15,5 0 2-15,2 1-2 16,0-1 0-16,5 1 0 0,-1 1-1 15,-1-3 1 1,-4 2 0-16,1-1 0 0,-3 0 1 16,-3-2-1-16,-2 2 0 15,-2-2 0-15,-3 2-2 16,-3-2 2-16,-2 1 0 16,-1-1 0-16,-2 2 0 15,-2-1 0-15,1 1 0 16,-1-1 0-16,1 2 5 15,-1 1-3-15,1 1 5 16,-1 2 4-16,4 1-10 16,-4 5 5-16,1 2-4 0,1 3 0 15,-2 2 5 1,1 3-7-16,-1 3 0 16,2 2 0-16,2 0 2 0,-2 0-2 15,4 0 0 1,2 0 0-16,-2 0-1 0,1-2 2 15,2 1-1-15,-2 0 1 16,-2-2 1-16,0 3-3 16,1-2 1-16,-4-1 0 15,0 3 4-15,0 0-3 16,-1-1-1-16,-1 0 3 16,-1 1-1-16,2 0-2 15,-1 3 0-15,1-1 2 16,1 1-2-16,-2 1 0 15,1-1 1-15,1 0-1 0,-2 1 0 16,5-1-2-16,-3-1 2 16,3-2 0-16,0 0 2 15,0-3-2-15,3-1 0 16,-2-1 0-16,-1-3 2 16,2 0-2-16,-1 0 0 15,1-1 0-15,-2 1-1 16,1 3 2-16,-1 2-1 15,1-1 0-15,-2 2 1 16,-1 1-2-16,1-1 1 16,0 1 0-16,-1 3-1 15,2 2 2-15,-3-1-1 16,0 2 0-16,0 1 3 16,0-1-4-16,-2 0 1 15,1 1 0-15,1-1-1 0,-2 0 1 16,-1-1 0-16,2-1 1 15,-2-1 1-15,0-2-4 16,-2-1 1-16,4 0 1 16,-2-2 2-16,3 1-2 15,-3 1 0-15,4-3-1 16,-3 1 4-16,1-1-4 16,-1-1 1-16,3-2 0 15,-4 1-1-15,3-1 1 16,-2-1 0-16,1 0 0 0,-1 1 0 15,2 0 0 1,0 0 0-16,0-1 2 0,0 3-3 16,3-2 1-16,-5-2 0 15,1 2-1-15,-1 2 4 16,2 3-4-16,0 1 1 16,0 1 0-16,2 2 0 15,-2-1 0-15,0-4 0 16,0-1-2-16,0-1 5 15,-2-1-3-15,2 0 0 16,0 1-1-16,2 1-1 16,1 1 2-16,0-1 0 15,1-2-1-15,-1-1 3 16,-1-3-2-16,-1 0 0 16,1-1 0-16,2-1 0 0,-4 3 0 15,3 0 0-15,-3 1 0 16,1-1 1-16,-1 1-2 15,-1 0 1-15,-2-2 0 16,-2-2-2-16,1 2 2 16,-2-2 0-16,1-1 0 15,1-2 3-15,-1 0-4 16,2-2 1-16,0 0 0 16,2-2-2-16,-2-2 3 15,0-1-1-15,0 0 0 16,0-1 2-16,0-3-2 15,0 2 0-15,0-3 0 0,0-1 0 16,0 1 1 0,0-2-1-16,0 1 1 0,0 2 2 15,0 0-3-15,0 0 0 16,0 1 1-16,-2-1 6 16,2-1-6-16,0 1-1 15,0 0 0-15,0-3 0 16,0 0-1-16,0 0-4 15,0 0-12-15,0 0 1 16,0 0-20-16,0 0-18 16,0 1-37-16,0 0-204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7:06:33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CFA3B3F0-C011-4C03-A808-D83433003C2A}" emma:medium="tactile" emma:mode="ink">
          <msink:context xmlns:msink="http://schemas.microsoft.com/ink/2010/main" type="writingRegion" rotatedBoundingBox="13501,13785 23139,13605 23185,16062 13547,16242"/>
        </emma:interpretation>
      </emma:emma>
    </inkml:annotationXML>
    <inkml:traceGroup>
      <inkml:annotationXML>
        <emma:emma xmlns:emma="http://www.w3.org/2003/04/emma" version="1.0">
          <emma:interpretation id="{E32F6A72-2CB3-4C93-8784-F3A763CC94FD}" emma:medium="tactile" emma:mode="ink">
            <msink:context xmlns:msink="http://schemas.microsoft.com/ink/2010/main" type="paragraph" rotatedBoundingBox="17211,13716 17256,13716 17256,13754 17211,1375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7242D8C-2321-451D-B477-4CC7DE70080F}" emma:medium="tactile" emma:mode="ink">
              <msink:context xmlns:msink="http://schemas.microsoft.com/ink/2010/main" type="inkBullet" rotatedBoundingBox="17250,13762 17207,13741 17221,13713 17263,13734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17356 13543 369 0,'2'-7'50'0,"-2"1"-18"16,-2 0-8-16,-2 4 4 16,1-1-2-16,0 2 3 15,0-1-14-15,0-1 7 16,1 2-4-16,1-1-9 16,-2 2 4-16,1-3 0 15,-2 3-12-15,3-2-1 16,-1 2 0-16,-1 2-13 15,2 1-17-15,-1 0 0 16,-1 3 12-16,0-1-27 16,3 3-74-16</inkml:trace>
      </inkml:traceGroup>
    </inkml:traceGroup>
    <inkml:traceGroup>
      <inkml:annotationXML>
        <emma:emma xmlns:emma="http://www.w3.org/2003/04/emma" version="1.0">
          <emma:interpretation id="{13D26E82-5196-44FD-9FED-073EEEDEA2FC}" emma:medium="tactile" emma:mode="ink">
            <msink:context xmlns:msink="http://schemas.microsoft.com/ink/2010/main" type="paragraph" rotatedBoundingBox="13527,15135 23165,14955 23185,16062 13547,162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0683A8-7419-45AB-99E1-6A141CF925CB}" emma:medium="tactile" emma:mode="ink">
              <msink:context xmlns:msink="http://schemas.microsoft.com/ink/2010/main" type="line" rotatedBoundingBox="13527,15135 23165,14955 23185,16062 13547,16242"/>
            </emma:interpretation>
          </emma:emma>
        </inkml:annotationXML>
        <inkml:traceGroup>
          <inkml:annotationXML>
            <emma:emma xmlns:emma="http://www.w3.org/2003/04/emma" version="1.0">
              <emma:interpretation id="{3BF28536-DEC6-4659-965A-5C09FD847EEC}" emma:medium="tactile" emma:mode="ink">
                <msink:context xmlns:msink="http://schemas.microsoft.com/ink/2010/main" type="inkWord" rotatedBoundingBox="13534,15531 13826,15525 13831,15769 13538,15774"/>
              </emma:interpretation>
            </emma:emma>
          </inkml:annotationXML>
          <inkml:trace contextRef="#ctx0" brushRef="#br0" timeOffset="2309.4247">13724 15411 472 0,'-11'-9'35'0,"-4"1"-1"0,2-3-4 16,-2 3-19-16,4 2 4 15,2-1 36-15,2 3-20 16,4 0-9-16,2 2 8 16,-1 1-26-16,2 0-4 15,0 1-1-15,2 0-7 16,2 1 8-16,3 0 0 15,4 1 1-15,5 1-3 16,4-2 3-16,4-1-1 16,2-1 0-16,1-4 4 15,2 0-6-15,-1-2 2 0,-4-1-8 16,-2 1-6 0,-1 1-55-16,-4 2-15 0,-3 4-66 15</inkml:trace>
          <inkml:trace contextRef="#ctx0" brushRef="#br0" timeOffset="2544.2891">13757 15550 453 0,'-11'9'87'0,"3"-6"-40"0,3-3-25 16,0 0-21-16,5-3 17 15,2 3 5-15,5-3 16 16,0-1-18-16,4 0-21 16,5-2 12-16,4 1-12 15,1 1 0-15,2 0 0 16,1 1-44-16,2 1-83 16</inkml:trace>
        </inkml:traceGroup>
        <inkml:traceGroup>
          <inkml:annotationXML>
            <emma:emma xmlns:emma="http://www.w3.org/2003/04/emma" version="1.0">
              <emma:interpretation id="{A8C21FE5-DD0F-41EB-B5F0-20E2F79CF10C}" emma:medium="tactile" emma:mode="ink">
                <msink:context xmlns:msink="http://schemas.microsoft.com/ink/2010/main" type="inkWord" rotatedBoundingBox="14446,15211 16471,15173 16490,16182 14465,16220"/>
              </emma:interpretation>
            </emma:emma>
          </inkml:annotationXML>
          <inkml:trace contextRef="#ctx0" brushRef="#br0" timeOffset="-25133.3124">14604 15086 217 0,'-5'-3'5'0,"2"2"-4"16,-1-2 4-16,1-1 15 16,-2 2 29-16,2-2-35 15,0 1-13-15,2-2 22 16,-4 1 1-16,4-2-17 15,-4 2-1-15,2-2 8 16,0-1-10-16,0 2 6 16,-1 1-8-16,4-1 6 15,-1 2 5-15,1-2 1 16,0 2 5-16,0 2-12 0,-2-3-1 16,2 1 7-1,0 3-8-15,0-1 4 0,0 1-8 16,0 0 2-1,0 1-6-15,-1-1 2 0,1 2-1 16,0-2 1-16,0 2 1 16,1 2 2-16,1 5 6 15,1 4-2-15,1 3 3 16,0 3-2-16,1 5 5 16,1 2 0-16,0 2-9 15,3 3 6-15,-2 3-4 16,1 2-2-16,-2 4 8 0,1 0-8 15,-4 1 0 1,1 0-2-16,-1-4 4 16,-1 0-6-16,-1-6 1 0,-1-3 0 15,-1-2 1-15,-1-4 0 16,-1-2-1-16,0-5 2 16,-1-1 2-16,0-3-3 15,-1-5-1-15,4-2 1 16,-2-2 2-16,1 0-3 15,-1-1 2-15,0 1 1 16,0-1 0-16,0-1-1 16,2 2 1-16,-1-2-3 15,-1 0 4-15,3-2-4 16,3 2-6-16,-1-1 3 16,1-1 4-16,3 1-1 0,3 1 0 15,4-2 1-15,2 2 1 16,4-1-1-16,1 1-1 15,2-3 3-15,2-1-1 16,0-2 3-16,-5 0 9 16,2-1-8-16,-3 0 14 15,-5 1-7-15,-3-1 2 16,0 2-2-16,-6 0-10 16,1 0-3-16,-2 3 0 15,-2 0 0-15,-1 1-4 16,2-1 4-16,-1 1-14 15,2 1-21-15,3-2-35 16,0 2-14-16,3 2-119 16</inkml:trace>
          <inkml:trace contextRef="#ctx0" brushRef="#br0" timeOffset="-24445.7097">15151 15850 355 0,'2'2'80'16,"-2"-2"-49"-16,-2-2 11 15,-1 0-5-15,3 1-4 16,-1-2-1-16,-1-1 2 15,1-3-14-15,-1-1-17 16,-1-1 0-16,3-2 13 16,0 0-7-16,-2-1-7 0,1-1-2 15,1 2 2-15,0-2-2 16,0 2 0 0,0-1 1-16,0 2-2 0,1 0 2 15,1 3 0-15,-2 2-1 16,0 2 0-16,0 2-2 15,0 1 2-15,0 0-9 16,0 0 4-16,0 1-5 16,0 0 10-16,0 4 3 15,3 0 0-15,2 4-3 16,-2 3 0-16,3 1 2 16,0 4-1-16,1 2-1 0,-3-1 0 15,2 1 1-15,-1 0 1 16,0-2-2-16,-2-1 0 15,1-3 0 1,-1-2 0-16,0-1 0 0,0-4 0 16,0-2 0-16,-2-1 0 15,1-1-1-15,-1-2-3 16,-1 0-30-16,2 0 6 16,1 0-34-16,4-2-103 15</inkml:trace>
          <inkml:trace contextRef="#ctx0" brushRef="#br0" timeOffset="-23747.5569">15463 15386 369 0,'-3'-3'53'15,"-2"-2"-31"-15,2 2 22 16,-1 0-5-16,1 0-14 16,0 0 8-16,1 3-9 15,-1 0-10-15,3-3-6 0,-2 3-8 16,2 3-2-16,0-3 1 16,0 0-6-16,2 3 7 15,-2 2-5-15,2-1 5 16,1-2-6-16,1 4 6 15,1-4 0-15,2 1-4 16,2-3 6-16,0 0-2 16,0-2 1-16,-1-1 0 15,-1-3 8-15,-3 3-7 16,-1-2 3-16,-1 2 11 16,-4-3-13-16,1 2 11 0,-1 2-6 15,-2-3 3-15,-2 4-1 16,2 0-7-16,-1 2-2 15,-2-1-1-15,2 3-16 16,2 1-23-16,5 1-30 16,2 3-99-16</inkml:trace>
          <inkml:trace contextRef="#ctx0" brushRef="#br0" timeOffset="-18881.474">15837 15716 218 0,'0'3'72'0,"-1"-3"196"0,-5 0-251 15,0-3-5-15,3 2 27 16,0-2-15-16,1-2-8 15,1 0 2-15,1 1-10 16,-2-3 7-16,2 3-6 16,-1-2 7-16,1 1-3 15,-2 0-9-15,2 0-3 16,0-2 0-16,0-4 6 0,-1-3-8 16,-1-4 1-1,4-3 0-15,-2-3 1 0,1 1 0 16,-1-3-1-1,0 1 0-15,-1 1 1 0,-1 1-2 16,-1 3 1-16,0 3 0 16,-1 4 1-16,1 2 3 15,0 2-4-15,2 6 1 16,-3-2 5-16,3 4-8 16,1 1 2-16,0 1 0 15,-2-1-4-15,2 2 2 16,0-2-3-16,2 3 5 15,-2 3 0-15,1 5-2 16,1 7 2-16,1 8 0 16,0 6 1-16,4 7 0 0,1 2-1 15,1 3 0-15,3-1 1 16,3-1-2-16,-2 0 1 16,2-1 0-16,0-3-1 15,0-1 2-15,-2-5-1 16,1-2 0-16,-4-9 1 15,-1-1-2-15,-2-6 1 16,-2-5 0-16,-1-2 0 16,-1-1 1-16,-1-3-1 15,-1 1 0-15,-2-4 2 16,1 0-2-16,0 0 0 16,0 0 0-16,0 0 13 0,0 0-12 15,-2-5-1 1,-1 0 0-16,-1-2 1 0,-6-7 1 15,1-2-2-15,-3-6 0 16,-2-4-1-16,1 0 2 16,0-3-1-16,0 0 0 15,1-3 1-15,1 4-6 16,2-1 5-16,3 2-1 16,4 1-3-16,5-2 0 15,5 1 4-15,4-1 0 16,2 1-2-16,4-1 0 15,-1 5 2-15,1 0 0 16,-3 3 0-16,1 3 1 0,1 0-1 16,0 1 0-16,0 2-3 15,-1 3 1-15,1 2 2 16,-3 4 0-16,0-1-2 16,-1 5 0-16,-2 0 2 15,0 2-1-15,-1 3-2 16,0 2 0-16,2 0 3 15,-2 4 0-15,0 2 1 16,0 0 0-16,-4 2-1 16,0 4 0-16,-3-1 3 15,-3 0-4-15,-2 3 2 16,-1 1-1-16,-4-3 4 0,-3 1 0 16,-3-2-4-16,-1-3 0 15,0-3 2-15,0-1-3 16,0-5 1-16,3-2-3 15,1 1-1-15,2-6-55 16,4 0-61-16,1-2-185 16</inkml:trace>
          <inkml:trace contextRef="#ctx0" brushRef="#br0" timeOffset="-18353.7778">16429 15533 393 0,'-1'0'72'0,"-1"-3"-43"0,1 1 16 16,-1 0 0-16,4 2-22 15,-4 0 3-15,4 0-7 16,-2 0-19-16,0 0 4 16,0 0-4-16,0 2 0 15,0 13 9-15,1-8-8 16,-2 2 4-16,1-1-5 16,1 1 1-16,2 8-1 15,0-3 0-15,5-1 0 16,1-1 0-16,0-2-1 15,2-2 0-15,0-4 1 16,3-2 0-16,0-4 1 16,1-4-1-16,5-5-25 15,2-1-34-15,-1-4-81 16</inkml:trace>
          <inkml:trace contextRef="#ctx0" brushRef="#br0" timeOffset="-18151.894">16352 15233 620 0,'-10'-6'0'16,"3"-1"-10"-1,3-1-47-15,5 0 50 0,7 1-1 16,5 3-22-16,2 1-40 15,1 0-47-15</inkml:trace>
          <inkml:trace contextRef="#ctx0" brushRef="#br0" timeOffset="-14883.5519">16365 15665 367 0,'3'-3'164'16,"-3"-1"-113"-16,-1-2-46 16,-2 0-3-16,3 0 3 0,1-1-1 15,1 2-4-15,1 0 1 16,0-2 4-16,-2 3 1 16,1 0 1-16,0 0 4 15,0-1 3-15,-2 1-12 16,1 2-2-16,-1-3 0 15,2 3 5-15,-1-2-3 16,1 1-1-16,0-5 1 16,1 2 0-16,-2-2 1 15,2 1-3-15,-1-3 0 16,1 0 4-16,-2-1-2 16,1-1 4-16,-4-3 6 0,1 1 1 15,-4 0-3-15,-1-2-1 16,-2 0 12-16,0 0-20 15,-1 0 24-15,0 2-11 16,0-1-12-16,1 2 7 16,2 4-5-16,2-2-4 15,-1 2 0-15,4 2 7 16,-2 1-6-16,1 2-1 16,0 0 0-16,2 4 2 15,0 0 0-15,0 0-2 16,0 0 0-16,0 0 0 15,0 0-3-15,0 0 3 16,-2 3-2-16,2-3-3 16,0 0-1-16,-1 1 6 0,1 0-4 15,1 2 4-15,3 3 0 16,-1 2 0-16,2 3 0 16,1 5 2-16,0 1-2 15,0 1 0-15,4 2 0 16,-2 1 3-16,1 0-4 15,2 2 1-15,-1 0 0 16,-3-3 0-16,3 2 2 16,-4-5-2-16,2 1 0 15,-2-2 2-15,0-2-4 16,0-1 2-16,-2-3 0 0,1 0 1 16,-1-1 2-16,-2-2-3 15,1 0 0-15,0 0 3 16,-2 2-3-1,2-2 0-15,1 0 0 0,-1 0 1 16,-1-2 0-16,1 2-1 16,-2-3 0-16,1 1 1 15,-2-2-3-15,2 0 2 16,-1-1 0-16,1 1 1 16,-1 0 1-16,-1 0-2 15,2 3 0-15,-1-1 1 16,1 1-3-16,-1 1 2 15,2 0 0-15,1 1 0 16,-1 2 0-16,0 2 0 16,2-3 0-16,-1 3 1 0,1-4-2 15,-2-3 1 1,-2 0 0-16,1-2 4 0,-2-3 2 16,0 0-6-16,-2 2 8 15,2-2-8-15,0 0 16 16,0 0-13-16,0 0-3 15,0-2 0-15,2 2-23 16,-2-1-54-16,2 2-105 16</inkml:trace>
        </inkml:traceGroup>
        <inkml:traceGroup>
          <inkml:annotationXML>
            <emma:emma xmlns:emma="http://www.w3.org/2003/04/emma" version="1.0">
              <emma:interpretation id="{18B6FB17-C89D-41FB-A1DE-373B9BDA89A7}" emma:medium="tactile" emma:mode="ink">
                <msink:context xmlns:msink="http://schemas.microsoft.com/ink/2010/main" type="inkWord" rotatedBoundingBox="16883,15190 20021,15131 20040,16120 16902,16179"/>
              </emma:interpretation>
            </emma:emma>
          </inkml:annotationXML>
          <inkml:trace contextRef="#ctx0" brushRef="#br0" timeOffset="-12205.0324">17729 15084 341 0,'-4'-6'10'0,"3"-2"16"15,-4-1 10-15,2-3-3 16,-2 0 14-16,2 2-7 15,0-3-22-15,1 2 2 16,1-1 10-16,-1 3 21 16,2 2-20-16,-1 1-5 15,1 3-13-15,-2 3-13 16,2 0-13-16,0 3 11 16,0 4 2-16,2 7 2 15,1 7 3-15,0 10-1 0,3 10-4 16,4 5 0-16,-1 5 1 15,0 2 2-15,3 2-2 16,0 1-1-16,-3-2 0 16,1-4 4-16,-2-4-5 15,-4-7 1-15,-1-6 0 16,-1-8 0-16,-2-5 0 16,0-3 1-16,-2-5-1 15,1-2 2-15,-1-2-2 16,1-4 0-16,1-3 1 15,0 1 3-15,0-4-4 16,0 2 3-16,1 0-3 16,-1-1-6-16,2-1 3 0,1 0 2 15,1-2 2-15,6-1 3 16,4-1-3-16,7-3-1 16,6-2 1-16,5-3 2 15,6 1-4-15,1 1 1 16,1 2 0-16,-4 2-2 15,-8 1 2-15,-7 4 0 16,-8 1-1-16,-7 2-1 16,-3 0 2-16,-3 2 0 15,0-2-7-15,-1 0-29 16,2 1-49-16,1 1 24 16,1 1-121-16</inkml:trace>
          <inkml:trace contextRef="#ctx0" brushRef="#br0" timeOffset="-11417.4847">18385 15620 463 0,'3'3'50'0,"-2"-1"-31"15,-1-2 16-15,0 0 24 16,-1 0-23-16,-1-2-16 16,-1 2 2-16,-1 0-6 15,3-3-9-15,-2 3 8 16,1-2-7-16,0 2 5 15,1-2-11-15,1 2-2 16,0-1-2-16,0-1-1 16,3 1 3-16,0-2 5 15,3 1-5-15,1-1 0 16,2 0-1-16,2-3 0 16,4 4 0-16,-2-3 0 15,2 3-3-15,-3 0 1 0,1 2-2 16,-4 2 5-16,-3 2-3 15,0 2 8-15,-3 5-5 16,-3 2 0-16,-1 4 1 16,-5 5 0-16,0-1 1 15,-2 3-2-15,-5 1 0 16,1-2 3-16,-3 2-4 16,-1 2 1-16,-2-1 0 15,0-1-5-15,0-3 5 16,1-2-8-16,3-3-1 15,2-4-14-15,4-4 8 16,5-5-4-16,2-2-13 16,2 0 15-16,2-2 7 0,5-2 10 15,1 0 3-15,3-1 1 16,4-4 12-16,3 0-13 16,2-3 1-16,2 3-1 15,-1-2-2-15,-1 3-1 16,1 2 7-16,-2 0-4 15,-4 1 10-15,-3 2-9 16,-4-1 0-16,-2 2 14 16,-4 0-8-16,-2 0 0 15,2 0-7-15,-3 0 1 16,0 0-5-16,0 0 1 16,0 2 0-16,3-1-2 0,1-1-7 15,4 1-35 1,1-1-60-16,4-1-188 15</inkml:trace>
          <inkml:trace contextRef="#ctx0" brushRef="#br0" timeOffset="-10104.1367">18864 15251 461 0,'-3'-4'35'16,"-2"0"5"-16,1 1-26 16,-1-1 18-16,2 4-13 15,3-3-16-15,0 6-3 16,2-2-3-16,-2 2 3 16,1 5 13-16,-1 6 0 15,3 6 10-15,0 9-14 16,2 2-9-16,1 7 8 0,4 4-7 15,-1 0-1 1,2 2 0-16,2 1 2 0,-1 1-3 16,1 0 1-16,1-3 0 15,-1-2 1-15,-3-4 0 16,0-4-1-16,-3-5 0 16,-1-5-1-16,-2-7 0 15,-1-5 1-15,-1-7 0 16,-1-2 10-16,1-1-10 15,-2-2 10-15,0-1 4 16,-2-2-6-16,1-6-10 16,-4-4 3-16,-1-6-1 0,-4-3 4 15,1-4-1-15,0-1-3 16,-1-2 0-16,1 0-1 16,1 0 0-16,2 2 1 15,-1-1 0-15,2 0-4 16,2 0 7-16,2 1-3 15,-2-2 0-15,3 2 1 16,0 0-2-16,3 0 1 16,1-1 0-16,7 0 6 15,1-2-2-15,4 0-4 16,5 1 0-16,1 2 4 16,1 2 2-16,-2 5-6 15,-1 1 0-15,0 7-2 16,-4 3 1-16,-1 5 1 0,-1 5-1 15,-1 6 2-15,0 4 0 16,-2 5-1-16,2 6 1 16,-2 1 0-16,-2 1 1 15,-2 0-2-15,-2 1 0 16,-4 0 2-16,-1-2-2 16,-1-2 0-16,-5-2 1 15,-5-2 4-15,2-4-3 16,-1-3-2-16,-2-4 0 15,1-1 4-15,4-2-10 16,-3-4 2-16,2 1-12 0,-1-2 4 16,3-2-45-1,2 3-26-15,1 1-147 0</inkml:trace>
          <inkml:trace contextRef="#ctx0" brushRef="#br0" timeOffset="-9436.581">19476 15434 381 0,'2'2'181'0,"-2"-5"-122"15,-2 0-24-15,-3-3-24 16,5-1 15-16,0 1-11 16,1-1 0-16,3 0-10 15,1-2 0-15,1 1-2 16,3 0-3-16,3 2 0 16,0-2 0-16,-1 2 1 15,-1 4-2-15,-3 1 1 16,-1 1-7-16,0 2 4 15,1 2 6-15,0 4-3 0,-1 4 5 16,-2 4-3 0,-1 2-2-16,-3 5 0 0,-1 3 2 15,-4-1-3-15,-2 1 2 16,-4 1-1-16,-1-1 0 16,-1 2-12-16,-4-3 10 15,2 0-8-15,1-5-17 16,0-2 10-16,2-3-19 15,5-6 0-15,-1-2 15 16,5-1-2-16,2-5 13 16,2-1-3-16,4-1 13 15,-1-2 31-15,4-4 3 16,5 0-19-16,-1-3 1 16,0 1-13-16,4-1 7 15,1 1-2-15,-4 3-4 0,1 2 9 16,1 2-8-1,-2 0-2-15,-1 2 6 0,0 0-8 16,0 0 3-16,-3 0-4 16,-2 2 1-16,1-2 0 15,-1 1-1-15,0 0 0 16,1 1 0-16,1 0-4 16,1-2-28-16,2 2-33 15,2 0-70-15</inkml:trace>
          <inkml:trace contextRef="#ctx0" brushRef="#br0" timeOffset="-9002.8423">19900 15275 215 0,'2'1'299'16,"-2"-3"-237"-16,0 0-44 0,0-1 8 15,3-1 5 1,1 1-15-16,4-2-5 0,2-1 4 16,3-1-14-16,3 1 1 15,3 1 9-15,0-1-6 16,1 2 6-16,-3-3-11 16,3 3 4-16,-5-1-2 15,-2 2-1-15,1-2-1 16,-5 3 0-16,-2 1-1 15,-1 1-2-15,-3 0-20 16,1 0-21-16,-1 1-14 16,1 1-68-16</inkml:trace>
          <inkml:trace contextRef="#ctx0" brushRef="#br0" timeOffset="-8654.2434">19963 15103 274 0,'0'9'74'0,"0"3"-42"16,0-2 9-16,0 0 4 15,1 4-13-15,1 0-8 0,1 4-1 16,3 1-15 0,0 2-2-16,0 0 3 0,4 0-9 15,-2 2 5-15,-2-2 1 16,0 0-6-16,-2-3 6 16,-1 1-6-16,-2-2 1 15,1-3-1-15,-1 0-2 16,1-1-14-16,-2-1-33 15,3-2-72-15</inkml:trace>
          <inkml:trace contextRef="#ctx0" brushRef="#br0" timeOffset="-14116.6806">17040 15397 505 0,'-10'-2'69'16,"3"-1"-8"-16,-3-1 5 16,2 2 1-16,2-1-11 15,2-1-33-15,2 3-4 16,2 1-19-16,0-1-12 16,2 1 12-16,-1 0-9 15,2 0 9-15,5 0 2 16,3 1 0-16,6-2-2 15,8 1 0-15,4-3 5 16,2 0-5-16,2-2 0 16,-2 2 1-16,0-1-2 15,-2 2 2-15,-2-1-1 0,-5 0 0 16,-6-1-1-16,-1 2-1 16,-6 1 2-16,-1-1 0 15,-4 2-2-15,-2 0 0 16,0 0 0-16,-2-1-2 15,2 1-18-15,1 0 3 16,2-1-26-16,1-1-30 16,0 1-54-16,4-2-137 15</inkml:trace>
          <inkml:trace contextRef="#ctx0" brushRef="#br0" timeOffset="-13717.914">17160 15244 502 0,'-6'1'43'16,"0"1"-43"-16,0-2 2 15,2 0-1-15,0 3 0 16,2-1 27-16,2 4 11 16,-3 1-26-16,3 4 13 15,-1 1-10-15,1 5-11 0,3 0 19 16,-2 3-13-16,2 4-5 16,3-2 0-16,-3 2 0 15,1-2-2-15,-1 2 0 16,2-4-1-16,-1-1 7 15,-1-1-6-15,1-5 2 16,-2-2-5-16,-1-5-1 16,1-1-1-16,1-5-8 15,0 0-22-15,3 0-6 16,3 0-95-16</inkml:trace>
        </inkml:traceGroup>
        <inkml:traceGroup>
          <inkml:annotationXML>
            <emma:emma xmlns:emma="http://www.w3.org/2003/04/emma" version="1.0">
              <emma:interpretation id="{DB122721-F77F-4B8F-B0DA-BEF7A15C786D}" emma:medium="tactile" emma:mode="ink">
                <msink:context xmlns:msink="http://schemas.microsoft.com/ink/2010/main" type="inkWord" rotatedBoundingBox="20361,15008 23165,14955 23183,15955 20380,16007"/>
              </emma:interpretation>
            </emma:emma>
          </inkml:annotationXML>
          <inkml:trace contextRef="#ctx0" brushRef="#br0" timeOffset="-8199.0913">20506 15545 488 0,'0'-5'77'0,"-4"1"-33"16,-1-2 11-16,-1 0 2 15,1 2-16-15,2 0 5 16,-1 1-6-16,4 1-36 16,-2 0-4-16,2 1-9 0,2 1-19 15,-1 0-8-15,2 0-7 16,3 1-1-16,5 1-78 16,7-2-133-16</inkml:trace>
          <inkml:trace contextRef="#ctx0" brushRef="#br0" timeOffset="-7997.2094">20775 15441 557 0,'-2'3'76'15,"2"-3"-76"-15,-3 0 0 0,3 0-6 16,0 0 6-16,0 0-14 15,3 0 13-15,2 0-34 16,3 0-24-16,1 1-37 16,2 1-13-16</inkml:trace>
          <inkml:trace contextRef="#ctx0" brushRef="#br0" timeOffset="-7803.3204">21028 15429 218 0,'-3'4'397'0,"-4"-3"-352"0,2-1-30 16,-2-2-8-16,3 0-7 16,3 2-7-16,2 0-50 15,1 2-23-15,3-1-47 16</inkml:trace>
          <inkml:trace contextRef="#ctx0" brushRef="#br0" timeOffset="-7472.5121">21162 15319 490 0,'5'0'43'0,"-2"-1"-36"16,1 1-7-16,-1 0 16 16,3 2-6-16,5 0 26 15,3 1-9-15,4-1-8 16,6 0-2-16,6-4-12 15,1 0 2-15,4-1-6 0,-4-1 3 16,-4-1 1 0,-3 0-3-16,-8 0-2 15,-3 0 0-15,-3-2-61 0,-3 2-66 16</inkml:trace>
          <inkml:trace contextRef="#ctx0" brushRef="#br0" timeOffset="-7202.6678">21308 15118 549 0,'-1'2'62'0,"1"-1"-62"16,-2 1 0-1,1 0 1-15,2 7 38 0,1 2 0 16,1 5-7 0,0 3-14-16,1 5-10 0,1 2-4 15,4 3 1-15,-2 6-5 16,2 3-3-16,3 2-28 16,0 4-132-16</inkml:trace>
          <inkml:trace contextRef="#ctx0" brushRef="#br0" timeOffset="-6025.6675">21733 14807 394 0,'-6'-5'68'0,"-2"0"17"15,2-1-46-15,0 2 26 16,1 0-25-16,2-1-1 16,0 3 5-16,1 0-29 15,2 2-15-15,0 0 0 16,0 0 0-16,2 0-6 15,0 3 0-15,-2 3 6 16,1 8 7-16,1 11-5 16,1 11-2-16,-2 10 3 15,1 9 1-15,1 6-4 0,0 3 0 16,-2 3-2 0,2-2 1-16,-3-2 1 0,2-8 0 15,-7-3-5-15,2-12 3 16,-3-8 1-16,2-9-1 15,-3-6-16-15,4-7 15 16,-1-3-9 0,3-3 7-16,-1-3 1 0,2-1-2 15,0 0 4-15,0-1-5 16,0 1-22-16,2-1 11 16,-1-1-2-16,5 1 20 15,-1-1-2-15,2-2 6 16,5 2-4-16,3-4 0 0,2 2 0 15,3-2 0 1,3 2 3-16,-3 0 2 0,3-2 5 16,1 2-7-16,1-2 6 15,-3 0-2-15,-2 3-4 16,-4 0 6-16,-5 1-6 16,-4 2 2-16,-1 0-5 15,-3 1-1-15,0 0-2 16,0 2-7-16,2 2-43 15,2 0-40-15,2 2-221 16</inkml:trace>
          <inkml:trace contextRef="#ctx0" brushRef="#br0" timeOffset="-4967.6633">22273 15470 487 0,'-4'3'46'15,"-3"-6"-33"-15,1 1-2 16,-2 1 7-16,0-1-3 0,0 1 3 15,-3 0 24-15,1-1-24 16,-2 4-12-16,0-2 1 16,-3 2-7-16,2 3 0 15,-2 3 1-15,1 1-1 16,1 4 0-16,1-1 0 16,1 2-2-16,4 2 2 15,0 1-2-15,5 0 1 16,2-2-3-16,2 2 4 15,1-2 0-15,4-1 0 16,0-3-7-16,2-1 4 0,2-2-5 16,1-1 2-16,0-2 6 15,1-4 1-15,1-2 1 16,-1-3-4-16,-1-1 5 16,1-4 0-16,-2-3-3 15,-2-3 2-15,0-5 0 16,-1 0 0-16,-2-3-2 15,-1-4 11-15,-3 0-7 16,-1-2-1-16,-1-3-3 16,-1-1 3-16,-1-3-3 15,-1-3 0-15,-2-3-4 16,-2 3 2-16,-2 3-5 16,2 2 6-16,-1 6 0 0,1 5 2 15,1 7 9 1,3 4-2-16,0 7 3 0,3 0-11 15,0 5-2-15,-2 0-5 16,4 1 0-16,-1 3 7 16,2-1 5-16,1 2-4 15,1 0-1-15,-2 2 0 16,2-4 1-16,-2 2-1 16,0-4 0-16,-2 1 1 15,-1-2 6-15,0 0-7 16,-1 1 2-16,-1-1-2 15,2-1 1-15,0 1-1 16,-1 0 0-16,1 0 1 16,0 0 2-16,0 0-3 0,0 1 1 15,0-1 6-15,0 0-7 16,-2 0 0-16,1 4 0 16,-1 3 2-1,1 3-2-15,-1 5 2 0,2 5-2 16,3 3 2-16,2 4 2 15,4 2-4-15,-1 4 0 16,1 2 2-16,1 1 3 16,-1 0-3-16,1 0 4 15,-4 0 2-15,0-3-4 16,-2 0 3-16,4-3-5 16,-5-6 2-16,1-5-1 15,1-4-3-15,-2-6 0 0,-2-4 2 16,1-2 3-16,-2-3-4 15,1 1 0-15,-1-1 2 16,2 0-6-16,-2-1 3 16,1 1-20-16,-1 1-12 15,0-2-53-15,2 2-5 16,-1-1-131-16</inkml:trace>
          <inkml:trace contextRef="#ctx0" brushRef="#br0" timeOffset="-4036.8896">22484 15212 539 0,'-11'0'51'16,"2"0"-42"-16,0-2 0 15,3 1 11-15,2 1-11 16,3 0 0-16,-1 1 7 16,2-1-16-16,-1 2 4 15,1-1-3-15,0 5 1 16,1-1 9-16,1 1-6 15,-1 1 4-15,5-1 1 16,-2-1-10-16,1-2 8 0,-1 0-6 16,1 0-1-1,-2-3 9-15,-2 0-2 0,1 0 4 16,-2 0 6-16,0-2-13 16,0 2 2-16,0 0-7 15,0 0-13-15,0 0-18 16,-2 2-74-16,2-1-215 15</inkml:trace>
          <inkml:trace contextRef="#ctx0" brushRef="#br0" timeOffset="-3002.9146">22676 15106 149 0,'3'-6'391'0,"-3"1"-333"16,-1 3-34-16,-2 0-22 16,1 4-2-16,1 0 0 15,1 4 12-15,3 8 23 16,0 3-17-16,4 5-3 16,2 7 7-16,1 1-5 15,4 7-6-15,-1 1-1 16,1 3-4-16,2 2-2 15,1 4-4-15,-1 1 1 16,-1-3-4-16,-2 0 5 16,-4-4-2-16,0-5 0 15,-2-4-1-15,0-3-3 0,-3-9 4 16,-1-4-6-16,0 5 4 16,-3-22 3-16,-1 1-1 15,-2-2 0-15,0-1-10 16,-3-5-3-16,-5-1 0 15,-1-8 12-15,-1-4-9 16,-4-5 1-16,4-5 3 16,0 0 3-16,2-5-2 15,3 2 5-15,3-1 0 16,0 1 2-16,5 2 2 16,3 4 2-16,2-1-4 15,4 3 5-15,0 2-6 16,3-1 16-16,2 4-13 15,0 0-2-15,1 6 4 0,0 2-6 16,-2 6-2-16,-1 5 1 16,1 5-1-16,-1 6 2 15,1 3 2-15,-2 6-2 16,0 5 5-16,0 7-2 16,-1 1-3-16,-3 1 0 15,1 0 2-15,-3-2-5 16,0-7 3-16,-4-3 0 15,-2-3-5-15,-2-5-7 16,-6-2-27-16,0-3-55 16,-2-1-82-16</inkml:trace>
          <inkml:trace contextRef="#ctx0" brushRef="#br0" timeOffset="-2138.4166">23252 15419 522 0,'-9'-3'39'0,"-3"0"3"15,0-2 30-15,-1-1-57 16,4 1 9-16,-2-3 7 16,0 5-15-16,-3-3 13 15,0 4-29-15,0 1 2 16,-2 1 4-16,-1 2-3 15,-1 5-3-15,0-1 0 16,0 2-2-16,3 4-1 16,3 2 3-16,5-2 0 15,4 3-4-15,1 2 1 16,5-3 2-16,2 3-2 0,2-2-11 16,3-1 13-16,4-2-8 15,1-1-3-15,1-5 12 16,4 0-14-16,-4-4 9 15,1-3 3-15,0-3-7 16,-2-5 7-16,2-2-19 16,-4-5 17-16,1-1 3 15,-1-5 1-15,-2-1 0 16,-3-5 0-16,-3-3 3 16,-1-3-1-16,-2-1 1 15,-1-1 4-15,-2 2 25 16,1 6-19-16,-3 2-5 0,3 6 7 15,-2 4-3-15,2 6 13 16,-1 3-14-16,1 3-7 16,0 4-4-16,0 0-6 15,0 2-8-15,0 0 2 16,0 2 12-16,0 5 1 16,1 3-1-16,1 5 0 15,-1 5 4-15,2 2-1 16,-1 3-3-16,-1 2 0 15,-1 4 3-15,0 0 5 16,0 0-2-16,-1-2 9 16,-1-3-4-16,2-8-8 15,0 0 6-15,2-6-7 0,-2-1 4 16,1-4-5-16,2-1-1 16,-1-1 0-1,1-2 0-15,0 0-1 0,0-1 0 16,0 0-15-16,0-1-17 15,0 1-8-15,0 1-53 16,1 0-125-16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21T16:58:35.08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3EFCDFD-2155-4C79-8FB4-C62F6DC47AFB}" emma:medium="tactile" emma:mode="ink">
          <msink:context xmlns:msink="http://schemas.microsoft.com/ink/2010/main" type="writingRegion" rotatedBoundingBox="12210,4963 13037,6001 12453,6466 11626,5428"/>
        </emma:interpretation>
      </emma:emma>
    </inkml:annotationXML>
    <inkml:traceGroup>
      <inkml:annotationXML>
        <emma:emma xmlns:emma="http://www.w3.org/2003/04/emma" version="1.0">
          <emma:interpretation id="{7A2EB149-2F14-4D4B-8AA4-788B0131A764}" emma:medium="tactile" emma:mode="ink">
            <msink:context xmlns:msink="http://schemas.microsoft.com/ink/2010/main" type="paragraph" rotatedBoundingBox="12210,4963 13037,6001 12453,6466 11626,54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6921D8-8DA9-49D3-B6FF-BF0D3D26F09E}" emma:medium="tactile" emma:mode="ink">
              <msink:context xmlns:msink="http://schemas.microsoft.com/ink/2010/main" type="line" rotatedBoundingBox="12210,4963 13037,6001 12453,6466 11626,5428"/>
            </emma:interpretation>
          </emma:emma>
        </inkml:annotationXML>
        <inkml:traceGroup>
          <inkml:annotationXML>
            <emma:emma xmlns:emma="http://www.w3.org/2003/04/emma" version="1.0">
              <emma:interpretation id="{07B17EAB-4D74-4D62-B98A-54E42333384E}" emma:medium="tactile" emma:mode="ink">
                <msink:context xmlns:msink="http://schemas.microsoft.com/ink/2010/main" type="inkWord" rotatedBoundingBox="12134,5023 12531,5521 12023,5926 11626,5428"/>
              </emma:interpretation>
            </emma:emma>
          </inkml:annotationXML>
          <inkml:trace contextRef="#ctx0" brushRef="#br0">69 237 0,'0'-34'94,"0"0"-63,0 0-15,0 0-1,0 1 1,0-1 0,0 0 15,0 0 16,0 0 46,34 34 126,-1 0-47,1 0-63,0 0-93,0 0 15,0 34 126,0 0-142,-34 0 32,0 0-31,0 33 31,0-33 46,0 34-15,-34-34-31,34 0-31,-34-34 0,-34 0-1,34 0 188</inkml:trace>
          <inkml:trace contextRef="#ctx0" brushRef="#br0" timeOffset="-2437.4678">1 0 0,'0'34'250,"0"0"-250,0 33 15,0-33 16,0 0-15,0 0-16,0 0 16,0 0-16,0 0 15,0 33 1,0-33-16,34 34 16,-34-34-1,0 33 1,34-33-16,-34 0 31,0 0-31,0 0 16</inkml:trace>
        </inkml:traceGroup>
        <inkml:traceGroup>
          <inkml:annotationXML>
            <emma:emma xmlns:emma="http://www.w3.org/2003/04/emma" version="1.0">
              <emma:interpretation id="{ECF18302-EB97-4592-A409-F484DBF72264}" emma:medium="tactile" emma:mode="ink">
                <msink:context xmlns:msink="http://schemas.microsoft.com/ink/2010/main" type="inkWord" rotatedBoundingBox="12517,5347 13037,6001 12540,6397 12019,5744"/>
              </emma:interpretation>
            </emma:emma>
          </inkml:annotationXML>
          <inkml:trace contextRef="#ctx0" brushRef="#br0" timeOffset="3948.0803">475 643 0,'0'-34'296,"0"1"-280,-34 33 15,0 0-15,0 0 15,1 0 110,-1 0-110,0 0 0,0 33 1,34 1 61,0 0-77,0 0 15,0 0-15,0 0-1,34-34 142,0 0-110,0 0-32,-1 0 16,1 0-15,0 0 15,0 0-31,0 0 16,0 0 78,-34-34-47,0 0-47,0 0 15,0 0 32,0 0 47,0 1-63,0-1-15,0 0-1,0 0 17,0 0-32,0 0 15,0 0 1,0 1-1,0-1 1,-34 0 15,34 0 32,-34 34 156,34 34-173,0 0-30,0 0 0,0-1-1,0 1-15,0 0 16,0 0 0,0 0-16,0 0 15,34-34-15,-34 34 31,0-1-15,0 1 47,0 0-17,0 0 17,0 0-47,0 0 15,34 0 0,-34 33-15,34-33-1,0 0 1,-1-34 31,1 34-32,0-34 1,0 0 0,34 0-1,-1 0 17,-67-34-17,34 0-15,0 0 31,0 34-15,0-33 0,0-1 31,-34 0 140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7:02:38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DEAA1BA7-7DE9-4CFF-90C1-21198F4A32BF}" emma:medium="tactile" emma:mode="ink">
          <msink:context xmlns:msink="http://schemas.microsoft.com/ink/2010/main" type="inkDrawing" rotatedBoundingBox="15922,7190 17002,7085 17009,7159 15930,7265" shapeName="Other"/>
        </emma:interpretation>
      </emma:emma>
    </inkml:annotationXML>
    <inkml:trace contextRef="#ctx0" brushRef="#br0">17007 7134 344 0,'-91'23'35'0,"16"-17"-35"16,5-12 43-16,1-8-23 0,1 3 5 16,-10 8-24-1,-16 13-1-15,-12 11-12 0,-19 9-45 16,-18 8 3 0,-15-1-78-16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7:02:40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6D2A8E84-8F5E-43B5-A2BE-A8A63D01B49F}" emma:medium="tactile" emma:mode="ink">
          <msink:context xmlns:msink="http://schemas.microsoft.com/ink/2010/main" type="inkDrawing" rotatedBoundingBox="11964,6971 12328,6296 12920,6615 12556,7290" hotPoints="12822,6797 12468,7152 12113,6797 12468,6443" semanticType="enclosure" shapeName="Circle"/>
        </emma:interpretation>
      </emma:emma>
    </inkml:annotationXML>
    <inkml:trace contextRef="#ctx0" brushRef="#br0">734 1346 355 0,'-9'-8'13'16,"-4"-3"5"-16,1 0 8 0,0-1 6 16,0 2-3-16,3 1-3 15,-1 1-10-15,1 1 6 16,1 0-20-16,1-1 14 15,0 4-4-15,-2-1-7 16,1 2 4-16,-1 0-9 16,-1 1 2-16,-1 2 1 15,1 3-2-15,-3 2-1 16,-3 0 2-16,-1 2-2 16,-4 2 0-16,0 1 0 15,-5 2 1-15,0 3 7 0,-3-1 0 16,1 1-2-16,-2 2 7 15,2-3-13-15,1 1 6 16,2-1 1-16,4 1-3 16,1-1 4-16,5 1-5 15,2 1-2-15,4-1-1 16,4 0 2-16,1 4-2 16,0-1 0-16,2 0 0 15,2 0-1-15,0-2 2 16,2 4-1-16,2-1 2 15,-3 1 0-15,2-1-2 16,-1 2 0-16,1-1 0 16,2-1 2-16,-1 1-1 15,1 1-1-15,2-4 0 0,-1 3 2 16,1-3-3-16,-1 0 1 16,5-1 0-16,-4-2 0 15,2-1 0-15,2-3 0 16,0 1 0-16,0 0 1 15,1 2-1-15,-2-2 0 16,1 1 1-16,1-1-3 16,-2 0 2-16,1-2 0 15,2 2 0-15,-1-2 1 16,1 0-2-16,1-1-1 16,-2-1 2-16,6-1 2 15,-2 0-1-15,-1-4-1 16,3 1 4-16,0-3-4 0,1-4 1 15,3-1-1-15,0-3 0 16,1-3 2-16,0 0-1 16,-1-3 1-16,-2-1-2 15,2-4 2-15,-3 2-2 16,-2-4 0-16,-1 1 2 16,-4 0 4-16,0-1-6 15,-2 0 5-15,1-1 0 16,-4-3-1-16,2 1-5 15,-1 1 1-15,-2-3 0 16,0 2 4-16,-2 0-3 16,0 0-1-16,-2 2 2 0,-1-1 1 15,1 2-3 1,-1 2 1-16,-2-1 0 0,1 1 9 16,-2 3-7-16,-1 2 1 15,-1 0 8-15,0 3-12 16,-1 0 10-16,1 0-10 15,-1 1 2-15,-4 0-1 16,3 1 1-16,-1 1-2 16,-1 1 0-16,2 0-15 15,3 2-38-15,-1 3-243 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7:03:51.6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1" timeString="2021-09-21T17:04:50.584"/>
    </inkml:context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D2A661-4C37-47BC-924E-35FBCC563067}" emma:medium="tactile" emma:mode="ink">
          <msink:context xmlns:msink="http://schemas.microsoft.com/ink/2010/main" type="writingRegion" rotatedBoundingBox="27089,14807 30343,14798 30348,16491 27094,16500"/>
        </emma:interpretation>
      </emma:emma>
    </inkml:annotationXML>
    <inkml:traceGroup>
      <inkml:annotationXML>
        <emma:emma xmlns:emma="http://www.w3.org/2003/04/emma" version="1.0">
          <emma:interpretation id="{13D8183A-3AED-4632-8892-07B7B7B448D5}" emma:medium="tactile" emma:mode="ink">
            <msink:context xmlns:msink="http://schemas.microsoft.com/ink/2010/main" type="paragraph" rotatedBoundingBox="27089,14807 30343,14798 30348,16491 27094,165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626D91-A6FC-4298-ACD6-F6EDDE95D32D}" emma:medium="tactile" emma:mode="ink">
              <msink:context xmlns:msink="http://schemas.microsoft.com/ink/2010/main" type="line" rotatedBoundingBox="27089,14807 30343,14798 30348,16491 27094,16500"/>
            </emma:interpretation>
          </emma:emma>
        </inkml:annotationXML>
        <inkml:traceGroup>
          <inkml:annotationXML>
            <emma:emma xmlns:emma="http://www.w3.org/2003/04/emma" version="1.0">
              <emma:interpretation id="{A3941FF9-BBEA-4CC6-B407-4A5202E574F2}" emma:medium="tactile" emma:mode="ink">
                <msink:context xmlns:msink="http://schemas.microsoft.com/ink/2010/main" type="inkWord" rotatedBoundingBox="27089,14833 29857,14826 29861,16316 27093,16323"/>
              </emma:interpretation>
            </emma:emma>
          </inkml:annotationXML>
          <inkml:trace contextRef="#ctx0" brushRef="#br0">28404 14883 164 0,'1'0'76'0,"-1"0"-42"0,0 0-3 15,0 0 17-15,0 0-6 16,-1 1 18-16,1-1-11 15,0 2-26-15,0-4 3 16,0 2-5-16,0 0 4 16,0-1 14-16,-2 0-24 15,2 1 5-15,0 0-17 16,-1 0 5-16,1 1-16 16,0-2-5-16,0 2-69 15,0 0-49-15,1 2-22 16</inkml:trace>
          <inkml:trace contextRef="#ctx0" brushRef="#br0" timeOffset="1026.828">27358 15095 595 0,'6'-9'51'0,"-2"-1"-21"0,1 0-11 15,0 1 25-15,2 1-10 16,8 1-26-16,0-1 26 16,6 3-11-16,4 3-7 15,5 0 19-15,4-3-12 16,5 5-6-16,5-3-1 15,5-2-10-15,4 1-1 16,2 0-5-16,-2-2 3 16,0 1 0-16,-2-1-3 15,-9 2 0-15,-2-2 1 16,-7 4 2-16,-8-2-5 0,-2 0 2 16,-6 2-12-1,-4-1 8-15,-2 2-40 0,-2-1-32 16,-1 1-7-16,-2 1-89 15,-5 3-78-15</inkml:trace>
          <inkml:trace contextRef="#ctx0" brushRef="#br0" timeOffset="1739.4152">27476 15216 589 0,'-21'4'32'16,"8"-3"11"-16,4-2-17 15,0-3-17-15,8 4 18 16,2-3-6-16,5 0 7 16,0 0 6-16,6-4-14 15,5 0-5-15,7-2 14 16,8 5-27-16,2 0 11 15,3 4-6-15,4 1-3 16,-3 5 3-16,0 1-7 16,-6 0 0-16,-2 5 3 15,-4-1 0-15,-7 2-6 16,-3 4 2-16,-5 1 1 16,-1 2 7-16,-4 5-7 0,-4 4 0 15,-2 3 7-15,-3 3-7 16,-6 1-1-16,-1 3 1 15,-6-1-3-15,-3 2-3 16,-5-4 2-16,-2-1-5 16,-6 0 3-16,1-5-5 15,0-4 11-15,1-6 0 16,5-6 4-16,3-3-8 16,6-5 4-16,5-3 0 15,5-1-1-15,1-2-6 16,5-2-4-16,0 1 0 15,4-1 11-15,0-1 7 0,4-1-6 16,4-2 6-16,6-2 9 16,4-2-16-16,5 1 11 15,0-1 2-15,5 1-10 16,3 0 16-16,-1 0-9 16,2 1-2-16,0 1-5 15,-2 0 3-15,1 1-6 16,-2 2 0-16,-1 0 2 15,-5 0 4-15,0 0-6 16,-6 0 2-16,-2 2-2 16,-4 0 0-16,0-1-1 15,0 0 1-15,3 0-17 16,3-1-5-16,1-1-35 0,6 0-34 16,2-2-35-1,-1 2-99-15</inkml:trace>
          <inkml:trace contextRef="#ctx0" brushRef="#br0" timeOffset="2676.874">28377 15355 630 0,'-10'-6'117'16,"5"-1"-107"-16,1 5 4 16,1 0-14-1,4 2 6-15,1 4-5 0,1 6 43 16,3 7-19-16,4 6-7 16,2 9-18-16,4 2 20 15,2 5-1-15,3 0-18 16,1 1 13-16,0-1-13 15,-2-4 0-15,-2-1 4 16,-3-3 0-16,-2-8-6 16,-2-3 1-16,-4-3 0 15,0-5 0-15,-3-5 0 16,-3-2 0-16,1-4 1 16,-2-1 6-16,0 0-5 0,0 0 2 15,-2-5-4-15,-1-2-9 16,-4-4 7-1,1-4 2-15,-3-6 1 0,-1-5 2 16,2-1-6-16,1-1 3 16,0-2 0-16,4 3 2 15,3-2 0-15,2 0 4 16,4 3 1-16,3-1-2 16,6 3-3-16,0 1-2 15,3 5 0-15,-2 2 0 16,2 3 0-16,-1 2 0 15,0 4 0-15,0 2-3 0,-4 5 2 16,2 3 1-16,-3 2 0 16,2 3-5-16,2 5 8 15,-3 3-3-15,2 5 0 16,-1 2 9-16,0 3-10 16,-1 2 1-16,-2-1 0 15,-2-3 0-15,0-2 3 16,-3-1-3-16,0-4 0 15,-3-4 1-15,-1-1-1 16,-1 0 0-16,-2-13 2 16,1 1-1-16,0 0 0 15,1-2-1-15,-1 1 0 16,0-2-20-16,2-2 16 0,1-4 2 16,0-2 2-1,0 0-1-15,1-1 4 0,1 2-3 16,0 3 16-16,-2 1-15 15,0 2 18-15,2-1-12 16,3 0-6-16,-1-2 11 16,5 2-9-16,1-1-3 15,4 3 0-15,-2 0 1 16,1 6-1-16,-2 1 0 16,0 5 0-16,-2 1 5 15,2 2-2-15,-4 4-3 16,2 0 0-16,-3-3 4 0,-2 2-13 15,0-3 9 1,-1 1-77-16,-2-2-61 0,0 0-217 16</inkml:trace>
          <inkml:trace contextRef="#ctx0" brushRef="#br0" timeOffset="2861.1356">28982 15366 772 0,'-6'-5'8'15,"-1"1"-8"-15,3-2-19 16,2 4-9-16,5 0-30 0,3 2 8 16,4 0-108-1</inkml:trace>
          <inkml:trace contextRef="#ctx0" brushRef="#br0" timeOffset="3174.9629">29348 15329 676 0,'4'-4'74'0,"-1"-2"-60"0,-1 3 18 16,-1-1-13-16,1 3 13 15,1-2-16-15,4 3 1 16,-1 0 3-16,3-3-17 16,3 3-3-16,3 0 0 15,2-2 1-15,-1 1-5 16,2 1 4-16,-5-2-27 15,1 2-21-15,-2 2-41 16,-3-2-80-16,-2 1-292 16</inkml:trace>
          <inkml:trace contextRef="#ctx0" brushRef="#br0" timeOffset="3391.0575">29340 15433 541 0,'0'5'68'16,"2"-2"-66"-16,2-3 50 15,2-5-10-15,8 1-14 16,1-2-21-16,5-1 5 16,-1 0-12-16,0 3 0 15,-1-2-5-15,1 4-22 16,-1 0-96-16,0 2-76 0</inkml:trace>
          <inkml:trace contextRef="#ctx0" brushRef="#br0" timeOffset="3770.7793">29828 15461 272 0,'3'-3'403'0,"-1"-5"-366"16,-1-4-33-16,1-2 61 16,1-5-17-16,1-3 13 15,1-2 18-15,-1-1-53 16,2-4 6-16,-3 0-10 16,0-4-20-16,-2 0 26 15,-1 0-23-15,-1 4-4 0,1 4 15 16,-2 8-16-16,2 6 14 15,-1 4-14-15,1 6 7 16,0 1-15-16,-2 1 8 16,2 1-3-16,2 1-3 15,-1 2 5-15,4 5 1 16,3 5 0-16,1 5 2 16,4 3-5-16,-1 1 3 15,3 2 0-15,-5-1-2 16,1 2-51-16,-1 1-87 15,-4 3-65-15</inkml:trace>
          <inkml:trace contextRef="#ctx1" brushRef="#br1">27297 14623 0,'0'34'141,"0"33"-110,0 1-15,-34-34 15,34 34-15,0-34 15,0 0-16,-34 33-15,0-33 16,34 0 0,0 0-16,0 34 15,0-1-15,0 1 16,0 0-16,0-34 16,0 33-16,0-33 0,0 34 15,0-34-15,0 0 16,0 0-16,0 33 15,0 1 1,34 0-16,0-34 16,-34 0 15,0-1-15,34 1 15,0 0 31,0 0-46,0-34 78,-34-102-79,-34 35-15,-68-1 16</inkml:trace>
        </inkml:traceGroup>
        <inkml:traceGroup>
          <inkml:annotationXML>
            <emma:emma xmlns:emma="http://www.w3.org/2003/04/emma" version="1.0">
              <emma:interpretation id="{AC29EF71-111B-46C5-9185-8B0399D5A4C0}" emma:medium="tactile" emma:mode="ink">
                <msink:context xmlns:msink="http://schemas.microsoft.com/ink/2010/main" type="inkWord" rotatedBoundingBox="30208,14799 30343,14798 30348,16491 30213,16492"/>
              </emma:interpretation>
            </emma:emma>
          </inkml:annotationXML>
          <inkml:trace contextRef="#ctx1" brushRef="#br1" timeOffset="2221.4124">30345 14589 0,'-34'0'110,"34"34"-79,34 0-16,-34 33 1,34-67-16,-34 34 16,34 34 15,-34-34-15,0 0-1,0 0-15,34 33 16,-34-33 15,0 0-15,0 0-1,0 0-15,0 0 16,0 0 0,0-1-1,0 1-15,0 0 16,0 34-1,0-34 1,0 0 0,0 0-1,0 33-15,0-33 16,0 0 0,0 0-16,0 0 31,0 0-16,0-1 1,0 1 0,0 0-1,0 0 1,0 34-16,0 0 16,0-35-1,0 1 1,0 0-1,0 0-15,0 0 16,0 0 0,0 0-16,0-1 47,0 1 124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7:07:19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13430 5895 360 0,'-2'-23'13'0,"-2"4"36"16,-2-1-23-16,-2 3 6 15,-2-3 5-15,3 3-4 16,-4 3-10-16,3-2 24 15,-2 2-14-15,3 3-12 16,-2 0 8-16,4 2-12 16,-2 4-17-16,7 2 0 15,0 2-4-15,0 5 4 16,7 1-1-16,-1 7 5 16,3 10-4-16,3 6 0 0,3 10 0 15,6 15-1 1,-5 10 3-16,4 12-1 0,-4 7-1 15,2 6 3-15,-4 1-5 16,-1 1 2-16,-3 2 0 16,-2 1 1-16,-1-1 0 15,-2 0-1-15,-4-3 0 16,1 1 2-16,1 4-2 16,0-2 0-16,1-2 0 15,1-1 0-15,0-4 0 16,-2-10 1-16,0 0-1 15,0-7 3-15,-1-4-3 16,-2-6 0-16,3-5 0 16,0-5 0-16,0-2 0 15,0-7 0-15,3-4 0 0,0-3 1 16,-2-5-2-16,2-3 1 16,0-4 0-16,0-1 0 15,3-4 0-15,-3 1 0 16,0-2 0-16,0 0 0 15,1 2-1-15,-2-1-1 16,1-1-6-16,-3-2 2 16,3 1-13-16,-1 1-17 15,2-4 4-15,-3 0-25 16,1 1-6-16,-1 0-32 16,1-5 12-16</inkml:trace>
  <inkml:trace contextRef="#ctx0" brushRef="#br0" timeOffset="2859.3665">13707 8208 409 0,'5'-2'77'0,"-4"0"-31"16,-1-1-35-16,-1 1-9 16,4-1 22-16,0-2 2 15,4-1-13-15,2-5 5 16,6 2-9-16,4-2 4 15,4 3 8-15,2-3-16 16,5 2 4-16,7 1-7 16,2 0 1-16,1-1-1 0,4 5 2 15,5 0-4-15,1 1 0 16,3 0 0-16,3 4-1 16,1 1 2-16,-2 3-1 15,-1 1 0-15,-3 3 0 16,-1-1 0-16,-1 2 0 15,-1 0 0-15,1 1-1 16,-1 0 2-16,0 2-1 16,-2-1 0-16,0 0 1 15,2 2-1-15,-3-1 0 16,6-2 0-16,-3-1 0 16,2-1 1-16,2-3-1 0,3-3 0 15,-1-3 2-15,6 0-2 16,1-3 0-16,5-4 1 15,4 4-3-15,0-1 2 16,0 1 0-16,1 0 0 16,-5 3 0-16,0 0 0 15,0 0 0-15,-4 3 0 16,-1-1-1-16,-1 2 1 16,-3-1 0-16,-1-1 1 15,1-2 1-15,-1 0-2 16,1-4 0-16,-3 0 0 15,1-2 0-15,0 2 0 16,-1 0 0-16,3 4 0 16,1 3 0-16,1 2 0 0,0 0 0 15,-2 0 0-15,-4-2-2 16,-1 1 3-16,-2-1-1 16,-1-1 0-16,3-1 1 15,-3 1-1 1,2-2 0-16,-2-2 0 0,1 2 0 15,-3-3 1-15,-2 0-1 16,1 0 0-16,-1 1 1 16,1-1-1-16,1 0 0 15,0 0 0-15,1 0 0 16,-2 3 1-16,2 0-1 16,1 3 0-16,3-3 2 15,3 3-4-15,3 0 2 0,4-2 0 16,-3 2-1-16,1-2 2 15,1 2 0 1,2-3 1-16,-1 3 1 0,4-6-2 16,0 0 0-16,0-1 1 15,-4-3 4-15,-1-3-5 16,-1 0 2-16,3-2-1 16,-2-2 1-16,0-1-3 15,-1 3 0-15,-1-1 0 16,-1 2 2-16,2-2-1 15,3 4 0-15,1-1-1 16,1 0 3-16,2 3-3 16,-2 0 0-16,0-1 0 0,1 0 1 15,1-1-1 1,1 0 0-16,0 0 1 0,-4 2 3 16,-1-1-4-16,-2-1 1 15,-3 1 1-15,1-1 4 16,-2-2-5-16,-3-1 1 15,-2 1 1-15,2-3 0 16,-4 1-2-16,5 1-1 16,-2 1 1-16,-1 0 3 15,-3 0-4-15,-7 0 0 16,-6 3 1-16,-6-1 4 16,-6 2-5-16,-5 0 0 0,-7 2 1 15,-3 2 5 1,-2-1-5-16,-4 2 8 0,-1 1 13 15,-1 1-3-15,-2 0 8 16,1-2-21-16,-3 0-1 16,-3-4-4-16,0 2 0 15,0-5-1-15,-2-1 0 16,-2-1 3-16,-13-39-3 16,20 39 0-16,-2-2 0 15,2 1-2-15,0-2 3 16,-3-16-1-16,-2-3 0 15,-2-4 2-15,2-3-2 16,-2-7 0-16,1-1 0 16,-4-8 5-16,4-2-5 0,-3-3 0 15,4-1 0-15,-1-6 5 16,0-1-6 0,-1 2 1-16,-1 2 0 0,-2 2 5 15,0 3-5-15,-5 2 0 16,-2 1 4-16,-1 2 1 15,-1 1-2-15,1 2-3 16,-3 1 0-16,0 2-1 16,1-1 2-16,-3-1-1 15,4 3 0-15,-1-1 1 16,1 0-1-16,3-2 0 16,-1 0 0-16,4-2-2 15,2 2 4-15,2 1-2 0,1 2 0 16,-1 4 2-16,0 5-3 15,1 2 1 1,-1 1 0-16,1 0 0 0,0 0 0 16,2 2 0-16,0 1-1 15,0 1 4-15,0-2-4 16,-3 1 1-16,0 1 0 16,0 0 0-16,-2 2 1 15,0 2-1-15,-1 2 0 16,2-4 3-16,-4 4-3 15,2-1 0-15,-1 1 1 16,2-1 1-16,0 4 0 0,2 0-2 16,-2 2 0-16,2 3 4 15,0 1-6-15,-1 3 2 16,-1 1 0-16,1 0-2 16,1 3 4-1,-1 2-2-15,1 1 0 0,0 2 0 16,-1-2-2-16,0 5 2 15,-3-1 0-15,3 2 1 16,-4-1-1-16,1 2 0 16,-5 0 0-16,0 2 0 15,2-1-2-15,-5 2 2 16,-1-1 0-16,-2 3-1 16,-3-1 1-16,-3 3 0 15,-3-1-1-15,-4 0 1 16,-9 2-5-16,-3 0 5 0,-2-2 0 15,-3 2-3-15,0 1 3 16,-2-1 0-16,-1 4-2 16,-3-2 3-16,-1 0-2 15,0-1 1-15,-3-1 0 16,3 1-3-16,0-5 4 16,0 1-1-16,-2-2 0 15,2 0 0-15,0-1-2 16,-2-2 2-16,5-2 0 15,0 2 2-15,-2-3-2 16,-1 3 0-16,3-2-1 16,1-1 1-16,2 2-1 15,4-2 1-15,2 1 0 16,-1 2-3-16,1-1 5 0,0 1-2 16,0 0 0-16,2 1 1 15,-1-1-2-15,-1 2 1 16,-2-1 0-16,-1 1-2 15,-3 1 3-15,1 0-1 16,-1 0 0-16,-2 1 3 16,-1 1-5-16,-2 0 2 15,-4 3 0-15,2-1 0 16,-2 0 0-16,1-1 0 16,2 0-2-16,1 4-1 15,3-4 3-15,-1 0 0 0,0 1 2 16,0-2-8-16,1 2 8 15,0-2-2-15,1 2 0 16,-4 0 0-16,2 0 0 16,-3 1 0-16,1 1 1 15,-1 1-6-15,2-1 8 16,-1 2-3-16,-3-2 0 16,1 1 0-16,-1 0-5 15,3 0 5-15,2-1 0 16,3 1-2-16,4-1 6 15,1-1-4-15,0 1 0 16,0-1 2-16,5 0-5 16,3-2 3-16,2 2 0 0,3-2 1 15,4-3 1-15,-2 4-2 16,2-2 0-16,0 2-2 16,-2-1-1-16,1 1 3 15,-3 2 0-15,0-3-3 16,-2 3 4-16,-1-2-1 15,1 0 0-15,-1-2 1 16,1 0-4-16,0 1 3 16,-3-2 0-16,2 0 1 15,0 0-1-15,1-1 0 16,3 0 0-16,5 0 3 16,1-3-6-16,0 2 3 0,2 1 0 15,0-1 1 1,-2 0-1-16,0-2 0 0,0 2 0 15,2-1 2-15,-1 0-3 16,1 2 1-16,0 0 0 16,-1 2-1-16,0 0 1 15,-1 1 0-15,-2 0-1 16,-2 5 3-16,2-3-4 16,-1 2 2-16,1-1 0 15,1-1 0-15,1-1 0 16,3 0 0-16,0 0 0 15,5-2 3-15,3-2-5 16,8-1 2-16,3-2 0 16,5 1 0-16,4-2-2 15,2-1-6-15,0 2-30 0,5 0-23 16,5-3-1-16,8 1-106 16</inkml:trace>
  <inkml:trace contextRef="#ctx0" brushRef="#br0" timeOffset="11110.0584">19472 7319 199 0,'-3'-3'11'16,"0"0"13"-16,2 1-15 16,-2-3-2-16,3 3-5 0,-2 0-2 15,2 2-57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21T16:31:05.6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context xml:id="ctx1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1-02-10T15:49:52.777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3DE7A537-349F-466B-B8EB-74F8A36D0041}" emma:medium="tactile" emma:mode="ink">
          <msink:context xmlns:msink="http://schemas.microsoft.com/ink/2010/main" type="writingRegion" rotatedBoundingBox="13636,3765 21616,4075 21576,5091 13596,4782"/>
        </emma:interpretation>
      </emma:emma>
    </inkml:annotationXML>
    <inkml:traceGroup>
      <inkml:annotationXML>
        <emma:emma xmlns:emma="http://www.w3.org/2003/04/emma" version="1.0">
          <emma:interpretation id="{5E57CE0D-EC91-4E92-B8AC-449F182FE74A}" emma:medium="tactile" emma:mode="ink">
            <msink:context xmlns:msink="http://schemas.microsoft.com/ink/2010/main" type="paragraph" rotatedBoundingBox="13636,3765 21616,4075 21576,5091 13596,47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DF8DF8-C309-4937-BCBA-8460DFA0D07F}" emma:medium="tactile" emma:mode="ink">
              <msink:context xmlns:msink="http://schemas.microsoft.com/ink/2010/main" type="line" rotatedBoundingBox="13636,3765 21616,4075 21576,5091 13596,4782"/>
            </emma:interpretation>
          </emma:emma>
        </inkml:annotationXML>
        <inkml:traceGroup>
          <inkml:annotationXML>
            <emma:emma xmlns:emma="http://www.w3.org/2003/04/emma" version="1.0">
              <emma:interpretation id="{9F7B3935-813D-49F8-8BA5-ADD2F70632EC}" emma:medium="tactile" emma:mode="ink">
                <msink:context xmlns:msink="http://schemas.microsoft.com/ink/2010/main" type="inkWord" rotatedBoundingBox="13614,4334 13629,4334 13629,4349 13614,4349"/>
              </emma:interpretation>
            </emma:emma>
          </inkml:annotationXML>
          <inkml:trace contextRef="#ctx0" brushRef="#br0">13614 4335 0</inkml:trace>
        </inkml:traceGroup>
        <inkml:traceGroup>
          <inkml:annotationXML>
            <emma:emma xmlns:emma="http://www.w3.org/2003/04/emma" version="1.0">
              <emma:interpretation id="{CDA37627-E6C6-4305-B643-10BF4A4C8A27}" emma:medium="tactile" emma:mode="ink">
                <msink:context xmlns:msink="http://schemas.microsoft.com/ink/2010/main" type="inkWord" rotatedBoundingBox="14224,4298 14258,4300 14257,4315 14223,4314"/>
              </emma:interpretation>
            </emma:emma>
          </inkml:annotationXML>
          <inkml:trace contextRef="#ctx0" brushRef="#br0" timeOffset="532.5721">14224 4301 0,'34'0'16</inkml:trace>
        </inkml:traceGroup>
        <inkml:traceGroup>
          <inkml:annotationXML>
            <emma:emma xmlns:emma="http://www.w3.org/2003/04/emma" version="1.0">
              <emma:interpretation id="{331FE417-4024-4E6A-911A-8C5221B08D2F}" emma:medium="tactile" emma:mode="ink">
                <msink:context xmlns:msink="http://schemas.microsoft.com/ink/2010/main" type="inkWord" rotatedBoundingBox="14867,4299 14882,4300 14881,4315 14866,4314"/>
              </emma:interpretation>
            </emma:emma>
          </inkml:annotationXML>
          <inkml:trace contextRef="#ctx0" brushRef="#br0" timeOffset="1171.9328">14867 4301 0</inkml:trace>
        </inkml:traceGroup>
        <inkml:traceGroup>
          <inkml:annotationXML>
            <emma:emma xmlns:emma="http://www.w3.org/2003/04/emma" version="1.0">
              <emma:interpretation id="{DFD82D0A-4298-4DF7-A13A-3F31EA7924D0}" emma:medium="tactile" emma:mode="ink">
                <msink:context xmlns:msink="http://schemas.microsoft.com/ink/2010/main" type="inkWord" rotatedBoundingBox="16836,3875 19483,4011 19433,4985 16786,4849"/>
              </emma:interpretation>
            </emma:emma>
          </inkml:annotationXML>
          <inkml:trace contextRef="#ctx1" brushRef="#br1">16848 4271 361 0,'-4'-3'7'15,"1"1"5"-15,0 0 18 16,1 1 36-16,1 0-40 15,-1 1 2-15,2-2-4 16,-2 0 0-16,2 1 9 16,-2-1-16-16,2 0 1 15,-1 1 1-15,-1-1-12 16,1-1 9-16,-1 0-10 16,1 0-5-16,-1-3 9 15,1 0-9-15,2-2 2 0,-1-1 0 16,0-1 1-16,2-3-1 15,-2 1-2-15,1-2 2 16,2 2 6-16,0-2-8 16,3-2-1-16,0 4 0 15,1-4 1-15,4 2-2 16,4 2 1-16,0-1 0 16,3 1-3-16,1 2 3 15,-1 1 0-15,1 3-1 16,-1 2-1-16,0 1 2 15,0 5-1-15,-3-1-1 16,1 4 0-16,-1 2 2 16,1-1 0-16,-2 2-1 15,1 3 2-15,-3 1-3 0,2 1 2 16,-1 0 0 0,-3 4 0-16,2-2 1 0,-3 2-1 15,-1 0 0-15,-4 0 3 16,1 3-4-16,-4-1 1 15,-2 4 0-15,-2-1 6 16,-5 3-2-16,-2-2-1 16,-7 4 2-16,1-2 1 15,-5-1-6-15,2 2 0 16,1-4 1-16,3-3-2 16,1-2 1-16,1-2 0 15,4-1 0-15,1-3 2 0,-1 0-4 16,2-1 2-16,3 0 0 15,-2-2 0-15,0 3 0 16,-1-1 0-16,-1 1 1 16,-1 2 1-16,3-1-3 15,-4-2 1-15,2-2 0 16,0-2 3-16,4-1-2 16,-4-1-1-16,1 1 1 15,1 0 2-15,-1-4-3 16,1 1 0-16,4 1 1 15,-2-3-4-15,2 0 3 16,2 1 0-16,2-1-1 16,0-1-8-16,0-2 8 15,1-2-4-15,2-3 0 16,2-3 1-16,2 0 4 0,4-3 0 16,1 0-1-16,2 2 1 15,-1-3-2-15,3 1 2 16,-1 4 0-16,0 2-4 15,-3 2 4-15,1 3 0 16,-3 1 1-16,-2 4 4 16,2 4-5-16,1 0 0 15,1 4 3-15,4 4 5 16,-3-1-8-16,2 0 2 16,-1-3 0-16,1-3 2 0,-1 1-4 15,-3-5 0 1,-3 0 1-16,-1-3 7 15,-2-1 11-15,0-1 10 0,-3 1 7 16,-1-3-21 0,2-3-3-16,-1-1-12 0,1-2 2 15,0-1 0-15,-2 1-1 16,2-1-1-16,-1 4 0 16,-2 3-2-16,-1-1 1 15,1 4-27-15,-2 0-57 16,0 1-47-16,3 2 36 15,2 5-139-15</inkml:trace>
          <inkml:trace contextRef="#ctx1" brushRef="#br1" timeOffset="1408.7738">17636 4241 313 0,'0'0'39'0,"0"1"-23"15,-1-1 20-15,1 0 17 16,0 0-15-16,0 0-8 16,-2 0-21-16,2 0 8 15,-2 1-8-15,2-1-7 16,-1 3 11-16,-1 3-9 16,-2 0-1-16,0 3 2 15,-2 3-3-15,1-2-4 16,2 2 0-16,0 0 2 15,5-3-2-15,-1-1 2 16,4 1 0-16,1-3-1 0,2-2-10 16,0-1 8-16,1-3 2 15,0-3-2-15,1-1 0 16,-4-3 5-16,0-1-2 16,-3 1 3-16,-1 0 3 15,-2 0-4-15,-2 0 10 16,-2 1-5-16,-2 2 13 15,0 0-18-15,-3 1 2 16,2 2 13-16,-1-1-17 16,2 2 8-16,-3 3-8 15,3-2 2-15,0 4-6 16,2 0 3-16,2-2 1 16,1 1-2-16,1 2 0 15,3 1 2-15,0-2 0 16,0-1 2-16,0 1-6 0,0-3 4 15,-2 1 0-15,1-3-1 16,-2 0-23-16,1 0-8 16,3-2-97-16</inkml:trace>
          <inkml:trace contextRef="#ctx1" brushRef="#br1" timeOffset="7455.8784">17933 4196 340 0,'-2'-1'26'0,"-1"-5"14"0,-1 2-1 15,-2-1-3-15,0 2-8 16,1-3 24-16,-1 1-17 16,-1-1-26-16,1 2 10 15,0-2 4-15,0-1 4 16,0 2 11-16,2-1-32 16,-4-2 14-16,4 1-11 15,-1-1-5-15,4-3 3 16,-1 0-6-16,2-1 0 15,0-4-1-15,5 2 1 16,1-3-3-16,3 2 1 0,1 1-1 16,2-1-1-1,3 3 3-15,2 2 0 16,-1 1 0-16,0 1-1 0,2 2 1 16,0 4-2-16,-5 0-1 15,4 5-1-15,-5 2 4 16,1 5 0-16,-1 4-1 15,-1 3 3-15,-1 5-2 16,0 3 0-16,-2 6 0 16,0 0 0-16,0 3 0 15,-2 2 1-15,-1 0-2 16,-2 3 2-16,-3-3-1 16,1 1 0-16,-4-2-1 15,0-2-1-15,-3-1 4 0,-2-1-1 16,-3-2 2-16,-3 1-2 15,-3 2-1-15,-1-2 0 16,-2 0 2-16,-2 2-3 16,1 0 1-16,2-1 0 15,-4-1 0-15,4 4 0 16,2-3 0-16,3-3 0 16,0-1 0-16,5-5-1 15,2-7 1-15,2-3 0 16,2-3-1-16,2-3 3 15,1-5-2-15,1 0 0 16,-1-2 6-16,0-2-6 16,0-1 0-16,0-5 0 15,0 0-2-15,2-4 3 16,1-2-1-16,1-2 0 0,25-39-2 16,-21 47-1-16,-2 0 3 15,4 2 0-15,-1 1-1 16,10-8 2-16,0 4-1 15,2 4 0-15,-2 0-1 16,2 6 0-16,-3 2 1 16,5 1 0-16,-1-1 5 15,5 2 1-15,-2 0-6 16,5 1 0-16,-3-3 4 16,0 0-3-16,-3 1-1 15,-4-3 1-15,-3 1 18 16,-4-1-18-16,1-3 19 15,-4 0-2-15,1 1-17 0,-2-1 22 16,-2-2-12-16,0 3-8 16,-1-2 2-16,-1 0-5 15,1-1-2-15,-1 0-26 16,2-2-54-16,0 0-20 16,2-2-166-16</inkml:trace>
          <inkml:trace contextRef="#ctx1" brushRef="#br1" timeOffset="7882.6324">18673 4379 378 0,'0'-1'239'15,"-2"0"-197"-15,-1-1-40 16,0 0-1-16,2 0-1 16,2 2-4-16,-1 0 3 15,2 2-6-15,1 0 7 0,0 1 0 16,0 2 1-16,0 0-1 15,0-5 0-15,-2 1 5 16,-1-1 30-16,0 0-12 16,0 0-2-16,0-1-7 15,0 1-12-15,0 0 13 16,0-2-15-16,3-1-10 16,-3-3 2-16,0 0 5 15,0 2-3-15,-3 0-14 16,2 2-44-16,-2 1-20 15,0 2-62-15,-2 2-38 16</inkml:trace>
          <inkml:trace contextRef="#ctx1" brushRef="#br1" timeOffset="9030.2263">18985 4218 332 0,'-8'3'149'0,"-1"-3"-97"0,0 0-31 16,0-4 10-16,0 2 17 16,3-1 1-16,2-2-35 15,-2 0-12-15,3-1 8 16,0-1-7-16,0 0-1 15,3-1 6-15,0 0-5 16,0-2-3-16,1-3 0 16,2 4-1-16,2-2 1 15,4 1 0-15,0-1 0 0,3 2 1 16,4 1-1-16,-1 1 0 16,1 0-1-16,4 4-4 15,-5 0-1-15,2 3 5 16,-1 2-3-16,1 1-1 15,-5 1-3-15,3 0 8 16,-4 2-2-16,-1-2-3 16,-1 4 1-16,-3 1 4 15,-2 0 0-15,0 4-2 16,-4 3 3-16,-2 1-1 16,-1 6 0-16,-3 4 5 15,-3 4-5-15,0-1 0 16,0 2 2-16,0 1-2 0,-4-1 1 15,2-2-1-15,-2 0 0 16,-1-2 1-16,-3-1-2 16,-1-3 1-16,-2 2 0 15,0-4 2-15,1-1-1 16,3-4-1-16,3 0 0 16,-1-2-3-16,5 2-1 15,0-4 3-15,2 3-13 16,1-2 12-16,0-1-7 15,2-4 9-15,0 1-2 16,1 0 4-16,0-3-4 16,0 0 2-16,-1 1 0 15,3 1-2-15,-1-1 2 16,-1 1 0-16,2 3-1 0,-2 1-5 16,1-2 2-16,1 2 4 15,-1-4-8-15,2-4 7 16,0-2-25-16,2-3 26 15,-1 0 1-15,1-3 3 16,2-5 0-16,2-1-4 16,3-7 1-16,0-1 3 15,2 0 2-15,0 0-6 16,-2 2 11-16,-1 5-9 16,1-2 16-16,-3 2-8 15,1 2-8-15,1 0 16 0,0 2-17 16,0 1 1-16,1 3-2 15,-1 0 7 1,2 1-2-16,-1 2 3 0,1 2-7 16,4 1 9-16,-2 1-8 15,1 2-2-15,-1-2 0 16,-1 0 8-16,0 0-8 16,0-3 0-16,-2-1 1 15,0 1 17-15,0-4-14 16,0-1 6-16,-1-2-10 15,1-1-3-15,2-2 0 16,1-1-41-16,0-2-53 16,1-1-141-16</inkml:trace>
          <inkml:trace contextRef="#ctx1" brushRef="#br1" timeOffset="9356.0457">19463 4388 513 0,'0'0'104'16,"-1"0"-48"-16,1 0-31 15,-3 0-15-15,1 0 39 0,2 1-18 16,0-1-28-1,2 0-6-15,-2 2 2 0,1-2 1 16,-1-2 1 0,2 2 1-16,-4-1 8 0,2 1 14 15,0 0-17-15,0 0 11 16,0 0-17-16,0 0-1 16,0-2-2-16,2-5-94 15,-1-1-12-15,2-2-189 16</inkml:trace>
        </inkml:traceGroup>
        <inkml:traceGroup>
          <inkml:annotationXML>
            <emma:emma xmlns:emma="http://www.w3.org/2003/04/emma" version="1.0">
              <emma:interpretation id="{ECC1E4F2-A9F7-4E99-AB51-E9D116EAAEDD}" emma:medium="tactile" emma:mode="ink">
                <msink:context xmlns:msink="http://schemas.microsoft.com/ink/2010/main" type="inkWord" rotatedBoundingBox="19800,4116 21611,4187 21576,5091 19765,5021"/>
              </emma:interpretation>
            </emma:emma>
          </inkml:annotationXML>
          <inkml:trace contextRef="#ctx1" brushRef="#br1" timeOffset="11849.5877">19862 4299 394 0,'1'0'68'16,"-1"2"-27"-16,0-2-6 15,-1 0 11-15,1 0 1 16,-3 0-28-16,1 0-1 0,1-2 10 16,-1 2-21-16,1-3 11 15,-1 3-5-15,-1-4-4 16,0 3 9-16,0 1-10 16,0-2-3-16,-3 1 4 15,2-2-6-15,-1 2 1 16,-1-3-3-16,0-2 6 15,2 0-5-15,-2 0-1 16,3-3 0-16,1 0-1 16,1-1-5-16,2 0 5 15,1-2-4-15,3 0-5 0,2 4 7 16,3-2 3-16,2 2-1 16,3 1 0-16,0 0-3 15,3 3 3-15,-3 1-3 16,3 1-1-16,-2 2-1 15,-1 5 5-15,0 2 0 16,-2 3-2-16,-1 4 3 16,-1 4-3-16,-2 6 2 15,-5 4 0-15,-1 3-3 16,-3 4 7-16,-1 2-4 16,-2 3 0-16,-3-1 4 15,-2 2-8-15,-1 0 3 0,0-2 1 16,2 0 4-16,-5-5-4 15,3 1 0 1,-2-4-2-16,1 2 1 0,0-2 0 16,-2-2-2-1,0 3 0-15,0-1-2 0,-3 0 3 16,2-3 1-16,0 0-5 16,0-4-3-16,3-4 6 15,2-3-4-15,1-7-10 16,4-3 16-16,1-4-6 15,2-3 7-15,2-3-3 16,-1 0 4-16,3-2-1 16,1-2 0-16,4-6-1 0,0-1 0 15,7-3 1 1,0 1 0-16,3-4 0 0,3 1 4 16,1-1-4-16,4 1 0 15,-1-1 1-15,0 3 2 16,-1 3-2-16,-4 4 1 15,-2 3 3-15,-1 4-1 16,0 3-4-16,-2 1 4 16,1 4-1-16,-1-1 7 15,1 1-9-15,-1 3-1 16,2-2 3-16,-1 0-3 16,-1 1-12-16,0-1-28 0,2-2-86 15,-1-4-122 1</inkml:trace>
          <inkml:trace contextRef="#ctx1" brushRef="#br1" timeOffset="12064.4664">20594 4550 678 0,'-1'0'68'15,"-6"-2"-28"-15,1-1-21 16,-1 0-19-16,1 3-5 16,3 0-3-16,3 0-30 15,3 1-75-15,0 4 22 0,1 0-228 16</inkml:trace>
          <inkml:trace contextRef="#ctx1" brushRef="#br1" timeOffset="13042.0371">20891 4333 258 0,'-5'2'251'0,"-2"1"-196"16,1-3-12-16,-3 0-2 15,3 0 8-15,0 0-6 16,1 0 17-16,2-2-36 16,-1 1-14-16,0-2 10 0,-1 1-15 15,-1-5-3 1,2 0-2-16,-3-1 7 0,4-4-8 16,2 0 1-16,-2-2 0 15,6-1-4-15,0 1 6 16,3-1-2-16,2-1 0 15,1 3-6-15,2 1 4 16,1 2 2-16,2 3 0 16,-2 2-5-16,1 2 1 15,2 3 4-15,0 3 0 16,3 1 0-16,0 0-9 16,0 2 9-16,-1 2 0 15,-1 2-10-15,-2 4 11 16,-2 3-1-16,0 4 0 0,-4 3-5 15,-2 4 5 1,-2 3 1-16,-4 2-1 0,-4 2 0 16,-4 3-1-16,-4 1 1 15,0 1 0-15,-4 0 0 16,1-3 0-16,-3-2 0 16,2-3 3-16,-2-3-4 15,0-1 1-15,2-3 0 16,0 0 0-16,2-6-15 15,3-4 14-15,3-2-9 16,1-5 2-16,4-4 6 16,2-1-19-16,-1-1 13 15,2-2 4-15,2-2-22 0,-2 2 10 16,1-1-3 0,-1 1 0-16,3-3 14 0,1 0 9 15,4-2-4-15,1-2 0 16,5-5 6-16,4 2 1 15,-1-3 3-15,3 0 1 16,1 1 8-16,-2 1-15 16,-1 5 1-16,1 1-5 15,-4 3 8-15,0 4-1 16,-4 0-3-16,-4 1 0 16,0 0 10-16,-2 3-11 15,-2-1 2-15,0 0-5 16,0 1 7-16,0 0-7 15,-1-1 0-15,-1-2-6 16,1 3-4-16,-1-5-32 0,1 1-22 16,-1-2-34-16,5 0-16 15</inkml:trace>
          <inkml:trace contextRef="#ctx1" brushRef="#br1" timeOffset="13814.5917">21447 4548 414 0,'-4'5'49'0,"4"-1"-39"15,0-2 13-15,1 1 13 16,5 0 13-16,1-1-13 0,1 1-4 15,3 1 7-15,2 1-25 16,0-2 6 0,2-1-13-16,-1 3-2 0,0-2-5 15,-1-2-1-15,0 2-53 16,-4 1-121-16</inkml:trace>
          <inkml:trace contextRef="#ctx1" brushRef="#br1" timeOffset="13560.738">21460 4414 654 0,'-1'3'77'15,"-1"-3"-17"-15,1 0-55 0,-1-3 22 16,2 3 2-16,2 0-25 16,-1 0-8-16,-1 0 0 15,3 0 4-15,0 0-1 16,4 3 3-16,1-3-2 16,1 4 0-16,2-3 2 15,0 1-3-15,0-1 1 16,0-1-3-16,0 0-1 15,-2 2-20-15,-1-2 5 16,0-2 3-16,-1 1-18 16,-1-1 11-16,0 0-28 15,0-1-37-15,1 0 11 0,-3 0-84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21T16:31:04.0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context xml:id="ctx1">
      <inkml:inkSource xml:id="inkSrc9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1-02-10T15:49:39.330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517D8228-415F-4458-890D-A03E9D41D111}" emma:medium="tactile" emma:mode="ink">
          <msink:context xmlns:msink="http://schemas.microsoft.com/ink/2010/main" type="writingRegion" rotatedBoundingBox="14767,-323 15823,3348 11286,4654 10230,981"/>
        </emma:interpretation>
      </emma:emma>
    </inkml:annotationXML>
    <inkml:traceGroup>
      <inkml:annotationXML>
        <emma:emma xmlns:emma="http://www.w3.org/2003/04/emma" version="1.0">
          <emma:interpretation id="{6420199F-1F6E-409A-A61D-C467F3A00CCC}" emma:medium="tactile" emma:mode="ink">
            <msink:context xmlns:msink="http://schemas.microsoft.com/ink/2010/main" type="paragraph" rotatedBoundingBox="13586,-337 15826,1669 14866,2741 12626,7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51FB54-FD7D-4220-94C2-FE45E4C1F9D7}" emma:medium="tactile" emma:mode="ink">
              <msink:context xmlns:msink="http://schemas.microsoft.com/ink/2010/main" type="line" rotatedBoundingBox="13586,-337 15826,1669 14866,2741 12626,735"/>
            </emma:interpretation>
          </emma:emma>
        </inkml:annotationXML>
        <inkml:traceGroup>
          <inkml:annotationXML>
            <emma:emma xmlns:emma="http://www.w3.org/2003/04/emma" version="1.0">
              <emma:interpretation id="{EB45D5EF-FF26-4222-86C8-260BE16FE654}" emma:medium="tactile" emma:mode="ink">
                <msink:context xmlns:msink="http://schemas.microsoft.com/ink/2010/main" type="inkWord" rotatedBoundingBox="-6924,5360 9615,-6311 16539,3499 0,15172"/>
              </emma:interpretation>
            </emma:emma>
          </inkml:annotationXML>
          <inkml:trace contextRef="#ctx0" brushRef="#br0">3496 1084 0</inkml:trace>
          <inkml:trace contextRef="#ctx0" brushRef="#br0" timeOffset="-16913.5224">2108-1050 0,'33'0'141,"1"0"-110,0 0-15,0 0-1,0 0 1,0 0-16</inkml:trace>
          <inkml:trace contextRef="#ctx0" brushRef="#br0" timeOffset="-15810.6555">2209-1151 0,'0'34'16,"0"-1"0,0 1-1,0 0 1,0 0 0,34 0-16,-34 0 31,0 0-16,0 0 142,34-1-142,-34 1 1,34 0-16,-34 0 16</inkml:trace>
          <inkml:trace contextRef="#ctx0" brushRef="#br0" timeOffset="-19388.8274">1938-576 0,'0'-33'78,"34"-1"-31,0 0-15,34 34-17,-34-34 1,-1 0-1,1 34 1,0-34-16,0 34 16,34-34-1,-1 34 1,-33-33 0,0-1-16,0 34 15,34-34 1,-34 34-16,0-34 15,-1 34 1,35 0 0,-68-34-1,34 34 1</inkml:trace>
          <inkml:trace contextRef="#ctx0" brushRef="#br0" timeOffset="-20854.9666">2006-440 0,'-68'0'656,"68"34"-625</inkml:trace>
          <inkml:trace contextRef="#ctx0" brushRef="#br0" timeOffset="-17969.564">2074-372 0,'67'34'172,"1"-1"-172,0 69 15,33-68-15,1 34 16,0-1-16,-1 1 15,-33-34-15,-34 34 16,0-68-16,0 0 156,-1 34-140,35-1 0,-34-33-1,0 0 1,-34-33 156,0-1-172,-34-34 15</inkml:trace>
          <inkml:trace contextRef="#ctx0" brushRef="#br0" timeOffset="-14776.7539">2616-305 0,'33'0'15,"1"0"32,0 0 16,0 0-32,0 0-15,0 34-1,0-34 16,-1 0-15,1 0 15,0 0 1,0 0 14,-34 34 1,34-34 94,0 0-141,-34 34 31,0 0-31,0 0 16</inkml:trace>
          <inkml:trace contextRef="#ctx0" brushRef="#br0" timeOffset="-2713.6481">3496-169 0</inkml:trace>
          <inkml:trace contextRef="#ctx0" brushRef="#br0" timeOffset="-2058.6926">3869-203 0</inkml:trace>
          <inkml:trace contextRef="#ctx1" brushRef="#br1">3652 277 667 0,'-6'7'5'0,"0"-4"-4"16,2-4-1-16,-1 1-7 0,4 0-65 15,2-2-155-15</inkml:trace>
          <inkml:trace contextRef="#ctx0" brushRef="#br0" timeOffset="-1557.386">4173-203 0,'34'0'94</inkml:trace>
        </inkml:traceGroup>
        <inkml:traceGroup>
          <inkml:annotationXML>
            <emma:emma xmlns:emma="http://www.w3.org/2003/04/emma" version="1.0">
              <emma:interpretation id="{0722152F-582D-4694-889A-2DE48735E1FA}" emma:medium="tactile" emma:mode="ink">
                <msink:context xmlns:msink="http://schemas.microsoft.com/ink/2010/main" type="inkWord" rotatedBoundingBox="15086,2387 15140,2435 15125,2452 15071,2403"/>
              </emma:interpretation>
            </emma:emma>
          </inkml:annotationXML>
          <inkml:trace contextRef="#ctx0" brushRef="#br0" timeOffset="717.4763">4106 1118 0,'34'0'32,"-1"34"108</inkml:trace>
        </inkml:traceGroup>
      </inkml:traceGroup>
    </inkml:traceGroup>
    <inkml:traceGroup>
      <inkml:annotationXML>
        <emma:emma xmlns:emma="http://www.w3.org/2003/04/emma" version="1.0">
          <emma:interpretation id="{08DA40E1-9CDE-4084-9ABA-40D624F5EE58}" emma:medium="tactile" emma:mode="ink">
            <msink:context xmlns:msink="http://schemas.microsoft.com/ink/2010/main" type="paragraph" rotatedBoundingBox="13438,289 13990,4033 11963,4332 11411,5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BADEE4-F1D3-4561-AFE5-0E9BFCEB1F4C}" emma:medium="tactile" emma:mode="ink">
              <msink:context xmlns:msink="http://schemas.microsoft.com/ink/2010/main" type="line" rotatedBoundingBox="13438,289 13990,4033 11963,4332 11411,588"/>
            </emma:interpretation>
          </emma:emma>
        </inkml:annotationXML>
        <inkml:traceGroup>
          <inkml:annotationXML>
            <emma:emma xmlns:emma="http://www.w3.org/2003/04/emma" version="1.0">
              <emma:interpretation id="{43969192-E018-47B2-8E82-22344F43217E}" emma:medium="tactile" emma:mode="ink">
                <msink:context xmlns:msink="http://schemas.microsoft.com/ink/2010/main" type="inkWord" rotatedBoundingBox="13438,289 13990,4033 11963,4332 11411,588"/>
              </emma:interpretation>
            </emma:emma>
          </inkml:annotationXML>
          <inkml:trace contextRef="#ctx0" brushRef="#br0" timeOffset="-24163.6113">1566 1389 0,'0'67'31,"0"-33"-15,0 0 0,0 0-1,0 0-15,34 0 16,-1 0-1,-33 0 17,0-1-1,0 1 0,0 0 47,0 0-62,0 0 0,0 0 15,0 0-31</inkml:trace>
          <inkml:trace contextRef="#ctx0" brushRef="#br0" timeOffset="-24865.475">1295 1626 0,'34'0'15,"-1"0"1,35 0-16,0 0 31,0 0-15,-34 0 0,-1 0-1,1 0 16,0 0-15,0 0 0,0 0-1,0 0 17</inkml:trace>
          <inkml:trace contextRef="#ctx0" brushRef="#br0" timeOffset="-26823.9011">990 2032 0,'68'-34'46,"-34"34"-14,33-34-17,-33 34-15,0-33 16,34-1-16,-34 34 16,67 0-16,-67 0 15,68-34-15,-1 0 0,-33 0 16,-34 34-16,34-34 15,-35 0-15,1 1 16,-34-1-16,34 34 16,34-34-1,-34 34 1,-34-34 0,34 0 30,0 34-14,-1-34-32,-33 68 156</inkml:trace>
          <inkml:trace contextRef="#ctx0" brushRef="#br0" timeOffset="-25689.7045">956 2134 0,'0'34'31,"34"-34"-15,-34 34-16,34-34 16,34 0-16,-1 33 15,-33-33 1,34 34-16,-34-34 15,0 34 1,33 0-16,-33 34 16,0-68-1,0 34-15,0 33 32,0-67-32,-34 34 15,34-34-15,-34 68 16,33-68-16,1 34 15,0 34 1,0-35 0,0 1-16,0 0 15,-34 0 17,34-34-17,-34 34 32,33 0-31,1-34 124,-34-34-108,0 0-32</inkml:trace>
          <inkml:trace contextRef="#ctx0" brushRef="#br0" timeOffset="-22897.9372">1870 2439 0,'34'0'156,"0"0"-141,0 0-15,0 0 0,34 0 16,-1 0 0,-33 0-1,0 0 17,0 0 155,0 0-78</inkml:trace>
          <inkml:trace contextRef="#ctx0" brushRef="#br0" timeOffset="-29045.4281">1227-813 0,'0'34'47,"0"0"-32,0 0-15,0 0 16,0 34 0,34-35-16,-34 1 31,0 0-31,0 0 0,0 0 15,0 0-15,0 0 16,0 0 0,0-1-16,0 1 15</inkml:trace>
          <inkml:trace contextRef="#ctx0" brushRef="#br0" timeOffset="-29849.3544">922-542 0,'0'-34'16,"34"34"46,0 0-46,0 0-16,0 0 16,33 0-16,1 0 15,0 0-15,0 0 16,33 34-16,-33-34 16,-34 0-1,0 0 157</inkml:trace>
          <inkml:trace contextRef="#ctx0" brushRef="#br0" timeOffset="-32440.6936">584 237 0,'33'0'78,"35"34"-46,-68 0-17,34-34 1,0 0 62,-34-34 0,34 0 360,0 0-376,-68 34 1204,68-33-891,33 33-344,-67-34-15,34 34-1,-34-34-15,68 0 16,-34 0-1,0 0 1,0 0 0,-34 0-16,33 34 15,1-33 1,0 33-16,-34-68 16,34 68-1,-34-34 1,34 34-16,-34-34 15,34 0-15,0 34 16,33-34 0,-33 1-1,0 33 1,-34-34 0,34 34-1,-34-34 16,34 34 32,0 0-47,0 0 15,-34-34-16,33 0-15,1 0 32,0 34-17,0-34 32,0 34-47,-34-34 16,34 1-1,0 33 17,-1 0-17,1 0 126</inkml:trace>
          <inkml:trace contextRef="#ctx0" brushRef="#br0" timeOffset="-30905.0697">821 407 0,'0'33'78,"33"1"-31,35 0-32,-34-34 1,-34 34-16,68-34 15,0 34 1,-35-34-16,35 34 31,-34-34-31,0 34 0,34 0 16,-35-34 15,1 0-15,0 0 31,-34 33-32,34-33 1,0 34-16,0 0 16,0-34-16,0 34 15,-1-34-15,1 34 16,-34 0-16,34-34 15,0 0-15,0 34 16,0-34 31,0 33-16,-1-33 16,1 0-16,0 0 1,0 0-32,0 0 62,0 0-31,0 0 1,0 0-17,-34-33 1</inkml:trace>
          <inkml:trace contextRef="#ctx0" brushRef="#br0" timeOffset="-28096.1832">1633 508 0,'34'0'32,"0"0"-1,0 0-31,0 0 15,0 0 1,0 0-16,-1 0 16,1 0-1,0 0 1,0 0 0,0 0-1,0 0 16,0 0-15,0 0 62,-1 0-47,1 34-15,-34 34 0</inkml:trace>
          <inkml:trace contextRef="#ctx0" brushRef="#br0" timeOffset="-539.0617">2785 1219 0</inkml:trace>
        </inkml:traceGroup>
      </inkml:traceGroup>
    </inkml:traceGroup>
    <inkml:traceGroup>
      <inkml:annotationXML>
        <emma:emma xmlns:emma="http://www.w3.org/2003/04/emma" version="1.0">
          <emma:interpretation id="{0049BA8D-F3D9-4D67-A7EF-5FF5A3E9796A}" emma:medium="tactile" emma:mode="ink">
            <msink:context xmlns:msink="http://schemas.microsoft.com/ink/2010/main" type="paragraph" rotatedBoundingBox="11422,1166 12026,3268 10974,3570 10370,14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C50380-D14C-4E1D-BE3C-B10E23C1AE6A}" emma:medium="tactile" emma:mode="ink">
              <msink:context xmlns:msink="http://schemas.microsoft.com/ink/2010/main" type="line" rotatedBoundingBox="11422,1166 12026,3268 10974,3570 10370,1469"/>
            </emma:interpretation>
          </emma:emma>
        </inkml:annotationXML>
        <inkml:traceGroup>
          <inkml:annotationXML>
            <emma:emma xmlns:emma="http://www.w3.org/2003/04/emma" version="1.0">
              <emma:interpretation id="{A19CF33C-30FF-43AD-BFB9-8A976C2C3CC0}" emma:medium="tactile" emma:mode="ink">
                <msink:context xmlns:msink="http://schemas.microsoft.com/ink/2010/main" type="inkWord" rotatedBoundingBox="11422,1166 12026,3268 10974,3570 10370,1469"/>
              </emma:interpretation>
            </emma:emma>
          </inkml:annotationXML>
          <inkml:trace contextRef="#ctx0" brushRef="#br0" timeOffset="-41066.4932">-297 982 0,'34'34'250,"0"-34"-234,33 34-1,-67 0 1,34 0 0,-34 0-16,34-34 15,0 34-15,0 33 31,0-67-15,0 34-16,-34 0 47,0 0-47,34 0 31,-1 0 0,1-34-15,-34 33 0,34 1-1,-34 0-15,34 0 16,0 0-16,0 34 16,-34-34-1,34-1-15,-1 1 16,1 0-1,-34 0-15,34-34 16,0 34 0,34-34-1,-68 34 1,34 0 0,0-34 15,-34 33-16,33-33 48,1 34-47,0 0-1,0-34 1,0 0-1,0 0-15,0 0 16,-1 0 140,1 0-140,0-34-16</inkml:trace>
          <inkml:trace contextRef="#ctx0" brushRef="#br0" timeOffset="-37163.4884">245 1389 0,'34'0'94,"0"-34"-78,-1 34 46,1 0-46,0 0-16,0 0 15,0 0 1</inkml:trace>
          <inkml:trace contextRef="#ctx0" brushRef="#br0" timeOffset="-39818.7967">42 0 0,'-34'34'141,"34"0"-110,0 0-15,0 0-16,0 0 15,0-1-15,0 1 16,0 0-16,0 0 47,0 0-31,0 0-1,0 0 1,0-1-1,0 1-15,0 0 32,34-34 93</inkml:trace>
          <inkml:trace contextRef="#ctx0" brushRef="#br0" timeOffset="-38703.0943">-195 305 0,'33'0'125,"1"0"-110,0 0 1,0 0-16,0 0 15,0 0-15,34 0 16,-35 0-16,1 0 16,0 0-1,0 0-15,0 0 16,0 0 187,-34 34-187,0 0-1,0 0 1</inkml:trace>
          <inkml:trace contextRef="#ctx0" brushRef="#br0" timeOffset="-43113.9722">-365 982 0,'0'-34'484,"34"1"-452,-34-1-17,68 0 1,-68 0 0,34 34-1,0-34 1,-1 0-16,1 0 31,0 34-31,0-33 16,-34-1-1,34 0 17,0 34-17,-34-34-15,34 34 31,0-34-31,-1 0 16,1 0 0,34 34-1,-34 0 1,0-34-16,0 1 16,-1 33-16,1-34 15,0 0 32,-34 0 0,34 0 31,0 34-62,0-34-1,0 0 110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5:50:07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4C8EC05-DF91-4101-A967-9028FFD21461}" emma:medium="tactile" emma:mode="ink">
          <msink:context xmlns:msink="http://schemas.microsoft.com/ink/2010/main" type="writingRegion" rotatedBoundingBox="20750,6580 11558,14044 10210,12384 19402,4920"/>
        </emma:interpretation>
      </emma:emma>
    </inkml:annotationXML>
    <inkml:traceGroup>
      <inkml:annotationXML>
        <emma:emma xmlns:emma="http://www.w3.org/2003/04/emma" version="1.0">
          <emma:interpretation id="{B397B28C-1990-448A-B895-42A7A2760F47}" emma:medium="tactile" emma:mode="ink">
            <msink:context xmlns:msink="http://schemas.microsoft.com/ink/2010/main" type="paragraph" rotatedBoundingBox="20750,6580 11558,14044 10210,12384 19402,49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562F53-5801-4A29-8C54-6252B4791F05}" emma:medium="tactile" emma:mode="ink">
              <msink:context xmlns:msink="http://schemas.microsoft.com/ink/2010/main" type="line" rotatedBoundingBox="20750,6580 11558,14044 10210,12384 19402,4920"/>
            </emma:interpretation>
          </emma:emma>
        </inkml:annotationXML>
        <inkml:traceGroup>
          <inkml:annotationXML>
            <emma:emma xmlns:emma="http://www.w3.org/2003/04/emma" version="1.0">
              <emma:interpretation id="{D588C1AF-3644-4A0A-A94B-8DBC5D4CD7A0}" emma:medium="tactile" emma:mode="ink">
                <msink:context xmlns:msink="http://schemas.microsoft.com/ink/2010/main" type="inkWord" rotatedBoundingBox="20331,6065 19144,7029 18587,6343 19775,5379"/>
              </emma:interpretation>
            </emma:emma>
          </inkml:annotationXML>
          <inkml:trace contextRef="#ctx0" brushRef="#br0">19229 6082 309 0,'-6'5'157'0,"-1"-2"-123"16,-1-1-1-16,2-1 3 15,-3 1 26-15,0-4-9 16,2 2-20-16,-5 0 22 16,1-4-13-16,2-1-4 15,-1 0 5-15,0-4-29 16,1-1 2-16,-2-2-16 0,2-3 1 16,3-2 5-16,3-2-6 15,5-3 0-15,2 3-1 16,5-1-5-16,5 4 5 15,1 3-4-15,1 3-15 16,1 5 20-16,0 8-13 16,0 5 13-16,2 6-2 15,-1 11-1-15,-3 8 2 16,0 12 1-16,-9 8 0 16,-8 6-3-16,-5 7 8 15,-8 2-5-15,-7 0 1 16,-5 1-1-16,0-2 0 0,-7-5 0 15,1-4-1-15,2-8 0 16,-1-8 2-16,4-6 3 16,5-9-4-16,4-10 4 15,4-8-9-15,5-3 0 16,4-6-15-16,1-6 9 16,4 2 4-16,-1-4 7 15,5-1-2-15,2 1 1 16,5-2 1-16,3 2 1 15,6 0-1-15,1 5 15 16,4 0-9-16,1 0 4 16,1 1 8-16,4 1-15 15,1 0 4-15,3 0-7 16,-1 1 4-16,-2 0-6 0,-2 1 2 16,-5 3 0-16,-2 0-2 15,-4 3-6-15,-1 0-4 16,-4 0-13-16,-4 1-18 15,0-2-9-15,-1 0-61 16,0-4-38-16,0-2-183 16</inkml:trace>
          <inkml:trace contextRef="#ctx0" brushRef="#br0" timeOffset="630.6463">19596 5538 480 0,'0'2'8'16,"0"0"0"-16,-4 4-8 15,2 0 28-15,-1 7-14 16,0-1 5-16,0 4-13 15,2 1 11-15,-1-2-3 16,2 1-6-16,2-2 3 16,-1-3-11-16,2-1 0 15,3 0 3-15,1-3-1 16,1-2 11-16,2 2-2 16,5-4-11-16,2 0 12 15,0 1-12-15,3 0 6 16,-1-1-2-16,1 5 1 15,-4-2 6-15,2 3 8 16,-4 2-14-16,-1 2 10 0,-4 1 3 16,-2 3-16-16,-2 2 28 15,-1-1-13-15,-4-1 1 16,-4-2 20-16,-4 0-17 16,-1-1 1-16,-4 0-18 15,0-3 0-15,-1-2 5 16,-1-2-9-16,0-3-5 15,0-4-24-15,0-4-36 16,-2-5-12-16,-1-6-61 16,3-7-135-16</inkml:trace>
          <inkml:trace contextRef="#ctx0" brushRef="#br0" timeOffset="847.9339">19541 5571 554 0,'7'-6'62'0,"2"0"-36"16,1-2 12-16,0-1 2 15,3-3 1-15,6 2 1 16,2 1-40-16,2-2 5 16,4 3-7-16,2 2-8 15,3 1 0-15,1 3-35 16,2 5-37-16,-4 2-54 15,1 7-79-15</inkml:trace>
          <inkml:trace contextRef="#ctx0" brushRef="#br0" timeOffset="1150.7594">20017 6038 588 0,'1'4'44'0,"2"-1"-32"16,-2-2-5-16,2-2 24 16,2-1 12-16,3 0-31 15,6-3-7-15,1 2-3 16,3-2 0-16,2 1-2 15,0 1 0-15,0 2-13 16,-4 1-2-16,1 2-33 16,-4 0-22-16,-1 2-9 15,-5 4-82-15</inkml:trace>
          <inkml:trace contextRef="#ctx0" brushRef="#br0" timeOffset="1343.6498">20048 6212 586 0,'-7'6'97'15,"2"-3"-51"-15,2-2-24 0,1-2-5 16,4 1-15-16,3 0 22 16,4-3-12-16,5 1-10 15,4-1-2-15,6 0-24 16,3 0-90-16,0 3-141 15</inkml:trace>
        </inkml:traceGroup>
        <inkml:traceGroup>
          <inkml:annotationXML>
            <emma:emma xmlns:emma="http://www.w3.org/2003/04/emma" version="1.0">
              <emma:interpretation id="{D8B7EAF0-F931-4467-BB6C-00D7B4716B6E}" emma:medium="tactile" emma:mode="ink">
                <msink:context xmlns:msink="http://schemas.microsoft.com/ink/2010/main" type="inkWord" rotatedBoundingBox="16669,9893 16589,9959 16459,9799 16539,9733"/>
              </emma:interpretation>
            </emma:emma>
          </inkml:annotationXML>
          <inkml:trace contextRef="#ctx0" brushRef="#br0" timeOffset="21556.6857">16656 9905 295 0,'3'-22'0'16,"-13"7"6"-16,-5 2-3 16,-5 2-6-16,1 2 6 15,-5-1 12-15,-1 2 6 16,-4 1-15-16,0 1-6 16,0 1-11-16</inkml:trace>
        </inkml:traceGroup>
        <inkml:traceGroup>
          <inkml:annotationXML>
            <emma:emma xmlns:emma="http://www.w3.org/2003/04/emma" version="1.0">
              <emma:interpretation id="{131D9525-D880-44B1-84EA-8EF662EA8D63}" emma:medium="tactile" emma:mode="ink">
                <msink:context xmlns:msink="http://schemas.microsoft.com/ink/2010/main" type="inkWord" rotatedBoundingBox="15447,9653 14747,10222 14002,9305 14702,8736"/>
              </emma:interpretation>
            </emma:emma>
          </inkml:annotationXML>
          <inkml:trace contextRef="#ctx0" brushRef="#br0" timeOffset="-102478.4295">14728 8953 344 0,'-2'-1'55'16,"-1"-2"-18"-16,0 1 10 15,-3-1-23-15,1 3 10 16,1-2 4-16,3 2-24 0,-1 0 9 15,1 0-7-15,1 0-12 16,0-2 10-16,0 2-12 16,0 2-2-16,0 0-3 15,0 3 3-15,3 7 4 16,2 13 3-16,3 14-5 16,1 18 13-16,4 12-14 15,1 15 0-15,2 11 1 16,-1 6 4-16,1 3-7 15,-1 0 1-15,2-5 0 16,-2-10-1-16,1-14 1 16,-2-12 0-16,-4-17-1 15,0-12-1-15,-4-11-6 16,-1-10 5-16,-5-7 3 16,3-4 10-16,-6-4-9 0,3-1-1 15,-3-4 3-15,0 1-3 16,-3 0-3-16,3 1-15 15,-1 2-23-15,1 2 7 16,1-1-6-16,2 2-27 16,0 0-48-16,0-1 26 15,3 1-34-15</inkml:trace>
          <inkml:trace contextRef="#ctx0" brushRef="#br0" timeOffset="-101878.4996">14637 9962 349 0,'-8'-4'62'16,"-1"2"18"-16,-1-1-59 15,-1 3 19-15,2 3 11 16,2-3-11-16,2 2-10 15,1 1-24-15,2 1-5 16,2 4 11-16,3 4-7 16,3 4 8-16,5 6-9 15,2 0 0-15,3 0 1 16,3-3-5-16,1 1 0 16,1-4 2-16,-1-3 1 15,0-1-6-15,1-3 3 16,-3-4-4-16,2-4 4 0,-4-3 2 15,0-7 6-15,0-3 5 16,0-7-12-16,-3-3 4 16,4-5-5-16,-4-1 3 15,2-1 8-15,-3 2-8 16,0 2 1-16,-2 5 2 16,-2 3-4-16,-1 4-2 15,-4 6 0-15,2 2-1 16,-4 2-7-16,1 3 8 15,-2-2-29-15,1 2-34 16,1 0-43-16,-1-1-54 16</inkml:trace>
          <inkml:trace contextRef="#ctx0" brushRef="#br0" timeOffset="-101305.831">14514 8954 535 0,'0'-10'6'0,"-6"-1"11"16,-1 5 24-16,-4-1-2 15,4 5-29-15,1 4-3 16,1 8-2-16,1 7-5 16,-2 10 6-16,2 11-6 15,4 6 9-15,1 4-8 16,6-3-1-16,2-4 0 15,2-10-1-15,1-8-2 16,0-9 2-16,0-8 1 16,-1-6 1-16,-1-7-1 0,0-7 0 15,2-9-3-15,-3-8 4 16,-2-4-1-16,2-4 0 16,-3 0 2-16,-1 2-2 15,-1 2 1-15,2 3 4 16,3 2 14-16,0 5-11 15,0 5 4-15,3 3 1 16,1 6-8-16,2 3 10 16,0 4-8-16,6 0-1 15,-1 4 5-15,2 4-9 16,2 3-3-16,2 9 1 16,1 5-35-16,0 8-22 15,0 10-80-15</inkml:trace>
        </inkml:traceGroup>
        <inkml:traceGroup>
          <inkml:annotationXML>
            <emma:emma xmlns:emma="http://www.w3.org/2003/04/emma" version="1.0">
              <emma:interpretation id="{851A4358-EBB7-44AA-8BB3-B762D6ACD4C5}" emma:medium="tactile" emma:mode="ink">
                <msink:context xmlns:msink="http://schemas.microsoft.com/ink/2010/main" type="inkWord" rotatedBoundingBox="11722,13006 11116,13498 10505,12747 11112,12255"/>
              </emma:interpretation>
            </emma:emma>
          </inkml:annotationXML>
          <inkml:trace contextRef="#ctx0" brushRef="#br0" timeOffset="-84116.8671">11076 12380 154 0,'0'-2'32'0,"-3"-1"-25"16,3 1-3-16,-2 0 9 16,1 0 2-16,-2-1-9 15,3 1-1-15,-3 1-5 16,2-1 15-16,-1 0-2 16,1 1-9-16,-1 1 11 15,1-2-12-15,-1 2-2 16,2 0 0-16,-1 0 0 0,-1 0-1 15,2 2 0-15,-1-2 1 16,-1 1 4-16,2 1-5 16,0 0 0-16,0-1 0 15,0 1 0-15,0 0-1 16,0 1 1-16,0-1-1 16,2 1 0-16,-1 1-1 15,-1 2 2-15,3-1-2 16,-1 1 1-16,1-2-1 15,-2 0-3-15,2 0 5 16,0 1-2-16,0-2 2 16,0 2 0-16,0-1 0 15,-3 0 1-15,5 0-2 0,-2 3 1 16,-2-2 0-16,1 0 1 16,-1 2 0-16,-1 0 5 15,0 3 7-15,0-3-2 16,0 2 2-16,0 0 3 15,0-3-6-15,0 0-4 16,0 0-5-16,0 1-1 16,0-3 1-16,0 2 2 15,0 1-3-15,0-2 3 16,0 2-3-16,2-2 5 16,-2 0-5-16,1-1 1 15,1 1-1-15,2-2 1 0,-3 4-1 16,2-3 0-1,-1 0 1-15,1 1-1 0,-2 0 1 16,2 1-1-16,-1-1 0 16,-1 3 1-16,1 1-1 15,-1-1 0-15,1 2 0 16,-2 2-1-16,3-3 2 16,-3 0-1-16,3 1 0 15,0-1 0-15,0-1 0 16,-2 0 0-16,1-1 0 15,-1 0 0-15,1 0 0 16,-2-2 0-16,0 3 0 16,1-3 1-16,-1-1-2 15,2 3 1-15,-1 2-1 0,1-3-2 16,-2 3 3-16,1-1 0 16,1 1 0-16,-2 1-2 15,1-2 1-15,1-1-1 16,-2 0-1-16,1 0 2 15,1-2-3-15,-2 0 0 16,0 1 3-16,1-2-3 16,-1 0 4-16,0 1-1 15,0-1 0-15,2 0-1 16,-2 1-4-16,1 2-3 16,-1 0 3-16,3 0-5 15,-2 2 4-15,-1-1-3 16,2 1 0-16,-1 1 7 0,-1 0 0 15,0 0 3-15,0 0 0 16,0-1 1-16,-1 1-2 16,1 0 1-1,-2-1 0-15,2-1-1 0,0-1 1 16,2-2-3-16,-2 3-1 16,1-2-12-16,-1-1-3 15,2 2-10-15,-2-1 18 16,0 1 11-16,0 0 0 15,0 0 1-15,0 0 1 16,0-3-1-16,0 2-1 16,0-1 0-16,0 1 1 15,0 2 1-15,0-3-2 16,0 2 1-16,-2-2-1 16,1 3-1-16,-1-3-3 15,1 1 3-15,-3-1 1 0,2 0-1 16,1-1 2-16,-1 0-1 15,1 0 0-15,1-1 0 16,-2 2 0-16,1-1-6 16,-1 1-43-16</inkml:trace>
          <inkml:trace contextRef="#ctx0" brushRef="#br0" timeOffset="-81980.5191">11110 13334 133 0,'0'9'6'0,"-1"1"-4"16,1-1-1-16,0-1 2 15,0 1 7-15,0-4-9 16,0 0 0-16,-2 2-1 15,2-2 2-15,0 0-2 16,0 2 1-16,0-2 10 16,0 0 11-16,-1 2 0 15,1-1-2-15,-2 0-2 16,2-1-15-16,0 1 1 0,-1-1-4 16,1-1 1-16,0 1 6 15,0-2-1-15,-2 2-1 16,2-4 5-16,0 0 1 15,-1 1-1-15,1-2-9 16,1-2 4-16,-1 2-1 16,0-2-4-16,0 0 0 15,2 1 2-15,-2-1-1 16,0-1-1-16,0 0 0 16,0 1 0-16,0-2 0 15,0 1 0-15,0 0 0 16,-2 1 1-16,2-1 0 15,0 1-1-15,-1 0 0 0,-1-1 1 16,1-1-2 0,1 1 1-16,1 0 0 0,1-1 0 15,-1 0 1-15,1 1-1 16,-1 0 0-16,1-4 0 16,-1 2 0-16,-1 0 0 15,2-3 5-15,-2 1 5 16,1-2-7-16,-1 1 10 15,0-1 2-15,0 3 8 16,-1-3 8-16,1 4-9 16,-2-1-7-16,2 0-5 15,-1 1-8-15,-1-2 1 0,1 1-2 16,-1-2 1 0,1 2 2-16,-1-1-4 0,-2 0 1 15,4 0-1-15,-1 0 1 16,1-1-1-16,-2 1 0 15,2 0 0-15,0 0 1 16,0 2-1-16,-1-2 0 16,1 0 1-16,-2-3 1 15,1 3-2-15,-1-5 0 16,1 2 0-16,-4-23-1 16,-1 27 2-16,6 1-1 15,-3 0 2-15,1-2 1 16,-3-6-2-16,2 1 2 15,0-2-3-15,0-2 10 0,0 1-7 16,0-1-1-16,1 3 1 16,-1 3-1-16,2-1-2 15,1 5 0-15,-2 1 0 16,2 0-1-16,-1 1 1 16,1 1 0-16,0-1 0 15,0 0 1-15,-2-2-1 16,2 3 0-16,0-4 0 15,0 2-1-15,0-2 1 16,0 0 0-16,0 0 0 16,0-1 1-16,-1-1-2 15,1 1 0-15,0-3 0 16,-3 1-2-16,3 1 3 0,0-2-2 16,-3 2 1-1,3-2-9-15,-3-3 5 0,3 3-6 16,-3 0-2-16,3 0 5 15,-2 0-5-15,1 2 8 16,1 3 1-16,-2-3-9 16,1 2-3-16,1 0 3 15,0 0 1-15,-2-2 3 16,2 1-6-16,0 0-5 16,0 1 14-16,2-1-6 15,-2 0-3-15,1 0 5 16,1 2 4-16,-1-2 4 15,1 1 2-15,-2 0 0 16,3 1 0-16,-3-2 1 0,3-1-1 16,-3 1 0-16,0 0 0 15,3-1 3-15,-3 1 1 16,0-2-1-16,3 0 2 16,-3 2 7-16,0-1 8 15,0-1-4-15,0 3-5 16,0-3 3-16,0 5-12 15,0-2 1-15,1 0 7 16,-1 4-9-16,0 0 4 16,0-1-3-16,0 1-2 15,-1-1 4-15,1 0-4 16,1-4 0-16,-1 1 0 0,3-3 1 16,0-1-2-16,0 0 0 15,2-3-5-15,-1 1 4 16,-1 1 0-16,0-2 2 15,3 5-1-15,-5 1 0 16,2-1 1-16,-1 2 0 16,1-1 0-16,0 2-2 15,0 0 3-15,-1-1-1 16,-1 0 0-16,2-1-1 16,0 2 1-16,-1-2 0 15,2 2-1-15,-3 0 1 16,1 3 0-16,1-1 0 0,-2 3-1 15,-1 1 2 1,0 0-1-16,0 0 0 0,0-2 0 16,0 1 4-16,2-2-3 15,-1-1-1-15,-1-1 1 16,2-1-1-16,-2 3 0 16,1 0 0-16,-1 0 1 15,0 2-1-15,0 1 0 16,2-2 1-16,-2 4 0 15,0-2 2-15,0 1-3 16,1-1 7-16,-1 2-5 16,2 0 7-16,-1 3-9 0,1 1 3 15,1 1 3 1,3 2-3-16,-3 2 8 0,0 2-11 16,-2 1 3-1,1 0-1-15,-1 3-2 0,2 0 4 16,-1 1 0-16,-1 1-2 15,2-1-2-15,-1 0 0 16,1 2 4-16,1 1 0 16,2 2-4-16,-3 1 0 15,0 4 4-15,3-1-4 16,-1 2 0-16,-1-3-1 16,2 1 2-16,-2-2 1 15,1 3 0-15,-2-1-2 16,1 3 2-16,1 3-1 15,-2 1-1-15,4 5 0 0,-1 0 3 16,-1 1-7 0,-1-2 6-16,1-1-2 0,-2-7 1 15,-2-2-1-15,2-1 0 16,-3-5-1-16,4-1 1 16,-2-1-2-16,-1-1 3 15,-1 3-1-15,3-3 0 16,-3 1-5-16,-3 2-1 15,0-1-4-15,-1-1-2 16,-2 1 6-16,2-4-16 16,-2 0-19-16,1-4-4 15,2-2-128-15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21T16:31:20.8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284CC1-58D8-4869-A810-731E7BB80618}" emma:medium="tactile" emma:mode="ink">
          <msink:context xmlns:msink="http://schemas.microsoft.com/ink/2010/main" type="writingRegion" rotatedBoundingBox="982,1794 1050,1794 1050,1828 982,1828"/>
        </emma:interpretation>
      </emma:emma>
    </inkml:annotationXML>
    <inkml:traceGroup>
      <inkml:annotationXML>
        <emma:emma xmlns:emma="http://www.w3.org/2003/04/emma" version="1.0">
          <emma:interpretation id="{0B571691-3098-440B-B439-54176A63A915}" emma:medium="tactile" emma:mode="ink">
            <msink:context xmlns:msink="http://schemas.microsoft.com/ink/2010/main" type="paragraph" rotatedBoundingBox="982,1794 1050,1794 1050,1828 982,18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D6AA03-3BB9-4507-9C51-6E8E464786FF}" emma:medium="tactile" emma:mode="ink">
              <msink:context xmlns:msink="http://schemas.microsoft.com/ink/2010/main" type="line" rotatedBoundingBox="982,1794 1050,1794 1050,1828 982,1828"/>
            </emma:interpretation>
          </emma:emma>
        </inkml:annotationXML>
        <inkml:traceGroup>
          <inkml:annotationXML>
            <emma:emma xmlns:emma="http://www.w3.org/2003/04/emma" version="1.0">
              <emma:interpretation id="{8E48443D-B291-45C3-8B8D-85CC31A12A79}" emma:medium="tactile" emma:mode="ink">
                <msink:context xmlns:msink="http://schemas.microsoft.com/ink/2010/main" type="inkWord" rotatedBoundingBox="982,1794 1050,1794 1050,1828 982,1828"/>
              </emma:interpretation>
            </emma:emma>
          </inkml:annotationXML>
          <inkml:trace contextRef="#ctx0" brushRef="#br0">0 34 0,'68'-34'31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0T15:51:35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8567 356 0,'-5'-6'7'15,"1"-1"14"-15,-2 1 27 16,1 1-13-16,0-1-9 16,3 0-5-16,-1 1-3 0,0-1-16 15,3 0 14 1,0 3-10-16,0-2-2 0,0 0-3 16,0 1-1-1,3 2 0-15,-1-1-2 0,1-2 1 16,-2 3 0-16,3-1 1 15,-2-1 0-15,1-1 0 16,0 2 3-16,-2-2-3 16,2-1 0-16,-3 3 0 15,0-2 9-15,-1-1-5 16,-1 0 6-16,-1 0 13 16,-1 1-13-16,-2-1 24 15,2 1-12-15,-1-1 10 16,-4 2-14-16,3 3-16 0,-3-2 0 15,0 3 10-15,-3-1-10 16,2 1 0-16,-1 1-2 16,1 3-2-16,-2 3 2 15,0 3 0-15,-1 2 0 16,2 3-5-16,4 1 3 16,-1 0 2-16,4 2 0 15,4 4-3-15,4 0 3 16,4 7 0-16,5 3 0 15,5 6-3-15,2 3 6 16,-1 4-8-16,5 3 5 16,-4 2 0-16,-3 0-1 15,2 4 5-15,-2 1-2 0,-4 0-2 16,1 2-3-16,-5 1 2 16,-2 0 1-16,-7 2-7 15,0-2 7-15,-7-6-2 16,-4-4 2-16,-4-9 0 15,-1-8 1-15,-1-6-1 16,-2-11 0-16,-2-6-2 16,0-5-1-16,0-5 3 15,-1-3 0-15,5-2 0 16,3 0-4-16,0-2 4 16,7 4 0-16,4 2-4 15,3 0 2-15,0 2-1 16,3 1 1-16,1 0 1 15,-1 1-12-15,6 2 12 0,2 5 1 16,2 8 2-16,5 6 14 16,0 7-1-16,-3 12-5 15,4 8 6-15,-1 11-11 16,2 11 3-16,-3 8-2 16,0 8-6-16,-2 0 10 15,-3 1-1-15,-1-1-1 16,-6-5 14-16,1-5-22 15,-3-2 11-15,-3-5-11 16,0-6 1-16,-3-7 3 16,3-8-4-16,-3-10 0 15,3-8-2-15,0-4 0 16,3-4 2-16,0-3-3 0,3 2 2 16,1-3-2-1,2 4 3-15,0-1 0 16,2-1-1-16,2 1 1 0,1-1-1 15,2 3-2-15,1-7 0 16,3 0 1-16,3-2 1 16,0-6 1-16,6-4-1 15,2-2-24-15,5-3-41 16,6-5-214-16</inkml:trace>
  <inkml:trace contextRef="#ctx0" brushRef="#br0" timeOffset="803.5358">18383 10213 441 0,'-15'-8'3'0,"2"-2"-3"16,-3 0 4-16,4 1 4 16,1 4-5-16,4-1-2 15,2 2-1-15,2 2-14 16,2 0-33-16,-1 1-26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D57E-8ABD-45F6-AA24-D572399A52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3B19-2E6E-4515-B356-F6DE37B0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D57E-8ABD-45F6-AA24-D572399A52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3B19-2E6E-4515-B356-F6DE37B0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D57E-8ABD-45F6-AA24-D572399A52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3B19-2E6E-4515-B356-F6DE37B0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5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D57E-8ABD-45F6-AA24-D572399A52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3B19-2E6E-4515-B356-F6DE37B0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D57E-8ABD-45F6-AA24-D572399A52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3B19-2E6E-4515-B356-F6DE37B0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D57E-8ABD-45F6-AA24-D572399A52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3B19-2E6E-4515-B356-F6DE37B0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D57E-8ABD-45F6-AA24-D572399A52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3B19-2E6E-4515-B356-F6DE37B0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D57E-8ABD-45F6-AA24-D572399A52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3B19-2E6E-4515-B356-F6DE37B0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6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D57E-8ABD-45F6-AA24-D572399A52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3B19-2E6E-4515-B356-F6DE37B0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3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D57E-8ABD-45F6-AA24-D572399A52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3B19-2E6E-4515-B356-F6DE37B0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1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D57E-8ABD-45F6-AA24-D572399A52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3B19-2E6E-4515-B356-F6DE37B0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7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BD57E-8ABD-45F6-AA24-D572399A52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3B19-2E6E-4515-B356-F6DE37B0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0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akacs.marta@uni-obuda.h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emf"/><Relationship Id="rId4" Type="http://schemas.openxmlformats.org/officeDocument/2006/relationships/customXml" Target="../ink/ink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28.emf"/><Relationship Id="rId18" Type="http://schemas.openxmlformats.org/officeDocument/2006/relationships/customXml" Target="../ink/ink20.xml"/><Relationship Id="rId3" Type="http://schemas.openxmlformats.org/officeDocument/2006/relationships/image" Target="../media/image13.emf"/><Relationship Id="rId21" Type="http://schemas.openxmlformats.org/officeDocument/2006/relationships/image" Target="../media/image34.emf"/><Relationship Id="rId7" Type="http://schemas.openxmlformats.org/officeDocument/2006/relationships/image" Target="../media/image25.emf"/><Relationship Id="rId12" Type="http://schemas.openxmlformats.org/officeDocument/2006/relationships/customXml" Target="../ink/ink17.xml"/><Relationship Id="rId17" Type="http://schemas.openxmlformats.org/officeDocument/2006/relationships/image" Target="../media/image31.emf"/><Relationship Id="rId2" Type="http://schemas.openxmlformats.org/officeDocument/2006/relationships/image" Target="../media/image20.emf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11" Type="http://schemas.openxmlformats.org/officeDocument/2006/relationships/image" Target="../media/image27.emf"/><Relationship Id="rId5" Type="http://schemas.openxmlformats.org/officeDocument/2006/relationships/image" Target="../media/image32.emf"/><Relationship Id="rId15" Type="http://schemas.openxmlformats.org/officeDocument/2006/relationships/image" Target="../media/image29.emf"/><Relationship Id="rId23" Type="http://schemas.openxmlformats.org/officeDocument/2006/relationships/image" Target="../media/image35.emf"/><Relationship Id="rId10" Type="http://schemas.openxmlformats.org/officeDocument/2006/relationships/customXml" Target="../ink/ink16.xml"/><Relationship Id="rId19" Type="http://schemas.openxmlformats.org/officeDocument/2006/relationships/image" Target="../media/image33.emf"/><Relationship Id="rId4" Type="http://schemas.openxmlformats.org/officeDocument/2006/relationships/customXml" Target="../ink/ink13.xml"/><Relationship Id="rId9" Type="http://schemas.openxmlformats.org/officeDocument/2006/relationships/image" Target="../media/image26.emf"/><Relationship Id="rId14" Type="http://schemas.openxmlformats.org/officeDocument/2006/relationships/customXml" Target="../ink/ink18.xml"/><Relationship Id="rId22" Type="http://schemas.openxmlformats.org/officeDocument/2006/relationships/customXml" Target="../ink/ink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360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.xml"/><Relationship Id="rId5" Type="http://schemas.openxmlformats.org/officeDocument/2006/relationships/image" Target="../media/image21.png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0.emf"/><Relationship Id="rId4" Type="http://schemas.openxmlformats.org/officeDocument/2006/relationships/customXml" Target="../ink/ink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5" Type="http://schemas.openxmlformats.org/officeDocument/2006/relationships/customXml" Target="../ink/ink27.xml"/><Relationship Id="rId4" Type="http://schemas.openxmlformats.org/officeDocument/2006/relationships/image" Target="../media/image4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51.emf"/><Relationship Id="rId18" Type="http://schemas.openxmlformats.org/officeDocument/2006/relationships/customXml" Target="../ink/ink35.xml"/><Relationship Id="rId3" Type="http://schemas.openxmlformats.org/officeDocument/2006/relationships/image" Target="../media/image42.emf"/><Relationship Id="rId7" Type="http://schemas.openxmlformats.org/officeDocument/2006/relationships/image" Target="../media/image48.emf"/><Relationship Id="rId12" Type="http://schemas.openxmlformats.org/officeDocument/2006/relationships/customXml" Target="../ink/ink32.xml"/><Relationship Id="rId17" Type="http://schemas.openxmlformats.org/officeDocument/2006/relationships/image" Target="../media/image53.emf"/><Relationship Id="rId2" Type="http://schemas.openxmlformats.org/officeDocument/2006/relationships/image" Target="../media/image41.emf"/><Relationship Id="rId16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.xml"/><Relationship Id="rId11" Type="http://schemas.openxmlformats.org/officeDocument/2006/relationships/image" Target="../media/image50.emf"/><Relationship Id="rId5" Type="http://schemas.openxmlformats.org/officeDocument/2006/relationships/image" Target="../media/image470.emf"/><Relationship Id="rId15" Type="http://schemas.openxmlformats.org/officeDocument/2006/relationships/image" Target="../media/image52.emf"/><Relationship Id="rId10" Type="http://schemas.openxmlformats.org/officeDocument/2006/relationships/customXml" Target="../ink/ink31.xml"/><Relationship Id="rId19" Type="http://schemas.openxmlformats.org/officeDocument/2006/relationships/image" Target="../media/image54.emf"/><Relationship Id="rId4" Type="http://schemas.openxmlformats.org/officeDocument/2006/relationships/customXml" Target="../ink/ink28.xml"/><Relationship Id="rId9" Type="http://schemas.openxmlformats.org/officeDocument/2006/relationships/image" Target="../media/image49.emf"/><Relationship Id="rId14" Type="http://schemas.openxmlformats.org/officeDocument/2006/relationships/customXml" Target="../ink/ink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5" Type="http://schemas.openxmlformats.org/officeDocument/2006/relationships/customXml" Target="../ink/ink37.xml"/><Relationship Id="rId4" Type="http://schemas.openxmlformats.org/officeDocument/2006/relationships/image" Target="../media/image5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customXml" Target="../ink/ink44.xml"/><Relationship Id="rId18" Type="http://schemas.openxmlformats.org/officeDocument/2006/relationships/image" Target="../media/image67.emf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12" Type="http://schemas.openxmlformats.org/officeDocument/2006/relationships/image" Target="../media/image64.emf"/><Relationship Id="rId17" Type="http://schemas.openxmlformats.org/officeDocument/2006/relationships/customXml" Target="../ink/ink46.xml"/><Relationship Id="rId2" Type="http://schemas.openxmlformats.org/officeDocument/2006/relationships/image" Target="../media/image47.emf"/><Relationship Id="rId16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emf"/><Relationship Id="rId11" Type="http://schemas.openxmlformats.org/officeDocument/2006/relationships/customXml" Target="../ink/ink43.xml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customXml" Target="../ink/ink42.xml"/><Relationship Id="rId14" Type="http://schemas.openxmlformats.org/officeDocument/2006/relationships/image" Target="../media/image6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7.xml"/><Relationship Id="rId3" Type="http://schemas.openxmlformats.org/officeDocument/2006/relationships/image" Target="../media/image3.JPG"/><Relationship Id="rId7" Type="http://schemas.openxmlformats.org/officeDocument/2006/relationships/customXml" Target="../ink/ink4.xml"/><Relationship Id="rId12" Type="http://schemas.openxmlformats.org/officeDocument/2006/relationships/image" Target="../media/image8.emf"/><Relationship Id="rId2" Type="http://schemas.openxmlformats.org/officeDocument/2006/relationships/image" Target="../media/image2.png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emf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6.emf"/><Relationship Id="rId4" Type="http://schemas.openxmlformats.org/officeDocument/2006/relationships/image" Target="../media/image4.png"/><Relationship Id="rId9" Type="http://schemas.openxmlformats.org/officeDocument/2006/relationships/customXml" Target="../ink/ink5.xml"/><Relationship Id="rId1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0.emf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hu.wikipedia.org/wiki/1964" TargetMode="External"/><Relationship Id="rId7" Type="http://schemas.openxmlformats.org/officeDocument/2006/relationships/hyperlink" Target="https://hu.wikipedia.org/wiki/G%C3%A9p" TargetMode="External"/><Relationship Id="rId2" Type="http://schemas.openxmlformats.org/officeDocument/2006/relationships/hyperlink" Target="https://hu.wikipedia.org/wiki/1894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hu.wikipedia.org/wiki/%C3%81llatok" TargetMode="External"/><Relationship Id="rId5" Type="http://schemas.openxmlformats.org/officeDocument/2006/relationships/hyperlink" Target="https://hu.wikipedia.org/wiki/Kibernetika" TargetMode="External"/><Relationship Id="rId4" Type="http://schemas.openxmlformats.org/officeDocument/2006/relationships/hyperlink" Target="https://hu.wikipedia.org/wiki/Matematik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Információ és kódelmélet 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hu-HU" dirty="0" smtClean="0"/>
              <a:t>Előadás</a:t>
            </a:r>
          </a:p>
          <a:p>
            <a:r>
              <a:rPr lang="hu-HU" dirty="0" smtClean="0"/>
              <a:t>Takács Márta </a:t>
            </a:r>
          </a:p>
          <a:p>
            <a:r>
              <a:rPr lang="hu-HU" dirty="0" smtClean="0"/>
              <a:t>NIK, 419</a:t>
            </a:r>
          </a:p>
          <a:p>
            <a:r>
              <a:rPr lang="hu-HU" dirty="0" smtClean="0">
                <a:hlinkClick r:id="rId2"/>
              </a:rPr>
              <a:t>Takacs.marta@uni-obuda.hu</a:t>
            </a:r>
            <a:endParaRPr lang="hu-HU" dirty="0" smtClean="0"/>
          </a:p>
          <a:p>
            <a:r>
              <a:rPr lang="hu-HU" dirty="0" err="1" smtClean="0"/>
              <a:t>Ms</a:t>
            </a:r>
            <a:r>
              <a:rPr lang="hu-HU" dirty="0" smtClean="0"/>
              <a:t> </a:t>
            </a:r>
            <a:r>
              <a:rPr lang="hu-HU" dirty="0" err="1" smtClean="0"/>
              <a:t>Teams</a:t>
            </a:r>
            <a:r>
              <a:rPr lang="hu-HU" dirty="0" smtClean="0"/>
              <a:t>, hétfő. </a:t>
            </a:r>
            <a:r>
              <a:rPr lang="hu-HU" smtClean="0"/>
              <a:t>18-19.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002258"/>
          </a:xfrm>
        </p:spPr>
        <p:txBody>
          <a:bodyPr>
            <a:normAutofit/>
          </a:bodyPr>
          <a:lstStyle/>
          <a:p>
            <a:r>
              <a:rPr lang="en-US" dirty="0" smtClean="0"/>
              <a:t>1947-1948: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információelmélet</a:t>
            </a:r>
            <a:r>
              <a:rPr lang="en-US" dirty="0" smtClean="0"/>
              <a:t> </a:t>
            </a:r>
            <a:r>
              <a:rPr lang="en-US" dirty="0" err="1" smtClean="0"/>
              <a:t>születése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/>
              <a:t>C. Shannon </a:t>
            </a:r>
            <a:r>
              <a:rPr lang="en-US" dirty="0" err="1" smtClean="0"/>
              <a:t>forráskódolási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csatornakapacitási</a:t>
            </a:r>
            <a:r>
              <a:rPr lang="en-US" dirty="0" smtClean="0"/>
              <a:t> </a:t>
            </a:r>
            <a:r>
              <a:rPr lang="en-US" dirty="0" err="1" smtClean="0"/>
              <a:t>tételei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Kép helye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9" b="21969"/>
          <a:stretch>
            <a:fillRect/>
          </a:stretch>
        </p:blipFill>
        <p:spPr>
          <a:xfrm>
            <a:off x="6019800" y="21516"/>
            <a:ext cx="6172200" cy="4873625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80" y="4441872"/>
            <a:ext cx="6636229" cy="19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7453" y="2034161"/>
            <a:ext cx="13280857" cy="3085324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31520" y="5289452"/>
            <a:ext cx="969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És így tovább a mai napig…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Álatalános</a:t>
            </a:r>
            <a:r>
              <a:rPr lang="hu-HU" dirty="0" smtClean="0"/>
              <a:t> alapfogalmak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4" y="2712905"/>
            <a:ext cx="11127753" cy="4145095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2248659" y="815926"/>
            <a:ext cx="9214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smtClean="0"/>
              <a:t>Általános sémák</a:t>
            </a:r>
            <a:endParaRPr lang="en-US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Szabadkéz 3"/>
              <p14:cNvContentPartPr/>
              <p14:nvPr/>
            </p14:nvContentPartPr>
            <p14:xfrm>
              <a:off x="4078080" y="3250440"/>
              <a:ext cx="1758600" cy="347760"/>
            </p14:xfrm>
          </p:contentPart>
        </mc:Choice>
        <mc:Fallback xmlns="">
          <p:pic>
            <p:nvPicPr>
              <p:cNvPr id="4" name="Szabadkéz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3400" y="3246840"/>
                <a:ext cx="1766520" cy="3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180" y="2025747"/>
            <a:ext cx="7226292" cy="40895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Szabadkéz 2"/>
              <p14:cNvContentPartPr/>
              <p14:nvPr/>
            </p14:nvContentPartPr>
            <p14:xfrm>
              <a:off x="8007120" y="4583160"/>
              <a:ext cx="360" cy="72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3520" y="4579560"/>
                <a:ext cx="756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7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Alapfogalmak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b="1" dirty="0" smtClean="0"/>
              <a:t>Információ</a:t>
            </a:r>
            <a:r>
              <a:rPr lang="hu-HU" dirty="0" smtClean="0"/>
              <a:t>: véges számú, ismert lehetséges alternatíva valamelyikének megnevezése. Azt vizsgáljuk, hogy mennyi "információ" kell egy tetszőleges elem azonosításához, ha az alternatívák lehetséges </a:t>
            </a:r>
            <a:r>
              <a:rPr lang="hu-HU" i="1" dirty="0" smtClean="0"/>
              <a:t>A</a:t>
            </a:r>
            <a:r>
              <a:rPr lang="hu-HU" dirty="0" smtClean="0"/>
              <a:t> halmaza adott.</a:t>
            </a:r>
          </a:p>
          <a:p>
            <a:r>
              <a:rPr lang="hu-HU" b="1" dirty="0" smtClean="0"/>
              <a:t>Forrás: </a:t>
            </a:r>
            <a:r>
              <a:rPr lang="hu-HU" dirty="0" smtClean="0"/>
              <a:t>az információt (közleményeket) szolgáltató objektum.</a:t>
            </a:r>
          </a:p>
          <a:p>
            <a:r>
              <a:rPr lang="hu-HU" b="1" dirty="0" smtClean="0"/>
              <a:t>Forrásábécé: </a:t>
            </a:r>
            <a:r>
              <a:rPr lang="hu-HU" dirty="0" smtClean="0"/>
              <a:t>véges jel halmaz (ábécé),</a:t>
            </a:r>
          </a:p>
          <a:p>
            <a:r>
              <a:rPr lang="hu-HU" b="1" dirty="0" smtClean="0"/>
              <a:t>Közlemény: </a:t>
            </a:r>
            <a:r>
              <a:rPr lang="hu-HU" dirty="0" smtClean="0"/>
              <a:t>a "forrásábécé" jeleiből álló véges jelsorozat (tkp. az információ)</a:t>
            </a:r>
          </a:p>
          <a:p>
            <a:r>
              <a:rPr lang="hu-HU" b="1" dirty="0" smtClean="0"/>
              <a:t>Távközlési csatorna</a:t>
            </a:r>
            <a:r>
              <a:rPr lang="hu-HU" dirty="0" smtClean="0"/>
              <a:t>: egyenlő időközönként egymás után következő jelek (csatorna kódjelek) vihetők át rajta</a:t>
            </a:r>
          </a:p>
          <a:p>
            <a:r>
              <a:rPr lang="hu-HU" b="1" dirty="0" smtClean="0"/>
              <a:t>Csatornaábécé</a:t>
            </a:r>
            <a:r>
              <a:rPr lang="hu-HU" dirty="0" smtClean="0"/>
              <a:t>: a csatornán továbbítható kódjelek összessége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0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832" y="1360963"/>
            <a:ext cx="10515600" cy="5346969"/>
          </a:xfrm>
        </p:spPr>
        <p:txBody>
          <a:bodyPr>
            <a:normAutofit fontScale="92500"/>
          </a:bodyPr>
          <a:lstStyle/>
          <a:p>
            <a:r>
              <a:rPr lang="en-US" b="1" dirty="0" err="1" smtClean="0"/>
              <a:t>Zajmentes</a:t>
            </a:r>
            <a:r>
              <a:rPr lang="en-US" b="1" dirty="0" smtClean="0"/>
              <a:t> </a:t>
            </a:r>
            <a:r>
              <a:rPr lang="en-US" b="1" dirty="0" err="1"/>
              <a:t>csatorna</a:t>
            </a:r>
            <a:r>
              <a:rPr lang="en-US" dirty="0"/>
              <a:t>: </a:t>
            </a:r>
            <a:r>
              <a:rPr lang="en-US" dirty="0" err="1"/>
              <a:t>ideális</a:t>
            </a:r>
            <a:r>
              <a:rPr lang="en-US" dirty="0"/>
              <a:t>, a </a:t>
            </a:r>
            <a:endParaRPr lang="hu-HU" dirty="0" smtClean="0"/>
          </a:p>
          <a:p>
            <a:pPr marL="0" indent="0">
              <a:buNone/>
            </a:pPr>
            <a:r>
              <a:rPr lang="en-US" dirty="0" err="1" smtClean="0"/>
              <a:t>jeleket</a:t>
            </a:r>
            <a:r>
              <a:rPr lang="en-US" dirty="0" smtClean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torzítja</a:t>
            </a:r>
            <a:r>
              <a:rPr lang="en-US" dirty="0"/>
              <a:t>, a </a:t>
            </a:r>
            <a:r>
              <a:rPr lang="en-US" dirty="0" err="1"/>
              <a:t>kimeneti</a:t>
            </a:r>
            <a:r>
              <a:rPr lang="en-US" dirty="0"/>
              <a:t> </a:t>
            </a:r>
            <a:r>
              <a:rPr lang="en-US" dirty="0" err="1"/>
              <a:t>kódjel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 smtClean="0"/>
              <a:t>ugyanaz</a:t>
            </a:r>
            <a:r>
              <a:rPr lang="hu-HU" dirty="0" smtClean="0"/>
              <a:t> </a:t>
            </a:r>
            <a:r>
              <a:rPr lang="en-US" dirty="0" smtClean="0"/>
              <a:t>mint </a:t>
            </a:r>
            <a:r>
              <a:rPr lang="en-US" dirty="0"/>
              <a:t>a </a:t>
            </a:r>
            <a:r>
              <a:rPr lang="en-US" dirty="0" err="1"/>
              <a:t>bemeneti</a:t>
            </a:r>
            <a:endParaRPr lang="en-US" dirty="0"/>
          </a:p>
          <a:p>
            <a:r>
              <a:rPr lang="en-US" b="1" dirty="0" err="1" smtClean="0"/>
              <a:t>Zajos</a:t>
            </a:r>
            <a:r>
              <a:rPr lang="en-US" b="1" dirty="0" smtClean="0"/>
              <a:t> </a:t>
            </a:r>
            <a:r>
              <a:rPr lang="en-US" b="1" dirty="0" err="1"/>
              <a:t>csatorna</a:t>
            </a:r>
            <a:r>
              <a:rPr lang="en-US" dirty="0"/>
              <a:t>: a </a:t>
            </a:r>
            <a:r>
              <a:rPr lang="en-US" dirty="0" err="1"/>
              <a:t>jeleket</a:t>
            </a:r>
            <a:r>
              <a:rPr lang="en-US" dirty="0"/>
              <a:t> </a:t>
            </a:r>
            <a:r>
              <a:rPr lang="en-US" dirty="0" err="1"/>
              <a:t>torzít</a:t>
            </a:r>
            <a:r>
              <a:rPr lang="en-US" dirty="0"/>
              <a:t>(hat)</a:t>
            </a:r>
            <a:r>
              <a:rPr lang="en-US" dirty="0" err="1"/>
              <a:t>ja</a:t>
            </a:r>
            <a:endParaRPr lang="en-US" dirty="0"/>
          </a:p>
          <a:p>
            <a:r>
              <a:rPr lang="en-US" b="1" dirty="0" err="1" smtClean="0"/>
              <a:t>Bináris</a:t>
            </a:r>
            <a:r>
              <a:rPr lang="en-US" b="1" dirty="0" smtClean="0"/>
              <a:t> </a:t>
            </a:r>
            <a:r>
              <a:rPr lang="en-US" b="1" dirty="0" err="1"/>
              <a:t>csatorna</a:t>
            </a:r>
            <a:r>
              <a:rPr lang="en-US" dirty="0"/>
              <a:t>: </a:t>
            </a:r>
            <a:r>
              <a:rPr lang="en-US" dirty="0" err="1"/>
              <a:t>kétféle</a:t>
            </a:r>
            <a:r>
              <a:rPr lang="en-US" dirty="0"/>
              <a:t> </a:t>
            </a:r>
            <a:r>
              <a:rPr lang="en-US" dirty="0" err="1"/>
              <a:t>kódjel</a:t>
            </a:r>
            <a:r>
              <a:rPr lang="en-US" dirty="0"/>
              <a:t> </a:t>
            </a:r>
            <a:r>
              <a:rPr lang="en-US" dirty="0" err="1"/>
              <a:t>továbbítható</a:t>
            </a:r>
            <a:r>
              <a:rPr lang="en-US" dirty="0"/>
              <a:t> </a:t>
            </a:r>
            <a:r>
              <a:rPr lang="en-US" dirty="0" err="1"/>
              <a:t>rajta</a:t>
            </a:r>
            <a:endParaRPr lang="en-US" dirty="0"/>
          </a:p>
          <a:p>
            <a:r>
              <a:rPr lang="en-US" b="1" dirty="0" err="1"/>
              <a:t>Kódoló</a:t>
            </a:r>
            <a:r>
              <a:rPr lang="en-US" dirty="0"/>
              <a:t>: a </a:t>
            </a:r>
            <a:r>
              <a:rPr lang="en-US" dirty="0" err="1"/>
              <a:t>közleményt</a:t>
            </a:r>
            <a:r>
              <a:rPr lang="en-US" dirty="0"/>
              <a:t> </a:t>
            </a:r>
            <a:r>
              <a:rPr lang="en-US" dirty="0" err="1"/>
              <a:t>átalakítja</a:t>
            </a:r>
            <a:r>
              <a:rPr lang="en-US" dirty="0"/>
              <a:t> a </a:t>
            </a:r>
            <a:r>
              <a:rPr lang="en-US" dirty="0" err="1"/>
              <a:t>csatornán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továbbításhoz</a:t>
            </a:r>
            <a:r>
              <a:rPr lang="en-US" dirty="0"/>
              <a:t> (</a:t>
            </a:r>
            <a:r>
              <a:rPr lang="en-US" dirty="0" err="1"/>
              <a:t>kódolás</a:t>
            </a:r>
            <a:r>
              <a:rPr lang="en-US" dirty="0"/>
              <a:t>)</a:t>
            </a:r>
          </a:p>
          <a:p>
            <a:r>
              <a:rPr lang="en-US" b="1" dirty="0" err="1"/>
              <a:t>Kódközlemény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közlemény</a:t>
            </a:r>
            <a:r>
              <a:rPr lang="en-US" dirty="0"/>
              <a:t> </a:t>
            </a:r>
            <a:r>
              <a:rPr lang="en-US" dirty="0" err="1"/>
              <a:t>kódolt</a:t>
            </a:r>
            <a:r>
              <a:rPr lang="en-US" dirty="0"/>
              <a:t> </a:t>
            </a:r>
            <a:r>
              <a:rPr lang="en-US" dirty="0" err="1"/>
              <a:t>alakja</a:t>
            </a:r>
            <a:r>
              <a:rPr lang="en-US" dirty="0"/>
              <a:t>, a </a:t>
            </a:r>
            <a:r>
              <a:rPr lang="en-US" dirty="0" err="1"/>
              <a:t>csatornaábécé</a:t>
            </a:r>
            <a:r>
              <a:rPr lang="en-US" dirty="0"/>
              <a:t> "</a:t>
            </a:r>
            <a:r>
              <a:rPr lang="en-US" dirty="0" smtClean="0"/>
              <a:t>bet</a:t>
            </a:r>
            <a:r>
              <a:rPr lang="hu-HU" dirty="0" smtClean="0"/>
              <a:t>ű</a:t>
            </a:r>
            <a:r>
              <a:rPr lang="en-US" dirty="0" err="1" smtClean="0"/>
              <a:t>ib</a:t>
            </a:r>
            <a:r>
              <a:rPr lang="hu-HU" dirty="0" smtClean="0"/>
              <a:t>ő</a:t>
            </a:r>
            <a:r>
              <a:rPr lang="en-US" dirty="0" smtClean="0"/>
              <a:t>l</a:t>
            </a:r>
            <a:r>
              <a:rPr lang="en-US" dirty="0"/>
              <a:t>" </a:t>
            </a:r>
            <a:r>
              <a:rPr lang="en-US" dirty="0" err="1"/>
              <a:t>álló</a:t>
            </a:r>
            <a:r>
              <a:rPr lang="en-US" dirty="0"/>
              <a:t> </a:t>
            </a:r>
            <a:r>
              <a:rPr lang="en-US" dirty="0" err="1" smtClean="0"/>
              <a:t>véges</a:t>
            </a:r>
            <a:r>
              <a:rPr lang="hu-HU" dirty="0" smtClean="0"/>
              <a:t> </a:t>
            </a:r>
            <a:r>
              <a:rPr lang="en-US" dirty="0" err="1" smtClean="0"/>
              <a:t>sorozatok</a:t>
            </a:r>
            <a:endParaRPr lang="en-US" dirty="0"/>
          </a:p>
          <a:p>
            <a:r>
              <a:rPr lang="en-US" b="1" dirty="0" err="1"/>
              <a:t>Dekódoló</a:t>
            </a:r>
            <a:r>
              <a:rPr lang="en-US" dirty="0"/>
              <a:t>: a </a:t>
            </a:r>
            <a:r>
              <a:rPr lang="en-US" dirty="0" err="1"/>
              <a:t>csatorna</a:t>
            </a:r>
            <a:r>
              <a:rPr lang="en-US" dirty="0"/>
              <a:t> </a:t>
            </a:r>
            <a:r>
              <a:rPr lang="en-US" dirty="0" err="1"/>
              <a:t>kimeneti</a:t>
            </a:r>
            <a:r>
              <a:rPr lang="en-US" dirty="0"/>
              <a:t> </a:t>
            </a:r>
            <a:r>
              <a:rPr lang="en-US" dirty="0" err="1"/>
              <a:t>oldalán</a:t>
            </a:r>
            <a:r>
              <a:rPr lang="en-US" dirty="0"/>
              <a:t> </a:t>
            </a:r>
            <a:r>
              <a:rPr lang="en-US" dirty="0" err="1"/>
              <a:t>vett</a:t>
            </a:r>
            <a:r>
              <a:rPr lang="en-US" dirty="0"/>
              <a:t> (</a:t>
            </a:r>
            <a:r>
              <a:rPr lang="en-US" dirty="0" err="1"/>
              <a:t>kód</a:t>
            </a:r>
            <a:r>
              <a:rPr lang="en-US" dirty="0"/>
              <a:t>)</a:t>
            </a:r>
            <a:r>
              <a:rPr lang="en-US" dirty="0" err="1"/>
              <a:t>közlemény</a:t>
            </a:r>
            <a:r>
              <a:rPr lang="en-US" dirty="0"/>
              <a:t> </a:t>
            </a:r>
            <a:r>
              <a:rPr lang="en-US" dirty="0" err="1"/>
              <a:t>megfejtése</a:t>
            </a:r>
            <a:r>
              <a:rPr lang="en-US" dirty="0"/>
              <a:t> (</a:t>
            </a:r>
            <a:r>
              <a:rPr lang="en-US" dirty="0" err="1"/>
              <a:t>dekódolás</a:t>
            </a:r>
            <a:r>
              <a:rPr lang="en-US" dirty="0"/>
              <a:t>)</a:t>
            </a:r>
          </a:p>
          <a:p>
            <a:r>
              <a:rPr lang="en-US" b="1" dirty="0" err="1"/>
              <a:t>Kódolási</a:t>
            </a:r>
            <a:r>
              <a:rPr lang="en-US" b="1" dirty="0"/>
              <a:t> </a:t>
            </a:r>
            <a:r>
              <a:rPr lang="en-US" b="1" dirty="0" err="1"/>
              <a:t>eljárás</a:t>
            </a:r>
            <a:r>
              <a:rPr lang="en-US" dirty="0"/>
              <a:t>: </a:t>
            </a:r>
            <a:r>
              <a:rPr lang="en-US" dirty="0" err="1"/>
              <a:t>olyan</a:t>
            </a:r>
            <a:r>
              <a:rPr lang="en-US" dirty="0"/>
              <a:t> "</a:t>
            </a:r>
            <a:r>
              <a:rPr lang="en-US" dirty="0" err="1" smtClean="0"/>
              <a:t>utasítás</a:t>
            </a:r>
            <a:r>
              <a:rPr lang="en-US" dirty="0" smtClean="0"/>
              <a:t>„</a:t>
            </a:r>
            <a:r>
              <a:rPr lang="hu-HU" dirty="0" smtClean="0"/>
              <a:t>/algoritmus</a:t>
            </a:r>
            <a:r>
              <a:rPr lang="en-US" dirty="0" smtClean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közleményhez</a:t>
            </a:r>
            <a:r>
              <a:rPr lang="en-US" dirty="0"/>
              <a:t> </a:t>
            </a:r>
            <a:r>
              <a:rPr lang="en-US" dirty="0" err="1"/>
              <a:t>hozzárendel</a:t>
            </a:r>
            <a:r>
              <a:rPr lang="en-US" dirty="0"/>
              <a:t> </a:t>
            </a:r>
            <a:r>
              <a:rPr lang="en-US" dirty="0" err="1" smtClean="0"/>
              <a:t>egy</a:t>
            </a:r>
            <a:r>
              <a:rPr lang="hu-HU" dirty="0" smtClean="0"/>
              <a:t> </a:t>
            </a:r>
            <a:r>
              <a:rPr lang="en-US" dirty="0" err="1" smtClean="0"/>
              <a:t>kódjelekb</a:t>
            </a:r>
            <a:r>
              <a:rPr lang="hu-HU" dirty="0" smtClean="0"/>
              <a:t>ő</a:t>
            </a:r>
            <a:r>
              <a:rPr lang="en-US" dirty="0" smtClean="0"/>
              <a:t>l </a:t>
            </a:r>
            <a:r>
              <a:rPr lang="en-US" dirty="0" err="1"/>
              <a:t>álló</a:t>
            </a:r>
            <a:r>
              <a:rPr lang="en-US" dirty="0"/>
              <a:t> </a:t>
            </a:r>
            <a:r>
              <a:rPr lang="en-US" dirty="0" err="1"/>
              <a:t>sorozatot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 smtClean="0"/>
              <a:t>ille</a:t>
            </a:r>
            <a:r>
              <a:rPr lang="hu-HU" dirty="0" smtClean="0"/>
              <a:t>tő</a:t>
            </a:r>
            <a:r>
              <a:rPr lang="en-US" dirty="0" smtClean="0"/>
              <a:t> </a:t>
            </a:r>
            <a:r>
              <a:rPr lang="en-US" dirty="0" err="1"/>
              <a:t>közlemény</a:t>
            </a:r>
            <a:r>
              <a:rPr lang="en-US" dirty="0"/>
              <a:t> </a:t>
            </a:r>
            <a:r>
              <a:rPr lang="en-US" dirty="0" err="1"/>
              <a:t>kódközleményét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876" y="0"/>
            <a:ext cx="5204124" cy="155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661182"/>
            <a:ext cx="10515600" cy="5515781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 smtClean="0"/>
              <a:t>Lehetséges kódolási eljárások: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betűnként, blokkokként, </a:t>
            </a:r>
          </a:p>
          <a:p>
            <a:pPr lvl="1"/>
            <a:r>
              <a:rPr lang="hu-HU" dirty="0" smtClean="0"/>
              <a:t>információ veszteség nélkül, információ veszteséggel</a:t>
            </a:r>
          </a:p>
          <a:p>
            <a:r>
              <a:rPr lang="hu-HU" b="1" dirty="0" smtClean="0"/>
              <a:t>Lehetséges kódtípusok:</a:t>
            </a:r>
            <a:r>
              <a:rPr lang="hu-HU" dirty="0" smtClean="0"/>
              <a:t> változó hosszúságú, fix hosszúságú (blokk) kód.</a:t>
            </a:r>
          </a:p>
          <a:p>
            <a:endParaRPr lang="hu-HU" dirty="0" smtClean="0"/>
          </a:p>
          <a:p>
            <a:r>
              <a:rPr lang="hu-HU" b="1" dirty="0" smtClean="0"/>
              <a:t>Definíció:</a:t>
            </a:r>
            <a:r>
              <a:rPr lang="hu-HU" dirty="0" smtClean="0"/>
              <a:t> </a:t>
            </a:r>
            <a:r>
              <a:rPr lang="hu-HU" i="1" dirty="0" smtClean="0"/>
              <a:t>Egy kód blokk kód, ha a kódok a csatornaábécé fix hosszúságú sorozataiból állnak.</a:t>
            </a:r>
          </a:p>
          <a:p>
            <a:endParaRPr lang="hu-HU" i="1" dirty="0" smtClean="0"/>
          </a:p>
          <a:p>
            <a:r>
              <a:rPr lang="hu-HU" dirty="0" smtClean="0"/>
              <a:t>Példák:</a:t>
            </a:r>
          </a:p>
          <a:p>
            <a:r>
              <a:rPr lang="hu-HU" dirty="0" smtClean="0"/>
              <a:t>- Morse-kód (változó hosszúságú),</a:t>
            </a:r>
          </a:p>
          <a:p>
            <a:r>
              <a:rPr lang="hu-HU" dirty="0" smtClean="0"/>
              <a:t>- </a:t>
            </a:r>
            <a:r>
              <a:rPr lang="hu-HU" dirty="0" err="1" smtClean="0"/>
              <a:t>Baudot</a:t>
            </a:r>
            <a:r>
              <a:rPr lang="hu-HU" dirty="0" smtClean="0"/>
              <a:t>-kód (5 bites blokkok),</a:t>
            </a:r>
          </a:p>
          <a:p>
            <a:r>
              <a:rPr lang="hu-HU" dirty="0" smtClean="0"/>
              <a:t>- ASCII kód (8 bites blokkok),</a:t>
            </a:r>
          </a:p>
          <a:p>
            <a:r>
              <a:rPr lang="hu-HU" dirty="0" smtClean="0"/>
              <a:t>ISBN kód (10 jel hosszú blokkok)</a:t>
            </a:r>
            <a:endParaRPr lang="hu-HU" dirty="0"/>
          </a:p>
        </p:txBody>
      </p:sp>
      <p:pic>
        <p:nvPicPr>
          <p:cNvPr id="4" name="Tartalom hely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61210"/>
            <a:ext cx="2182612" cy="336361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703" y="3681957"/>
            <a:ext cx="2495006" cy="24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Összefoglaló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010" y="2153322"/>
            <a:ext cx="7373979" cy="41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Alapvető definíciók, jelölések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Követelményrendszer</a:t>
            </a:r>
          </a:p>
          <a:p>
            <a:pPr lvl="1"/>
            <a:r>
              <a:rPr lang="hu-HU" dirty="0" smtClean="0"/>
              <a:t>2 (teszt) </a:t>
            </a:r>
            <a:r>
              <a:rPr lang="hu-HU" dirty="0" err="1" smtClean="0"/>
              <a:t>zh</a:t>
            </a:r>
            <a:r>
              <a:rPr lang="hu-HU" dirty="0" smtClean="0"/>
              <a:t> + házi feladatok +projekt </a:t>
            </a:r>
          </a:p>
          <a:p>
            <a:pPr lvl="1"/>
            <a:r>
              <a:rPr lang="hu-HU" dirty="0" smtClean="0"/>
              <a:t>szóbeli (a vizsgán)</a:t>
            </a:r>
          </a:p>
          <a:p>
            <a:r>
              <a:rPr lang="hu-HU" dirty="0" smtClean="0"/>
              <a:t>Időrend</a:t>
            </a:r>
          </a:p>
          <a:p>
            <a:r>
              <a:rPr lang="hu-HU" dirty="0" smtClean="0"/>
              <a:t>Vizsga</a:t>
            </a:r>
          </a:p>
          <a:p>
            <a:r>
              <a:rPr lang="hu-HU" dirty="0" smtClean="0"/>
              <a:t>Tematika</a:t>
            </a:r>
          </a:p>
          <a:p>
            <a:pPr lvl="1"/>
            <a:r>
              <a:rPr lang="hu-HU" dirty="0" smtClean="0"/>
              <a:t>Kódelmélet</a:t>
            </a:r>
          </a:p>
          <a:p>
            <a:pPr lvl="2"/>
            <a:r>
              <a:rPr lang="hu-HU" dirty="0" smtClean="0"/>
              <a:t>Matematikai alapok</a:t>
            </a:r>
          </a:p>
          <a:p>
            <a:pPr lvl="1"/>
            <a:r>
              <a:rPr lang="hu-HU" dirty="0" smtClean="0"/>
              <a:t>Titkosítás</a:t>
            </a:r>
          </a:p>
          <a:p>
            <a:pPr lvl="1"/>
            <a:r>
              <a:rPr lang="hu-HU" dirty="0" smtClean="0"/>
              <a:t>Tömörítés</a:t>
            </a:r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583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" y="2546679"/>
            <a:ext cx="12081193" cy="408641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/>
          <a:srcRect t="5458" b="67439"/>
          <a:stretch/>
        </p:blipFill>
        <p:spPr>
          <a:xfrm>
            <a:off x="304424" y="561068"/>
            <a:ext cx="11127753" cy="11234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Szabadkéz 1"/>
              <p14:cNvContentPartPr/>
              <p14:nvPr/>
            </p14:nvContentPartPr>
            <p14:xfrm>
              <a:off x="2464560" y="2733120"/>
              <a:ext cx="6617880" cy="3706920"/>
            </p14:xfrm>
          </p:contentPart>
        </mc:Choice>
        <mc:Fallback xmlns="">
          <p:pic>
            <p:nvPicPr>
              <p:cNvPr id="2" name="Szabadkéz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5920" y="2724120"/>
                <a:ext cx="6635160" cy="37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7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4932"/>
            <a:ext cx="12696494" cy="424034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/>
          <a:srcRect t="5458" b="67439"/>
          <a:stretch/>
        </p:blipFill>
        <p:spPr>
          <a:xfrm>
            <a:off x="304424" y="561068"/>
            <a:ext cx="11127753" cy="11234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Szabadkéz 3"/>
              <p14:cNvContentPartPr/>
              <p14:nvPr/>
            </p14:nvContentPartPr>
            <p14:xfrm>
              <a:off x="8188560" y="2976120"/>
              <a:ext cx="574920" cy="586440"/>
            </p14:xfrm>
          </p:contentPart>
        </mc:Choice>
        <mc:Fallback xmlns="">
          <p:pic>
            <p:nvPicPr>
              <p:cNvPr id="4" name="Szabadkéz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3560" y="2455200"/>
                <a:ext cx="9896400" cy="41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Szabadkéz 4"/>
              <p14:cNvContentPartPr/>
              <p14:nvPr/>
            </p14:nvContentPartPr>
            <p14:xfrm>
              <a:off x="11254320" y="2459520"/>
              <a:ext cx="300960" cy="93960"/>
            </p14:xfrm>
          </p:contentPart>
        </mc:Choice>
        <mc:Fallback xmlns="">
          <p:pic>
            <p:nvPicPr>
              <p:cNvPr id="5" name="Szabadkéz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51080" y="2455200"/>
                <a:ext cx="3088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Szabadkéz 5"/>
              <p14:cNvContentPartPr/>
              <p14:nvPr/>
            </p14:nvContentPartPr>
            <p14:xfrm>
              <a:off x="9780120" y="3812040"/>
              <a:ext cx="635040" cy="288720"/>
            </p14:xfrm>
          </p:contentPart>
        </mc:Choice>
        <mc:Fallback xmlns="">
          <p:pic>
            <p:nvPicPr>
              <p:cNvPr id="6" name="Szabadkéz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72200" y="3804480"/>
                <a:ext cx="6512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Szabadkéz 6"/>
              <p14:cNvContentPartPr/>
              <p14:nvPr/>
            </p14:nvContentPartPr>
            <p14:xfrm>
              <a:off x="1670760" y="3785040"/>
              <a:ext cx="496800" cy="398880"/>
            </p14:xfrm>
          </p:contentPart>
        </mc:Choice>
        <mc:Fallback xmlns="">
          <p:pic>
            <p:nvPicPr>
              <p:cNvPr id="7" name="Szabadkéz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63560" y="3778560"/>
                <a:ext cx="5126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Szabadkéz 7"/>
              <p14:cNvContentPartPr/>
              <p14:nvPr/>
            </p14:nvContentPartPr>
            <p14:xfrm>
              <a:off x="10905120" y="4294800"/>
              <a:ext cx="376920" cy="468360"/>
            </p14:xfrm>
          </p:contentPart>
        </mc:Choice>
        <mc:Fallback xmlns="">
          <p:pic>
            <p:nvPicPr>
              <p:cNvPr id="8" name="Szabadkéz 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96480" y="4286520"/>
                <a:ext cx="392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Szabadkéz 8"/>
              <p14:cNvContentPartPr/>
              <p14:nvPr/>
            </p14:nvContentPartPr>
            <p14:xfrm>
              <a:off x="6122520" y="4264560"/>
              <a:ext cx="214920" cy="269280"/>
            </p14:xfrm>
          </p:contentPart>
        </mc:Choice>
        <mc:Fallback xmlns="">
          <p:pic>
            <p:nvPicPr>
              <p:cNvPr id="9" name="Szabadkéz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14600" y="4256640"/>
                <a:ext cx="2329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Szabadkéz 9"/>
              <p14:cNvContentPartPr/>
              <p14:nvPr/>
            </p14:nvContentPartPr>
            <p14:xfrm>
              <a:off x="4588200" y="4523040"/>
              <a:ext cx="1682280" cy="130320"/>
            </p14:xfrm>
          </p:contentPart>
        </mc:Choice>
        <mc:Fallback xmlns="">
          <p:pic>
            <p:nvPicPr>
              <p:cNvPr id="10" name="Szabadkéz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82080" y="4516920"/>
                <a:ext cx="1698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Szabadkéz 10"/>
              <p14:cNvContentPartPr/>
              <p14:nvPr/>
            </p14:nvContentPartPr>
            <p14:xfrm>
              <a:off x="8069400" y="4801680"/>
              <a:ext cx="458640" cy="986760"/>
            </p14:xfrm>
          </p:contentPart>
        </mc:Choice>
        <mc:Fallback xmlns="">
          <p:pic>
            <p:nvPicPr>
              <p:cNvPr id="11" name="Szabadkéz 1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62200" y="4794840"/>
                <a:ext cx="474840" cy="10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Szabadkéz 11"/>
              <p14:cNvContentPartPr/>
              <p14:nvPr/>
            </p14:nvContentPartPr>
            <p14:xfrm>
              <a:off x="7036920" y="4831560"/>
              <a:ext cx="527760" cy="484560"/>
            </p14:xfrm>
          </p:contentPart>
        </mc:Choice>
        <mc:Fallback xmlns="">
          <p:pic>
            <p:nvPicPr>
              <p:cNvPr id="12" name="Szabadkéz 1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29720" y="4825080"/>
                <a:ext cx="543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Szabadkéz 12"/>
              <p14:cNvContentPartPr/>
              <p14:nvPr/>
            </p14:nvContentPartPr>
            <p14:xfrm>
              <a:off x="6899400" y="6237000"/>
              <a:ext cx="1709640" cy="57240"/>
            </p14:xfrm>
          </p:contentPart>
        </mc:Choice>
        <mc:Fallback xmlns="">
          <p:pic>
            <p:nvPicPr>
              <p:cNvPr id="13" name="Szabadkéz 1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92560" y="6227280"/>
                <a:ext cx="1726200" cy="763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Szövegdoboz 14"/>
          <p:cNvSpPr txBox="1"/>
          <p:nvPr/>
        </p:nvSpPr>
        <p:spPr>
          <a:xfrm>
            <a:off x="6348247" y="4520520"/>
            <a:ext cx="8653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=26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98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52" y="730274"/>
            <a:ext cx="11900348" cy="1097973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6" y="2067950"/>
            <a:ext cx="10091700" cy="196990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52" y="4529797"/>
            <a:ext cx="11634849" cy="1486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áblázat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592493"/>
                  </p:ext>
                </p:extLst>
              </p:nvPr>
            </p:nvGraphicFramePr>
            <p:xfrm>
              <a:off x="3641344" y="3443932"/>
              <a:ext cx="5418668" cy="839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905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áblázat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592493"/>
                  </p:ext>
                </p:extLst>
              </p:nvPr>
            </p:nvGraphicFramePr>
            <p:xfrm>
              <a:off x="3641344" y="3443932"/>
              <a:ext cx="5418668" cy="839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9054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5"/>
                          <a:stretch>
                            <a:fillRect l="-448" t="-6410" r="-300897" b="-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5"/>
                          <a:stretch>
                            <a:fillRect l="-100901" t="-6410" r="-202252" b="-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5"/>
                          <a:stretch>
                            <a:fillRect l="-301351" t="-6410" r="-1802" b="-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5"/>
                          <a:stretch>
                            <a:fillRect l="-448" t="-136066" r="-3008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5"/>
                          <a:stretch>
                            <a:fillRect l="-100901" t="-136066" r="-2022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5"/>
                          <a:stretch>
                            <a:fillRect l="-301351" t="-136066" r="-180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Szabadkéz 4"/>
              <p14:cNvContentPartPr/>
              <p14:nvPr/>
            </p14:nvContentPartPr>
            <p14:xfrm>
              <a:off x="2930040" y="506160"/>
              <a:ext cx="4566960" cy="4560840"/>
            </p14:xfrm>
          </p:contentPart>
        </mc:Choice>
        <mc:Fallback xmlns="">
          <p:pic>
            <p:nvPicPr>
              <p:cNvPr id="5" name="Szabadkéz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2480" y="498600"/>
                <a:ext cx="4582800" cy="45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2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9" y="1547447"/>
            <a:ext cx="11348371" cy="35349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Szabadkéz 2"/>
              <p14:cNvContentPartPr/>
              <p14:nvPr/>
            </p14:nvContentPartPr>
            <p14:xfrm>
              <a:off x="10252080" y="3588120"/>
              <a:ext cx="1207440" cy="55332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3440" y="3579120"/>
                <a:ext cx="1225440" cy="5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78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7" y="770859"/>
            <a:ext cx="12200277" cy="468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32"/>
            <a:ext cx="11226018" cy="282834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769" y="2847076"/>
            <a:ext cx="5838431" cy="38648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Szabadkéz 3"/>
              <p14:cNvContentPartPr/>
              <p14:nvPr/>
            </p14:nvContentPartPr>
            <p14:xfrm>
              <a:off x="3844080" y="1443600"/>
              <a:ext cx="16560" cy="12960"/>
            </p14:xfrm>
          </p:contentPart>
        </mc:Choice>
        <mc:Fallback xmlns="">
          <p:pic>
            <p:nvPicPr>
              <p:cNvPr id="4" name="Szabadkéz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9400" y="1439280"/>
                <a:ext cx="255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282"/>
            <a:ext cx="12804433" cy="34362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Szabadkéz 7"/>
              <p14:cNvContentPartPr/>
              <p14:nvPr/>
            </p14:nvContentPartPr>
            <p14:xfrm>
              <a:off x="7448760" y="3210480"/>
              <a:ext cx="3960" cy="2880"/>
            </p14:xfrm>
          </p:contentPart>
        </mc:Choice>
        <mc:Fallback xmlns="">
          <p:pic>
            <p:nvPicPr>
              <p:cNvPr id="8" name="Szabadkéz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4440" y="3206880"/>
                <a:ext cx="1188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Szabadkéz 8"/>
              <p14:cNvContentPartPr/>
              <p14:nvPr/>
            </p14:nvContentPartPr>
            <p14:xfrm>
              <a:off x="6552360" y="3312360"/>
              <a:ext cx="213120" cy="20520"/>
            </p14:xfrm>
          </p:contentPart>
        </mc:Choice>
        <mc:Fallback xmlns="">
          <p:pic>
            <p:nvPicPr>
              <p:cNvPr id="9" name="Szabadkéz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5880" y="3305520"/>
                <a:ext cx="226080" cy="33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ábláza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76752"/>
              </p:ext>
            </p:extLst>
          </p:nvPr>
        </p:nvGraphicFramePr>
        <p:xfrm>
          <a:off x="7615936" y="1573106"/>
          <a:ext cx="5527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04">
                  <a:extLst>
                    <a:ext uri="{9D8B030D-6E8A-4147-A177-3AD203B41FA5}">
                      <a16:colId xmlns:a16="http://schemas.microsoft.com/office/drawing/2014/main" val="390001752"/>
                    </a:ext>
                  </a:extLst>
                </a:gridCol>
              </a:tblGrid>
              <a:tr h="347851">
                <a:tc>
                  <a:txBody>
                    <a:bodyPr/>
                    <a:lstStyle/>
                    <a:p>
                      <a:r>
                        <a:rPr lang="hu-HU" dirty="0" smtClean="0">
                          <a:sym typeface="Symbol" panose="05050102010706020507" pitchFamily="18" charset="2"/>
                        </a:rPr>
                        <a:t>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08487"/>
                  </a:ext>
                </a:extLst>
              </a:tr>
              <a:tr h="347851">
                <a:tc>
                  <a:txBody>
                    <a:bodyPr/>
                    <a:lstStyle/>
                    <a:p>
                      <a:r>
                        <a:rPr lang="hu-HU" dirty="0" smtClean="0"/>
                        <a:t>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26029"/>
                  </a:ext>
                </a:extLst>
              </a:tr>
              <a:tr h="347851">
                <a:tc>
                  <a:txBody>
                    <a:bodyPr/>
                    <a:lstStyle/>
                    <a:p>
                      <a:r>
                        <a:rPr lang="hu-HU" dirty="0" smtClean="0"/>
                        <a:t>01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37138"/>
                  </a:ext>
                </a:extLst>
              </a:tr>
              <a:tr h="347851"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399356"/>
                  </a:ext>
                </a:extLst>
              </a:tr>
              <a:tr h="347851">
                <a:tc>
                  <a:txBody>
                    <a:bodyPr/>
                    <a:lstStyle/>
                    <a:p>
                      <a:r>
                        <a:rPr lang="hu-HU" dirty="0" smtClean="0"/>
                        <a:t>11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62583"/>
                  </a:ext>
                </a:extLst>
              </a:tr>
            </a:tbl>
          </a:graphicData>
        </a:graphic>
      </p:graphicFrame>
      <p:sp>
        <p:nvSpPr>
          <p:cNvPr id="17" name="Szövegdoboz 16"/>
          <p:cNvSpPr txBox="1"/>
          <p:nvPr/>
        </p:nvSpPr>
        <p:spPr>
          <a:xfrm>
            <a:off x="520700" y="4470400"/>
            <a:ext cx="603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Mit mondhatunk a </a:t>
            </a:r>
            <a:r>
              <a:rPr lang="hu-HU" dirty="0" smtClean="0">
                <a:sym typeface="Symbol" panose="05050102010706020507" pitchFamily="18" charset="2"/>
              </a:rPr>
              <a:t> kódról?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41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200329"/>
            <a:ext cx="10632298" cy="4170593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703384" y="0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A kódokkal szemben támasztott elvárások</a:t>
            </a:r>
          </a:p>
          <a:p>
            <a:r>
              <a:rPr lang="hu-HU" sz="3600" dirty="0" smtClean="0"/>
              <a:t>1. Gazdaságosság</a:t>
            </a:r>
            <a:endParaRPr lang="en-US" sz="3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89" y="5486400"/>
            <a:ext cx="11859941" cy="12066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Szabadkéz 4"/>
              <p14:cNvContentPartPr/>
              <p14:nvPr/>
            </p14:nvContentPartPr>
            <p14:xfrm>
              <a:off x="3720600" y="2877840"/>
              <a:ext cx="329400" cy="2093400"/>
            </p14:xfrm>
          </p:contentPart>
        </mc:Choice>
        <mc:Fallback xmlns="">
          <p:pic>
            <p:nvPicPr>
              <p:cNvPr id="5" name="Szabadkéz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5360" y="1200600"/>
                <a:ext cx="9605880" cy="5643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zövegdoboz 5"/>
          <p:cNvSpPr txBox="1"/>
          <p:nvPr/>
        </p:nvSpPr>
        <p:spPr>
          <a:xfrm>
            <a:off x="223312" y="2400658"/>
            <a:ext cx="2215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d≤2</a:t>
            </a:r>
            <a:r>
              <a:rPr lang="hu-HU" baseline="30000" dirty="0" smtClean="0">
                <a:solidFill>
                  <a:srgbClr val="FF0000"/>
                </a:solidFill>
              </a:rPr>
              <a:t>L </a:t>
            </a:r>
            <a:r>
              <a:rPr lang="hu-HU" dirty="0" smtClean="0">
                <a:solidFill>
                  <a:srgbClr val="FF0000"/>
                </a:solidFill>
              </a:rPr>
              <a:t> /log</a:t>
            </a:r>
            <a:r>
              <a:rPr lang="hu-HU" baseline="-25000" dirty="0" smtClean="0">
                <a:solidFill>
                  <a:srgbClr val="FF0000"/>
                </a:solidFill>
              </a:rPr>
              <a:t>2 </a:t>
            </a:r>
          </a:p>
          <a:p>
            <a:endParaRPr lang="hu-HU" dirty="0" smtClean="0">
              <a:solidFill>
                <a:srgbClr val="FF0000"/>
              </a:solidFill>
            </a:endParaRPr>
          </a:p>
          <a:p>
            <a:r>
              <a:rPr lang="hu-HU" dirty="0" smtClean="0">
                <a:solidFill>
                  <a:srgbClr val="FF0000"/>
                </a:solidFill>
                <a:sym typeface="Symbol" panose="05050102010706020507" pitchFamily="18" charset="2"/>
              </a:rPr>
              <a:t>log</a:t>
            </a:r>
            <a:r>
              <a:rPr lang="hu-HU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hu-HU" dirty="0" smtClean="0">
                <a:solidFill>
                  <a:srgbClr val="FF0000"/>
                </a:solidFill>
                <a:sym typeface="Symbol" panose="05050102010706020507" pitchFamily="18" charset="2"/>
              </a:rPr>
              <a:t> d = L</a:t>
            </a:r>
          </a:p>
          <a:p>
            <a:endParaRPr lang="hu-HU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hu-HU" dirty="0">
                <a:solidFill>
                  <a:srgbClr val="FF0000"/>
                </a:solidFill>
                <a:sym typeface="Symbol" panose="05050102010706020507" pitchFamily="18" charset="2"/>
              </a:rPr>
              <a:t>log</a:t>
            </a:r>
            <a:r>
              <a:rPr lang="hu-HU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hu-HU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hu-HU" dirty="0" smtClean="0">
                <a:solidFill>
                  <a:srgbClr val="FF0000"/>
                </a:solidFill>
                <a:sym typeface="Symbol" panose="05050102010706020507" pitchFamily="18" charset="2"/>
              </a:rPr>
              <a:t>26 </a:t>
            </a:r>
            <a:r>
              <a:rPr lang="hu-HU" dirty="0">
                <a:solidFill>
                  <a:srgbClr val="FF0000"/>
                </a:solidFill>
                <a:sym typeface="Symbol" panose="05050102010706020507" pitchFamily="18" charset="2"/>
              </a:rPr>
              <a:t>= L</a:t>
            </a:r>
          </a:p>
          <a:p>
            <a:endParaRPr lang="hu-HU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hu-HU" dirty="0" smtClean="0">
                <a:solidFill>
                  <a:srgbClr val="FF0000"/>
                </a:solidFill>
                <a:sym typeface="Symbol" panose="05050102010706020507" pitchFamily="18" charset="2"/>
              </a:rPr>
              <a:t>4,7  5</a:t>
            </a:r>
          </a:p>
          <a:p>
            <a:r>
              <a:rPr lang="hu-HU" dirty="0" smtClean="0">
                <a:solidFill>
                  <a:srgbClr val="FF0000"/>
                </a:solidFill>
                <a:sym typeface="Symbol" panose="05050102010706020507" pitchFamily="18" charset="2"/>
              </a:rPr>
              <a:t>Azaz 5 bináris számjegy kell az angol abc kódolásához</a:t>
            </a:r>
          </a:p>
          <a:p>
            <a:endParaRPr lang="hu-HU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endParaRPr lang="hu-H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Szabadkéz 6"/>
              <p14:cNvContentPartPr/>
              <p14:nvPr/>
            </p14:nvContentPartPr>
            <p14:xfrm>
              <a:off x="2494080" y="3637080"/>
              <a:ext cx="972360" cy="605880"/>
            </p14:xfrm>
          </p:contentPart>
        </mc:Choice>
        <mc:Fallback xmlns="">
          <p:pic>
            <p:nvPicPr>
              <p:cNvPr id="7" name="Szabadkéz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7240" y="3630600"/>
                <a:ext cx="9856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Szabadkéz 7"/>
              <p14:cNvContentPartPr/>
              <p14:nvPr/>
            </p14:nvContentPartPr>
            <p14:xfrm>
              <a:off x="9426240" y="1465200"/>
              <a:ext cx="3240" cy="5400"/>
            </p14:xfrm>
          </p:contentPart>
        </mc:Choice>
        <mc:Fallback xmlns="">
          <p:pic>
            <p:nvPicPr>
              <p:cNvPr id="8" name="Szabadkéz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20120" y="1459800"/>
                <a:ext cx="140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Szabadkéz 8"/>
              <p14:cNvContentPartPr/>
              <p14:nvPr/>
            </p14:nvContentPartPr>
            <p14:xfrm>
              <a:off x="7469640" y="2585880"/>
              <a:ext cx="296640" cy="325080"/>
            </p14:xfrm>
          </p:contentPart>
        </mc:Choice>
        <mc:Fallback xmlns="">
          <p:pic>
            <p:nvPicPr>
              <p:cNvPr id="9" name="Szabadkéz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62440" y="2579400"/>
                <a:ext cx="3117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Szabadkéz 9"/>
              <p14:cNvContentPartPr/>
              <p14:nvPr/>
            </p14:nvContentPartPr>
            <p14:xfrm>
              <a:off x="10556640" y="1204200"/>
              <a:ext cx="24120" cy="23400"/>
            </p14:xfrm>
          </p:contentPart>
        </mc:Choice>
        <mc:Fallback xmlns="">
          <p:pic>
            <p:nvPicPr>
              <p:cNvPr id="10" name="Szabadkéz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52680" y="1200600"/>
                <a:ext cx="316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Szabadkéz 10"/>
              <p14:cNvContentPartPr/>
              <p14:nvPr/>
            </p14:nvContentPartPr>
            <p14:xfrm>
              <a:off x="1942560" y="6134400"/>
              <a:ext cx="1038960" cy="702000"/>
            </p14:xfrm>
          </p:contentPart>
        </mc:Choice>
        <mc:Fallback xmlns="">
          <p:pic>
            <p:nvPicPr>
              <p:cNvPr id="11" name="Szabadkéz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5360" y="6125760"/>
                <a:ext cx="105444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Szabadkéz 11"/>
              <p14:cNvContentPartPr/>
              <p14:nvPr/>
            </p14:nvContentPartPr>
            <p14:xfrm>
              <a:off x="6230880" y="5846760"/>
              <a:ext cx="1446840" cy="467640"/>
            </p14:xfrm>
          </p:contentPart>
        </mc:Choice>
        <mc:Fallback xmlns="">
          <p:pic>
            <p:nvPicPr>
              <p:cNvPr id="12" name="Szabadkéz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25840" y="5839200"/>
                <a:ext cx="145944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Szabadkéz 12"/>
              <p14:cNvContentPartPr/>
              <p14:nvPr/>
            </p14:nvContentPartPr>
            <p14:xfrm>
              <a:off x="4986000" y="1838928"/>
              <a:ext cx="2585520" cy="143640"/>
            </p14:xfrm>
          </p:contentPart>
        </mc:Choice>
        <mc:Fallback xmlns="">
          <p:pic>
            <p:nvPicPr>
              <p:cNvPr id="13" name="Szabadkéz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44240" y="1754688"/>
                <a:ext cx="2669400" cy="3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3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61" y="963637"/>
            <a:ext cx="11589024" cy="5022166"/>
          </a:xfrm>
          <a:prstGeom prst="rect">
            <a:avLst/>
          </a:prstGeom>
        </p:spPr>
      </p:pic>
      <p:sp>
        <p:nvSpPr>
          <p:cNvPr id="4" name="Ellipszis buborék 3"/>
          <p:cNvSpPr/>
          <p:nvPr/>
        </p:nvSpPr>
        <p:spPr>
          <a:xfrm>
            <a:off x="9119616" y="2535936"/>
            <a:ext cx="1694688" cy="938784"/>
          </a:xfrm>
          <a:prstGeom prst="wedgeEllipseCallout">
            <a:avLst>
              <a:gd name="adj1" fmla="val -57705"/>
              <a:gd name="adj2" fmla="val 44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Minden helyen 0 vagy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85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01" y="829994"/>
            <a:ext cx="11620988" cy="36061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Szabadkéz 2"/>
              <p14:cNvContentPartPr/>
              <p14:nvPr/>
            </p14:nvContentPartPr>
            <p14:xfrm>
              <a:off x="4468320" y="702000"/>
              <a:ext cx="1155600" cy="61092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2520" y="695880"/>
                <a:ext cx="4257720" cy="26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Szabadkéz 6"/>
              <p14:cNvContentPartPr/>
              <p14:nvPr/>
            </p14:nvContentPartPr>
            <p14:xfrm>
              <a:off x="3969720" y="2476080"/>
              <a:ext cx="3492720" cy="852120"/>
            </p14:xfrm>
          </p:contentPart>
        </mc:Choice>
        <mc:Fallback xmlns="">
          <p:pic>
            <p:nvPicPr>
              <p:cNvPr id="7" name="Szabadkéz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2520" y="2468880"/>
                <a:ext cx="350712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Szabadkéz 8"/>
              <p14:cNvContentPartPr/>
              <p14:nvPr/>
            </p14:nvContentPartPr>
            <p14:xfrm>
              <a:off x="7638120" y="1448280"/>
              <a:ext cx="577800" cy="405720"/>
            </p14:xfrm>
          </p:contentPart>
        </mc:Choice>
        <mc:Fallback xmlns="">
          <p:pic>
            <p:nvPicPr>
              <p:cNvPr id="9" name="Szabadkéz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32360" y="1442880"/>
                <a:ext cx="587880" cy="4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2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Bevezető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b="1" dirty="0" smtClean="0"/>
              <a:t>Kódok</a:t>
            </a:r>
          </a:p>
          <a:p>
            <a:pPr lvl="1"/>
            <a:r>
              <a:rPr lang="hu-HU" sz="3200" dirty="0" smtClean="0"/>
              <a:t>Speciális jelentéssel bíró szavak, betűk, színek,  jelek</a:t>
            </a:r>
          </a:p>
          <a:p>
            <a:pPr lvl="1"/>
            <a:r>
              <a:rPr lang="hu-HU" sz="3200" dirty="0" smtClean="0"/>
              <a:t>Nem minden kód titkos. </a:t>
            </a:r>
          </a:p>
          <a:p>
            <a:pPr lvl="1"/>
            <a:r>
              <a:rPr lang="hu-HU" sz="3200" dirty="0" smtClean="0"/>
              <a:t>A napi gyakorlatban a kódokat gyors és könnyű üzenetküldésre használjuk (szemafor, Morse-kód, térkép kódok, bináris kódok,…)</a:t>
            </a:r>
          </a:p>
          <a:p>
            <a:r>
              <a:rPr lang="hu-HU" sz="3200" b="1" dirty="0" smtClean="0"/>
              <a:t>A </a:t>
            </a:r>
            <a:r>
              <a:rPr lang="hu-HU" sz="3200" b="1" dirty="0" err="1" smtClean="0"/>
              <a:t>kriptológia</a:t>
            </a:r>
            <a:r>
              <a:rPr lang="hu-HU" sz="3200" dirty="0" smtClean="0"/>
              <a:t> a rejtett, vagy titkos kommunikáció tudománya és felöleli mindazokat a módszereket, amelyekkel olyan üzeneteket lehet készíteni, amit csak az arra jogosultak tudnak megfejteni.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6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51" y="685648"/>
            <a:ext cx="10883089" cy="43750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Szabadkéz 4"/>
              <p14:cNvContentPartPr/>
              <p14:nvPr/>
            </p14:nvContentPartPr>
            <p14:xfrm>
              <a:off x="3133080" y="1816200"/>
              <a:ext cx="144360" cy="412920"/>
            </p14:xfrm>
          </p:contentPart>
        </mc:Choice>
        <mc:Fallback xmlns="">
          <p:pic>
            <p:nvPicPr>
              <p:cNvPr id="5" name="Szabadkéz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6240" y="1809720"/>
                <a:ext cx="15624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Szabadkéz 10"/>
              <p14:cNvContentPartPr/>
              <p14:nvPr/>
            </p14:nvContentPartPr>
            <p14:xfrm>
              <a:off x="7404480" y="4472280"/>
              <a:ext cx="186120" cy="128880"/>
            </p14:xfrm>
          </p:contentPart>
        </mc:Choice>
        <mc:Fallback xmlns="">
          <p:pic>
            <p:nvPicPr>
              <p:cNvPr id="11" name="Szabadkéz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97280" y="4464000"/>
                <a:ext cx="2019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Szabadkéz 11"/>
              <p14:cNvContentPartPr/>
              <p14:nvPr/>
            </p14:nvContentPartPr>
            <p14:xfrm>
              <a:off x="6132240" y="3936600"/>
              <a:ext cx="1325520" cy="1296720"/>
            </p14:xfrm>
          </p:contentPart>
        </mc:Choice>
        <mc:Fallback xmlns="">
          <p:pic>
            <p:nvPicPr>
              <p:cNvPr id="12" name="Szabadkéz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25760" y="3928680"/>
                <a:ext cx="1336320" cy="13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Szabadkéz 26"/>
              <p14:cNvContentPartPr/>
              <p14:nvPr/>
            </p14:nvContentPartPr>
            <p14:xfrm>
              <a:off x="4872744" y="4937760"/>
              <a:ext cx="3472920" cy="892448"/>
            </p14:xfrm>
          </p:contentPart>
        </mc:Choice>
        <mc:Fallback xmlns="">
          <p:pic>
            <p:nvPicPr>
              <p:cNvPr id="27" name="Szabadkéz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65184" y="4930920"/>
                <a:ext cx="3486240" cy="907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Szabadkéz 28"/>
              <p14:cNvContentPartPr/>
              <p14:nvPr/>
            </p14:nvContentPartPr>
            <p14:xfrm>
              <a:off x="4303440" y="1839864"/>
              <a:ext cx="378720" cy="379896"/>
            </p14:xfrm>
          </p:contentPart>
        </mc:Choice>
        <mc:Fallback xmlns="">
          <p:pic>
            <p:nvPicPr>
              <p:cNvPr id="29" name="Szabadkéz 2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95160" y="1831582"/>
                <a:ext cx="395280" cy="396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Szabadkéz 31"/>
              <p14:cNvContentPartPr/>
              <p14:nvPr/>
            </p14:nvContentPartPr>
            <p14:xfrm>
              <a:off x="5734800" y="2566440"/>
              <a:ext cx="388080" cy="49320"/>
            </p14:xfrm>
          </p:contentPart>
        </mc:Choice>
        <mc:Fallback xmlns="">
          <p:pic>
            <p:nvPicPr>
              <p:cNvPr id="32" name="Szabadkéz 3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30840" y="2560680"/>
                <a:ext cx="3967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Szabadkéz 33"/>
              <p14:cNvContentPartPr/>
              <p14:nvPr/>
            </p14:nvContentPartPr>
            <p14:xfrm>
              <a:off x="4364280" y="2311104"/>
              <a:ext cx="234360" cy="283776"/>
            </p14:xfrm>
          </p:contentPart>
        </mc:Choice>
        <mc:Fallback xmlns="">
          <p:pic>
            <p:nvPicPr>
              <p:cNvPr id="34" name="Szabadkéz 3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57440" y="2304622"/>
                <a:ext cx="248400" cy="29746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6" name="Táblázat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79143"/>
              </p:ext>
            </p:extLst>
          </p:nvPr>
        </p:nvGraphicFramePr>
        <p:xfrm>
          <a:off x="457540" y="3747447"/>
          <a:ext cx="4100240" cy="2876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984">
                  <a:extLst>
                    <a:ext uri="{9D8B030D-6E8A-4147-A177-3AD203B41FA5}">
                      <a16:colId xmlns:a16="http://schemas.microsoft.com/office/drawing/2014/main" val="2051105657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2381060379"/>
                    </a:ext>
                  </a:extLst>
                </a:gridCol>
                <a:gridCol w="779292">
                  <a:extLst>
                    <a:ext uri="{9D8B030D-6E8A-4147-A177-3AD203B41FA5}">
                      <a16:colId xmlns:a16="http://schemas.microsoft.com/office/drawing/2014/main" val="2636726465"/>
                    </a:ext>
                  </a:extLst>
                </a:gridCol>
                <a:gridCol w="1025060">
                  <a:extLst>
                    <a:ext uri="{9D8B030D-6E8A-4147-A177-3AD203B41FA5}">
                      <a16:colId xmlns:a16="http://schemas.microsoft.com/office/drawing/2014/main" val="85498124"/>
                    </a:ext>
                  </a:extLst>
                </a:gridCol>
              </a:tblGrid>
              <a:tr h="341934">
                <a:tc>
                  <a:txBody>
                    <a:bodyPr/>
                    <a:lstStyle/>
                    <a:p>
                      <a:r>
                        <a:rPr lang="hu-HU" dirty="0" smtClean="0"/>
                        <a:t>Jel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06982"/>
                  </a:ext>
                </a:extLst>
              </a:tr>
              <a:tr h="341934">
                <a:tc>
                  <a:txBody>
                    <a:bodyPr/>
                    <a:lstStyle/>
                    <a:p>
                      <a:r>
                        <a:rPr lang="hu-HU" dirty="0" smtClean="0"/>
                        <a:t>gyakoriság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74197"/>
                  </a:ext>
                </a:extLst>
              </a:tr>
              <a:tr h="843124">
                <a:tc>
                  <a:txBody>
                    <a:bodyPr/>
                    <a:lstStyle/>
                    <a:p>
                      <a:r>
                        <a:rPr lang="hu-HU" dirty="0" smtClean="0"/>
                        <a:t>Relatív gyakoriság=</a:t>
                      </a:r>
                    </a:p>
                    <a:p>
                      <a:r>
                        <a:rPr lang="hu-HU" dirty="0" smtClean="0"/>
                        <a:t>valószínűség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N1/N=p</a:t>
                      </a:r>
                      <a:r>
                        <a:rPr lang="hu-HU" baseline="-25000" dirty="0" smtClean="0"/>
                        <a:t>1</a:t>
                      </a:r>
                      <a:endParaRPr lang="hu-H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 smtClean="0"/>
                        <a:t>Nd</a:t>
                      </a:r>
                      <a:r>
                        <a:rPr lang="hu-HU" dirty="0" smtClean="0"/>
                        <a:t>/N=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p</a:t>
                      </a:r>
                      <a:r>
                        <a:rPr lang="hu-HU" baseline="-25000" dirty="0" smtClean="0"/>
                        <a:t>d</a:t>
                      </a:r>
                    </a:p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89792"/>
                  </a:ext>
                </a:extLst>
              </a:tr>
              <a:tr h="590187">
                <a:tc>
                  <a:txBody>
                    <a:bodyPr/>
                    <a:lstStyle/>
                    <a:p>
                      <a:r>
                        <a:rPr lang="hu-HU" dirty="0" smtClean="0"/>
                        <a:t>A jelhez tartozó kód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Kd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509369"/>
                  </a:ext>
                </a:extLst>
              </a:tr>
              <a:tr h="590187">
                <a:tc>
                  <a:txBody>
                    <a:bodyPr/>
                    <a:lstStyle/>
                    <a:p>
                      <a:r>
                        <a:rPr lang="hu-HU" dirty="0" smtClean="0"/>
                        <a:t>A kód hossza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L1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Ld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388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Szabadkéz 36"/>
              <p14:cNvContentPartPr/>
              <p14:nvPr/>
            </p14:nvContentPartPr>
            <p14:xfrm>
              <a:off x="9745920" y="5327904"/>
              <a:ext cx="1185120" cy="609840"/>
            </p14:xfrm>
          </p:contentPart>
        </mc:Choice>
        <mc:Fallback xmlns="">
          <p:pic>
            <p:nvPicPr>
              <p:cNvPr id="37" name="Szabadkéz 3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37640" y="5319624"/>
                <a:ext cx="1201680" cy="6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4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164"/>
            <a:ext cx="12462640" cy="3710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Szabadkéz 2"/>
              <p14:cNvContentPartPr/>
              <p14:nvPr/>
            </p14:nvContentPartPr>
            <p14:xfrm>
              <a:off x="4788000" y="1815480"/>
              <a:ext cx="2695320" cy="116028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9360" y="1806840"/>
                <a:ext cx="2712240" cy="11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4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A kódoláselmélet </a:t>
            </a:r>
            <a:r>
              <a:rPr lang="hu-HU" dirty="0" smtClean="0"/>
              <a:t>olyan algoritmusok keresésének a tudománya, amelyekkel a digitális információt hatékonyan kódolhatjuk zajos csatornákon történő megbízható átvitelhez.</a:t>
            </a:r>
          </a:p>
          <a:p>
            <a:r>
              <a:rPr lang="hu-HU" b="1" dirty="0" smtClean="0"/>
              <a:t>Az információelmélet </a:t>
            </a:r>
            <a:r>
              <a:rPr lang="hu-HU" dirty="0" smtClean="0"/>
              <a:t>az üzenetek adásának és vételének (kommunikációnak) matematikai elmélete.</a:t>
            </a:r>
          </a:p>
          <a:p>
            <a:endParaRPr lang="hu-H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Szabadkéz 3"/>
              <p14:cNvContentPartPr/>
              <p14:nvPr/>
            </p14:nvContentPartPr>
            <p14:xfrm>
              <a:off x="1104840" y="2206440"/>
              <a:ext cx="9163080" cy="1298520"/>
            </p14:xfrm>
          </p:contentPart>
        </mc:Choice>
        <mc:Fallback xmlns="">
          <p:pic>
            <p:nvPicPr>
              <p:cNvPr id="4" name="Szabadké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560" y="2195280"/>
                <a:ext cx="9177120" cy="13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9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Történeti áttekintés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kódoláselmélet</a:t>
            </a:r>
            <a:r>
              <a:rPr lang="en-US" dirty="0" smtClean="0"/>
              <a:t> </a:t>
            </a:r>
            <a:r>
              <a:rPr lang="en-US" dirty="0" err="1" smtClean="0"/>
              <a:t>fejl</a:t>
            </a:r>
            <a:r>
              <a:rPr lang="hu-HU" dirty="0" smtClean="0"/>
              <a:t>ő</a:t>
            </a:r>
            <a:r>
              <a:rPr lang="en-US" dirty="0" err="1" smtClean="0"/>
              <a:t>désének</a:t>
            </a:r>
            <a:r>
              <a:rPr lang="en-US" dirty="0" smtClean="0"/>
              <a:t> </a:t>
            </a:r>
            <a:r>
              <a:rPr lang="en-US" dirty="0" err="1" smtClean="0"/>
              <a:t>legfontosabb</a:t>
            </a:r>
            <a:r>
              <a:rPr lang="en-US" dirty="0" smtClean="0"/>
              <a:t> </a:t>
            </a:r>
            <a:r>
              <a:rPr lang="en-US" dirty="0" err="1" smtClean="0"/>
              <a:t>lépései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4690403" cy="4351338"/>
          </a:xfrm>
        </p:spPr>
        <p:txBody>
          <a:bodyPr>
            <a:normAutofit/>
          </a:bodyPr>
          <a:lstStyle/>
          <a:p>
            <a:r>
              <a:rPr lang="hu-HU" dirty="0" smtClean="0"/>
              <a:t>1837: S. Morse elektromos </a:t>
            </a:r>
            <a:r>
              <a:rPr lang="hu-HU" dirty="0" err="1" smtClean="0"/>
              <a:t>távirója</a:t>
            </a:r>
            <a:r>
              <a:rPr lang="hu-HU" dirty="0" smtClean="0"/>
              <a:t> és kódja</a:t>
            </a:r>
          </a:p>
          <a:p>
            <a:r>
              <a:rPr lang="hu-HU" dirty="0" smtClean="0"/>
              <a:t>1924, 1928: H. </a:t>
            </a:r>
            <a:r>
              <a:rPr lang="hu-HU" dirty="0" err="1" smtClean="0"/>
              <a:t>Nyquist</a:t>
            </a:r>
            <a:r>
              <a:rPr lang="hu-HU" dirty="0" smtClean="0"/>
              <a:t> és R. </a:t>
            </a:r>
            <a:r>
              <a:rPr lang="hu-HU" dirty="0" err="1" smtClean="0"/>
              <a:t>Hartley</a:t>
            </a:r>
            <a:r>
              <a:rPr lang="hu-HU" dirty="0" smtClean="0"/>
              <a:t> munkái a kommunikációs csatornákról és az átviteli sebességről</a:t>
            </a:r>
          </a:p>
          <a:p>
            <a:r>
              <a:rPr lang="hu-HU" dirty="0" smtClean="0"/>
              <a:t>1947-1948: Az információelmélet születése: </a:t>
            </a:r>
          </a:p>
          <a:p>
            <a:r>
              <a:rPr lang="hu-HU" dirty="0" smtClean="0"/>
              <a:t>C. </a:t>
            </a:r>
            <a:r>
              <a:rPr lang="hu-HU" dirty="0" err="1" smtClean="0"/>
              <a:t>Shannon</a:t>
            </a:r>
            <a:r>
              <a:rPr lang="hu-HU" dirty="0" smtClean="0"/>
              <a:t> forráskódolási és csatornakapacitási tételei.</a:t>
            </a:r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035" y="1296193"/>
            <a:ext cx="4180156" cy="53962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Szabadkéz 4"/>
              <p14:cNvContentPartPr/>
              <p14:nvPr/>
            </p14:nvContentPartPr>
            <p14:xfrm>
              <a:off x="1166040" y="2453400"/>
              <a:ext cx="6132600" cy="3351240"/>
            </p14:xfrm>
          </p:contentPart>
        </mc:Choice>
        <mc:Fallback xmlns="">
          <p:pic>
            <p:nvPicPr>
              <p:cNvPr id="5" name="Szabadkéz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0280" y="2445840"/>
                <a:ext cx="6143400" cy="33667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Szövegdoboz 21"/>
          <p:cNvSpPr txBox="1"/>
          <p:nvPr/>
        </p:nvSpPr>
        <p:spPr>
          <a:xfrm>
            <a:off x="5181600" y="4206240"/>
            <a:ext cx="12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Wiener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600200"/>
          </a:xfrm>
        </p:spPr>
        <p:txBody>
          <a:bodyPr/>
          <a:lstStyle/>
          <a:p>
            <a:r>
              <a:rPr lang="en-US" dirty="0" smtClean="0"/>
              <a:t>1875: E. </a:t>
            </a:r>
            <a:r>
              <a:rPr lang="en-US" dirty="0" err="1" smtClean="0"/>
              <a:t>Baudot</a:t>
            </a:r>
            <a:r>
              <a:rPr lang="en-US" dirty="0" smtClean="0"/>
              <a:t> </a:t>
            </a:r>
            <a:r>
              <a:rPr lang="en-US" dirty="0" err="1" smtClean="0"/>
              <a:t>jelt</a:t>
            </a:r>
            <a:r>
              <a:rPr lang="hu-HU" dirty="0" err="1" smtClean="0"/>
              <a:t>ovábbítója</a:t>
            </a:r>
            <a:r>
              <a:rPr lang="hu-HU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kódja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Kép helye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3" b="12613"/>
          <a:stretch>
            <a:fillRect/>
          </a:stretch>
        </p:blipFill>
        <p:spPr>
          <a:xfrm>
            <a:off x="6019800" y="224082"/>
            <a:ext cx="6172200" cy="5343036"/>
          </a:xfrm>
        </p:spPr>
      </p:pic>
      <p:sp>
        <p:nvSpPr>
          <p:cNvPr id="6" name="Szöveg helye 5"/>
          <p:cNvSpPr>
            <a:spLocks noGrp="1"/>
          </p:cNvSpPr>
          <p:nvPr>
            <p:ph type="body" sz="half" idx="2"/>
          </p:nvPr>
        </p:nvSpPr>
        <p:spPr>
          <a:xfrm>
            <a:off x="839787" y="2395025"/>
            <a:ext cx="5856435" cy="38115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20" y="2080639"/>
            <a:ext cx="4736123" cy="3552092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47" y="5320659"/>
            <a:ext cx="4019550" cy="106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Szabadkéz 1"/>
              <p14:cNvContentPartPr/>
              <p14:nvPr/>
            </p14:nvContentPartPr>
            <p14:xfrm>
              <a:off x="3881160" y="4884480"/>
              <a:ext cx="4407840" cy="1709280"/>
            </p14:xfrm>
          </p:contentPart>
        </mc:Choice>
        <mc:Fallback xmlns="">
          <p:pic>
            <p:nvPicPr>
              <p:cNvPr id="2" name="Szabadkéz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2520" y="460080"/>
                <a:ext cx="4637160" cy="61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Szabadkéz 2"/>
              <p14:cNvContentPartPr/>
              <p14:nvPr/>
            </p14:nvContentPartPr>
            <p14:xfrm>
              <a:off x="7409520" y="2087640"/>
              <a:ext cx="1091880" cy="145440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0520" y="2079720"/>
                <a:ext cx="1109160" cy="14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Szabadkéz 4"/>
              <p14:cNvContentPartPr/>
              <p14:nvPr/>
            </p14:nvContentPartPr>
            <p14:xfrm>
              <a:off x="4901040" y="1416600"/>
              <a:ext cx="2876400" cy="392040"/>
            </p14:xfrm>
          </p:contentPart>
        </mc:Choice>
        <mc:Fallback xmlns="">
          <p:pic>
            <p:nvPicPr>
              <p:cNvPr id="5" name="Szabadkéz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89160" y="1409040"/>
                <a:ext cx="28929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Szabadkéz 19"/>
              <p14:cNvContentPartPr/>
              <p14:nvPr/>
            </p14:nvContentPartPr>
            <p14:xfrm>
              <a:off x="3816000" y="48864"/>
              <a:ext cx="1646280" cy="1463400"/>
            </p14:xfrm>
          </p:contentPart>
        </mc:Choice>
        <mc:Fallback xmlns="">
          <p:pic>
            <p:nvPicPr>
              <p:cNvPr id="20" name="Szabadkéz 1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04120" y="36984"/>
                <a:ext cx="1670040" cy="14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Szabadkéz 38"/>
              <p14:cNvContentPartPr/>
              <p14:nvPr/>
            </p14:nvContentPartPr>
            <p14:xfrm>
              <a:off x="3965760" y="1972440"/>
              <a:ext cx="3310200" cy="2880360"/>
            </p14:xfrm>
          </p:contentPart>
        </mc:Choice>
        <mc:Fallback xmlns="">
          <p:pic>
            <p:nvPicPr>
              <p:cNvPr id="39" name="Szabadkéz 3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60720" y="1964880"/>
                <a:ext cx="3320280" cy="28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1" name="Szabadkéz 50"/>
              <p14:cNvContentPartPr/>
              <p14:nvPr/>
            </p14:nvContentPartPr>
            <p14:xfrm>
              <a:off x="353520" y="646104"/>
              <a:ext cx="24840" cy="12600"/>
            </p14:xfrm>
          </p:contentPart>
        </mc:Choice>
        <mc:Fallback xmlns="">
          <p:pic>
            <p:nvPicPr>
              <p:cNvPr id="51" name="Szabadkéz 5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1640" y="634224"/>
                <a:ext cx="48600" cy="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9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7247" y="1568548"/>
            <a:ext cx="3932237" cy="34536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1924, 1928: H. </a:t>
            </a:r>
            <a:r>
              <a:rPr lang="en-US" dirty="0" err="1" smtClean="0"/>
              <a:t>Nyquist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R. Hartley </a:t>
            </a:r>
            <a:r>
              <a:rPr lang="en-US" dirty="0" err="1" smtClean="0"/>
              <a:t>munkái</a:t>
            </a:r>
            <a:r>
              <a:rPr lang="en-US" dirty="0" smtClean="0"/>
              <a:t> a </a:t>
            </a:r>
            <a:r>
              <a:rPr lang="en-US" dirty="0" err="1" smtClean="0"/>
              <a:t>kommunikációs</a:t>
            </a:r>
            <a:r>
              <a:rPr lang="en-US" dirty="0" smtClean="0"/>
              <a:t> </a:t>
            </a:r>
            <a:r>
              <a:rPr lang="en-US" dirty="0" err="1" smtClean="0"/>
              <a:t>csatornákról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hu-HU" dirty="0" smtClean="0"/>
              <a:t> </a:t>
            </a:r>
            <a:r>
              <a:rPr lang="en-US" dirty="0" err="1" smtClean="0"/>
              <a:t>átviteli</a:t>
            </a:r>
            <a:r>
              <a:rPr lang="en-US" dirty="0" smtClean="0"/>
              <a:t> </a:t>
            </a:r>
            <a:r>
              <a:rPr lang="en-US" dirty="0" err="1" smtClean="0"/>
              <a:t>sebességr</a:t>
            </a:r>
            <a:r>
              <a:rPr lang="hu-HU" dirty="0" smtClean="0"/>
              <a:t>ő</a:t>
            </a:r>
            <a:r>
              <a:rPr lang="en-US" dirty="0" smtClean="0"/>
              <a:t>l</a:t>
            </a:r>
            <a:r>
              <a:rPr lang="hu-HU" dirty="0" smtClean="0"/>
              <a:t>- </a:t>
            </a:r>
            <a:br>
              <a:rPr lang="hu-HU" dirty="0" smtClean="0"/>
            </a:br>
            <a:r>
              <a:rPr lang="en-US" dirty="0" smtClean="0"/>
              <a:t>American Telephone and Telegraph Company</a:t>
            </a:r>
            <a:r>
              <a:rPr lang="hu-HU" dirty="0" smtClean="0"/>
              <a:t>-</a:t>
            </a:r>
            <a:br>
              <a:rPr lang="hu-HU" dirty="0" smtClean="0"/>
            </a:br>
            <a:r>
              <a:rPr lang="hu-HU" dirty="0" smtClean="0"/>
              <a:t>Bell laboratórium</a:t>
            </a:r>
            <a:br>
              <a:rPr lang="hu-HU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Kép helye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8" b="17758"/>
          <a:stretch>
            <a:fillRect/>
          </a:stretch>
        </p:blipFill>
        <p:spPr>
          <a:xfrm>
            <a:off x="4929970" y="261913"/>
            <a:ext cx="3841704" cy="3033444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311" y="2662311"/>
            <a:ext cx="2588338" cy="37878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Szabadkéz 2"/>
              <p14:cNvContentPartPr/>
              <p14:nvPr/>
            </p14:nvContentPartPr>
            <p14:xfrm>
              <a:off x="560520" y="3024720"/>
              <a:ext cx="6057720" cy="96912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320" y="3017160"/>
                <a:ext cx="6070320" cy="9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45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2840" y="1022668"/>
            <a:ext cx="3932237" cy="5183945"/>
          </a:xfrm>
        </p:spPr>
        <p:txBody>
          <a:bodyPr>
            <a:normAutofit/>
          </a:bodyPr>
          <a:lstStyle/>
          <a:p>
            <a:r>
              <a:rPr lang="hu-HU" b="1" dirty="0" smtClean="0"/>
              <a:t>Norbert Wiener</a:t>
            </a:r>
            <a:r>
              <a:rPr lang="hu-HU" dirty="0" smtClean="0"/>
              <a:t> (</a:t>
            </a:r>
            <a:r>
              <a:rPr lang="hu-HU" dirty="0" smtClean="0">
                <a:hlinkClick r:id="rId2" tooltip="1894"/>
              </a:rPr>
              <a:t>1894</a:t>
            </a:r>
            <a:r>
              <a:rPr lang="hu-HU" dirty="0" smtClean="0"/>
              <a:t>-</a:t>
            </a:r>
            <a:r>
              <a:rPr lang="hu-HU" dirty="0" smtClean="0">
                <a:hlinkClick r:id="rId3" tooltip="1964"/>
              </a:rPr>
              <a:t>1964</a:t>
            </a:r>
            <a:r>
              <a:rPr lang="hu-HU" dirty="0" smtClean="0"/>
              <a:t>.) amerikai </a:t>
            </a:r>
            <a:r>
              <a:rPr lang="hu-HU" dirty="0" smtClean="0">
                <a:hlinkClick r:id="rId4" tooltip="Matematikus"/>
              </a:rPr>
              <a:t>matematikus</a:t>
            </a:r>
            <a:r>
              <a:rPr lang="hu-HU" dirty="0" smtClean="0"/>
              <a:t>, megalapította a </a:t>
            </a:r>
            <a:r>
              <a:rPr lang="hu-HU" dirty="0" smtClean="0">
                <a:hlinkClick r:id="rId5" tooltip="Kibernetika"/>
              </a:rPr>
              <a:t>kibernetikát</a:t>
            </a:r>
            <a:r>
              <a:rPr lang="hu-HU" dirty="0" smtClean="0"/>
              <a:t> – megfogalmazása szerint az </a:t>
            </a:r>
            <a:r>
              <a:rPr lang="hu-HU" dirty="0" smtClean="0">
                <a:hlinkClick r:id="rId6" tooltip="Állatok"/>
              </a:rPr>
              <a:t>állatokban</a:t>
            </a:r>
            <a:r>
              <a:rPr lang="hu-HU" dirty="0" smtClean="0"/>
              <a:t> és a </a:t>
            </a:r>
            <a:r>
              <a:rPr lang="hu-HU" dirty="0" smtClean="0">
                <a:hlinkClick r:id="rId7" tooltip="Gép"/>
              </a:rPr>
              <a:t>gépekben</a:t>
            </a:r>
            <a:r>
              <a:rPr lang="hu-HU" dirty="0" smtClean="0"/>
              <a:t> zajló hírközlés, vezérlés és ellenőrzés tudományát. </a:t>
            </a:r>
            <a:endParaRPr lang="en-US" dirty="0"/>
          </a:p>
        </p:txBody>
      </p:sp>
      <p:pic>
        <p:nvPicPr>
          <p:cNvPr id="6" name="Kép helye 5"/>
          <p:cNvPicPr>
            <a:picLocks noGrp="1" noChangeAspect="1"/>
          </p:cNvPicPr>
          <p:nvPr>
            <p:ph type="pic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5" b="21475"/>
          <a:stretch>
            <a:fillRect/>
          </a:stretch>
        </p:blipFill>
        <p:spPr>
          <a:xfrm>
            <a:off x="4972172" y="1177827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3695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624</Words>
  <Application>Microsoft Office PowerPoint</Application>
  <PresentationFormat>Szélesvásznú</PresentationFormat>
  <Paragraphs>115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Symbol</vt:lpstr>
      <vt:lpstr>Office-téma</vt:lpstr>
      <vt:lpstr>Információ és kódelmélet </vt:lpstr>
      <vt:lpstr> </vt:lpstr>
      <vt:lpstr>Bevezető</vt:lpstr>
      <vt:lpstr>PowerPoint-bemutató</vt:lpstr>
      <vt:lpstr>Történeti áttekintés</vt:lpstr>
      <vt:lpstr>A kódoláselmélet fejlődésének legfontosabb lépései</vt:lpstr>
      <vt:lpstr>1875: E. Baudot jeltovábbítója és kódja </vt:lpstr>
      <vt:lpstr>1924, 1928: H. Nyquist és R. Hartley munkái a kommunikációs csatornákról és az átviteli sebességről-  American Telephone and Telegraph Company- Bell laboratórium  </vt:lpstr>
      <vt:lpstr>Norbert Wiener (1894-1964.) amerikai matematikus, megalapította a kibernetikát – megfogalmazása szerint az állatokban és a gépekben zajló hírközlés, vezérlés és ellenőrzés tudományát. </vt:lpstr>
      <vt:lpstr>1947-1948:  Az információelmélet születése C. Shannon forráskódolási és csatornakapacitási tételei. </vt:lpstr>
      <vt:lpstr>PowerPoint-bemutató</vt:lpstr>
      <vt:lpstr>Álatalános alapfogalmak</vt:lpstr>
      <vt:lpstr>PowerPoint-bemutató</vt:lpstr>
      <vt:lpstr>PowerPoint-bemutató</vt:lpstr>
      <vt:lpstr>Alapfogalmak</vt:lpstr>
      <vt:lpstr>PowerPoint-bemutató</vt:lpstr>
      <vt:lpstr>PowerPoint-bemutató</vt:lpstr>
      <vt:lpstr>Összefoglaló</vt:lpstr>
      <vt:lpstr>Alapvető definíciók, jelölések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Információ és kódelmélet</dc:title>
  <dc:creator>Márta Takács</dc:creator>
  <cp:lastModifiedBy>Takács Márta</cp:lastModifiedBy>
  <cp:revision>65</cp:revision>
  <dcterms:created xsi:type="dcterms:W3CDTF">2019-02-12T19:01:59Z</dcterms:created>
  <dcterms:modified xsi:type="dcterms:W3CDTF">2023-03-01T09:13:43Z</dcterms:modified>
</cp:coreProperties>
</file>