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7" r:id="rId12"/>
    <p:sldId id="268" r:id="rId13"/>
    <p:sldId id="265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B1990-FA0A-4D52-8913-D78EC9DC05FE}" type="doc">
      <dgm:prSet loTypeId="urn:microsoft.com/office/officeart/2008/layout/NameandTitleOrganizationalChart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7AD5492E-F109-43B4-8C24-F680ECA2C47F}">
      <dgm:prSet phldrT="[Szöveg]"/>
      <dgm:spPr/>
      <dgm:t>
        <a:bodyPr/>
        <a:lstStyle/>
        <a:p>
          <a:r>
            <a:rPr lang="hu-HU" dirty="0" smtClean="0"/>
            <a:t> </a:t>
          </a:r>
          <a:endParaRPr lang="hu-HU" dirty="0"/>
        </a:p>
      </dgm:t>
    </dgm:pt>
    <dgm:pt modelId="{82BB93C3-19E9-44E7-AB4A-FC80F20AFA6F}" type="parTrans" cxnId="{C5C0FB70-8EF7-4736-A4AD-ED4F0026CCDA}">
      <dgm:prSet/>
      <dgm:spPr/>
      <dgm:t>
        <a:bodyPr/>
        <a:lstStyle/>
        <a:p>
          <a:endParaRPr lang="hu-HU"/>
        </a:p>
      </dgm:t>
    </dgm:pt>
    <dgm:pt modelId="{29963668-F659-4680-84B3-E6FA4ED8D190}" type="sibTrans" cxnId="{C5C0FB70-8EF7-4736-A4AD-ED4F0026CCDA}">
      <dgm:prSet/>
      <dgm:spPr/>
      <dgm:t>
        <a:bodyPr/>
        <a:lstStyle/>
        <a:p>
          <a:endParaRPr lang="hu-HU"/>
        </a:p>
      </dgm:t>
    </dgm:pt>
    <dgm:pt modelId="{F30823F6-DF9E-4A68-9928-3CDD439DE0E3}">
      <dgm:prSet phldrT="[Szöveg]"/>
      <dgm:spPr/>
      <dgm:t>
        <a:bodyPr/>
        <a:lstStyle/>
        <a:p>
          <a:r>
            <a:rPr lang="hu-HU" dirty="0" smtClean="0"/>
            <a:t> </a:t>
          </a:r>
          <a:endParaRPr lang="hu-HU" dirty="0"/>
        </a:p>
      </dgm:t>
    </dgm:pt>
    <dgm:pt modelId="{88C52BCE-D613-46F0-A706-A29BDAE8A9A9}" type="parTrans" cxnId="{8BDF9E0B-B4A2-4E7D-8A6E-8A0D540082AD}">
      <dgm:prSet/>
      <dgm:spPr/>
      <dgm:t>
        <a:bodyPr/>
        <a:lstStyle/>
        <a:p>
          <a:endParaRPr lang="hu-HU"/>
        </a:p>
      </dgm:t>
    </dgm:pt>
    <dgm:pt modelId="{75125659-04F8-4D99-8B18-56F5A0889E99}" type="sibTrans" cxnId="{8BDF9E0B-B4A2-4E7D-8A6E-8A0D540082AD}">
      <dgm:prSet/>
      <dgm:spPr/>
      <dgm:t>
        <a:bodyPr/>
        <a:lstStyle/>
        <a:p>
          <a:endParaRPr lang="hu-HU"/>
        </a:p>
      </dgm:t>
    </dgm:pt>
    <dgm:pt modelId="{1A29C2CC-8459-45BB-ACD6-FFC42E2592F4}">
      <dgm:prSet phldrT="[Szöveg]"/>
      <dgm:spPr/>
      <dgm:t>
        <a:bodyPr/>
        <a:lstStyle/>
        <a:p>
          <a:r>
            <a:rPr lang="hu-HU" dirty="0" smtClean="0"/>
            <a:t> </a:t>
          </a:r>
          <a:endParaRPr lang="hu-HU" dirty="0"/>
        </a:p>
      </dgm:t>
    </dgm:pt>
    <dgm:pt modelId="{B7B924AD-C2FA-43C9-A02A-E3002C66E20D}" type="parTrans" cxnId="{12F65F48-FB4E-4244-89E8-AC07C59E5CC8}">
      <dgm:prSet/>
      <dgm:spPr/>
      <dgm:t>
        <a:bodyPr/>
        <a:lstStyle/>
        <a:p>
          <a:endParaRPr lang="hu-HU"/>
        </a:p>
      </dgm:t>
    </dgm:pt>
    <dgm:pt modelId="{001EDE03-D2E3-4275-B3B3-2E4825304CC3}" type="sibTrans" cxnId="{12F65F48-FB4E-4244-89E8-AC07C59E5CC8}">
      <dgm:prSet/>
      <dgm:spPr/>
      <dgm:t>
        <a:bodyPr/>
        <a:lstStyle/>
        <a:p>
          <a:endParaRPr lang="hu-HU"/>
        </a:p>
      </dgm:t>
    </dgm:pt>
    <dgm:pt modelId="{C8274481-12F6-4452-8A73-BB41153E47A4}">
      <dgm:prSet phldrT="[Szöveg]"/>
      <dgm:spPr/>
      <dgm:t>
        <a:bodyPr/>
        <a:lstStyle/>
        <a:p>
          <a:r>
            <a:rPr lang="hu-HU" dirty="0" smtClean="0"/>
            <a:t> </a:t>
          </a:r>
          <a:endParaRPr lang="hu-HU" dirty="0"/>
        </a:p>
      </dgm:t>
    </dgm:pt>
    <dgm:pt modelId="{2DC80759-A91D-4ACF-8F82-85A8B7DD08FA}" type="parTrans" cxnId="{6F972329-260C-46A1-A503-041F9BF3B0AD}">
      <dgm:prSet/>
      <dgm:spPr/>
      <dgm:t>
        <a:bodyPr/>
        <a:lstStyle/>
        <a:p>
          <a:endParaRPr lang="hu-HU"/>
        </a:p>
      </dgm:t>
    </dgm:pt>
    <dgm:pt modelId="{AC71549B-C896-4E41-A6C6-C3F77C56D4EB}" type="sibTrans" cxnId="{6F972329-260C-46A1-A503-041F9BF3B0AD}">
      <dgm:prSet/>
      <dgm:spPr/>
      <dgm:t>
        <a:bodyPr/>
        <a:lstStyle/>
        <a:p>
          <a:endParaRPr lang="hu-HU"/>
        </a:p>
      </dgm:t>
    </dgm:pt>
    <dgm:pt modelId="{D3867B3B-E0A5-435D-98AE-3BB260282CE8}">
      <dgm:prSet phldrT="[Szöveg]"/>
      <dgm:spPr/>
      <dgm:t>
        <a:bodyPr/>
        <a:lstStyle/>
        <a:p>
          <a:endParaRPr lang="hu-HU" dirty="0"/>
        </a:p>
      </dgm:t>
    </dgm:pt>
    <dgm:pt modelId="{C6C3F6DA-9666-4F7D-90F5-A1AD7CD1EF64}" type="parTrans" cxnId="{5944AD61-8365-4E3C-83BD-E19184C73FA0}">
      <dgm:prSet/>
      <dgm:spPr/>
      <dgm:t>
        <a:bodyPr/>
        <a:lstStyle/>
        <a:p>
          <a:endParaRPr lang="hu-HU"/>
        </a:p>
      </dgm:t>
    </dgm:pt>
    <dgm:pt modelId="{497287BC-55D9-4222-99A4-9AE127EFD45D}" type="sibTrans" cxnId="{5944AD61-8365-4E3C-83BD-E19184C73FA0}">
      <dgm:prSet/>
      <dgm:spPr/>
      <dgm:t>
        <a:bodyPr/>
        <a:lstStyle/>
        <a:p>
          <a:endParaRPr lang="hu-HU"/>
        </a:p>
      </dgm:t>
    </dgm:pt>
    <dgm:pt modelId="{1C54B863-FB9E-4A82-9A90-0951D695EADD}">
      <dgm:prSet phldrT="[Szöveg]"/>
      <dgm:spPr/>
      <dgm:t>
        <a:bodyPr/>
        <a:lstStyle/>
        <a:p>
          <a:endParaRPr lang="hu-HU" dirty="0"/>
        </a:p>
      </dgm:t>
    </dgm:pt>
    <dgm:pt modelId="{7BB49B67-BC86-4860-8D96-40E17E29728B}" type="parTrans" cxnId="{F47CFEC0-331C-4783-892A-E2E6E6CAC659}">
      <dgm:prSet/>
      <dgm:spPr/>
      <dgm:t>
        <a:bodyPr/>
        <a:lstStyle/>
        <a:p>
          <a:endParaRPr lang="hu-HU"/>
        </a:p>
      </dgm:t>
    </dgm:pt>
    <dgm:pt modelId="{002E0D5D-761B-4D8C-9D2A-D97BAE46E280}" type="sibTrans" cxnId="{F47CFEC0-331C-4783-892A-E2E6E6CAC659}">
      <dgm:prSet/>
      <dgm:spPr/>
      <dgm:t>
        <a:bodyPr/>
        <a:lstStyle/>
        <a:p>
          <a:endParaRPr lang="hu-HU"/>
        </a:p>
      </dgm:t>
    </dgm:pt>
    <dgm:pt modelId="{EEF31970-6A6F-4B84-9526-23F51CB0EF8E}">
      <dgm:prSet phldrT="[Szöveg]"/>
      <dgm:spPr/>
      <dgm:t>
        <a:bodyPr/>
        <a:lstStyle/>
        <a:p>
          <a:endParaRPr lang="hu-HU" dirty="0"/>
        </a:p>
      </dgm:t>
    </dgm:pt>
    <dgm:pt modelId="{4A911ACB-9FC7-42EC-BBF6-6C7A14076891}" type="parTrans" cxnId="{AFF3FFB8-9BB0-4599-A162-6E745548AE46}">
      <dgm:prSet/>
      <dgm:spPr/>
      <dgm:t>
        <a:bodyPr/>
        <a:lstStyle/>
        <a:p>
          <a:endParaRPr lang="hu-HU"/>
        </a:p>
      </dgm:t>
    </dgm:pt>
    <dgm:pt modelId="{E4AC61CA-1562-4B85-A915-B722F73D83D0}" type="sibTrans" cxnId="{AFF3FFB8-9BB0-4599-A162-6E745548AE46}">
      <dgm:prSet/>
      <dgm:spPr/>
      <dgm:t>
        <a:bodyPr/>
        <a:lstStyle/>
        <a:p>
          <a:endParaRPr lang="hu-HU"/>
        </a:p>
      </dgm:t>
    </dgm:pt>
    <dgm:pt modelId="{6CECB193-A382-43AC-B5B9-C182FA091CD4}">
      <dgm:prSet phldrT="[Szöveg]"/>
      <dgm:spPr/>
      <dgm:t>
        <a:bodyPr/>
        <a:lstStyle/>
        <a:p>
          <a:endParaRPr lang="hu-HU" dirty="0"/>
        </a:p>
      </dgm:t>
    </dgm:pt>
    <dgm:pt modelId="{6ABD87E0-64A3-48AB-BE31-D4212A38760A}" type="parTrans" cxnId="{C7017186-6F06-4822-A390-F0C944DB4B97}">
      <dgm:prSet/>
      <dgm:spPr/>
      <dgm:t>
        <a:bodyPr/>
        <a:lstStyle/>
        <a:p>
          <a:endParaRPr lang="hu-HU"/>
        </a:p>
      </dgm:t>
    </dgm:pt>
    <dgm:pt modelId="{4935FFD4-9444-4EAF-9D61-CA474E94B006}" type="sibTrans" cxnId="{C7017186-6F06-4822-A390-F0C944DB4B97}">
      <dgm:prSet/>
      <dgm:spPr/>
      <dgm:t>
        <a:bodyPr/>
        <a:lstStyle/>
        <a:p>
          <a:endParaRPr lang="hu-HU"/>
        </a:p>
      </dgm:t>
    </dgm:pt>
    <dgm:pt modelId="{3464F3BD-3F31-456A-8B9E-C2B245450D6C}">
      <dgm:prSet phldrT="[Szöveg]"/>
      <dgm:spPr/>
      <dgm:t>
        <a:bodyPr/>
        <a:lstStyle/>
        <a:p>
          <a:endParaRPr lang="hu-HU" dirty="0"/>
        </a:p>
      </dgm:t>
    </dgm:pt>
    <dgm:pt modelId="{135D5C91-DBE7-4073-BADD-CC092DDE69FA}" type="parTrans" cxnId="{D07A93BA-0E8A-4112-9617-8196E226ADDD}">
      <dgm:prSet/>
      <dgm:spPr/>
      <dgm:t>
        <a:bodyPr/>
        <a:lstStyle/>
        <a:p>
          <a:endParaRPr lang="hu-HU"/>
        </a:p>
      </dgm:t>
    </dgm:pt>
    <dgm:pt modelId="{F815FFC8-1C4B-4D93-BCD1-4A2E63255D66}" type="sibTrans" cxnId="{D07A93BA-0E8A-4112-9617-8196E226ADDD}">
      <dgm:prSet/>
      <dgm:spPr/>
      <dgm:t>
        <a:bodyPr/>
        <a:lstStyle/>
        <a:p>
          <a:endParaRPr lang="hu-HU"/>
        </a:p>
      </dgm:t>
    </dgm:pt>
    <dgm:pt modelId="{FCB94C24-E5BB-4B6A-B3A6-2F1B7BA35A28}">
      <dgm:prSet phldrT="[Szöveg]"/>
      <dgm:spPr/>
      <dgm:t>
        <a:bodyPr/>
        <a:lstStyle/>
        <a:p>
          <a:endParaRPr lang="hu-HU" dirty="0"/>
        </a:p>
      </dgm:t>
    </dgm:pt>
    <dgm:pt modelId="{FEC34DBC-E88B-4738-A7CD-EC9717F04A2D}" type="parTrans" cxnId="{981AF1CA-F281-4672-9376-43B491410B89}">
      <dgm:prSet/>
      <dgm:spPr/>
      <dgm:t>
        <a:bodyPr/>
        <a:lstStyle/>
        <a:p>
          <a:endParaRPr lang="hu-HU"/>
        </a:p>
      </dgm:t>
    </dgm:pt>
    <dgm:pt modelId="{32B5535A-1B47-4B42-8864-55390236E3A2}" type="sibTrans" cxnId="{981AF1CA-F281-4672-9376-43B491410B89}">
      <dgm:prSet/>
      <dgm:spPr/>
      <dgm:t>
        <a:bodyPr/>
        <a:lstStyle/>
        <a:p>
          <a:endParaRPr lang="hu-HU"/>
        </a:p>
      </dgm:t>
    </dgm:pt>
    <dgm:pt modelId="{D895278C-2AB2-41AF-AEBB-A5ABAB3F9DFB}">
      <dgm:prSet phldrT="[Szöveg]"/>
      <dgm:spPr/>
      <dgm:t>
        <a:bodyPr/>
        <a:lstStyle/>
        <a:p>
          <a:endParaRPr lang="hu-HU" dirty="0"/>
        </a:p>
      </dgm:t>
    </dgm:pt>
    <dgm:pt modelId="{B172C334-BEC8-4A28-A27B-43C1F918F781}" type="parTrans" cxnId="{5BC32CB9-D6BA-48B9-853E-A1AEF2A88A5C}">
      <dgm:prSet/>
      <dgm:spPr/>
      <dgm:t>
        <a:bodyPr/>
        <a:lstStyle/>
        <a:p>
          <a:endParaRPr lang="hu-HU"/>
        </a:p>
      </dgm:t>
    </dgm:pt>
    <dgm:pt modelId="{B2221537-3228-44C6-9C4A-30DACDE1C2A5}" type="sibTrans" cxnId="{5BC32CB9-D6BA-48B9-853E-A1AEF2A88A5C}">
      <dgm:prSet/>
      <dgm:spPr/>
      <dgm:t>
        <a:bodyPr/>
        <a:lstStyle/>
        <a:p>
          <a:endParaRPr lang="hu-HU"/>
        </a:p>
      </dgm:t>
    </dgm:pt>
    <dgm:pt modelId="{1B532601-FAEE-4BE7-9F7C-C2CEEB50F081}">
      <dgm:prSet phldrT="[Szöveg]"/>
      <dgm:spPr/>
      <dgm:t>
        <a:bodyPr/>
        <a:lstStyle/>
        <a:p>
          <a:endParaRPr lang="hu-HU" dirty="0"/>
        </a:p>
      </dgm:t>
    </dgm:pt>
    <dgm:pt modelId="{BE2DF63B-E240-4C07-8513-DB35835E2506}" type="parTrans" cxnId="{22A2D15A-1094-4479-80E3-793BCC03D44E}">
      <dgm:prSet/>
      <dgm:spPr/>
      <dgm:t>
        <a:bodyPr/>
        <a:lstStyle/>
        <a:p>
          <a:endParaRPr lang="hu-HU"/>
        </a:p>
      </dgm:t>
    </dgm:pt>
    <dgm:pt modelId="{45942BAD-0B58-4D83-B430-0FBF2BAAC07E}" type="sibTrans" cxnId="{22A2D15A-1094-4479-80E3-793BCC03D44E}">
      <dgm:prSet/>
      <dgm:spPr/>
      <dgm:t>
        <a:bodyPr/>
        <a:lstStyle/>
        <a:p>
          <a:endParaRPr lang="hu-HU"/>
        </a:p>
      </dgm:t>
    </dgm:pt>
    <dgm:pt modelId="{323BEC39-0CF1-46A2-8971-A3048AD037C6}">
      <dgm:prSet phldrT="[Szöveg]"/>
      <dgm:spPr/>
      <dgm:t>
        <a:bodyPr/>
        <a:lstStyle/>
        <a:p>
          <a:endParaRPr lang="hu-HU" dirty="0"/>
        </a:p>
      </dgm:t>
    </dgm:pt>
    <dgm:pt modelId="{95DA021A-AF3B-4E8C-B114-21144ECE487C}" type="parTrans" cxnId="{2A0F210B-5B83-4329-B54F-24E81C338B7D}">
      <dgm:prSet/>
      <dgm:spPr/>
      <dgm:t>
        <a:bodyPr/>
        <a:lstStyle/>
        <a:p>
          <a:endParaRPr lang="hu-HU"/>
        </a:p>
      </dgm:t>
    </dgm:pt>
    <dgm:pt modelId="{4221037E-B5EE-4EE0-A31D-F78182A519E9}" type="sibTrans" cxnId="{2A0F210B-5B83-4329-B54F-24E81C338B7D}">
      <dgm:prSet/>
      <dgm:spPr/>
      <dgm:t>
        <a:bodyPr/>
        <a:lstStyle/>
        <a:p>
          <a:endParaRPr lang="hu-HU"/>
        </a:p>
      </dgm:t>
    </dgm:pt>
    <dgm:pt modelId="{A991238B-5836-427F-987B-3F04BF9AB343}" type="pres">
      <dgm:prSet presAssocID="{1A6B1990-FA0A-4D52-8913-D78EC9DC05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5E6339B5-63C4-4F38-A014-E652206EF78D}" type="pres">
      <dgm:prSet presAssocID="{7AD5492E-F109-43B4-8C24-F680ECA2C47F}" presName="hierRoot1" presStyleCnt="0">
        <dgm:presLayoutVars>
          <dgm:hierBranch val="init"/>
        </dgm:presLayoutVars>
      </dgm:prSet>
      <dgm:spPr/>
    </dgm:pt>
    <dgm:pt modelId="{1CAE3289-56ED-4CA5-B05E-E875B03FED94}" type="pres">
      <dgm:prSet presAssocID="{7AD5492E-F109-43B4-8C24-F680ECA2C47F}" presName="rootComposite1" presStyleCnt="0"/>
      <dgm:spPr/>
    </dgm:pt>
    <dgm:pt modelId="{EBB7F3B3-20DD-4997-BA12-D252636BF3BD}" type="pres">
      <dgm:prSet presAssocID="{7AD5492E-F109-43B4-8C24-F680ECA2C47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84FD8F75-8AF9-4189-98E0-A43D7E89DFBA}" type="pres">
      <dgm:prSet presAssocID="{7AD5492E-F109-43B4-8C24-F680ECA2C47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7DE898F0-1B99-469C-B1F4-90AF8FA98E4F}" type="pres">
      <dgm:prSet presAssocID="{7AD5492E-F109-43B4-8C24-F680ECA2C47F}" presName="rootConnector1" presStyleLbl="node1" presStyleIdx="0" presStyleCnt="12"/>
      <dgm:spPr/>
      <dgm:t>
        <a:bodyPr/>
        <a:lstStyle/>
        <a:p>
          <a:endParaRPr lang="hu-HU"/>
        </a:p>
      </dgm:t>
    </dgm:pt>
    <dgm:pt modelId="{DD042C5F-BCE9-4415-B1B4-0E0A1275DAF7}" type="pres">
      <dgm:prSet presAssocID="{7AD5492E-F109-43B4-8C24-F680ECA2C47F}" presName="hierChild2" presStyleCnt="0"/>
      <dgm:spPr/>
    </dgm:pt>
    <dgm:pt modelId="{D2C5D541-EC7C-4DF5-8AEA-96ADE8289412}" type="pres">
      <dgm:prSet presAssocID="{88C52BCE-D613-46F0-A706-A29BDAE8A9A9}" presName="Name37" presStyleLbl="parChTrans1D2" presStyleIdx="0" presStyleCnt="3"/>
      <dgm:spPr/>
      <dgm:t>
        <a:bodyPr/>
        <a:lstStyle/>
        <a:p>
          <a:endParaRPr lang="hu-HU"/>
        </a:p>
      </dgm:t>
    </dgm:pt>
    <dgm:pt modelId="{A63229FB-A01C-43CE-8B5D-ADFE3D0B4237}" type="pres">
      <dgm:prSet presAssocID="{F30823F6-DF9E-4A68-9928-3CDD439DE0E3}" presName="hierRoot2" presStyleCnt="0">
        <dgm:presLayoutVars>
          <dgm:hierBranch val="init"/>
        </dgm:presLayoutVars>
      </dgm:prSet>
      <dgm:spPr/>
    </dgm:pt>
    <dgm:pt modelId="{B0AF26EA-C2B5-48EA-B975-2BDC5D9A48FC}" type="pres">
      <dgm:prSet presAssocID="{F30823F6-DF9E-4A68-9928-3CDD439DE0E3}" presName="rootComposite" presStyleCnt="0"/>
      <dgm:spPr/>
    </dgm:pt>
    <dgm:pt modelId="{9C35C7CE-8DE6-40EA-8A76-CE9AE7643F10}" type="pres">
      <dgm:prSet presAssocID="{F30823F6-DF9E-4A68-9928-3CDD439DE0E3}" presName="rootText" presStyleLbl="node1" presStyleIdx="0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63C7E390-A3CD-4988-BBB7-67C29ECBDAC6}" type="pres">
      <dgm:prSet presAssocID="{F30823F6-DF9E-4A68-9928-3CDD439DE0E3}" presName="titleText2" presStyleLbl="fgAcc1" presStyleIdx="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F287B08B-6A10-4A83-A4A4-191226765D82}" type="pres">
      <dgm:prSet presAssocID="{F30823F6-DF9E-4A68-9928-3CDD439DE0E3}" presName="rootConnector" presStyleLbl="node2" presStyleIdx="0" presStyleCnt="0"/>
      <dgm:spPr/>
      <dgm:t>
        <a:bodyPr/>
        <a:lstStyle/>
        <a:p>
          <a:endParaRPr lang="hu-HU"/>
        </a:p>
      </dgm:t>
    </dgm:pt>
    <dgm:pt modelId="{EB9970C7-6E79-4087-B72A-57CA210B1BC8}" type="pres">
      <dgm:prSet presAssocID="{F30823F6-DF9E-4A68-9928-3CDD439DE0E3}" presName="hierChild4" presStyleCnt="0"/>
      <dgm:spPr/>
    </dgm:pt>
    <dgm:pt modelId="{67542EA2-5A76-40BE-ACC3-D23251A67B7A}" type="pres">
      <dgm:prSet presAssocID="{95DA021A-AF3B-4E8C-B114-21144ECE487C}" presName="Name37" presStyleLbl="parChTrans1D3" presStyleIdx="0" presStyleCnt="9"/>
      <dgm:spPr/>
      <dgm:t>
        <a:bodyPr/>
        <a:lstStyle/>
        <a:p>
          <a:endParaRPr lang="hu-HU"/>
        </a:p>
      </dgm:t>
    </dgm:pt>
    <dgm:pt modelId="{010B3695-1755-4276-BCC1-2878ABA857C0}" type="pres">
      <dgm:prSet presAssocID="{323BEC39-0CF1-46A2-8971-A3048AD037C6}" presName="hierRoot2" presStyleCnt="0">
        <dgm:presLayoutVars>
          <dgm:hierBranch val="init"/>
        </dgm:presLayoutVars>
      </dgm:prSet>
      <dgm:spPr/>
    </dgm:pt>
    <dgm:pt modelId="{A85A505D-2152-4549-8382-020D74305E29}" type="pres">
      <dgm:prSet presAssocID="{323BEC39-0CF1-46A2-8971-A3048AD037C6}" presName="rootComposite" presStyleCnt="0"/>
      <dgm:spPr/>
    </dgm:pt>
    <dgm:pt modelId="{42C86598-38D3-4E38-A7B5-BFE84F1F66D7}" type="pres">
      <dgm:prSet presAssocID="{323BEC39-0CF1-46A2-8971-A3048AD037C6}" presName="rootText" presStyleLbl="node1" presStyleIdx="1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5DBABEC6-4BD1-4A87-8180-6A9723072C6D}" type="pres">
      <dgm:prSet presAssocID="{323BEC39-0CF1-46A2-8971-A3048AD037C6}" presName="titleText2" presStyleLbl="fgAcc1" presStyleIdx="1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56DC68DF-20D3-49C6-9651-E931BB97B375}" type="pres">
      <dgm:prSet presAssocID="{323BEC39-0CF1-46A2-8971-A3048AD037C6}" presName="rootConnector" presStyleLbl="node3" presStyleIdx="0" presStyleCnt="0"/>
      <dgm:spPr/>
      <dgm:t>
        <a:bodyPr/>
        <a:lstStyle/>
        <a:p>
          <a:endParaRPr lang="hu-HU"/>
        </a:p>
      </dgm:t>
    </dgm:pt>
    <dgm:pt modelId="{994C5737-853E-4ABD-8798-0F162B1E746B}" type="pres">
      <dgm:prSet presAssocID="{323BEC39-0CF1-46A2-8971-A3048AD037C6}" presName="hierChild4" presStyleCnt="0"/>
      <dgm:spPr/>
    </dgm:pt>
    <dgm:pt modelId="{780DDB59-4534-43BF-854A-D2BBAED28772}" type="pres">
      <dgm:prSet presAssocID="{323BEC39-0CF1-46A2-8971-A3048AD037C6}" presName="hierChild5" presStyleCnt="0"/>
      <dgm:spPr/>
    </dgm:pt>
    <dgm:pt modelId="{D14D6C07-C632-4793-A42D-2BA713A6752D}" type="pres">
      <dgm:prSet presAssocID="{BE2DF63B-E240-4C07-8513-DB35835E2506}" presName="Name37" presStyleLbl="parChTrans1D3" presStyleIdx="1" presStyleCnt="9"/>
      <dgm:spPr/>
      <dgm:t>
        <a:bodyPr/>
        <a:lstStyle/>
        <a:p>
          <a:endParaRPr lang="hu-HU"/>
        </a:p>
      </dgm:t>
    </dgm:pt>
    <dgm:pt modelId="{7708E953-628B-4E9B-87A1-75F0543A60D9}" type="pres">
      <dgm:prSet presAssocID="{1B532601-FAEE-4BE7-9F7C-C2CEEB50F081}" presName="hierRoot2" presStyleCnt="0">
        <dgm:presLayoutVars>
          <dgm:hierBranch val="init"/>
        </dgm:presLayoutVars>
      </dgm:prSet>
      <dgm:spPr/>
    </dgm:pt>
    <dgm:pt modelId="{B259CC05-C05D-47AF-A011-A94BE4CFDEC7}" type="pres">
      <dgm:prSet presAssocID="{1B532601-FAEE-4BE7-9F7C-C2CEEB50F081}" presName="rootComposite" presStyleCnt="0"/>
      <dgm:spPr/>
    </dgm:pt>
    <dgm:pt modelId="{DE302415-2729-4F5A-89A2-5C09182B6FBA}" type="pres">
      <dgm:prSet presAssocID="{1B532601-FAEE-4BE7-9F7C-C2CEEB50F081}" presName="rootText" presStyleLbl="node1" presStyleIdx="2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50E8081A-C384-4BF6-9ED4-F691980C72C6}" type="pres">
      <dgm:prSet presAssocID="{1B532601-FAEE-4BE7-9F7C-C2CEEB50F081}" presName="titleText2" presStyleLbl="fgAcc1" presStyleIdx="2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E4FF7BE9-8BC2-483A-BCD7-4D5420EEF78D}" type="pres">
      <dgm:prSet presAssocID="{1B532601-FAEE-4BE7-9F7C-C2CEEB50F081}" presName="rootConnector" presStyleLbl="node3" presStyleIdx="0" presStyleCnt="0"/>
      <dgm:spPr/>
      <dgm:t>
        <a:bodyPr/>
        <a:lstStyle/>
        <a:p>
          <a:endParaRPr lang="hu-HU"/>
        </a:p>
      </dgm:t>
    </dgm:pt>
    <dgm:pt modelId="{D770F59C-BCCA-4457-BF8B-C8446A2F2AC1}" type="pres">
      <dgm:prSet presAssocID="{1B532601-FAEE-4BE7-9F7C-C2CEEB50F081}" presName="hierChild4" presStyleCnt="0"/>
      <dgm:spPr/>
    </dgm:pt>
    <dgm:pt modelId="{8BD6FDF7-D58C-4AA8-B38D-4BBA7811F98D}" type="pres">
      <dgm:prSet presAssocID="{1B532601-FAEE-4BE7-9F7C-C2CEEB50F081}" presName="hierChild5" presStyleCnt="0"/>
      <dgm:spPr/>
    </dgm:pt>
    <dgm:pt modelId="{D96653CB-C32D-479C-8163-724F16133184}" type="pres">
      <dgm:prSet presAssocID="{C6C3F6DA-9666-4F7D-90F5-A1AD7CD1EF64}" presName="Name37" presStyleLbl="parChTrans1D3" presStyleIdx="2" presStyleCnt="9"/>
      <dgm:spPr/>
      <dgm:t>
        <a:bodyPr/>
        <a:lstStyle/>
        <a:p>
          <a:endParaRPr lang="hu-HU"/>
        </a:p>
      </dgm:t>
    </dgm:pt>
    <dgm:pt modelId="{F0789707-065D-4D4E-BCCA-0F9BE31D8FB7}" type="pres">
      <dgm:prSet presAssocID="{D3867B3B-E0A5-435D-98AE-3BB260282CE8}" presName="hierRoot2" presStyleCnt="0">
        <dgm:presLayoutVars>
          <dgm:hierBranch val="init"/>
        </dgm:presLayoutVars>
      </dgm:prSet>
      <dgm:spPr/>
    </dgm:pt>
    <dgm:pt modelId="{97BB37A8-A964-41E7-8B2D-B831A10D3F56}" type="pres">
      <dgm:prSet presAssocID="{D3867B3B-E0A5-435D-98AE-3BB260282CE8}" presName="rootComposite" presStyleCnt="0"/>
      <dgm:spPr/>
    </dgm:pt>
    <dgm:pt modelId="{3ECCF5C6-6C2C-49EA-95E1-596E7D44D4EA}" type="pres">
      <dgm:prSet presAssocID="{D3867B3B-E0A5-435D-98AE-3BB260282CE8}" presName="rootText" presStyleLbl="node1" presStyleIdx="3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71F3D900-E9D1-4DA5-96CB-A748B0D4A347}" type="pres">
      <dgm:prSet presAssocID="{D3867B3B-E0A5-435D-98AE-3BB260282CE8}" presName="titleText2" presStyleLbl="fgAcc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872ADE41-0E1C-4C0E-9D04-DC6D1164F75B}" type="pres">
      <dgm:prSet presAssocID="{D3867B3B-E0A5-435D-98AE-3BB260282CE8}" presName="rootConnector" presStyleLbl="node3" presStyleIdx="0" presStyleCnt="0"/>
      <dgm:spPr/>
      <dgm:t>
        <a:bodyPr/>
        <a:lstStyle/>
        <a:p>
          <a:endParaRPr lang="hu-HU"/>
        </a:p>
      </dgm:t>
    </dgm:pt>
    <dgm:pt modelId="{010EED77-92B0-442B-BD8F-F32AA82750EF}" type="pres">
      <dgm:prSet presAssocID="{D3867B3B-E0A5-435D-98AE-3BB260282CE8}" presName="hierChild4" presStyleCnt="0"/>
      <dgm:spPr/>
    </dgm:pt>
    <dgm:pt modelId="{A105CED2-49DC-48EE-90B4-50DAF19C787F}" type="pres">
      <dgm:prSet presAssocID="{D3867B3B-E0A5-435D-98AE-3BB260282CE8}" presName="hierChild5" presStyleCnt="0"/>
      <dgm:spPr/>
    </dgm:pt>
    <dgm:pt modelId="{8E0D71F7-75C0-4B24-9D7C-276EE98C9F1E}" type="pres">
      <dgm:prSet presAssocID="{F30823F6-DF9E-4A68-9928-3CDD439DE0E3}" presName="hierChild5" presStyleCnt="0"/>
      <dgm:spPr/>
    </dgm:pt>
    <dgm:pt modelId="{93FD204B-1FBF-4025-85AD-0E8633D74E3A}" type="pres">
      <dgm:prSet presAssocID="{B7B924AD-C2FA-43C9-A02A-E3002C66E20D}" presName="Name37" presStyleLbl="parChTrans1D2" presStyleIdx="1" presStyleCnt="3"/>
      <dgm:spPr/>
      <dgm:t>
        <a:bodyPr/>
        <a:lstStyle/>
        <a:p>
          <a:endParaRPr lang="hu-HU"/>
        </a:p>
      </dgm:t>
    </dgm:pt>
    <dgm:pt modelId="{1A34B33A-2C81-45A4-8397-55E1B565D9DC}" type="pres">
      <dgm:prSet presAssocID="{1A29C2CC-8459-45BB-ACD6-FFC42E2592F4}" presName="hierRoot2" presStyleCnt="0">
        <dgm:presLayoutVars>
          <dgm:hierBranch val="init"/>
        </dgm:presLayoutVars>
      </dgm:prSet>
      <dgm:spPr/>
    </dgm:pt>
    <dgm:pt modelId="{3C986512-73DF-42EA-9106-9A574176FC46}" type="pres">
      <dgm:prSet presAssocID="{1A29C2CC-8459-45BB-ACD6-FFC42E2592F4}" presName="rootComposite" presStyleCnt="0"/>
      <dgm:spPr/>
    </dgm:pt>
    <dgm:pt modelId="{8B8D0A4A-FCC8-4192-93CD-6656B323D5C7}" type="pres">
      <dgm:prSet presAssocID="{1A29C2CC-8459-45BB-ACD6-FFC42E2592F4}" presName="rootText" presStyleLbl="node1" presStyleIdx="4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11717DB6-B2FA-4795-92E8-D04501168050}" type="pres">
      <dgm:prSet presAssocID="{1A29C2CC-8459-45BB-ACD6-FFC42E2592F4}" presName="titleText2" presStyleLbl="fgAcc1" presStyleIdx="4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DF6B9C4D-58A2-48BB-A41F-1206FD57EFBB}" type="pres">
      <dgm:prSet presAssocID="{1A29C2CC-8459-45BB-ACD6-FFC42E2592F4}" presName="rootConnector" presStyleLbl="node2" presStyleIdx="0" presStyleCnt="0"/>
      <dgm:spPr/>
      <dgm:t>
        <a:bodyPr/>
        <a:lstStyle/>
        <a:p>
          <a:endParaRPr lang="hu-HU"/>
        </a:p>
      </dgm:t>
    </dgm:pt>
    <dgm:pt modelId="{A93EFC4C-CA16-4FDF-B84E-AE98581615C1}" type="pres">
      <dgm:prSet presAssocID="{1A29C2CC-8459-45BB-ACD6-FFC42E2592F4}" presName="hierChild4" presStyleCnt="0"/>
      <dgm:spPr/>
    </dgm:pt>
    <dgm:pt modelId="{38D5DE3D-1DBF-4710-AD8D-C1BE9E4D0EFF}" type="pres">
      <dgm:prSet presAssocID="{4A911ACB-9FC7-42EC-BBF6-6C7A14076891}" presName="Name37" presStyleLbl="parChTrans1D3" presStyleIdx="3" presStyleCnt="9"/>
      <dgm:spPr/>
      <dgm:t>
        <a:bodyPr/>
        <a:lstStyle/>
        <a:p>
          <a:endParaRPr lang="hu-HU"/>
        </a:p>
      </dgm:t>
    </dgm:pt>
    <dgm:pt modelId="{744E8542-F0F9-4703-9BFF-C11C58D99310}" type="pres">
      <dgm:prSet presAssocID="{EEF31970-6A6F-4B84-9526-23F51CB0EF8E}" presName="hierRoot2" presStyleCnt="0">
        <dgm:presLayoutVars>
          <dgm:hierBranch val="init"/>
        </dgm:presLayoutVars>
      </dgm:prSet>
      <dgm:spPr/>
    </dgm:pt>
    <dgm:pt modelId="{F75F0132-4585-4918-B8AB-9442A551A9EB}" type="pres">
      <dgm:prSet presAssocID="{EEF31970-6A6F-4B84-9526-23F51CB0EF8E}" presName="rootComposite" presStyleCnt="0"/>
      <dgm:spPr/>
    </dgm:pt>
    <dgm:pt modelId="{D1192831-FE82-44F1-AF10-C01D0D296BA9}" type="pres">
      <dgm:prSet presAssocID="{EEF31970-6A6F-4B84-9526-23F51CB0EF8E}" presName="rootText" presStyleLbl="node1" presStyleIdx="5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A89AF3E4-5A95-4EA1-94BD-0FD1E0CD7EA4}" type="pres">
      <dgm:prSet presAssocID="{EEF31970-6A6F-4B84-9526-23F51CB0EF8E}" presName="titleText2" presStyleLbl="fgAcc1" presStyleIdx="5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5986C568-0EC8-455C-96C2-687E0CD65CF0}" type="pres">
      <dgm:prSet presAssocID="{EEF31970-6A6F-4B84-9526-23F51CB0EF8E}" presName="rootConnector" presStyleLbl="node3" presStyleIdx="0" presStyleCnt="0"/>
      <dgm:spPr/>
      <dgm:t>
        <a:bodyPr/>
        <a:lstStyle/>
        <a:p>
          <a:endParaRPr lang="hu-HU"/>
        </a:p>
      </dgm:t>
    </dgm:pt>
    <dgm:pt modelId="{7C63443D-EE3B-4D6F-9AA9-286DD6F1C0E7}" type="pres">
      <dgm:prSet presAssocID="{EEF31970-6A6F-4B84-9526-23F51CB0EF8E}" presName="hierChild4" presStyleCnt="0"/>
      <dgm:spPr/>
    </dgm:pt>
    <dgm:pt modelId="{72F76712-D426-4EA1-B8D2-95B97FA1D82A}" type="pres">
      <dgm:prSet presAssocID="{EEF31970-6A6F-4B84-9526-23F51CB0EF8E}" presName="hierChild5" presStyleCnt="0"/>
      <dgm:spPr/>
    </dgm:pt>
    <dgm:pt modelId="{E31AC487-DDDB-490F-93B6-73EECE939D0D}" type="pres">
      <dgm:prSet presAssocID="{6ABD87E0-64A3-48AB-BE31-D4212A38760A}" presName="Name37" presStyleLbl="parChTrans1D3" presStyleIdx="4" presStyleCnt="9"/>
      <dgm:spPr/>
      <dgm:t>
        <a:bodyPr/>
        <a:lstStyle/>
        <a:p>
          <a:endParaRPr lang="hu-HU"/>
        </a:p>
      </dgm:t>
    </dgm:pt>
    <dgm:pt modelId="{16D79DDA-0583-4451-8364-53D8A575A4CC}" type="pres">
      <dgm:prSet presAssocID="{6CECB193-A382-43AC-B5B9-C182FA091CD4}" presName="hierRoot2" presStyleCnt="0">
        <dgm:presLayoutVars>
          <dgm:hierBranch val="init"/>
        </dgm:presLayoutVars>
      </dgm:prSet>
      <dgm:spPr/>
    </dgm:pt>
    <dgm:pt modelId="{434DBB43-4952-4BA1-A3BC-949B5401C1E7}" type="pres">
      <dgm:prSet presAssocID="{6CECB193-A382-43AC-B5B9-C182FA091CD4}" presName="rootComposite" presStyleCnt="0"/>
      <dgm:spPr/>
    </dgm:pt>
    <dgm:pt modelId="{4D197DEA-39A1-47E5-9AF8-4A591C2BD6A8}" type="pres">
      <dgm:prSet presAssocID="{6CECB193-A382-43AC-B5B9-C182FA091CD4}" presName="rootText" presStyleLbl="node1" presStyleIdx="6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F34A8BEA-B4D4-4655-9D84-1A05B7C6DBA9}" type="pres">
      <dgm:prSet presAssocID="{6CECB193-A382-43AC-B5B9-C182FA091CD4}" presName="titleText2" presStyleLbl="fgAcc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7304DBBB-47D4-46FC-8411-B84841F69F92}" type="pres">
      <dgm:prSet presAssocID="{6CECB193-A382-43AC-B5B9-C182FA091CD4}" presName="rootConnector" presStyleLbl="node3" presStyleIdx="0" presStyleCnt="0"/>
      <dgm:spPr/>
      <dgm:t>
        <a:bodyPr/>
        <a:lstStyle/>
        <a:p>
          <a:endParaRPr lang="hu-HU"/>
        </a:p>
      </dgm:t>
    </dgm:pt>
    <dgm:pt modelId="{161988E6-B353-43B5-A29E-17FA091A16CF}" type="pres">
      <dgm:prSet presAssocID="{6CECB193-A382-43AC-B5B9-C182FA091CD4}" presName="hierChild4" presStyleCnt="0"/>
      <dgm:spPr/>
    </dgm:pt>
    <dgm:pt modelId="{84988FBC-AE2B-486B-81A3-42710A46717B}" type="pres">
      <dgm:prSet presAssocID="{6CECB193-A382-43AC-B5B9-C182FA091CD4}" presName="hierChild5" presStyleCnt="0"/>
      <dgm:spPr/>
    </dgm:pt>
    <dgm:pt modelId="{E327BE92-15BC-4C13-859D-F19D57E603BA}" type="pres">
      <dgm:prSet presAssocID="{7BB49B67-BC86-4860-8D96-40E17E29728B}" presName="Name37" presStyleLbl="parChTrans1D3" presStyleIdx="5" presStyleCnt="9"/>
      <dgm:spPr/>
      <dgm:t>
        <a:bodyPr/>
        <a:lstStyle/>
        <a:p>
          <a:endParaRPr lang="hu-HU"/>
        </a:p>
      </dgm:t>
    </dgm:pt>
    <dgm:pt modelId="{2A46B32B-B3E9-4FFF-A74D-124B7A0293E0}" type="pres">
      <dgm:prSet presAssocID="{1C54B863-FB9E-4A82-9A90-0951D695EADD}" presName="hierRoot2" presStyleCnt="0">
        <dgm:presLayoutVars>
          <dgm:hierBranch val="init"/>
        </dgm:presLayoutVars>
      </dgm:prSet>
      <dgm:spPr/>
    </dgm:pt>
    <dgm:pt modelId="{F6715752-C0B3-474D-9C11-E11F6D6EB1AE}" type="pres">
      <dgm:prSet presAssocID="{1C54B863-FB9E-4A82-9A90-0951D695EADD}" presName="rootComposite" presStyleCnt="0"/>
      <dgm:spPr/>
    </dgm:pt>
    <dgm:pt modelId="{F6CA698F-B241-4E3B-8D18-E81893915A5B}" type="pres">
      <dgm:prSet presAssocID="{1C54B863-FB9E-4A82-9A90-0951D695EADD}" presName="rootText" presStyleLbl="node1" presStyleIdx="7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4C7E5174-844E-4912-BB85-B55780D93030}" type="pres">
      <dgm:prSet presAssocID="{1C54B863-FB9E-4A82-9A90-0951D695EADD}" presName="titleText2" presStyleLbl="fgAcc1" presStyleIdx="7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F089096F-C5B1-424E-BFBE-A396CFE98710}" type="pres">
      <dgm:prSet presAssocID="{1C54B863-FB9E-4A82-9A90-0951D695EADD}" presName="rootConnector" presStyleLbl="node3" presStyleIdx="0" presStyleCnt="0"/>
      <dgm:spPr/>
      <dgm:t>
        <a:bodyPr/>
        <a:lstStyle/>
        <a:p>
          <a:endParaRPr lang="hu-HU"/>
        </a:p>
      </dgm:t>
    </dgm:pt>
    <dgm:pt modelId="{CDFA32C4-634B-4931-A514-3CB01C04CC81}" type="pres">
      <dgm:prSet presAssocID="{1C54B863-FB9E-4A82-9A90-0951D695EADD}" presName="hierChild4" presStyleCnt="0"/>
      <dgm:spPr/>
    </dgm:pt>
    <dgm:pt modelId="{3A121041-CE01-4158-9587-3EE9DAF8AD79}" type="pres">
      <dgm:prSet presAssocID="{1C54B863-FB9E-4A82-9A90-0951D695EADD}" presName="hierChild5" presStyleCnt="0"/>
      <dgm:spPr/>
    </dgm:pt>
    <dgm:pt modelId="{CCFAF63D-6362-4F16-BF0E-B103A3BC8714}" type="pres">
      <dgm:prSet presAssocID="{1A29C2CC-8459-45BB-ACD6-FFC42E2592F4}" presName="hierChild5" presStyleCnt="0"/>
      <dgm:spPr/>
    </dgm:pt>
    <dgm:pt modelId="{E7C5F6A3-2521-420C-8F9A-4347AF0322A3}" type="pres">
      <dgm:prSet presAssocID="{2DC80759-A91D-4ACF-8F82-85A8B7DD08FA}" presName="Name37" presStyleLbl="parChTrans1D2" presStyleIdx="2" presStyleCnt="3"/>
      <dgm:spPr/>
      <dgm:t>
        <a:bodyPr/>
        <a:lstStyle/>
        <a:p>
          <a:endParaRPr lang="hu-HU"/>
        </a:p>
      </dgm:t>
    </dgm:pt>
    <dgm:pt modelId="{C804BA2B-291A-4AA7-9DB9-345E12E0A2AE}" type="pres">
      <dgm:prSet presAssocID="{C8274481-12F6-4452-8A73-BB41153E47A4}" presName="hierRoot2" presStyleCnt="0">
        <dgm:presLayoutVars>
          <dgm:hierBranch val="init"/>
        </dgm:presLayoutVars>
      </dgm:prSet>
      <dgm:spPr/>
    </dgm:pt>
    <dgm:pt modelId="{A6F1880A-31DC-4CF2-A1D1-C64074D55897}" type="pres">
      <dgm:prSet presAssocID="{C8274481-12F6-4452-8A73-BB41153E47A4}" presName="rootComposite" presStyleCnt="0"/>
      <dgm:spPr/>
    </dgm:pt>
    <dgm:pt modelId="{3E97472A-D42A-47FB-A317-207F9B16E28D}" type="pres">
      <dgm:prSet presAssocID="{C8274481-12F6-4452-8A73-BB41153E47A4}" presName="rootText" presStyleLbl="node1" presStyleIdx="8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FA1B231A-4AA5-40A5-B605-E0C90DFCC10F}" type="pres">
      <dgm:prSet presAssocID="{C8274481-12F6-4452-8A73-BB41153E47A4}" presName="titleText2" presStyleLbl="fgAcc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1F089256-86E2-43F7-A136-49F1C64866F4}" type="pres">
      <dgm:prSet presAssocID="{C8274481-12F6-4452-8A73-BB41153E47A4}" presName="rootConnector" presStyleLbl="node2" presStyleIdx="0" presStyleCnt="0"/>
      <dgm:spPr/>
      <dgm:t>
        <a:bodyPr/>
        <a:lstStyle/>
        <a:p>
          <a:endParaRPr lang="hu-HU"/>
        </a:p>
      </dgm:t>
    </dgm:pt>
    <dgm:pt modelId="{E3F3CA85-6561-4333-AB74-78899F600B64}" type="pres">
      <dgm:prSet presAssocID="{C8274481-12F6-4452-8A73-BB41153E47A4}" presName="hierChild4" presStyleCnt="0"/>
      <dgm:spPr/>
    </dgm:pt>
    <dgm:pt modelId="{9B5DA33A-7383-4372-9CA1-54DD7DE1E52D}" type="pres">
      <dgm:prSet presAssocID="{FEC34DBC-E88B-4738-A7CD-EC9717F04A2D}" presName="Name37" presStyleLbl="parChTrans1D3" presStyleIdx="6" presStyleCnt="9"/>
      <dgm:spPr/>
      <dgm:t>
        <a:bodyPr/>
        <a:lstStyle/>
        <a:p>
          <a:endParaRPr lang="hu-HU"/>
        </a:p>
      </dgm:t>
    </dgm:pt>
    <dgm:pt modelId="{B1D6B8C5-806A-45B6-8462-6016A6AC5991}" type="pres">
      <dgm:prSet presAssocID="{FCB94C24-E5BB-4B6A-B3A6-2F1B7BA35A28}" presName="hierRoot2" presStyleCnt="0">
        <dgm:presLayoutVars>
          <dgm:hierBranch val="init"/>
        </dgm:presLayoutVars>
      </dgm:prSet>
      <dgm:spPr/>
    </dgm:pt>
    <dgm:pt modelId="{95CA5F7A-56A8-4F11-8566-6C4D5A0E4A6B}" type="pres">
      <dgm:prSet presAssocID="{FCB94C24-E5BB-4B6A-B3A6-2F1B7BA35A28}" presName="rootComposite" presStyleCnt="0"/>
      <dgm:spPr/>
    </dgm:pt>
    <dgm:pt modelId="{54006DF5-572D-4CDA-8B64-3DD48893130F}" type="pres">
      <dgm:prSet presAssocID="{FCB94C24-E5BB-4B6A-B3A6-2F1B7BA35A28}" presName="rootText" presStyleLbl="node1" presStyleIdx="9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77A40F5D-6089-4C22-A924-B96B20820D45}" type="pres">
      <dgm:prSet presAssocID="{FCB94C24-E5BB-4B6A-B3A6-2F1B7BA35A28}" presName="titleText2" presStyleLbl="fgAcc1" presStyleIdx="9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2A1217FA-249D-45B3-9E87-8C3A0C829911}" type="pres">
      <dgm:prSet presAssocID="{FCB94C24-E5BB-4B6A-B3A6-2F1B7BA35A28}" presName="rootConnector" presStyleLbl="node3" presStyleIdx="0" presStyleCnt="0"/>
      <dgm:spPr/>
      <dgm:t>
        <a:bodyPr/>
        <a:lstStyle/>
        <a:p>
          <a:endParaRPr lang="hu-HU"/>
        </a:p>
      </dgm:t>
    </dgm:pt>
    <dgm:pt modelId="{46CC585B-F06F-4A1C-ACB8-BE169481BFD4}" type="pres">
      <dgm:prSet presAssocID="{FCB94C24-E5BB-4B6A-B3A6-2F1B7BA35A28}" presName="hierChild4" presStyleCnt="0"/>
      <dgm:spPr/>
    </dgm:pt>
    <dgm:pt modelId="{B74E3A1E-A92A-4F02-8D38-4BC2C857C16C}" type="pres">
      <dgm:prSet presAssocID="{FCB94C24-E5BB-4B6A-B3A6-2F1B7BA35A28}" presName="hierChild5" presStyleCnt="0"/>
      <dgm:spPr/>
    </dgm:pt>
    <dgm:pt modelId="{D4238D77-8C4B-4E13-BE79-DBF030E7C148}" type="pres">
      <dgm:prSet presAssocID="{B172C334-BEC8-4A28-A27B-43C1F918F781}" presName="Name37" presStyleLbl="parChTrans1D3" presStyleIdx="7" presStyleCnt="9"/>
      <dgm:spPr/>
      <dgm:t>
        <a:bodyPr/>
        <a:lstStyle/>
        <a:p>
          <a:endParaRPr lang="hu-HU"/>
        </a:p>
      </dgm:t>
    </dgm:pt>
    <dgm:pt modelId="{B2E50F62-6C8D-4918-A146-541C66E5A28B}" type="pres">
      <dgm:prSet presAssocID="{D895278C-2AB2-41AF-AEBB-A5ABAB3F9DFB}" presName="hierRoot2" presStyleCnt="0">
        <dgm:presLayoutVars>
          <dgm:hierBranch val="init"/>
        </dgm:presLayoutVars>
      </dgm:prSet>
      <dgm:spPr/>
    </dgm:pt>
    <dgm:pt modelId="{F87F0491-E7C0-4D56-8899-5F5F770F33BB}" type="pres">
      <dgm:prSet presAssocID="{D895278C-2AB2-41AF-AEBB-A5ABAB3F9DFB}" presName="rootComposite" presStyleCnt="0"/>
      <dgm:spPr/>
    </dgm:pt>
    <dgm:pt modelId="{6146B5B4-3B0D-41C3-85D0-37835393E085}" type="pres">
      <dgm:prSet presAssocID="{D895278C-2AB2-41AF-AEBB-A5ABAB3F9DFB}" presName="rootText" presStyleLbl="node1" presStyleIdx="10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8C72A16D-BC28-4DC1-AAC4-2DC3E058202C}" type="pres">
      <dgm:prSet presAssocID="{D895278C-2AB2-41AF-AEBB-A5ABAB3F9DFB}" presName="titleText2" presStyleLbl="fgAcc1" presStyleIdx="1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C04E0D16-92D9-4CB5-903E-0CA3B7C7A3A2}" type="pres">
      <dgm:prSet presAssocID="{D895278C-2AB2-41AF-AEBB-A5ABAB3F9DFB}" presName="rootConnector" presStyleLbl="node3" presStyleIdx="0" presStyleCnt="0"/>
      <dgm:spPr/>
      <dgm:t>
        <a:bodyPr/>
        <a:lstStyle/>
        <a:p>
          <a:endParaRPr lang="hu-HU"/>
        </a:p>
      </dgm:t>
    </dgm:pt>
    <dgm:pt modelId="{E8F6174D-FFE3-4AF1-B94B-1CC5271F96F7}" type="pres">
      <dgm:prSet presAssocID="{D895278C-2AB2-41AF-AEBB-A5ABAB3F9DFB}" presName="hierChild4" presStyleCnt="0"/>
      <dgm:spPr/>
    </dgm:pt>
    <dgm:pt modelId="{51997E20-BA74-42A4-838A-5CD2B219AB00}" type="pres">
      <dgm:prSet presAssocID="{D895278C-2AB2-41AF-AEBB-A5ABAB3F9DFB}" presName="hierChild5" presStyleCnt="0"/>
      <dgm:spPr/>
    </dgm:pt>
    <dgm:pt modelId="{22745D3C-96B3-4674-89CD-6072778D54EC}" type="pres">
      <dgm:prSet presAssocID="{135D5C91-DBE7-4073-BADD-CC092DDE69FA}" presName="Name37" presStyleLbl="parChTrans1D3" presStyleIdx="8" presStyleCnt="9"/>
      <dgm:spPr/>
      <dgm:t>
        <a:bodyPr/>
        <a:lstStyle/>
        <a:p>
          <a:endParaRPr lang="hu-HU"/>
        </a:p>
      </dgm:t>
    </dgm:pt>
    <dgm:pt modelId="{3D5F4404-4CE9-48F7-9685-BE1FB1C4B223}" type="pres">
      <dgm:prSet presAssocID="{3464F3BD-3F31-456A-8B9E-C2B245450D6C}" presName="hierRoot2" presStyleCnt="0">
        <dgm:presLayoutVars>
          <dgm:hierBranch val="init"/>
        </dgm:presLayoutVars>
      </dgm:prSet>
      <dgm:spPr/>
    </dgm:pt>
    <dgm:pt modelId="{FAD11D11-3B45-49F9-A232-94B81809C83B}" type="pres">
      <dgm:prSet presAssocID="{3464F3BD-3F31-456A-8B9E-C2B245450D6C}" presName="rootComposite" presStyleCnt="0"/>
      <dgm:spPr/>
    </dgm:pt>
    <dgm:pt modelId="{0252B69C-EEF7-4129-894C-51FB694FDE8E}" type="pres">
      <dgm:prSet presAssocID="{3464F3BD-3F31-456A-8B9E-C2B245450D6C}" presName="rootText" presStyleLbl="node1" presStyleIdx="11" presStyleCnt="12">
        <dgm:presLayoutVars>
          <dgm:chMax/>
          <dgm:chPref val="3"/>
        </dgm:presLayoutVars>
      </dgm:prSet>
      <dgm:spPr/>
      <dgm:t>
        <a:bodyPr/>
        <a:lstStyle/>
        <a:p>
          <a:endParaRPr lang="hu-HU"/>
        </a:p>
      </dgm:t>
    </dgm:pt>
    <dgm:pt modelId="{8C2FFDCC-13A0-4398-9402-94F1F207E88B}" type="pres">
      <dgm:prSet presAssocID="{3464F3BD-3F31-456A-8B9E-C2B245450D6C}" presName="titleText2" presStyleLbl="fgAcc1" presStyleIdx="11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hu-HU"/>
        </a:p>
      </dgm:t>
    </dgm:pt>
    <dgm:pt modelId="{2424DBBB-ADDC-4044-82D8-E60B98371A6A}" type="pres">
      <dgm:prSet presAssocID="{3464F3BD-3F31-456A-8B9E-C2B245450D6C}" presName="rootConnector" presStyleLbl="node3" presStyleIdx="0" presStyleCnt="0"/>
      <dgm:spPr/>
      <dgm:t>
        <a:bodyPr/>
        <a:lstStyle/>
        <a:p>
          <a:endParaRPr lang="hu-HU"/>
        </a:p>
      </dgm:t>
    </dgm:pt>
    <dgm:pt modelId="{797ADCFC-87E0-4D1C-905F-A195ACB964A8}" type="pres">
      <dgm:prSet presAssocID="{3464F3BD-3F31-456A-8B9E-C2B245450D6C}" presName="hierChild4" presStyleCnt="0"/>
      <dgm:spPr/>
    </dgm:pt>
    <dgm:pt modelId="{2F52974C-2DCC-4D6D-83BF-5EC008982A6C}" type="pres">
      <dgm:prSet presAssocID="{3464F3BD-3F31-456A-8B9E-C2B245450D6C}" presName="hierChild5" presStyleCnt="0"/>
      <dgm:spPr/>
    </dgm:pt>
    <dgm:pt modelId="{D58A3161-1F17-4BD7-A0F1-54BDAE51833A}" type="pres">
      <dgm:prSet presAssocID="{C8274481-12F6-4452-8A73-BB41153E47A4}" presName="hierChild5" presStyleCnt="0"/>
      <dgm:spPr/>
    </dgm:pt>
    <dgm:pt modelId="{D1AD0171-7947-4919-A3BE-73DF9A9A7D79}" type="pres">
      <dgm:prSet presAssocID="{7AD5492E-F109-43B4-8C24-F680ECA2C47F}" presName="hierChild3" presStyleCnt="0"/>
      <dgm:spPr/>
    </dgm:pt>
  </dgm:ptLst>
  <dgm:cxnLst>
    <dgm:cxn modelId="{3199867A-F1A7-4041-909A-C97A8342F3AF}" type="presOf" srcId="{FCB94C24-E5BB-4B6A-B3A6-2F1B7BA35A28}" destId="{54006DF5-572D-4CDA-8B64-3DD48893130F}" srcOrd="0" destOrd="0" presId="urn:microsoft.com/office/officeart/2008/layout/NameandTitleOrganizationalChart"/>
    <dgm:cxn modelId="{BCC93BEE-F2A5-4359-B394-37029CC47DB8}" type="presOf" srcId="{E4AC61CA-1562-4B85-A915-B722F73D83D0}" destId="{A89AF3E4-5A95-4EA1-94BD-0FD1E0CD7EA4}" srcOrd="0" destOrd="0" presId="urn:microsoft.com/office/officeart/2008/layout/NameandTitleOrganizationalChart"/>
    <dgm:cxn modelId="{73E15B41-ED7B-4871-8B8D-08ADB2BA8154}" type="presOf" srcId="{88C52BCE-D613-46F0-A706-A29BDAE8A9A9}" destId="{D2C5D541-EC7C-4DF5-8AEA-96ADE8289412}" srcOrd="0" destOrd="0" presId="urn:microsoft.com/office/officeart/2008/layout/NameandTitleOrganizationalChart"/>
    <dgm:cxn modelId="{714B3306-AC3D-4520-8D09-5FA6134C4398}" type="presOf" srcId="{29963668-F659-4680-84B3-E6FA4ED8D190}" destId="{84FD8F75-8AF9-4189-98E0-A43D7E89DFBA}" srcOrd="0" destOrd="0" presId="urn:microsoft.com/office/officeart/2008/layout/NameandTitleOrganizationalChart"/>
    <dgm:cxn modelId="{0FA38439-3C5B-418A-B9ED-5ABD45ED8AB5}" type="presOf" srcId="{6ABD87E0-64A3-48AB-BE31-D4212A38760A}" destId="{E31AC487-DDDB-490F-93B6-73EECE939D0D}" srcOrd="0" destOrd="0" presId="urn:microsoft.com/office/officeart/2008/layout/NameandTitleOrganizationalChart"/>
    <dgm:cxn modelId="{D07A93BA-0E8A-4112-9617-8196E226ADDD}" srcId="{C8274481-12F6-4452-8A73-BB41153E47A4}" destId="{3464F3BD-3F31-456A-8B9E-C2B245450D6C}" srcOrd="2" destOrd="0" parTransId="{135D5C91-DBE7-4073-BADD-CC092DDE69FA}" sibTransId="{F815FFC8-1C4B-4D93-BCD1-4A2E63255D66}"/>
    <dgm:cxn modelId="{8935C374-FA67-4C5B-9B6D-C7CD9EAA8116}" type="presOf" srcId="{1C54B863-FB9E-4A82-9A90-0951D695EADD}" destId="{F6CA698F-B241-4E3B-8D18-E81893915A5B}" srcOrd="0" destOrd="0" presId="urn:microsoft.com/office/officeart/2008/layout/NameandTitleOrganizationalChart"/>
    <dgm:cxn modelId="{9A4D18F4-9532-4D4C-B12F-33F69E38DE46}" type="presOf" srcId="{1C54B863-FB9E-4A82-9A90-0951D695EADD}" destId="{F089096F-C5B1-424E-BFBE-A396CFE98710}" srcOrd="1" destOrd="0" presId="urn:microsoft.com/office/officeart/2008/layout/NameandTitleOrganizationalChart"/>
    <dgm:cxn modelId="{B2A712BB-71DC-40AE-81A6-03BED429E34D}" type="presOf" srcId="{F30823F6-DF9E-4A68-9928-3CDD439DE0E3}" destId="{F287B08B-6A10-4A83-A4A4-191226765D82}" srcOrd="1" destOrd="0" presId="urn:microsoft.com/office/officeart/2008/layout/NameandTitleOrganizationalChart"/>
    <dgm:cxn modelId="{269EA715-598C-4869-BC5B-E2F11C057352}" type="presOf" srcId="{D895278C-2AB2-41AF-AEBB-A5ABAB3F9DFB}" destId="{6146B5B4-3B0D-41C3-85D0-37835393E085}" srcOrd="0" destOrd="0" presId="urn:microsoft.com/office/officeart/2008/layout/NameandTitleOrganizationalChart"/>
    <dgm:cxn modelId="{F47CFEC0-331C-4783-892A-E2E6E6CAC659}" srcId="{1A29C2CC-8459-45BB-ACD6-FFC42E2592F4}" destId="{1C54B863-FB9E-4A82-9A90-0951D695EADD}" srcOrd="2" destOrd="0" parTransId="{7BB49B67-BC86-4860-8D96-40E17E29728B}" sibTransId="{002E0D5D-761B-4D8C-9D2A-D97BAE46E280}"/>
    <dgm:cxn modelId="{4DA54032-255F-4687-9F76-875A346D17E9}" type="presOf" srcId="{AC71549B-C896-4E41-A6C6-C3F77C56D4EB}" destId="{FA1B231A-4AA5-40A5-B605-E0C90DFCC10F}" srcOrd="0" destOrd="0" presId="urn:microsoft.com/office/officeart/2008/layout/NameandTitleOrganizationalChart"/>
    <dgm:cxn modelId="{13C75870-ED7C-46D9-99C1-23B1C9B22B64}" type="presOf" srcId="{3464F3BD-3F31-456A-8B9E-C2B245450D6C}" destId="{0252B69C-EEF7-4129-894C-51FB694FDE8E}" srcOrd="0" destOrd="0" presId="urn:microsoft.com/office/officeart/2008/layout/NameandTitleOrganizationalChart"/>
    <dgm:cxn modelId="{4E933592-9074-4FF1-892E-3A2BFDF5D90B}" type="presOf" srcId="{1A6B1990-FA0A-4D52-8913-D78EC9DC05FE}" destId="{A991238B-5836-427F-987B-3F04BF9AB343}" srcOrd="0" destOrd="0" presId="urn:microsoft.com/office/officeart/2008/layout/NameandTitleOrganizationalChart"/>
    <dgm:cxn modelId="{C5C0FB70-8EF7-4736-A4AD-ED4F0026CCDA}" srcId="{1A6B1990-FA0A-4D52-8913-D78EC9DC05FE}" destId="{7AD5492E-F109-43B4-8C24-F680ECA2C47F}" srcOrd="0" destOrd="0" parTransId="{82BB93C3-19E9-44E7-AB4A-FC80F20AFA6F}" sibTransId="{29963668-F659-4680-84B3-E6FA4ED8D190}"/>
    <dgm:cxn modelId="{AA21ED2E-E178-4DD6-879A-B70FACF96A71}" type="presOf" srcId="{EEF31970-6A6F-4B84-9526-23F51CB0EF8E}" destId="{D1192831-FE82-44F1-AF10-C01D0D296BA9}" srcOrd="0" destOrd="0" presId="urn:microsoft.com/office/officeart/2008/layout/NameandTitleOrganizationalChart"/>
    <dgm:cxn modelId="{1E77AECD-D06A-413D-90ED-D4F20C012D29}" type="presOf" srcId="{6CECB193-A382-43AC-B5B9-C182FA091CD4}" destId="{7304DBBB-47D4-46FC-8411-B84841F69F92}" srcOrd="1" destOrd="0" presId="urn:microsoft.com/office/officeart/2008/layout/NameandTitleOrganizationalChart"/>
    <dgm:cxn modelId="{FD6DF7D8-7656-45F8-9A04-A405737BB5CC}" type="presOf" srcId="{32B5535A-1B47-4B42-8864-55390236E3A2}" destId="{77A40F5D-6089-4C22-A924-B96B20820D45}" srcOrd="0" destOrd="0" presId="urn:microsoft.com/office/officeart/2008/layout/NameandTitleOrganizationalChart"/>
    <dgm:cxn modelId="{41E4635C-9E75-4015-940C-263330AC25DC}" type="presOf" srcId="{FEC34DBC-E88B-4738-A7CD-EC9717F04A2D}" destId="{9B5DA33A-7383-4372-9CA1-54DD7DE1E52D}" srcOrd="0" destOrd="0" presId="urn:microsoft.com/office/officeart/2008/layout/NameandTitleOrganizationalChart"/>
    <dgm:cxn modelId="{E0902C7B-50FC-4743-BC6A-F9E9A4E4B1A8}" type="presOf" srcId="{F815FFC8-1C4B-4D93-BCD1-4A2E63255D66}" destId="{8C2FFDCC-13A0-4398-9402-94F1F207E88B}" srcOrd="0" destOrd="0" presId="urn:microsoft.com/office/officeart/2008/layout/NameandTitleOrganizationalChart"/>
    <dgm:cxn modelId="{94188260-5AFA-4EC3-B038-A1C57A35F893}" type="presOf" srcId="{B7B924AD-C2FA-43C9-A02A-E3002C66E20D}" destId="{93FD204B-1FBF-4025-85AD-0E8633D74E3A}" srcOrd="0" destOrd="0" presId="urn:microsoft.com/office/officeart/2008/layout/NameandTitleOrganizationalChart"/>
    <dgm:cxn modelId="{12F65F48-FB4E-4244-89E8-AC07C59E5CC8}" srcId="{7AD5492E-F109-43B4-8C24-F680ECA2C47F}" destId="{1A29C2CC-8459-45BB-ACD6-FFC42E2592F4}" srcOrd="1" destOrd="0" parTransId="{B7B924AD-C2FA-43C9-A02A-E3002C66E20D}" sibTransId="{001EDE03-D2E3-4275-B3B3-2E4825304CC3}"/>
    <dgm:cxn modelId="{5BC32CB9-D6BA-48B9-853E-A1AEF2A88A5C}" srcId="{C8274481-12F6-4452-8A73-BB41153E47A4}" destId="{D895278C-2AB2-41AF-AEBB-A5ABAB3F9DFB}" srcOrd="1" destOrd="0" parTransId="{B172C334-BEC8-4A28-A27B-43C1F918F781}" sibTransId="{B2221537-3228-44C6-9C4A-30DACDE1C2A5}"/>
    <dgm:cxn modelId="{E24186B3-A7B3-4382-A12E-D3769CD229B4}" type="presOf" srcId="{1A29C2CC-8459-45BB-ACD6-FFC42E2592F4}" destId="{8B8D0A4A-FCC8-4192-93CD-6656B323D5C7}" srcOrd="0" destOrd="0" presId="urn:microsoft.com/office/officeart/2008/layout/NameandTitleOrganizationalChart"/>
    <dgm:cxn modelId="{03E67124-18B0-4461-8943-E4363DB8926A}" type="presOf" srcId="{001EDE03-D2E3-4275-B3B3-2E4825304CC3}" destId="{11717DB6-B2FA-4795-92E8-D04501168050}" srcOrd="0" destOrd="0" presId="urn:microsoft.com/office/officeart/2008/layout/NameandTitleOrganizationalChart"/>
    <dgm:cxn modelId="{6A08065C-3168-4346-A6BA-13072C80C14A}" type="presOf" srcId="{135D5C91-DBE7-4073-BADD-CC092DDE69FA}" destId="{22745D3C-96B3-4674-89CD-6072778D54EC}" srcOrd="0" destOrd="0" presId="urn:microsoft.com/office/officeart/2008/layout/NameandTitleOrganizationalChart"/>
    <dgm:cxn modelId="{C7017186-6F06-4822-A390-F0C944DB4B97}" srcId="{1A29C2CC-8459-45BB-ACD6-FFC42E2592F4}" destId="{6CECB193-A382-43AC-B5B9-C182FA091CD4}" srcOrd="1" destOrd="0" parTransId="{6ABD87E0-64A3-48AB-BE31-D4212A38760A}" sibTransId="{4935FFD4-9444-4EAF-9D61-CA474E94B006}"/>
    <dgm:cxn modelId="{5283152F-CF26-4BD0-A1CA-6A2F83DD1D58}" type="presOf" srcId="{7AD5492E-F109-43B4-8C24-F680ECA2C47F}" destId="{EBB7F3B3-20DD-4997-BA12-D252636BF3BD}" srcOrd="0" destOrd="0" presId="urn:microsoft.com/office/officeart/2008/layout/NameandTitleOrganizationalChart"/>
    <dgm:cxn modelId="{9116BA6F-2C26-4F34-91F9-992228861313}" type="presOf" srcId="{323BEC39-0CF1-46A2-8971-A3048AD037C6}" destId="{42C86598-38D3-4E38-A7B5-BFE84F1F66D7}" srcOrd="0" destOrd="0" presId="urn:microsoft.com/office/officeart/2008/layout/NameandTitleOrganizationalChart"/>
    <dgm:cxn modelId="{E46F41FB-2855-4635-9D1D-7A0AE232A6BC}" type="presOf" srcId="{C8274481-12F6-4452-8A73-BB41153E47A4}" destId="{1F089256-86E2-43F7-A136-49F1C64866F4}" srcOrd="1" destOrd="0" presId="urn:microsoft.com/office/officeart/2008/layout/NameandTitleOrganizationalChart"/>
    <dgm:cxn modelId="{3ABD2463-A945-40D8-8CDD-D0C2CD84EBC4}" type="presOf" srcId="{95DA021A-AF3B-4E8C-B114-21144ECE487C}" destId="{67542EA2-5A76-40BE-ACC3-D23251A67B7A}" srcOrd="0" destOrd="0" presId="urn:microsoft.com/office/officeart/2008/layout/NameandTitleOrganizationalChart"/>
    <dgm:cxn modelId="{2A0F210B-5B83-4329-B54F-24E81C338B7D}" srcId="{F30823F6-DF9E-4A68-9928-3CDD439DE0E3}" destId="{323BEC39-0CF1-46A2-8971-A3048AD037C6}" srcOrd="0" destOrd="0" parTransId="{95DA021A-AF3B-4E8C-B114-21144ECE487C}" sibTransId="{4221037E-B5EE-4EE0-A31D-F78182A519E9}"/>
    <dgm:cxn modelId="{8BDF9E0B-B4A2-4E7D-8A6E-8A0D540082AD}" srcId="{7AD5492E-F109-43B4-8C24-F680ECA2C47F}" destId="{F30823F6-DF9E-4A68-9928-3CDD439DE0E3}" srcOrd="0" destOrd="0" parTransId="{88C52BCE-D613-46F0-A706-A29BDAE8A9A9}" sibTransId="{75125659-04F8-4D99-8B18-56F5A0889E99}"/>
    <dgm:cxn modelId="{22A2D15A-1094-4479-80E3-793BCC03D44E}" srcId="{F30823F6-DF9E-4A68-9928-3CDD439DE0E3}" destId="{1B532601-FAEE-4BE7-9F7C-C2CEEB50F081}" srcOrd="1" destOrd="0" parTransId="{BE2DF63B-E240-4C07-8513-DB35835E2506}" sibTransId="{45942BAD-0B58-4D83-B430-0FBF2BAAC07E}"/>
    <dgm:cxn modelId="{7286247C-7E19-4534-BD42-87945C05789A}" type="presOf" srcId="{1A29C2CC-8459-45BB-ACD6-FFC42E2592F4}" destId="{DF6B9C4D-58A2-48BB-A41F-1206FD57EFBB}" srcOrd="1" destOrd="0" presId="urn:microsoft.com/office/officeart/2008/layout/NameandTitleOrganizationalChart"/>
    <dgm:cxn modelId="{785583C4-9558-4279-A9BA-8FD67B6D327A}" type="presOf" srcId="{45942BAD-0B58-4D83-B430-0FBF2BAAC07E}" destId="{50E8081A-C384-4BF6-9ED4-F691980C72C6}" srcOrd="0" destOrd="0" presId="urn:microsoft.com/office/officeart/2008/layout/NameandTitleOrganizationalChart"/>
    <dgm:cxn modelId="{4C60DC9C-DA7E-4E34-9BA4-71F25480B113}" type="presOf" srcId="{C8274481-12F6-4452-8A73-BB41153E47A4}" destId="{3E97472A-D42A-47FB-A317-207F9B16E28D}" srcOrd="0" destOrd="0" presId="urn:microsoft.com/office/officeart/2008/layout/NameandTitleOrganizationalChart"/>
    <dgm:cxn modelId="{5944AD61-8365-4E3C-83BD-E19184C73FA0}" srcId="{F30823F6-DF9E-4A68-9928-3CDD439DE0E3}" destId="{D3867B3B-E0A5-435D-98AE-3BB260282CE8}" srcOrd="2" destOrd="0" parTransId="{C6C3F6DA-9666-4F7D-90F5-A1AD7CD1EF64}" sibTransId="{497287BC-55D9-4222-99A4-9AE127EFD45D}"/>
    <dgm:cxn modelId="{6F972329-260C-46A1-A503-041F9BF3B0AD}" srcId="{7AD5492E-F109-43B4-8C24-F680ECA2C47F}" destId="{C8274481-12F6-4452-8A73-BB41153E47A4}" srcOrd="2" destOrd="0" parTransId="{2DC80759-A91D-4ACF-8F82-85A8B7DD08FA}" sibTransId="{AC71549B-C896-4E41-A6C6-C3F77C56D4EB}"/>
    <dgm:cxn modelId="{CD24A530-F396-496A-A8A6-4783C2E2689B}" type="presOf" srcId="{4A911ACB-9FC7-42EC-BBF6-6C7A14076891}" destId="{38D5DE3D-1DBF-4710-AD8D-C1BE9E4D0EFF}" srcOrd="0" destOrd="0" presId="urn:microsoft.com/office/officeart/2008/layout/NameandTitleOrganizationalChart"/>
    <dgm:cxn modelId="{981AF1CA-F281-4672-9376-43B491410B89}" srcId="{C8274481-12F6-4452-8A73-BB41153E47A4}" destId="{FCB94C24-E5BB-4B6A-B3A6-2F1B7BA35A28}" srcOrd="0" destOrd="0" parTransId="{FEC34DBC-E88B-4738-A7CD-EC9717F04A2D}" sibTransId="{32B5535A-1B47-4B42-8864-55390236E3A2}"/>
    <dgm:cxn modelId="{DFAD852F-69B6-4F82-B78B-A01A21F7D072}" type="presOf" srcId="{497287BC-55D9-4222-99A4-9AE127EFD45D}" destId="{71F3D900-E9D1-4DA5-96CB-A748B0D4A347}" srcOrd="0" destOrd="0" presId="urn:microsoft.com/office/officeart/2008/layout/NameandTitleOrganizationalChart"/>
    <dgm:cxn modelId="{60698832-7795-4102-9C84-35B8FB3E4476}" type="presOf" srcId="{F30823F6-DF9E-4A68-9928-3CDD439DE0E3}" destId="{9C35C7CE-8DE6-40EA-8A76-CE9AE7643F10}" srcOrd="0" destOrd="0" presId="urn:microsoft.com/office/officeart/2008/layout/NameandTitleOrganizationalChart"/>
    <dgm:cxn modelId="{0C7542B1-2B35-4E74-9412-61EF53FA070C}" type="presOf" srcId="{7BB49B67-BC86-4860-8D96-40E17E29728B}" destId="{E327BE92-15BC-4C13-859D-F19D57E603BA}" srcOrd="0" destOrd="0" presId="urn:microsoft.com/office/officeart/2008/layout/NameandTitleOrganizationalChart"/>
    <dgm:cxn modelId="{BA96773D-8928-4615-B1E0-6636687976ED}" type="presOf" srcId="{6CECB193-A382-43AC-B5B9-C182FA091CD4}" destId="{4D197DEA-39A1-47E5-9AF8-4A591C2BD6A8}" srcOrd="0" destOrd="0" presId="urn:microsoft.com/office/officeart/2008/layout/NameandTitleOrganizationalChart"/>
    <dgm:cxn modelId="{0F72B6BE-A16E-4966-AD38-BDA52ADEC866}" type="presOf" srcId="{D3867B3B-E0A5-435D-98AE-3BB260282CE8}" destId="{3ECCF5C6-6C2C-49EA-95E1-596E7D44D4EA}" srcOrd="0" destOrd="0" presId="urn:microsoft.com/office/officeart/2008/layout/NameandTitleOrganizationalChart"/>
    <dgm:cxn modelId="{A605BC3D-24CD-41B4-BB2A-076258298DB0}" type="presOf" srcId="{1B532601-FAEE-4BE7-9F7C-C2CEEB50F081}" destId="{E4FF7BE9-8BC2-483A-BCD7-4D5420EEF78D}" srcOrd="1" destOrd="0" presId="urn:microsoft.com/office/officeart/2008/layout/NameandTitleOrganizationalChart"/>
    <dgm:cxn modelId="{637547C0-909C-4985-A31E-BD83B864A61D}" type="presOf" srcId="{75125659-04F8-4D99-8B18-56F5A0889E99}" destId="{63C7E390-A3CD-4988-BBB7-67C29ECBDAC6}" srcOrd="0" destOrd="0" presId="urn:microsoft.com/office/officeart/2008/layout/NameandTitleOrganizationalChart"/>
    <dgm:cxn modelId="{644339D6-4B1D-4496-9B29-8B2BDE122F71}" type="presOf" srcId="{4935FFD4-9444-4EAF-9D61-CA474E94B006}" destId="{F34A8BEA-B4D4-4655-9D84-1A05B7C6DBA9}" srcOrd="0" destOrd="0" presId="urn:microsoft.com/office/officeart/2008/layout/NameandTitleOrganizationalChart"/>
    <dgm:cxn modelId="{493F8D29-76DB-4F68-A0FF-E1EFD9BB0401}" type="presOf" srcId="{BE2DF63B-E240-4C07-8513-DB35835E2506}" destId="{D14D6C07-C632-4793-A42D-2BA713A6752D}" srcOrd="0" destOrd="0" presId="urn:microsoft.com/office/officeart/2008/layout/NameandTitleOrganizationalChart"/>
    <dgm:cxn modelId="{EC98B238-413E-4708-B7C6-CD4906025062}" type="presOf" srcId="{323BEC39-0CF1-46A2-8971-A3048AD037C6}" destId="{56DC68DF-20D3-49C6-9651-E931BB97B375}" srcOrd="1" destOrd="0" presId="urn:microsoft.com/office/officeart/2008/layout/NameandTitleOrganizationalChart"/>
    <dgm:cxn modelId="{5369DF63-09AA-4208-A7F5-B7FC0C4F9788}" type="presOf" srcId="{B2221537-3228-44C6-9C4A-30DACDE1C2A5}" destId="{8C72A16D-BC28-4DC1-AAC4-2DC3E058202C}" srcOrd="0" destOrd="0" presId="urn:microsoft.com/office/officeart/2008/layout/NameandTitleOrganizationalChart"/>
    <dgm:cxn modelId="{557D97FE-CBFC-4A2A-A5F3-17A8B40D15CC}" type="presOf" srcId="{2DC80759-A91D-4ACF-8F82-85A8B7DD08FA}" destId="{E7C5F6A3-2521-420C-8F9A-4347AF0322A3}" srcOrd="0" destOrd="0" presId="urn:microsoft.com/office/officeart/2008/layout/NameandTitleOrganizationalChart"/>
    <dgm:cxn modelId="{69D79E7B-A6B6-4A58-8023-25345A8A54BF}" type="presOf" srcId="{4221037E-B5EE-4EE0-A31D-F78182A519E9}" destId="{5DBABEC6-4BD1-4A87-8180-6A9723072C6D}" srcOrd="0" destOrd="0" presId="urn:microsoft.com/office/officeart/2008/layout/NameandTitleOrganizationalChart"/>
    <dgm:cxn modelId="{89BE5044-9412-4033-9D50-259965F29E7F}" type="presOf" srcId="{3464F3BD-3F31-456A-8B9E-C2B245450D6C}" destId="{2424DBBB-ADDC-4044-82D8-E60B98371A6A}" srcOrd="1" destOrd="0" presId="urn:microsoft.com/office/officeart/2008/layout/NameandTitleOrganizationalChart"/>
    <dgm:cxn modelId="{63EED95E-1ACE-4DEA-A00D-6E2FA851650E}" type="presOf" srcId="{FCB94C24-E5BB-4B6A-B3A6-2F1B7BA35A28}" destId="{2A1217FA-249D-45B3-9E87-8C3A0C829911}" srcOrd="1" destOrd="0" presId="urn:microsoft.com/office/officeart/2008/layout/NameandTitleOrganizationalChart"/>
    <dgm:cxn modelId="{852C2A74-F2B4-4D44-97FB-A1DAB644324F}" type="presOf" srcId="{1B532601-FAEE-4BE7-9F7C-C2CEEB50F081}" destId="{DE302415-2729-4F5A-89A2-5C09182B6FBA}" srcOrd="0" destOrd="0" presId="urn:microsoft.com/office/officeart/2008/layout/NameandTitleOrganizationalChart"/>
    <dgm:cxn modelId="{F312D561-57C5-42EE-8292-666245A26C6B}" type="presOf" srcId="{D3867B3B-E0A5-435D-98AE-3BB260282CE8}" destId="{872ADE41-0E1C-4C0E-9D04-DC6D1164F75B}" srcOrd="1" destOrd="0" presId="urn:microsoft.com/office/officeart/2008/layout/NameandTitleOrganizationalChart"/>
    <dgm:cxn modelId="{AFF3FFB8-9BB0-4599-A162-6E745548AE46}" srcId="{1A29C2CC-8459-45BB-ACD6-FFC42E2592F4}" destId="{EEF31970-6A6F-4B84-9526-23F51CB0EF8E}" srcOrd="0" destOrd="0" parTransId="{4A911ACB-9FC7-42EC-BBF6-6C7A14076891}" sibTransId="{E4AC61CA-1562-4B85-A915-B722F73D83D0}"/>
    <dgm:cxn modelId="{D299F48B-AD7C-4FB3-875F-4B3704325516}" type="presOf" srcId="{C6C3F6DA-9666-4F7D-90F5-A1AD7CD1EF64}" destId="{D96653CB-C32D-479C-8163-724F16133184}" srcOrd="0" destOrd="0" presId="urn:microsoft.com/office/officeart/2008/layout/NameandTitleOrganizationalChart"/>
    <dgm:cxn modelId="{723B2B0C-B496-4278-80F0-3E4E77196B9A}" type="presOf" srcId="{EEF31970-6A6F-4B84-9526-23F51CB0EF8E}" destId="{5986C568-0EC8-455C-96C2-687E0CD65CF0}" srcOrd="1" destOrd="0" presId="urn:microsoft.com/office/officeart/2008/layout/NameandTitleOrganizationalChart"/>
    <dgm:cxn modelId="{62D27983-C280-45F9-B9BB-DFC4DBC39667}" type="presOf" srcId="{002E0D5D-761B-4D8C-9D2A-D97BAE46E280}" destId="{4C7E5174-844E-4912-BB85-B55780D93030}" srcOrd="0" destOrd="0" presId="urn:microsoft.com/office/officeart/2008/layout/NameandTitleOrganizationalChart"/>
    <dgm:cxn modelId="{46EA19C9-B321-49C3-8E67-5E6FDB3D648B}" type="presOf" srcId="{B172C334-BEC8-4A28-A27B-43C1F918F781}" destId="{D4238D77-8C4B-4E13-BE79-DBF030E7C148}" srcOrd="0" destOrd="0" presId="urn:microsoft.com/office/officeart/2008/layout/NameandTitleOrganizationalChart"/>
    <dgm:cxn modelId="{E89D107C-BFFF-4424-9E45-016B87DE4C97}" type="presOf" srcId="{7AD5492E-F109-43B4-8C24-F680ECA2C47F}" destId="{7DE898F0-1B99-469C-B1F4-90AF8FA98E4F}" srcOrd="1" destOrd="0" presId="urn:microsoft.com/office/officeart/2008/layout/NameandTitleOrganizationalChart"/>
    <dgm:cxn modelId="{28E13B58-A417-40E1-9EAB-343EB24A8DE9}" type="presOf" srcId="{D895278C-2AB2-41AF-AEBB-A5ABAB3F9DFB}" destId="{C04E0D16-92D9-4CB5-903E-0CA3B7C7A3A2}" srcOrd="1" destOrd="0" presId="urn:microsoft.com/office/officeart/2008/layout/NameandTitleOrganizationalChart"/>
    <dgm:cxn modelId="{48372022-BD84-46D5-A306-D807A6FBA55A}" type="presParOf" srcId="{A991238B-5836-427F-987B-3F04BF9AB343}" destId="{5E6339B5-63C4-4F38-A014-E652206EF78D}" srcOrd="0" destOrd="0" presId="urn:microsoft.com/office/officeart/2008/layout/NameandTitleOrganizationalChart"/>
    <dgm:cxn modelId="{F5949583-91EC-441C-AD7E-D5A03F2970CD}" type="presParOf" srcId="{5E6339B5-63C4-4F38-A014-E652206EF78D}" destId="{1CAE3289-56ED-4CA5-B05E-E875B03FED94}" srcOrd="0" destOrd="0" presId="urn:microsoft.com/office/officeart/2008/layout/NameandTitleOrganizationalChart"/>
    <dgm:cxn modelId="{0DA2FA60-14F0-4DBE-A583-7A9C9609B73B}" type="presParOf" srcId="{1CAE3289-56ED-4CA5-B05E-E875B03FED94}" destId="{EBB7F3B3-20DD-4997-BA12-D252636BF3BD}" srcOrd="0" destOrd="0" presId="urn:microsoft.com/office/officeart/2008/layout/NameandTitleOrganizationalChart"/>
    <dgm:cxn modelId="{12E00C97-6D14-42B0-BC40-C300FA722624}" type="presParOf" srcId="{1CAE3289-56ED-4CA5-B05E-E875B03FED94}" destId="{84FD8F75-8AF9-4189-98E0-A43D7E89DFBA}" srcOrd="1" destOrd="0" presId="urn:microsoft.com/office/officeart/2008/layout/NameandTitleOrganizationalChart"/>
    <dgm:cxn modelId="{361BFB65-A464-42E9-AC99-CB1D796C972B}" type="presParOf" srcId="{1CAE3289-56ED-4CA5-B05E-E875B03FED94}" destId="{7DE898F0-1B99-469C-B1F4-90AF8FA98E4F}" srcOrd="2" destOrd="0" presId="urn:microsoft.com/office/officeart/2008/layout/NameandTitleOrganizationalChart"/>
    <dgm:cxn modelId="{8EA931CF-E211-4F6C-93D5-E89291758457}" type="presParOf" srcId="{5E6339B5-63C4-4F38-A014-E652206EF78D}" destId="{DD042C5F-BCE9-4415-B1B4-0E0A1275DAF7}" srcOrd="1" destOrd="0" presId="urn:microsoft.com/office/officeart/2008/layout/NameandTitleOrganizationalChart"/>
    <dgm:cxn modelId="{11F19E35-0AD6-4BCF-A64C-AE7D379A8B24}" type="presParOf" srcId="{DD042C5F-BCE9-4415-B1B4-0E0A1275DAF7}" destId="{D2C5D541-EC7C-4DF5-8AEA-96ADE8289412}" srcOrd="0" destOrd="0" presId="urn:microsoft.com/office/officeart/2008/layout/NameandTitleOrganizationalChart"/>
    <dgm:cxn modelId="{2DFC9A4E-C43C-4DEC-A5CD-CC692095E963}" type="presParOf" srcId="{DD042C5F-BCE9-4415-B1B4-0E0A1275DAF7}" destId="{A63229FB-A01C-43CE-8B5D-ADFE3D0B4237}" srcOrd="1" destOrd="0" presId="urn:microsoft.com/office/officeart/2008/layout/NameandTitleOrganizationalChart"/>
    <dgm:cxn modelId="{AAD657C9-0AD3-44DC-852F-CA401FA3C79B}" type="presParOf" srcId="{A63229FB-A01C-43CE-8B5D-ADFE3D0B4237}" destId="{B0AF26EA-C2B5-48EA-B975-2BDC5D9A48FC}" srcOrd="0" destOrd="0" presId="urn:microsoft.com/office/officeart/2008/layout/NameandTitleOrganizationalChart"/>
    <dgm:cxn modelId="{9C5A09E8-01BC-40D1-BC34-7EFF6E4C8672}" type="presParOf" srcId="{B0AF26EA-C2B5-48EA-B975-2BDC5D9A48FC}" destId="{9C35C7CE-8DE6-40EA-8A76-CE9AE7643F10}" srcOrd="0" destOrd="0" presId="urn:microsoft.com/office/officeart/2008/layout/NameandTitleOrganizationalChart"/>
    <dgm:cxn modelId="{957FC0A9-31D9-45BB-B01C-5F4A7AB36467}" type="presParOf" srcId="{B0AF26EA-C2B5-48EA-B975-2BDC5D9A48FC}" destId="{63C7E390-A3CD-4988-BBB7-67C29ECBDAC6}" srcOrd="1" destOrd="0" presId="urn:microsoft.com/office/officeart/2008/layout/NameandTitleOrganizationalChart"/>
    <dgm:cxn modelId="{28276365-154D-419A-A28F-D8AF2BA35056}" type="presParOf" srcId="{B0AF26EA-C2B5-48EA-B975-2BDC5D9A48FC}" destId="{F287B08B-6A10-4A83-A4A4-191226765D82}" srcOrd="2" destOrd="0" presId="urn:microsoft.com/office/officeart/2008/layout/NameandTitleOrganizationalChart"/>
    <dgm:cxn modelId="{89406BC4-5099-4B51-9E9C-33D340A4480C}" type="presParOf" srcId="{A63229FB-A01C-43CE-8B5D-ADFE3D0B4237}" destId="{EB9970C7-6E79-4087-B72A-57CA210B1BC8}" srcOrd="1" destOrd="0" presId="urn:microsoft.com/office/officeart/2008/layout/NameandTitleOrganizationalChart"/>
    <dgm:cxn modelId="{7FAA710B-10A0-4A56-A44C-855B02B5126B}" type="presParOf" srcId="{EB9970C7-6E79-4087-B72A-57CA210B1BC8}" destId="{67542EA2-5A76-40BE-ACC3-D23251A67B7A}" srcOrd="0" destOrd="0" presId="urn:microsoft.com/office/officeart/2008/layout/NameandTitleOrganizationalChart"/>
    <dgm:cxn modelId="{AD6AA946-4304-4F70-9C12-BAF8C7BE2855}" type="presParOf" srcId="{EB9970C7-6E79-4087-B72A-57CA210B1BC8}" destId="{010B3695-1755-4276-BCC1-2878ABA857C0}" srcOrd="1" destOrd="0" presId="urn:microsoft.com/office/officeart/2008/layout/NameandTitleOrganizationalChart"/>
    <dgm:cxn modelId="{84AE82BF-F8B7-403C-9478-E66858964AC0}" type="presParOf" srcId="{010B3695-1755-4276-BCC1-2878ABA857C0}" destId="{A85A505D-2152-4549-8382-020D74305E29}" srcOrd="0" destOrd="0" presId="urn:microsoft.com/office/officeart/2008/layout/NameandTitleOrganizationalChart"/>
    <dgm:cxn modelId="{9E38F75B-1F11-40F4-8FE5-A3E092B4D9D2}" type="presParOf" srcId="{A85A505D-2152-4549-8382-020D74305E29}" destId="{42C86598-38D3-4E38-A7B5-BFE84F1F66D7}" srcOrd="0" destOrd="0" presId="urn:microsoft.com/office/officeart/2008/layout/NameandTitleOrganizationalChart"/>
    <dgm:cxn modelId="{8363F999-EBA9-4D00-ABCC-54900BA57D67}" type="presParOf" srcId="{A85A505D-2152-4549-8382-020D74305E29}" destId="{5DBABEC6-4BD1-4A87-8180-6A9723072C6D}" srcOrd="1" destOrd="0" presId="urn:microsoft.com/office/officeart/2008/layout/NameandTitleOrganizationalChart"/>
    <dgm:cxn modelId="{106676B7-0C67-4094-8623-7DFB39FE32E6}" type="presParOf" srcId="{A85A505D-2152-4549-8382-020D74305E29}" destId="{56DC68DF-20D3-49C6-9651-E931BB97B375}" srcOrd="2" destOrd="0" presId="urn:microsoft.com/office/officeart/2008/layout/NameandTitleOrganizationalChart"/>
    <dgm:cxn modelId="{D212627A-6438-42BD-B098-49BD84856141}" type="presParOf" srcId="{010B3695-1755-4276-BCC1-2878ABA857C0}" destId="{994C5737-853E-4ABD-8798-0F162B1E746B}" srcOrd="1" destOrd="0" presId="urn:microsoft.com/office/officeart/2008/layout/NameandTitleOrganizationalChart"/>
    <dgm:cxn modelId="{9038BB3D-1291-4DDC-8820-EC55AEE137AC}" type="presParOf" srcId="{010B3695-1755-4276-BCC1-2878ABA857C0}" destId="{780DDB59-4534-43BF-854A-D2BBAED28772}" srcOrd="2" destOrd="0" presId="urn:microsoft.com/office/officeart/2008/layout/NameandTitleOrganizationalChart"/>
    <dgm:cxn modelId="{DE076646-41B4-4545-B3A1-A85456EBA925}" type="presParOf" srcId="{EB9970C7-6E79-4087-B72A-57CA210B1BC8}" destId="{D14D6C07-C632-4793-A42D-2BA713A6752D}" srcOrd="2" destOrd="0" presId="urn:microsoft.com/office/officeart/2008/layout/NameandTitleOrganizationalChart"/>
    <dgm:cxn modelId="{6AA9BC2D-CDDB-4064-B7CF-CED0070705D1}" type="presParOf" srcId="{EB9970C7-6E79-4087-B72A-57CA210B1BC8}" destId="{7708E953-628B-4E9B-87A1-75F0543A60D9}" srcOrd="3" destOrd="0" presId="urn:microsoft.com/office/officeart/2008/layout/NameandTitleOrganizationalChart"/>
    <dgm:cxn modelId="{254AE119-9761-464B-B02B-9E23EE1F88BC}" type="presParOf" srcId="{7708E953-628B-4E9B-87A1-75F0543A60D9}" destId="{B259CC05-C05D-47AF-A011-A94BE4CFDEC7}" srcOrd="0" destOrd="0" presId="urn:microsoft.com/office/officeart/2008/layout/NameandTitleOrganizationalChart"/>
    <dgm:cxn modelId="{A32B1742-C1F6-47CA-AA73-691EDD04DB9A}" type="presParOf" srcId="{B259CC05-C05D-47AF-A011-A94BE4CFDEC7}" destId="{DE302415-2729-4F5A-89A2-5C09182B6FBA}" srcOrd="0" destOrd="0" presId="urn:microsoft.com/office/officeart/2008/layout/NameandTitleOrganizationalChart"/>
    <dgm:cxn modelId="{EA9F35EA-262E-49A0-916A-A2E2ECED6C1A}" type="presParOf" srcId="{B259CC05-C05D-47AF-A011-A94BE4CFDEC7}" destId="{50E8081A-C384-4BF6-9ED4-F691980C72C6}" srcOrd="1" destOrd="0" presId="urn:microsoft.com/office/officeart/2008/layout/NameandTitleOrganizationalChart"/>
    <dgm:cxn modelId="{8586A699-6877-4E7C-83EC-4FD9B43DE899}" type="presParOf" srcId="{B259CC05-C05D-47AF-A011-A94BE4CFDEC7}" destId="{E4FF7BE9-8BC2-483A-BCD7-4D5420EEF78D}" srcOrd="2" destOrd="0" presId="urn:microsoft.com/office/officeart/2008/layout/NameandTitleOrganizationalChart"/>
    <dgm:cxn modelId="{3DD3758F-2CF0-4090-B328-E02194BA92A3}" type="presParOf" srcId="{7708E953-628B-4E9B-87A1-75F0543A60D9}" destId="{D770F59C-BCCA-4457-BF8B-C8446A2F2AC1}" srcOrd="1" destOrd="0" presId="urn:microsoft.com/office/officeart/2008/layout/NameandTitleOrganizationalChart"/>
    <dgm:cxn modelId="{DE0E1169-9E3D-4C4C-A7F1-08AB85B596B0}" type="presParOf" srcId="{7708E953-628B-4E9B-87A1-75F0543A60D9}" destId="{8BD6FDF7-D58C-4AA8-B38D-4BBA7811F98D}" srcOrd="2" destOrd="0" presId="urn:microsoft.com/office/officeart/2008/layout/NameandTitleOrganizationalChart"/>
    <dgm:cxn modelId="{487E74B9-B683-4D67-8572-9D3A25C244B8}" type="presParOf" srcId="{EB9970C7-6E79-4087-B72A-57CA210B1BC8}" destId="{D96653CB-C32D-479C-8163-724F16133184}" srcOrd="4" destOrd="0" presId="urn:microsoft.com/office/officeart/2008/layout/NameandTitleOrganizationalChart"/>
    <dgm:cxn modelId="{61F45DBB-3E7C-408F-89D2-9817889C18FC}" type="presParOf" srcId="{EB9970C7-6E79-4087-B72A-57CA210B1BC8}" destId="{F0789707-065D-4D4E-BCCA-0F9BE31D8FB7}" srcOrd="5" destOrd="0" presId="urn:microsoft.com/office/officeart/2008/layout/NameandTitleOrganizationalChart"/>
    <dgm:cxn modelId="{41DE24D5-5532-4172-A0FA-EF54C8684323}" type="presParOf" srcId="{F0789707-065D-4D4E-BCCA-0F9BE31D8FB7}" destId="{97BB37A8-A964-41E7-8B2D-B831A10D3F56}" srcOrd="0" destOrd="0" presId="urn:microsoft.com/office/officeart/2008/layout/NameandTitleOrganizationalChart"/>
    <dgm:cxn modelId="{99123321-2499-4AE4-B776-FC42AD209ACE}" type="presParOf" srcId="{97BB37A8-A964-41E7-8B2D-B831A10D3F56}" destId="{3ECCF5C6-6C2C-49EA-95E1-596E7D44D4EA}" srcOrd="0" destOrd="0" presId="urn:microsoft.com/office/officeart/2008/layout/NameandTitleOrganizationalChart"/>
    <dgm:cxn modelId="{4A02C9CB-5785-40D3-9130-2507040A033F}" type="presParOf" srcId="{97BB37A8-A964-41E7-8B2D-B831A10D3F56}" destId="{71F3D900-E9D1-4DA5-96CB-A748B0D4A347}" srcOrd="1" destOrd="0" presId="urn:microsoft.com/office/officeart/2008/layout/NameandTitleOrganizationalChart"/>
    <dgm:cxn modelId="{88355EF5-EBA1-470C-9EFB-543236DD56B2}" type="presParOf" srcId="{97BB37A8-A964-41E7-8B2D-B831A10D3F56}" destId="{872ADE41-0E1C-4C0E-9D04-DC6D1164F75B}" srcOrd="2" destOrd="0" presId="urn:microsoft.com/office/officeart/2008/layout/NameandTitleOrganizationalChart"/>
    <dgm:cxn modelId="{B2E3C6B8-22F2-46D8-9E0E-8EE0DEEE4599}" type="presParOf" srcId="{F0789707-065D-4D4E-BCCA-0F9BE31D8FB7}" destId="{010EED77-92B0-442B-BD8F-F32AA82750EF}" srcOrd="1" destOrd="0" presId="urn:microsoft.com/office/officeart/2008/layout/NameandTitleOrganizationalChart"/>
    <dgm:cxn modelId="{9EFE9A5A-DC7E-4B96-8BAE-D14393197A35}" type="presParOf" srcId="{F0789707-065D-4D4E-BCCA-0F9BE31D8FB7}" destId="{A105CED2-49DC-48EE-90B4-50DAF19C787F}" srcOrd="2" destOrd="0" presId="urn:microsoft.com/office/officeart/2008/layout/NameandTitleOrganizationalChart"/>
    <dgm:cxn modelId="{65DF3CA8-46D0-4085-A976-E5FD6271D4AF}" type="presParOf" srcId="{A63229FB-A01C-43CE-8B5D-ADFE3D0B4237}" destId="{8E0D71F7-75C0-4B24-9D7C-276EE98C9F1E}" srcOrd="2" destOrd="0" presId="urn:microsoft.com/office/officeart/2008/layout/NameandTitleOrganizationalChart"/>
    <dgm:cxn modelId="{5D20CFFF-3B5D-4E4A-941D-0EC8A58C1266}" type="presParOf" srcId="{DD042C5F-BCE9-4415-B1B4-0E0A1275DAF7}" destId="{93FD204B-1FBF-4025-85AD-0E8633D74E3A}" srcOrd="2" destOrd="0" presId="urn:microsoft.com/office/officeart/2008/layout/NameandTitleOrganizationalChart"/>
    <dgm:cxn modelId="{F7B1FD71-414C-4154-ABF4-0E2B1913FD74}" type="presParOf" srcId="{DD042C5F-BCE9-4415-B1B4-0E0A1275DAF7}" destId="{1A34B33A-2C81-45A4-8397-55E1B565D9DC}" srcOrd="3" destOrd="0" presId="urn:microsoft.com/office/officeart/2008/layout/NameandTitleOrganizationalChart"/>
    <dgm:cxn modelId="{DF38C10E-A183-4059-9455-BD00A9AA0E9F}" type="presParOf" srcId="{1A34B33A-2C81-45A4-8397-55E1B565D9DC}" destId="{3C986512-73DF-42EA-9106-9A574176FC46}" srcOrd="0" destOrd="0" presId="urn:microsoft.com/office/officeart/2008/layout/NameandTitleOrganizationalChart"/>
    <dgm:cxn modelId="{A253FCF2-EBA4-47AF-A5FF-4AAD6306410D}" type="presParOf" srcId="{3C986512-73DF-42EA-9106-9A574176FC46}" destId="{8B8D0A4A-FCC8-4192-93CD-6656B323D5C7}" srcOrd="0" destOrd="0" presId="urn:microsoft.com/office/officeart/2008/layout/NameandTitleOrganizationalChart"/>
    <dgm:cxn modelId="{62999522-3CB4-49C9-BCC6-B9ADB04575D8}" type="presParOf" srcId="{3C986512-73DF-42EA-9106-9A574176FC46}" destId="{11717DB6-B2FA-4795-92E8-D04501168050}" srcOrd="1" destOrd="0" presId="urn:microsoft.com/office/officeart/2008/layout/NameandTitleOrganizationalChart"/>
    <dgm:cxn modelId="{2F151B68-020A-493D-9AD6-C94033167CAE}" type="presParOf" srcId="{3C986512-73DF-42EA-9106-9A574176FC46}" destId="{DF6B9C4D-58A2-48BB-A41F-1206FD57EFBB}" srcOrd="2" destOrd="0" presId="urn:microsoft.com/office/officeart/2008/layout/NameandTitleOrganizationalChart"/>
    <dgm:cxn modelId="{F0BE0F8E-94C5-4C59-AAB4-FC5241FB1900}" type="presParOf" srcId="{1A34B33A-2C81-45A4-8397-55E1B565D9DC}" destId="{A93EFC4C-CA16-4FDF-B84E-AE98581615C1}" srcOrd="1" destOrd="0" presId="urn:microsoft.com/office/officeart/2008/layout/NameandTitleOrganizationalChart"/>
    <dgm:cxn modelId="{4013FC94-6E2D-4BFA-BC42-46F27AB747B0}" type="presParOf" srcId="{A93EFC4C-CA16-4FDF-B84E-AE98581615C1}" destId="{38D5DE3D-1DBF-4710-AD8D-C1BE9E4D0EFF}" srcOrd="0" destOrd="0" presId="urn:microsoft.com/office/officeart/2008/layout/NameandTitleOrganizationalChart"/>
    <dgm:cxn modelId="{E5E15D08-3080-4566-B8E7-5A3D8804288F}" type="presParOf" srcId="{A93EFC4C-CA16-4FDF-B84E-AE98581615C1}" destId="{744E8542-F0F9-4703-9BFF-C11C58D99310}" srcOrd="1" destOrd="0" presId="urn:microsoft.com/office/officeart/2008/layout/NameandTitleOrganizationalChart"/>
    <dgm:cxn modelId="{27EFD7A7-0313-4260-BFD2-E9077924A030}" type="presParOf" srcId="{744E8542-F0F9-4703-9BFF-C11C58D99310}" destId="{F75F0132-4585-4918-B8AB-9442A551A9EB}" srcOrd="0" destOrd="0" presId="urn:microsoft.com/office/officeart/2008/layout/NameandTitleOrganizationalChart"/>
    <dgm:cxn modelId="{95442B96-60A6-4606-8E45-7DE85DD5638B}" type="presParOf" srcId="{F75F0132-4585-4918-B8AB-9442A551A9EB}" destId="{D1192831-FE82-44F1-AF10-C01D0D296BA9}" srcOrd="0" destOrd="0" presId="urn:microsoft.com/office/officeart/2008/layout/NameandTitleOrganizationalChart"/>
    <dgm:cxn modelId="{E51AC7BE-75CF-45DA-9011-11B567165C67}" type="presParOf" srcId="{F75F0132-4585-4918-B8AB-9442A551A9EB}" destId="{A89AF3E4-5A95-4EA1-94BD-0FD1E0CD7EA4}" srcOrd="1" destOrd="0" presId="urn:microsoft.com/office/officeart/2008/layout/NameandTitleOrganizationalChart"/>
    <dgm:cxn modelId="{E25F978B-7A48-45BE-BC2B-F7E61C95FF46}" type="presParOf" srcId="{F75F0132-4585-4918-B8AB-9442A551A9EB}" destId="{5986C568-0EC8-455C-96C2-687E0CD65CF0}" srcOrd="2" destOrd="0" presId="urn:microsoft.com/office/officeart/2008/layout/NameandTitleOrganizationalChart"/>
    <dgm:cxn modelId="{36D46202-F8A4-4DFA-A9E5-B33B74303757}" type="presParOf" srcId="{744E8542-F0F9-4703-9BFF-C11C58D99310}" destId="{7C63443D-EE3B-4D6F-9AA9-286DD6F1C0E7}" srcOrd="1" destOrd="0" presId="urn:microsoft.com/office/officeart/2008/layout/NameandTitleOrganizationalChart"/>
    <dgm:cxn modelId="{15967224-400F-427A-A1FC-CADC0C81D4E0}" type="presParOf" srcId="{744E8542-F0F9-4703-9BFF-C11C58D99310}" destId="{72F76712-D426-4EA1-B8D2-95B97FA1D82A}" srcOrd="2" destOrd="0" presId="urn:microsoft.com/office/officeart/2008/layout/NameandTitleOrganizationalChart"/>
    <dgm:cxn modelId="{07B1AC48-D778-4FD5-8325-0EF239B605AE}" type="presParOf" srcId="{A93EFC4C-CA16-4FDF-B84E-AE98581615C1}" destId="{E31AC487-DDDB-490F-93B6-73EECE939D0D}" srcOrd="2" destOrd="0" presId="urn:microsoft.com/office/officeart/2008/layout/NameandTitleOrganizationalChart"/>
    <dgm:cxn modelId="{84D26079-54EA-4DC0-AEB5-6A6A4BCBC49D}" type="presParOf" srcId="{A93EFC4C-CA16-4FDF-B84E-AE98581615C1}" destId="{16D79DDA-0583-4451-8364-53D8A575A4CC}" srcOrd="3" destOrd="0" presId="urn:microsoft.com/office/officeart/2008/layout/NameandTitleOrganizationalChart"/>
    <dgm:cxn modelId="{62C1E3D9-8D87-45E6-8E6A-F5ED3ED33286}" type="presParOf" srcId="{16D79DDA-0583-4451-8364-53D8A575A4CC}" destId="{434DBB43-4952-4BA1-A3BC-949B5401C1E7}" srcOrd="0" destOrd="0" presId="urn:microsoft.com/office/officeart/2008/layout/NameandTitleOrganizationalChart"/>
    <dgm:cxn modelId="{30836C9D-C4A9-4FDB-A35A-BF373CC0FF30}" type="presParOf" srcId="{434DBB43-4952-4BA1-A3BC-949B5401C1E7}" destId="{4D197DEA-39A1-47E5-9AF8-4A591C2BD6A8}" srcOrd="0" destOrd="0" presId="urn:microsoft.com/office/officeart/2008/layout/NameandTitleOrganizationalChart"/>
    <dgm:cxn modelId="{D92DB02F-486A-49FA-8881-1D733A24F775}" type="presParOf" srcId="{434DBB43-4952-4BA1-A3BC-949B5401C1E7}" destId="{F34A8BEA-B4D4-4655-9D84-1A05B7C6DBA9}" srcOrd="1" destOrd="0" presId="urn:microsoft.com/office/officeart/2008/layout/NameandTitleOrganizationalChart"/>
    <dgm:cxn modelId="{FD1366A8-3BB5-48C6-ACCC-27E7DAE61436}" type="presParOf" srcId="{434DBB43-4952-4BA1-A3BC-949B5401C1E7}" destId="{7304DBBB-47D4-46FC-8411-B84841F69F92}" srcOrd="2" destOrd="0" presId="urn:microsoft.com/office/officeart/2008/layout/NameandTitleOrganizationalChart"/>
    <dgm:cxn modelId="{3071ACDA-AE6C-41C7-907D-C4FCE30B313F}" type="presParOf" srcId="{16D79DDA-0583-4451-8364-53D8A575A4CC}" destId="{161988E6-B353-43B5-A29E-17FA091A16CF}" srcOrd="1" destOrd="0" presId="urn:microsoft.com/office/officeart/2008/layout/NameandTitleOrganizationalChart"/>
    <dgm:cxn modelId="{5EA23976-9F35-4D13-9CE1-DDDB3212E394}" type="presParOf" srcId="{16D79DDA-0583-4451-8364-53D8A575A4CC}" destId="{84988FBC-AE2B-486B-81A3-42710A46717B}" srcOrd="2" destOrd="0" presId="urn:microsoft.com/office/officeart/2008/layout/NameandTitleOrganizationalChart"/>
    <dgm:cxn modelId="{06E319C9-FA8D-4D80-BE93-D56D1912E8A8}" type="presParOf" srcId="{A93EFC4C-CA16-4FDF-B84E-AE98581615C1}" destId="{E327BE92-15BC-4C13-859D-F19D57E603BA}" srcOrd="4" destOrd="0" presId="urn:microsoft.com/office/officeart/2008/layout/NameandTitleOrganizationalChart"/>
    <dgm:cxn modelId="{F860190E-913B-4BC3-B249-09CFFBE2599A}" type="presParOf" srcId="{A93EFC4C-CA16-4FDF-B84E-AE98581615C1}" destId="{2A46B32B-B3E9-4FFF-A74D-124B7A0293E0}" srcOrd="5" destOrd="0" presId="urn:microsoft.com/office/officeart/2008/layout/NameandTitleOrganizationalChart"/>
    <dgm:cxn modelId="{0D2C3B03-3879-47A0-AFAE-26BDAAC95D14}" type="presParOf" srcId="{2A46B32B-B3E9-4FFF-A74D-124B7A0293E0}" destId="{F6715752-C0B3-474D-9C11-E11F6D6EB1AE}" srcOrd="0" destOrd="0" presId="urn:microsoft.com/office/officeart/2008/layout/NameandTitleOrganizationalChart"/>
    <dgm:cxn modelId="{6D4C081B-5D4F-4D05-BC08-F62448DC0B8C}" type="presParOf" srcId="{F6715752-C0B3-474D-9C11-E11F6D6EB1AE}" destId="{F6CA698F-B241-4E3B-8D18-E81893915A5B}" srcOrd="0" destOrd="0" presId="urn:microsoft.com/office/officeart/2008/layout/NameandTitleOrganizationalChart"/>
    <dgm:cxn modelId="{461A87E3-9E6C-4C3F-A9EB-74AB56C0CAEF}" type="presParOf" srcId="{F6715752-C0B3-474D-9C11-E11F6D6EB1AE}" destId="{4C7E5174-844E-4912-BB85-B55780D93030}" srcOrd="1" destOrd="0" presId="urn:microsoft.com/office/officeart/2008/layout/NameandTitleOrganizationalChart"/>
    <dgm:cxn modelId="{63E92C99-A9EB-4BDB-A930-DF4ED788BF6C}" type="presParOf" srcId="{F6715752-C0B3-474D-9C11-E11F6D6EB1AE}" destId="{F089096F-C5B1-424E-BFBE-A396CFE98710}" srcOrd="2" destOrd="0" presId="urn:microsoft.com/office/officeart/2008/layout/NameandTitleOrganizationalChart"/>
    <dgm:cxn modelId="{3C8494CC-AEDB-4C34-ABB5-CCF64B6E2A87}" type="presParOf" srcId="{2A46B32B-B3E9-4FFF-A74D-124B7A0293E0}" destId="{CDFA32C4-634B-4931-A514-3CB01C04CC81}" srcOrd="1" destOrd="0" presId="urn:microsoft.com/office/officeart/2008/layout/NameandTitleOrganizationalChart"/>
    <dgm:cxn modelId="{F8E8DE10-33E5-43D0-A6BE-BFB02EB359E1}" type="presParOf" srcId="{2A46B32B-B3E9-4FFF-A74D-124B7A0293E0}" destId="{3A121041-CE01-4158-9587-3EE9DAF8AD79}" srcOrd="2" destOrd="0" presId="urn:microsoft.com/office/officeart/2008/layout/NameandTitleOrganizationalChart"/>
    <dgm:cxn modelId="{280F73CD-AAB8-40A5-905B-6465A98D3AE6}" type="presParOf" srcId="{1A34B33A-2C81-45A4-8397-55E1B565D9DC}" destId="{CCFAF63D-6362-4F16-BF0E-B103A3BC8714}" srcOrd="2" destOrd="0" presId="urn:microsoft.com/office/officeart/2008/layout/NameandTitleOrganizationalChart"/>
    <dgm:cxn modelId="{A249B0EB-207C-4EEA-B9E0-5D1FBAB6267D}" type="presParOf" srcId="{DD042C5F-BCE9-4415-B1B4-0E0A1275DAF7}" destId="{E7C5F6A3-2521-420C-8F9A-4347AF0322A3}" srcOrd="4" destOrd="0" presId="urn:microsoft.com/office/officeart/2008/layout/NameandTitleOrganizationalChart"/>
    <dgm:cxn modelId="{16EA56BA-01EE-478B-80A2-90F0CAB73A08}" type="presParOf" srcId="{DD042C5F-BCE9-4415-B1B4-0E0A1275DAF7}" destId="{C804BA2B-291A-4AA7-9DB9-345E12E0A2AE}" srcOrd="5" destOrd="0" presId="urn:microsoft.com/office/officeart/2008/layout/NameandTitleOrganizationalChart"/>
    <dgm:cxn modelId="{E4E1E69C-3CF2-49B0-AB3A-545CD3E96775}" type="presParOf" srcId="{C804BA2B-291A-4AA7-9DB9-345E12E0A2AE}" destId="{A6F1880A-31DC-4CF2-A1D1-C64074D55897}" srcOrd="0" destOrd="0" presId="urn:microsoft.com/office/officeart/2008/layout/NameandTitleOrganizationalChart"/>
    <dgm:cxn modelId="{60A3033A-4F75-449D-9D22-D92EBF2080B6}" type="presParOf" srcId="{A6F1880A-31DC-4CF2-A1D1-C64074D55897}" destId="{3E97472A-D42A-47FB-A317-207F9B16E28D}" srcOrd="0" destOrd="0" presId="urn:microsoft.com/office/officeart/2008/layout/NameandTitleOrganizationalChart"/>
    <dgm:cxn modelId="{9BFE5E78-16C4-49C8-841B-9DD078287364}" type="presParOf" srcId="{A6F1880A-31DC-4CF2-A1D1-C64074D55897}" destId="{FA1B231A-4AA5-40A5-B605-E0C90DFCC10F}" srcOrd="1" destOrd="0" presId="urn:microsoft.com/office/officeart/2008/layout/NameandTitleOrganizationalChart"/>
    <dgm:cxn modelId="{CC6B1085-3C36-4D89-A3AB-4A49A23882B8}" type="presParOf" srcId="{A6F1880A-31DC-4CF2-A1D1-C64074D55897}" destId="{1F089256-86E2-43F7-A136-49F1C64866F4}" srcOrd="2" destOrd="0" presId="urn:microsoft.com/office/officeart/2008/layout/NameandTitleOrganizationalChart"/>
    <dgm:cxn modelId="{C78C1A39-741C-43F3-A7A5-3355C5C5D658}" type="presParOf" srcId="{C804BA2B-291A-4AA7-9DB9-345E12E0A2AE}" destId="{E3F3CA85-6561-4333-AB74-78899F600B64}" srcOrd="1" destOrd="0" presId="urn:microsoft.com/office/officeart/2008/layout/NameandTitleOrganizationalChart"/>
    <dgm:cxn modelId="{52D7B8C2-F0D9-45C2-A621-87CEEF0C7733}" type="presParOf" srcId="{E3F3CA85-6561-4333-AB74-78899F600B64}" destId="{9B5DA33A-7383-4372-9CA1-54DD7DE1E52D}" srcOrd="0" destOrd="0" presId="urn:microsoft.com/office/officeart/2008/layout/NameandTitleOrganizationalChart"/>
    <dgm:cxn modelId="{413D7AD6-9EC7-4F42-A069-CC0D2AD8FBD1}" type="presParOf" srcId="{E3F3CA85-6561-4333-AB74-78899F600B64}" destId="{B1D6B8C5-806A-45B6-8462-6016A6AC5991}" srcOrd="1" destOrd="0" presId="urn:microsoft.com/office/officeart/2008/layout/NameandTitleOrganizationalChart"/>
    <dgm:cxn modelId="{D69D1402-6148-4F5F-91B7-59898B0FABDF}" type="presParOf" srcId="{B1D6B8C5-806A-45B6-8462-6016A6AC5991}" destId="{95CA5F7A-56A8-4F11-8566-6C4D5A0E4A6B}" srcOrd="0" destOrd="0" presId="urn:microsoft.com/office/officeart/2008/layout/NameandTitleOrganizationalChart"/>
    <dgm:cxn modelId="{D7FFC830-5675-4D97-B654-0BEC531DE664}" type="presParOf" srcId="{95CA5F7A-56A8-4F11-8566-6C4D5A0E4A6B}" destId="{54006DF5-572D-4CDA-8B64-3DD48893130F}" srcOrd="0" destOrd="0" presId="urn:microsoft.com/office/officeart/2008/layout/NameandTitleOrganizationalChart"/>
    <dgm:cxn modelId="{3FA57E48-6756-40B5-81FE-1B1328175E4C}" type="presParOf" srcId="{95CA5F7A-56A8-4F11-8566-6C4D5A0E4A6B}" destId="{77A40F5D-6089-4C22-A924-B96B20820D45}" srcOrd="1" destOrd="0" presId="urn:microsoft.com/office/officeart/2008/layout/NameandTitleOrganizationalChart"/>
    <dgm:cxn modelId="{3781C20D-B605-4708-BD12-09299AF56269}" type="presParOf" srcId="{95CA5F7A-56A8-4F11-8566-6C4D5A0E4A6B}" destId="{2A1217FA-249D-45B3-9E87-8C3A0C829911}" srcOrd="2" destOrd="0" presId="urn:microsoft.com/office/officeart/2008/layout/NameandTitleOrganizationalChart"/>
    <dgm:cxn modelId="{7C7412F6-3B23-4A32-A3AA-2D240256BC51}" type="presParOf" srcId="{B1D6B8C5-806A-45B6-8462-6016A6AC5991}" destId="{46CC585B-F06F-4A1C-ACB8-BE169481BFD4}" srcOrd="1" destOrd="0" presId="urn:microsoft.com/office/officeart/2008/layout/NameandTitleOrganizationalChart"/>
    <dgm:cxn modelId="{E7B72341-3CDA-4E49-BB6A-66A5020BC3E1}" type="presParOf" srcId="{B1D6B8C5-806A-45B6-8462-6016A6AC5991}" destId="{B74E3A1E-A92A-4F02-8D38-4BC2C857C16C}" srcOrd="2" destOrd="0" presId="urn:microsoft.com/office/officeart/2008/layout/NameandTitleOrganizationalChart"/>
    <dgm:cxn modelId="{A2DB7A49-C6F1-49CE-8620-EBDD05ED3E4F}" type="presParOf" srcId="{E3F3CA85-6561-4333-AB74-78899F600B64}" destId="{D4238D77-8C4B-4E13-BE79-DBF030E7C148}" srcOrd="2" destOrd="0" presId="urn:microsoft.com/office/officeart/2008/layout/NameandTitleOrganizationalChart"/>
    <dgm:cxn modelId="{41AE2904-2DF3-4959-9D99-AC7269784A6F}" type="presParOf" srcId="{E3F3CA85-6561-4333-AB74-78899F600B64}" destId="{B2E50F62-6C8D-4918-A146-541C66E5A28B}" srcOrd="3" destOrd="0" presId="urn:microsoft.com/office/officeart/2008/layout/NameandTitleOrganizationalChart"/>
    <dgm:cxn modelId="{70A31B1A-828F-421F-A2C4-881E66EF7A4A}" type="presParOf" srcId="{B2E50F62-6C8D-4918-A146-541C66E5A28B}" destId="{F87F0491-E7C0-4D56-8899-5F5F770F33BB}" srcOrd="0" destOrd="0" presId="urn:microsoft.com/office/officeart/2008/layout/NameandTitleOrganizationalChart"/>
    <dgm:cxn modelId="{A675C592-9B3C-4978-BF8B-6DFDBE8311D3}" type="presParOf" srcId="{F87F0491-E7C0-4D56-8899-5F5F770F33BB}" destId="{6146B5B4-3B0D-41C3-85D0-37835393E085}" srcOrd="0" destOrd="0" presId="urn:microsoft.com/office/officeart/2008/layout/NameandTitleOrganizationalChart"/>
    <dgm:cxn modelId="{6DC285FA-16D8-4100-9600-EF8EF9C5EC3D}" type="presParOf" srcId="{F87F0491-E7C0-4D56-8899-5F5F770F33BB}" destId="{8C72A16D-BC28-4DC1-AAC4-2DC3E058202C}" srcOrd="1" destOrd="0" presId="urn:microsoft.com/office/officeart/2008/layout/NameandTitleOrganizationalChart"/>
    <dgm:cxn modelId="{E28F02B4-5AFC-4C8C-B303-75125C6AE4F7}" type="presParOf" srcId="{F87F0491-E7C0-4D56-8899-5F5F770F33BB}" destId="{C04E0D16-92D9-4CB5-903E-0CA3B7C7A3A2}" srcOrd="2" destOrd="0" presId="urn:microsoft.com/office/officeart/2008/layout/NameandTitleOrganizationalChart"/>
    <dgm:cxn modelId="{4080DF66-AD61-4E59-97E1-746A98BC4A60}" type="presParOf" srcId="{B2E50F62-6C8D-4918-A146-541C66E5A28B}" destId="{E8F6174D-FFE3-4AF1-B94B-1CC5271F96F7}" srcOrd="1" destOrd="0" presId="urn:microsoft.com/office/officeart/2008/layout/NameandTitleOrganizationalChart"/>
    <dgm:cxn modelId="{B0E51128-B5E6-4ACE-84BD-894135E9843E}" type="presParOf" srcId="{B2E50F62-6C8D-4918-A146-541C66E5A28B}" destId="{51997E20-BA74-42A4-838A-5CD2B219AB00}" srcOrd="2" destOrd="0" presId="urn:microsoft.com/office/officeart/2008/layout/NameandTitleOrganizationalChart"/>
    <dgm:cxn modelId="{A37EA8FE-30CA-4DA7-A330-15CF60074BD2}" type="presParOf" srcId="{E3F3CA85-6561-4333-AB74-78899F600B64}" destId="{22745D3C-96B3-4674-89CD-6072778D54EC}" srcOrd="4" destOrd="0" presId="urn:microsoft.com/office/officeart/2008/layout/NameandTitleOrganizationalChart"/>
    <dgm:cxn modelId="{01741C21-E674-4F6E-B82B-9158AB88E72B}" type="presParOf" srcId="{E3F3CA85-6561-4333-AB74-78899F600B64}" destId="{3D5F4404-4CE9-48F7-9685-BE1FB1C4B223}" srcOrd="5" destOrd="0" presId="urn:microsoft.com/office/officeart/2008/layout/NameandTitleOrganizationalChart"/>
    <dgm:cxn modelId="{71365602-E9F1-4487-86BA-A237AB3FB0D7}" type="presParOf" srcId="{3D5F4404-4CE9-48F7-9685-BE1FB1C4B223}" destId="{FAD11D11-3B45-49F9-A232-94B81809C83B}" srcOrd="0" destOrd="0" presId="urn:microsoft.com/office/officeart/2008/layout/NameandTitleOrganizationalChart"/>
    <dgm:cxn modelId="{F42D8B2F-5765-4120-BB37-098BF19A14BD}" type="presParOf" srcId="{FAD11D11-3B45-49F9-A232-94B81809C83B}" destId="{0252B69C-EEF7-4129-894C-51FB694FDE8E}" srcOrd="0" destOrd="0" presId="urn:microsoft.com/office/officeart/2008/layout/NameandTitleOrganizationalChart"/>
    <dgm:cxn modelId="{82D30860-0428-4C24-8A91-9EE24E6DDA21}" type="presParOf" srcId="{FAD11D11-3B45-49F9-A232-94B81809C83B}" destId="{8C2FFDCC-13A0-4398-9402-94F1F207E88B}" srcOrd="1" destOrd="0" presId="urn:microsoft.com/office/officeart/2008/layout/NameandTitleOrganizationalChart"/>
    <dgm:cxn modelId="{CB711C41-C320-4047-A775-EC41B6D88F4A}" type="presParOf" srcId="{FAD11D11-3B45-49F9-A232-94B81809C83B}" destId="{2424DBBB-ADDC-4044-82D8-E60B98371A6A}" srcOrd="2" destOrd="0" presId="urn:microsoft.com/office/officeart/2008/layout/NameandTitleOrganizationalChart"/>
    <dgm:cxn modelId="{55ACBC3E-4DD9-4B7E-8003-7C3AE753BB2D}" type="presParOf" srcId="{3D5F4404-4CE9-48F7-9685-BE1FB1C4B223}" destId="{797ADCFC-87E0-4D1C-905F-A195ACB964A8}" srcOrd="1" destOrd="0" presId="urn:microsoft.com/office/officeart/2008/layout/NameandTitleOrganizationalChart"/>
    <dgm:cxn modelId="{CD0E2A7F-75D6-4222-9877-C3CFFF8142DF}" type="presParOf" srcId="{3D5F4404-4CE9-48F7-9685-BE1FB1C4B223}" destId="{2F52974C-2DCC-4D6D-83BF-5EC008982A6C}" srcOrd="2" destOrd="0" presId="urn:microsoft.com/office/officeart/2008/layout/NameandTitleOrganizationalChart"/>
    <dgm:cxn modelId="{173AFC74-8955-4419-9C41-08DD19AEC2D3}" type="presParOf" srcId="{C804BA2B-291A-4AA7-9DB9-345E12E0A2AE}" destId="{D58A3161-1F17-4BD7-A0F1-54BDAE51833A}" srcOrd="2" destOrd="0" presId="urn:microsoft.com/office/officeart/2008/layout/NameandTitleOrganizationalChart"/>
    <dgm:cxn modelId="{69F73F48-AA44-46F4-9852-AD8C5348DFED}" type="presParOf" srcId="{5E6339B5-63C4-4F38-A014-E652206EF78D}" destId="{D1AD0171-7947-4919-A3BE-73DF9A9A7D7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45D3C-96B3-4674-89CD-6072778D54EC}">
      <dsp:nvSpPr>
        <dsp:cNvPr id="0" name=""/>
        <dsp:cNvSpPr/>
      </dsp:nvSpPr>
      <dsp:spPr>
        <a:xfrm>
          <a:off x="6061682" y="2236025"/>
          <a:ext cx="812666" cy="181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5"/>
              </a:lnTo>
              <a:lnTo>
                <a:pt x="812666" y="108025"/>
              </a:lnTo>
              <a:lnTo>
                <a:pt x="812666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38D77-8C4B-4E13-BE79-DBF030E7C148}">
      <dsp:nvSpPr>
        <dsp:cNvPr id="0" name=""/>
        <dsp:cNvSpPr/>
      </dsp:nvSpPr>
      <dsp:spPr>
        <a:xfrm>
          <a:off x="6015962" y="2236025"/>
          <a:ext cx="91440" cy="181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DA33A-7383-4372-9CA1-54DD7DE1E52D}">
      <dsp:nvSpPr>
        <dsp:cNvPr id="0" name=""/>
        <dsp:cNvSpPr/>
      </dsp:nvSpPr>
      <dsp:spPr>
        <a:xfrm>
          <a:off x="5249016" y="2236025"/>
          <a:ext cx="812666" cy="181204"/>
        </a:xfrm>
        <a:custGeom>
          <a:avLst/>
          <a:gdLst/>
          <a:ahLst/>
          <a:cxnLst/>
          <a:rect l="0" t="0" r="0" b="0"/>
          <a:pathLst>
            <a:path>
              <a:moveTo>
                <a:pt x="812666" y="0"/>
              </a:moveTo>
              <a:lnTo>
                <a:pt x="812666" y="108025"/>
              </a:lnTo>
              <a:lnTo>
                <a:pt x="0" y="108025"/>
              </a:lnTo>
              <a:lnTo>
                <a:pt x="0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5F6A3-2521-420C-8F9A-4347AF0322A3}">
      <dsp:nvSpPr>
        <dsp:cNvPr id="0" name=""/>
        <dsp:cNvSpPr/>
      </dsp:nvSpPr>
      <dsp:spPr>
        <a:xfrm>
          <a:off x="3623684" y="1741198"/>
          <a:ext cx="2437998" cy="181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5"/>
              </a:lnTo>
              <a:lnTo>
                <a:pt x="2437998" y="108025"/>
              </a:lnTo>
              <a:lnTo>
                <a:pt x="2437998" y="181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7BE92-15BC-4C13-859D-F19D57E603BA}">
      <dsp:nvSpPr>
        <dsp:cNvPr id="0" name=""/>
        <dsp:cNvSpPr/>
      </dsp:nvSpPr>
      <dsp:spPr>
        <a:xfrm>
          <a:off x="3623684" y="2236025"/>
          <a:ext cx="812666" cy="181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5"/>
              </a:lnTo>
              <a:lnTo>
                <a:pt x="812666" y="108025"/>
              </a:lnTo>
              <a:lnTo>
                <a:pt x="812666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C487-DDDB-490F-93B6-73EECE939D0D}">
      <dsp:nvSpPr>
        <dsp:cNvPr id="0" name=""/>
        <dsp:cNvSpPr/>
      </dsp:nvSpPr>
      <dsp:spPr>
        <a:xfrm>
          <a:off x="3577964" y="2236025"/>
          <a:ext cx="91440" cy="181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5DE3D-1DBF-4710-AD8D-C1BE9E4D0EFF}">
      <dsp:nvSpPr>
        <dsp:cNvPr id="0" name=""/>
        <dsp:cNvSpPr/>
      </dsp:nvSpPr>
      <dsp:spPr>
        <a:xfrm>
          <a:off x="2811018" y="2236025"/>
          <a:ext cx="812666" cy="181204"/>
        </a:xfrm>
        <a:custGeom>
          <a:avLst/>
          <a:gdLst/>
          <a:ahLst/>
          <a:cxnLst/>
          <a:rect l="0" t="0" r="0" b="0"/>
          <a:pathLst>
            <a:path>
              <a:moveTo>
                <a:pt x="812666" y="0"/>
              </a:moveTo>
              <a:lnTo>
                <a:pt x="812666" y="108025"/>
              </a:lnTo>
              <a:lnTo>
                <a:pt x="0" y="108025"/>
              </a:lnTo>
              <a:lnTo>
                <a:pt x="0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D204B-1FBF-4025-85AD-0E8633D74E3A}">
      <dsp:nvSpPr>
        <dsp:cNvPr id="0" name=""/>
        <dsp:cNvSpPr/>
      </dsp:nvSpPr>
      <dsp:spPr>
        <a:xfrm>
          <a:off x="3577964" y="1741198"/>
          <a:ext cx="91440" cy="181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653CB-C32D-479C-8163-724F16133184}">
      <dsp:nvSpPr>
        <dsp:cNvPr id="0" name=""/>
        <dsp:cNvSpPr/>
      </dsp:nvSpPr>
      <dsp:spPr>
        <a:xfrm>
          <a:off x="1185686" y="2236025"/>
          <a:ext cx="812666" cy="181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5"/>
              </a:lnTo>
              <a:lnTo>
                <a:pt x="812666" y="108025"/>
              </a:lnTo>
              <a:lnTo>
                <a:pt x="812666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6C07-C632-4793-A42D-2BA713A6752D}">
      <dsp:nvSpPr>
        <dsp:cNvPr id="0" name=""/>
        <dsp:cNvSpPr/>
      </dsp:nvSpPr>
      <dsp:spPr>
        <a:xfrm>
          <a:off x="1139966" y="2236025"/>
          <a:ext cx="91440" cy="181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42EA2-5A76-40BE-ACC3-D23251A67B7A}">
      <dsp:nvSpPr>
        <dsp:cNvPr id="0" name=""/>
        <dsp:cNvSpPr/>
      </dsp:nvSpPr>
      <dsp:spPr>
        <a:xfrm>
          <a:off x="373020" y="2236025"/>
          <a:ext cx="812666" cy="181204"/>
        </a:xfrm>
        <a:custGeom>
          <a:avLst/>
          <a:gdLst/>
          <a:ahLst/>
          <a:cxnLst/>
          <a:rect l="0" t="0" r="0" b="0"/>
          <a:pathLst>
            <a:path>
              <a:moveTo>
                <a:pt x="812666" y="0"/>
              </a:moveTo>
              <a:lnTo>
                <a:pt x="812666" y="108025"/>
              </a:lnTo>
              <a:lnTo>
                <a:pt x="0" y="108025"/>
              </a:lnTo>
              <a:lnTo>
                <a:pt x="0" y="181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5D541-EC7C-4DF5-8AEA-96ADE8289412}">
      <dsp:nvSpPr>
        <dsp:cNvPr id="0" name=""/>
        <dsp:cNvSpPr/>
      </dsp:nvSpPr>
      <dsp:spPr>
        <a:xfrm>
          <a:off x="1185686" y="1741198"/>
          <a:ext cx="2437998" cy="181204"/>
        </a:xfrm>
        <a:custGeom>
          <a:avLst/>
          <a:gdLst/>
          <a:ahLst/>
          <a:cxnLst/>
          <a:rect l="0" t="0" r="0" b="0"/>
          <a:pathLst>
            <a:path>
              <a:moveTo>
                <a:pt x="2437998" y="0"/>
              </a:moveTo>
              <a:lnTo>
                <a:pt x="2437998" y="108025"/>
              </a:lnTo>
              <a:lnTo>
                <a:pt x="0" y="108025"/>
              </a:lnTo>
              <a:lnTo>
                <a:pt x="0" y="181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7F3B3-20DD-4997-BA12-D252636BF3BD}">
      <dsp:nvSpPr>
        <dsp:cNvPr id="0" name=""/>
        <dsp:cNvSpPr/>
      </dsp:nvSpPr>
      <dsp:spPr>
        <a:xfrm>
          <a:off x="3320816" y="1427575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 </a:t>
          </a:r>
          <a:endParaRPr lang="hu-HU" sz="1800" kern="1200" dirty="0"/>
        </a:p>
      </dsp:txBody>
      <dsp:txXfrm>
        <a:off x="3320816" y="1427575"/>
        <a:ext cx="605735" cy="313622"/>
      </dsp:txXfrm>
    </dsp:sp>
    <dsp:sp modelId="{84FD8F75-8AF9-4189-98E0-A43D7E89DFBA}">
      <dsp:nvSpPr>
        <dsp:cNvPr id="0" name=""/>
        <dsp:cNvSpPr/>
      </dsp:nvSpPr>
      <dsp:spPr>
        <a:xfrm>
          <a:off x="3441963" y="1671504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3441963" y="1671504"/>
        <a:ext cx="545161" cy="104540"/>
      </dsp:txXfrm>
    </dsp:sp>
    <dsp:sp modelId="{9C35C7CE-8DE6-40EA-8A76-CE9AE7643F10}">
      <dsp:nvSpPr>
        <dsp:cNvPr id="0" name=""/>
        <dsp:cNvSpPr/>
      </dsp:nvSpPr>
      <dsp:spPr>
        <a:xfrm>
          <a:off x="882818" y="1922403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 </a:t>
          </a:r>
          <a:endParaRPr lang="hu-HU" sz="1800" kern="1200" dirty="0"/>
        </a:p>
      </dsp:txBody>
      <dsp:txXfrm>
        <a:off x="882818" y="1922403"/>
        <a:ext cx="605735" cy="313622"/>
      </dsp:txXfrm>
    </dsp:sp>
    <dsp:sp modelId="{63C7E390-A3CD-4988-BBB7-67C29ECBDAC6}">
      <dsp:nvSpPr>
        <dsp:cNvPr id="0" name=""/>
        <dsp:cNvSpPr/>
      </dsp:nvSpPr>
      <dsp:spPr>
        <a:xfrm>
          <a:off x="1003965" y="2166331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1003965" y="2166331"/>
        <a:ext cx="545161" cy="104540"/>
      </dsp:txXfrm>
    </dsp:sp>
    <dsp:sp modelId="{42C86598-38D3-4E38-A7B5-BFE84F1F66D7}">
      <dsp:nvSpPr>
        <dsp:cNvPr id="0" name=""/>
        <dsp:cNvSpPr/>
      </dsp:nvSpPr>
      <dsp:spPr>
        <a:xfrm>
          <a:off x="70152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70152" y="2417230"/>
        <a:ext cx="605735" cy="313622"/>
      </dsp:txXfrm>
    </dsp:sp>
    <dsp:sp modelId="{5DBABEC6-4BD1-4A87-8180-6A9723072C6D}">
      <dsp:nvSpPr>
        <dsp:cNvPr id="0" name=""/>
        <dsp:cNvSpPr/>
      </dsp:nvSpPr>
      <dsp:spPr>
        <a:xfrm>
          <a:off x="191299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191299" y="2661159"/>
        <a:ext cx="545161" cy="104540"/>
      </dsp:txXfrm>
    </dsp:sp>
    <dsp:sp modelId="{DE302415-2729-4F5A-89A2-5C09182B6FBA}">
      <dsp:nvSpPr>
        <dsp:cNvPr id="0" name=""/>
        <dsp:cNvSpPr/>
      </dsp:nvSpPr>
      <dsp:spPr>
        <a:xfrm>
          <a:off x="882818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882818" y="2417230"/>
        <a:ext cx="605735" cy="313622"/>
      </dsp:txXfrm>
    </dsp:sp>
    <dsp:sp modelId="{50E8081A-C384-4BF6-9ED4-F691980C72C6}">
      <dsp:nvSpPr>
        <dsp:cNvPr id="0" name=""/>
        <dsp:cNvSpPr/>
      </dsp:nvSpPr>
      <dsp:spPr>
        <a:xfrm>
          <a:off x="1003965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1003965" y="2661159"/>
        <a:ext cx="545161" cy="104540"/>
      </dsp:txXfrm>
    </dsp:sp>
    <dsp:sp modelId="{3ECCF5C6-6C2C-49EA-95E1-596E7D44D4EA}">
      <dsp:nvSpPr>
        <dsp:cNvPr id="0" name=""/>
        <dsp:cNvSpPr/>
      </dsp:nvSpPr>
      <dsp:spPr>
        <a:xfrm>
          <a:off x="1695484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1695484" y="2417230"/>
        <a:ext cx="605735" cy="313622"/>
      </dsp:txXfrm>
    </dsp:sp>
    <dsp:sp modelId="{71F3D900-E9D1-4DA5-96CB-A748B0D4A347}">
      <dsp:nvSpPr>
        <dsp:cNvPr id="0" name=""/>
        <dsp:cNvSpPr/>
      </dsp:nvSpPr>
      <dsp:spPr>
        <a:xfrm>
          <a:off x="1816631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1816631" y="2661159"/>
        <a:ext cx="545161" cy="104540"/>
      </dsp:txXfrm>
    </dsp:sp>
    <dsp:sp modelId="{8B8D0A4A-FCC8-4192-93CD-6656B323D5C7}">
      <dsp:nvSpPr>
        <dsp:cNvPr id="0" name=""/>
        <dsp:cNvSpPr/>
      </dsp:nvSpPr>
      <dsp:spPr>
        <a:xfrm>
          <a:off x="3320816" y="1922403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 </a:t>
          </a:r>
          <a:endParaRPr lang="hu-HU" sz="1800" kern="1200" dirty="0"/>
        </a:p>
      </dsp:txBody>
      <dsp:txXfrm>
        <a:off x="3320816" y="1922403"/>
        <a:ext cx="605735" cy="313622"/>
      </dsp:txXfrm>
    </dsp:sp>
    <dsp:sp modelId="{11717DB6-B2FA-4795-92E8-D04501168050}">
      <dsp:nvSpPr>
        <dsp:cNvPr id="0" name=""/>
        <dsp:cNvSpPr/>
      </dsp:nvSpPr>
      <dsp:spPr>
        <a:xfrm>
          <a:off x="3441963" y="2166331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3441963" y="2166331"/>
        <a:ext cx="545161" cy="104540"/>
      </dsp:txXfrm>
    </dsp:sp>
    <dsp:sp modelId="{D1192831-FE82-44F1-AF10-C01D0D296BA9}">
      <dsp:nvSpPr>
        <dsp:cNvPr id="0" name=""/>
        <dsp:cNvSpPr/>
      </dsp:nvSpPr>
      <dsp:spPr>
        <a:xfrm>
          <a:off x="2508150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2508150" y="2417230"/>
        <a:ext cx="605735" cy="313622"/>
      </dsp:txXfrm>
    </dsp:sp>
    <dsp:sp modelId="{A89AF3E4-5A95-4EA1-94BD-0FD1E0CD7EA4}">
      <dsp:nvSpPr>
        <dsp:cNvPr id="0" name=""/>
        <dsp:cNvSpPr/>
      </dsp:nvSpPr>
      <dsp:spPr>
        <a:xfrm>
          <a:off x="2629297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2629297" y="2661159"/>
        <a:ext cx="545161" cy="104540"/>
      </dsp:txXfrm>
    </dsp:sp>
    <dsp:sp modelId="{4D197DEA-39A1-47E5-9AF8-4A591C2BD6A8}">
      <dsp:nvSpPr>
        <dsp:cNvPr id="0" name=""/>
        <dsp:cNvSpPr/>
      </dsp:nvSpPr>
      <dsp:spPr>
        <a:xfrm>
          <a:off x="3320816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3320816" y="2417230"/>
        <a:ext cx="605735" cy="313622"/>
      </dsp:txXfrm>
    </dsp:sp>
    <dsp:sp modelId="{F34A8BEA-B4D4-4655-9D84-1A05B7C6DBA9}">
      <dsp:nvSpPr>
        <dsp:cNvPr id="0" name=""/>
        <dsp:cNvSpPr/>
      </dsp:nvSpPr>
      <dsp:spPr>
        <a:xfrm>
          <a:off x="3441963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3441963" y="2661159"/>
        <a:ext cx="545161" cy="104540"/>
      </dsp:txXfrm>
    </dsp:sp>
    <dsp:sp modelId="{F6CA698F-B241-4E3B-8D18-E81893915A5B}">
      <dsp:nvSpPr>
        <dsp:cNvPr id="0" name=""/>
        <dsp:cNvSpPr/>
      </dsp:nvSpPr>
      <dsp:spPr>
        <a:xfrm>
          <a:off x="4133482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4133482" y="2417230"/>
        <a:ext cx="605735" cy="313622"/>
      </dsp:txXfrm>
    </dsp:sp>
    <dsp:sp modelId="{4C7E5174-844E-4912-BB85-B55780D93030}">
      <dsp:nvSpPr>
        <dsp:cNvPr id="0" name=""/>
        <dsp:cNvSpPr/>
      </dsp:nvSpPr>
      <dsp:spPr>
        <a:xfrm>
          <a:off x="4254629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4254629" y="2661159"/>
        <a:ext cx="545161" cy="104540"/>
      </dsp:txXfrm>
    </dsp:sp>
    <dsp:sp modelId="{3E97472A-D42A-47FB-A317-207F9B16E28D}">
      <dsp:nvSpPr>
        <dsp:cNvPr id="0" name=""/>
        <dsp:cNvSpPr/>
      </dsp:nvSpPr>
      <dsp:spPr>
        <a:xfrm>
          <a:off x="5758814" y="1922403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 </a:t>
          </a:r>
          <a:endParaRPr lang="hu-HU" sz="1800" kern="1200" dirty="0"/>
        </a:p>
      </dsp:txBody>
      <dsp:txXfrm>
        <a:off x="5758814" y="1922403"/>
        <a:ext cx="605735" cy="313622"/>
      </dsp:txXfrm>
    </dsp:sp>
    <dsp:sp modelId="{FA1B231A-4AA5-40A5-B605-E0C90DFCC10F}">
      <dsp:nvSpPr>
        <dsp:cNvPr id="0" name=""/>
        <dsp:cNvSpPr/>
      </dsp:nvSpPr>
      <dsp:spPr>
        <a:xfrm>
          <a:off x="5879961" y="2166331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5879961" y="2166331"/>
        <a:ext cx="545161" cy="104540"/>
      </dsp:txXfrm>
    </dsp:sp>
    <dsp:sp modelId="{54006DF5-572D-4CDA-8B64-3DD48893130F}">
      <dsp:nvSpPr>
        <dsp:cNvPr id="0" name=""/>
        <dsp:cNvSpPr/>
      </dsp:nvSpPr>
      <dsp:spPr>
        <a:xfrm>
          <a:off x="4946148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4946148" y="2417230"/>
        <a:ext cx="605735" cy="313622"/>
      </dsp:txXfrm>
    </dsp:sp>
    <dsp:sp modelId="{77A40F5D-6089-4C22-A924-B96B20820D45}">
      <dsp:nvSpPr>
        <dsp:cNvPr id="0" name=""/>
        <dsp:cNvSpPr/>
      </dsp:nvSpPr>
      <dsp:spPr>
        <a:xfrm>
          <a:off x="5067295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5067295" y="2661159"/>
        <a:ext cx="545161" cy="104540"/>
      </dsp:txXfrm>
    </dsp:sp>
    <dsp:sp modelId="{6146B5B4-3B0D-41C3-85D0-37835393E085}">
      <dsp:nvSpPr>
        <dsp:cNvPr id="0" name=""/>
        <dsp:cNvSpPr/>
      </dsp:nvSpPr>
      <dsp:spPr>
        <a:xfrm>
          <a:off x="5758814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5758814" y="2417230"/>
        <a:ext cx="605735" cy="313622"/>
      </dsp:txXfrm>
    </dsp:sp>
    <dsp:sp modelId="{8C72A16D-BC28-4DC1-AAC4-2DC3E058202C}">
      <dsp:nvSpPr>
        <dsp:cNvPr id="0" name=""/>
        <dsp:cNvSpPr/>
      </dsp:nvSpPr>
      <dsp:spPr>
        <a:xfrm>
          <a:off x="5879961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5879961" y="2661159"/>
        <a:ext cx="545161" cy="104540"/>
      </dsp:txXfrm>
    </dsp:sp>
    <dsp:sp modelId="{0252B69C-EEF7-4129-894C-51FB694FDE8E}">
      <dsp:nvSpPr>
        <dsp:cNvPr id="0" name=""/>
        <dsp:cNvSpPr/>
      </dsp:nvSpPr>
      <dsp:spPr>
        <a:xfrm>
          <a:off x="6571480" y="2417230"/>
          <a:ext cx="605735" cy="31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4425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800" kern="1200" dirty="0"/>
        </a:p>
      </dsp:txBody>
      <dsp:txXfrm>
        <a:off x="6571480" y="2417230"/>
        <a:ext cx="605735" cy="313622"/>
      </dsp:txXfrm>
    </dsp:sp>
    <dsp:sp modelId="{8C2FFDCC-13A0-4398-9402-94F1F207E88B}">
      <dsp:nvSpPr>
        <dsp:cNvPr id="0" name=""/>
        <dsp:cNvSpPr/>
      </dsp:nvSpPr>
      <dsp:spPr>
        <a:xfrm>
          <a:off x="6692627" y="2661159"/>
          <a:ext cx="545161" cy="104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6692627" y="2661159"/>
        <a:ext cx="545161" cy="10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9:51:32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10430 3175 195 0,'0'0'34'0,"-4"3"16"0,1-3-46 0,3 0 9 0,-2-3 19 0,2-6-17 0,0 2-6 0,0 3 11 0,0 3 4 0,-1-1 22 15,-1 2-21-15,-1 0-11 16,2 0-14-16,-2 0-7 15,1 0 5-15,2 0 2 16,-1 0-17-16,1 0 16 16,0 0-6-16,0 0 7 15,0 0 5-15,0 0-1 0,0 0-2 16,0 0 3-16,0 0-5 16,0 0 20-16,0 0-7 15,0 0-2-15,0 0 9 16,0 0-11-16,0 0 9 15,0 0-11-15,0 0-5 16,0 0 3-16,0 0-5 16,0 0 0-16,0 0 2 15,0 0 1-15,0 0-6 16,0 0 3-16,0 0-11 16,0 7 11-16,-2 10 3 15,2 5 3-15,0-1 12 0,0 8-17 16,0 0 11-16,0 3 4 15,0 4-14-15,0 0 15 16,2 3-8-16,1-3-4 16,0-1 2-16,1-1-3 15,-1 3-4-15,-1 3 4 16,-2 7-3-16,0 3 19 16,3 1-17-16,4-3-2 15,-2-4 0-15,4-6 0 16,4-5-1-16,-3-5 0 15,7-2 0-15,1-2-2 16,-2-2 2-16,5-3 0 0,-2 3 0 16,-3-5 1-16,-2 3-1 15,-3-2 0-15,-1 0 1 16,-2-2-2-16,-1-1 1 16,-1-2 0-16,0-4 0 15,-2 3 3-15,-1-2-3 16,-1 0 0-1,-2-1 0-15,3-3-2 0,0 1 2 16,0 1 0-16,0-3 0 16,3 0 3-16,-3-2-3 15,0-3 0-15,-2 2 0 16,-1-1 3-16,0 3-2 16,0-4-1-16,0 1 2 0,0-1 0 15,0 0-2-15,0 0 0 16,0 0 2-16,0 0 4 15,0 0-6-15,0-6-6 16,0-17-118-16,-10-12-360 16</inkml:trace>
  <inkml:trace contextRef="#ctx0" brushRef="#br0" timeOffset="1342.85">10363 3221 57 0,'0'1'129'0,"0"1"-98"16,0-2-4-16,0 0 28 15,0 0-4-15,0 0-5 16,0 0-14-16,0 0-6 16,-1 0-8-16,1 0-18 15,0 0 0-15,0 0 0 16,0 0-6-16,-2 0 5 16,2 2-2-16,-3 1 1 0,0-1 2 15,2-1 0-15,-1 1 1 16,-1 2 3-16,0 0-1 15,0 6-2-15,-4 4 4 16,1 5-4-16,-2 5 9 16,-2 5-8-16,-2 0 2 15,3 3 3-15,1-1 0 16,2-7-6-16,2-5-1 16,4-5-12-16,0-9 10 15,0-4-1-15,0-1 3 16,0 0 7-16,4-5 2 15,5-13 28-15,1-7-14 16,0-4-18-16,0-3 8 16,-1 3-9-16,-1-1-2 15,-1 1 10-15,-1 5-9 0,0 0 8 16,-1 5 2-16,-2 2-9 16,0 4 6-16,-3 5-8 15,0 0 2-15,0 5 11 16,0 1-11-16,0 0 16 15,0 2-3-15,0-3-12 16,0 1 9-16,-2-3-14 16,-1 1 1-16,0 1 0 15,0-1 8-15,2-2-9 16,-2 3 3-16,1 1 0 16,1-1 1-16,-1 3-3 15,2 0-1-15,0-2 0 0,0 2-21 16,0 0 11-1,0 0 3-15,0 0 7 0,0 0-4 16,0 0 4-16,0 0 0 16,3 0-1-16,6 0 0 15,0 0 1-15,4 6 0 16,4 5 0-16,4 4-1 16,1 6 1-16,3-1 0 15,-2 2 0-15,4 0 3 16,-3-3-3-16,-1 0 0 15,-3-4 1-15,-4-3-4 16,-2-2 3-16,-1 0 0 16,-4-6 0-16,-3 1 3 0,0-5-3 15,-5 2 0-15,1 1 2 16,-2-3 1-16,0 0-1 16,0 0-2-16,1 0 1 15,-1 0 8-15,0 0-7 16,0 0-2-16,0 0 2 15,0 0-5-15,0 0 3 16,0 0 0-16,0 0-1 16,0 3 2-16,2-3-1 15,-2 3 0-15,1 3-13 16,1 5 10-16,-2 0-82 16,0-5-147-16</inkml:trace>
  <inkml:trace contextRef="#ctx0" brushRef="#br0" timeOffset="15270.2787">9837 4367 39 0,'0'0'10'0,"-2"-95"-10"16</inkml:trace>
  <inkml:trace contextRef="#ctx0" brushRef="#br0" timeOffset="21416.7253">9907 4956 481 0,'0'0'61'0,"0"0"-22"16,0 0 7-16,0 0-15 16,0 0 6-16,0 0-1 15,0 0-27-15,0 0 11 16,-2 0-11-16,2 0 2 15,0 0 14-15,0-5-24 0,0-4 3 16,0-10-4 0,5-6-6-16,5-8 0 0,-2-5 6 15,-2-2-2-15,-3-4-5 16,-3 6-2-16,0 7 9 16,-2 5 0-16,-8 8 1 15,0 6-1-15,0 7 0 16,3 3 0-16,1 2-5 15,0 0 0-15,-1 0 5 16,2 7 0-16,2 6-14 16,3 1 14-16,0 0-8 15,6 2 8-15,15-3-7 16,7 1 7-16,8-1 0 16,3-4 0-16,5 2-15 15,-2 3 13-15,1 3-12 16,-7-1-3-16,-6 7 15 15,-6-4-17-15,-9 2 8 0,-9 1 9 16,-6-3-14-16,0 4 16 16,-5-2-1-16,-13-2 2 15,-4-2 5-15,1-5 1 16,-1-4-6-16,4-3-1 16,0-4 7-16,3-1-8 15,5 0 1-15,2-4-7 16,5-9 7-16,3-3-11 15,0-4 4-15,3-2 2 16,10-3-16-16,3-4 16 16,1-6-1-16,0-4 6 0,1-1 4 15,-2-4-3-15,-1 1-1 16,-4 4 2-16,-4 3 2 16,-3 4 7-16,-4 3-10 15,0 6 3-15,0 3 17 16,-11 7-14-16,3 4 8 15,2 6 1-15,4 1-12 16,2 2 4-16,0 0-8 16,0 0-10-16,0 14 5 15,8 8 4-15,10 7 1 16,1 5 0-16,4 4 0 16,-1 9-2-16,-1 1 2 0,3 10 0 15,-2-2 0-15,0-3 3 16,-5-10-6-16,-2-13-1 15,-6-13-45-15,-6-15 6 16,-3-2-60-16,0-10 65 16</inkml:trace>
  <inkml:trace contextRef="#ctx0" brushRef="#br0" timeOffset="21592.6248">10196 4691 468 0,'0'0'80'0,"0"0"-80"16,0 0-14-16,0 0 14 0,0 0 2 16,0 0 2-16,97 9-4 15,-64-7 0-15,1-2-8 16,2 0-48-16,-6 0-131 16</inkml:trace>
  <inkml:trace contextRef="#ctx0" brushRef="#br0" timeOffset="22251.7655">10636 4621 371 0,'0'0'78'16,"0"0"-45"-16,0 0-29 16,0 0 5-16,0 0 7 15,-92 38-13-15,69-15 2 16,5 3 4-16,2 7-8 15,7 1 25-15,3-2-21 0,6-1-2 16,0-9-3-16,3-4 0 16,15-4 0-16,1-4 0 15,2-6 0-15,3-4-5 16,0 0 0-16,-3-6 5 16,1-10-7-16,-3-5 6 15,-5-1-4-15,-3 0-14 16,-6 2 3-16,-2 3 16 15,-3 3 0-15,0 1 6 16,0 4 29-16,-1-2-8 16,-6 8-7-16,2 1-2 0,5 1-12 15,0 1-1-15,0 0-5 16,0 3-2-16,0 17-8 16,13 8 16-16,7 2-6 15,5-2 0-15,5-2 9 16,1-8-7-16,1-8-2 15,2-8 0-15,0-2 5 16,0-23 0-16,-4-17 6 16,-7-9 0-16,-10-4 0 15,-5-1-11-15,-8 2 0 16,0 3 2-16,-14 8-2 16,-10 4 2-16,-1 7-2 0,0 9 0 15,2 8 3-15,7 8-3 16,4 5 5-16,3 2-1 15,7 20-3-15,2 13-1 16,0 8 0-16,20 5 0 16,8 6 1-16,8 0-1 15,4 7 0-15,2 3 0 16,-5-4-1-16,-4-7 1 16,-8-15-5-16,-11-11-33 15,-11-7-3-15,-3-11-18 16,-6-6-81-16</inkml:trace>
  <inkml:trace contextRef="#ctx0" brushRef="#br0" timeOffset="22557.5889">10908 4738 20 0,'0'0'417'0,"0"0"-415"16,82-30-2-16,-50 20 34 15,3 0 39-15,1 1-19 16,-1 1-3-16,-1 3-42 16,-2 4 2-16,-5 1-11 15,-6 0-1-15,-5 9-3 16,1 5-7-16,-6 6 7 16,-2 4 3-16,-1-1 2 15,2 4 5-15,-4-2-6 0,0 1 0 16,-3-4 8-1,0-7-6-15,0-3-2 0,3-5 0 16,-3-1-7-16,0-2 6 16,-2-4-75-16,-1 0-139 15</inkml:trace>
  <inkml:trace contextRef="#ctx0" brushRef="#br0" timeOffset="22712.1289">11250 4567 478 0,'0'0'166'0,"0"0"-159"15,0 0-7-15,0 0-65 16,0 0-169-16</inkml:trace>
  <inkml:trace contextRef="#ctx0" brushRef="#br0" timeOffset="24575.757">11647 4586 159 0,'0'0'17'0,"0"0"11"16,0 0 48-16,0 0-55 15,0 0 5-15,0 0-16 16,-49 10-3-16,30 5 19 15,1 4 0-15,2-1-3 16,5-1-10-16,5-2-11 16,3 0-3-16,3-5 1 15,0 0 0-15,6-3 3 16,11-2-3-16,5-2 10 16,3-1-9-16,5-2 4 15,3 0-2-15,0 3-3 16,-2 1 0-16,2 6 0 15,-8 0 0-15,-6 5 0 0,-8 6 0 16,-8 5 3-16,-3 1 0 16,0 2 10-16,-11-4 6 15,-8-2 16-15,-3-3-27 16,2-6 10-16,1-3-17 16,2-8 7-16,3-3-2 15,0 0-1-15,5-20 1 16,6-10 13-16,3-12-16 15,0-9-3-15,12-1 0 16,12-2 0-16,6 8-1 16,1 1 1-16,2 5 0 0,-2 6 0 15,-5 6 5-15,-5 8-5 16,-7 9 0-16,-6 7 2 16,-2 4-7-16,-3 1-2 15,6 20 7-15,-2 9 3 16,2 6-1-16,2 8 13 15,2 6-15-15,5 2 8 16,3 3-7-16,1-2 1 16,-1-10-1-16,0-8 0 15,-2-9 0-15,-5-9-1 16,1-9 0-16,-9-5-20 16,-3-3 2-16,-2-4-2 0,-1-15 17 15,0-9-35-15,0-5-7 16,-6 0 22-16,-3-6 16 15,2 3 4-15,4 4 3 16,3 3 1-16,0 7 1 16,0 6 31-16,3 3-2 15,7 6 10-15,-1 2 2 16,3 3-25-16,3 2 5 16,2 0-17-16,3 10-4 15,1 6 10-15,-1 5-6 16,-1 1-5-16,-1 6-1 15,-5-2 7-15,-2 1-1 16,-4-5-6-16,-4-2 0 16,-3-6-3-16,0-1 0 15,0-4-42-15,0-9-65 0,-1-5-196 16</inkml:trace>
  <inkml:trace contextRef="#ctx0" brushRef="#br0" timeOffset="24733.6646">12280 4511 544 0,'0'0'74'0,"0"0"-54"16,0 0-14-16,0 0-6 16,0 0-82-16,0 0-24 15,-51 42-111-15</inkml:trace>
  <inkml:trace contextRef="#ctx0" brushRef="#br0" timeOffset="24940.0762">11661 4716 621 0,'0'0'2'0,"0"0"-1"15,104-71-1-15,-47 44 0 0,4 2-3 16,0 4-14 0,-4 2-39-16,-9 8-60 0,-13 7-223 15</inkml:trace>
  <inkml:trace contextRef="#ctx0" brushRef="#br0" timeOffset="25301.8697">12562 4475 230 0,'0'0'223'15,"0"0"-223"1,0 0-1-16,0 0-4 0,-57 75 5 15,39-41 15-15,3 0-12 16,2 0 21-16,5 2-4 16,7 0-9-16,1-3 27 15,1-8-34-15,17-3 1 16,6-7 17-16,3-9-21 16,7-6 12-16,2 0 25 15,1-23-9-15,2-7 5 16,0 0-2-16,-5 1-10 15,-4 4-8-15,-6 8-14 16,-5 6-10-16,-4 6-40 16,-9 4-93-16,-6 1-165 15</inkml:trace>
  <inkml:trace contextRef="#ctx0" brushRef="#br0" timeOffset="36302.7545">18979 3641 218 0,'0'0'34'16,"0"0"13"-16,0 0-29 15,0 0-17-15,0 0 5 16,0 0-3-16,0 0 16 15,53-9 4-15,-59 9-23 16,-10 0-3-16,-5 2-31 16,-9 10-93-16</inkml:trace>
  <inkml:trace contextRef="#ctx0" brushRef="#br0" timeOffset="44166.755">14037 4428 125 0,'0'0'28'16,"0"0"14"-16,0 0-7 0,0 0 5 16,0 0 9-16,0 0 2 15,0 0-13-15,-14-50-23 16,13 47 32-16,1 3 5 16,0 0-19-16,0 0 6 15,-2 0-31-15,2 0-7 16,-1 0 2-16,-1 0-3 15,1 0 0-15,-1 11-4 16,2 3 8-16,0 0-4 16,0 6 2-16,0-1-1 0,0 3 4 15,0 0-5 1,0 1 0-16,0-2 0 0,0 0 2 16,0-3-4-1,0 2 2-15,0 1 0 0,0 4-4 16,-11 0 5-16,-1 0-1 15,-2-3 0-15,1 1-14 16,-1-6 7-16,-1 0-7 16,2-3-6-16,1-6 9 15,5 2-25-15,1-6 36 16,1-4-1-16,3 0 6 16,-2 0-10-16,3 0 5 15,1-5 0-15,0-2 0 16,0-3-6-16,0 1 6 15,10 0 0-15,1 1 4 0,-1 0-4 16,2 7 0-16,-3 1 1 16,-1 0-3-16,-1 0-1 15,-1 12 3-15,0 7-1 16,-2 2 1-16,-2 6 0 16,-1 3 5-16,-1-2-4 15,0-3 17-15,0 1-14 16,0-1 14-16,0-3-16 15,0 1 2-15,0-1 10 16,0 0-11-16,0-3 1 16,0-2 8-16,0 0-9 15,0-5-3-15,0 3 0 0,5-3 3 16,5-3-3-16,1-1 2 16,-1-5-2-16,0 2 5 15,-1-4-3-15,1 0-2 16,-2-1 0-16,1 0-24 15,0 0-11-15,1 0-37 16,-2 0-40-16,-2-8-135 16</inkml:trace>
  <inkml:trace contextRef="#ctx0" brushRef="#br0" timeOffset="44639.532">14128 4844 298 0,'0'0'60'16,"0"0"5"-16,0 0-15 15,0 0-28-15,0 0-22 16,0 0-1-16,-9 6 1 16,6 11 8-16,1 5-3 15,1 2-5-15,1 2 6 16,0 1-4-16,0-1 8 15,0-1-10-15,6-8 2 16,3-2 0-16,1-6 4 16,-1-6-6-16,3-3 0 15,2 0 3-15,2-5 7 0,0-11 7 16,0-4-5 0,-3-2 4-16,-4-1-14 15,-3 1 3-15,-2-1-3 0,-4-1 3 16,0 2 3-16,0-1-3 15,-7 3-2-15,-4-4 6 16,-3 4-7-16,0 5-2 16,-4 1 8-16,3 7-5 15,-3 1-5-15,2 2 2 16,-2 4 0-16,7 0-5 16,1 4-5-16,1 10-7 15,6 2-25-15,3-1-24 0,0 1-5 16,0-4-49-1,8-2-22-15</inkml:trace>
  <inkml:trace contextRef="#ctx0" brushRef="#br0" timeOffset="44894.1303">14535 4882 342 0,'0'0'14'16,"0"0"-13"-16,0 0 6 16,0 0 0-16,3 84 29 15,2-64-7-15,-2-3-9 0,1 2 25 16,-2 1-43-16,5-2 13 16,-3-3-14-16,1 0 7 15,-1-3-16-15,-1-3 1 16,2-4-53-16,-2-3-30 15,-2-2-92-15</inkml:trace>
  <inkml:trace contextRef="#ctx0" brushRef="#br0" timeOffset="45373.8553">14709 4789 458 0,'0'0'91'0,"0"0"-57"16,0 0 4-16,0-76-23 16,0 62-13-16,0 0 15 15,0-3-17-15,0 3 1 16,0-3-1-16,3 3 0 15,0 2 0-15,-1 5 0 16,-2 3 1-16,0 3-1 16,0 1 0-16,0 0 0 15,0 0-4-15,0 0-4 0,3 0 0 16,0 0-4 0,2 0-12-16,4 0 22 0,2 4 2 15,0 9 0-15,-1 4-5 16,2 9 7-16,-3 3-2 15,0 4 0-15,-2 7 3 16,-1 1 2-16,-1-2-2 16,-3-3-3-16,1-9 8 15,-3-6-5-15,0-7 6 16,0-6-9-16,0-4-9 16,0-1 7-16,3-3-42 15,0 0-36-15,1-7 2 0,-4-10-232 16</inkml:trace>
  <inkml:trace contextRef="#ctx0" brushRef="#br0" timeOffset="46101.1778">14839 4361 285 0,'0'0'13'0,"0"0"4"15,0 0 0-15,0 0 28 16,0 0-19-16,0 0-13 15,18 89 13-15,-6-64-12 16,-1-2-2-16,0-1 12 16,3-3-22-16,0-3-2 15,0-4 0-15,1-5 0 16,0-4-1-16,-1-3 2 16,-1 0 0-16,-1-5 4 15,1-7-3-15,-4 2-2 16,-3 1 0-16,-3 3 1 0,-1 4-2 15,-2 0 1-15,0 2 0 16,0 0-1-16,0 4-26 16,0 9 27-16,0 4 1 15,0 0 7-15,0 2-9 16,3 3 4-16,7 1-3 16,1 2 2-16,-1 4 0 15,0 3-2-15,1 2 0 16,-2 0 2-16,1 2-2 15,-1-5 0-15,-3 0 0 16,0-6 1-16,-2 1 1 16,-2-2-2-16,-2-5 8 15,0 4-8-15,0-4 20 0,-2 1-6 16,-6-1 11-16,-3 0 15 16,1-4-23-16,-2-3 6 15,1-2 1 1,4-4-14-16,-3-3 31 0,2-3 1 15,2 3 3-15,0-3-2 16,-1 0-36-16,4 0 12 16,0 0-19-16,0 0-1 15,3 0-6-15,0 0-11 16,-2 0-42-16,1 0-23 16,-1 9-95-16,-4 6 10 15</inkml:trace>
  <inkml:trace contextRef="#ctx0" brushRef="#br0" timeOffset="128499.3205">8691 17458 210 0,'0'0'35'16,"0"0"22"-16,0 0 35 15,0 0-60-15,0 0 3 16,0 0 16-16,0 0-5 16,0 0 0-16,0 0-8 15,-51-52 7-15,48 52-1 16,3-2-7-16,0 2 5 15,0 0-42-15,0 0-4 16,0 0 2-16,0 0-17 0,0 9 19 16,5 1-5-1,7 3 11-15,0-5-11 0,4-3 5 16,5-2 0-16,0-3 0 16,4 0 5-16,2-1-5 15,3-8 0-15,0-6 2 16,3 1-2-16,-2 0 0 15,6 1 0-15,0 1 0 16,1 1 0-16,1 0 0 16,1 3-1-16,6 0 1 15,-1 5 0-15,1 3 0 16,-4 0 0-16,-1 0-1 16,-5 0 1-16,-4 0-2 15,-4 0 2-15,3 5 0 16,-1 1 1-16,1 0-1 0,2 1 0 15,0-4-2 1,0-2 3-16,3-1-1 0,1 0 0 16,-1 0 1-16,0-4-2 15,-2-4 1-15,3 2 0 16,0-1 0-16,-2 1 1 16,-1 0-1-16,3 1 0 15,2 0-1-15,1-1 0 16,1 0 1-16,1-2 0 15,-1 1-3-15,-2 5 1 16,0-5 2-16,2 6-2 16,-3 1 2-16,2 0-4 0,3 0 4 15,-1 0 0 1,2 0-4-16,-1 0 1 0,-6 0 1 16,-1 0 0-16,-3 0 2 15,-5 0-3-15,-1 0 3 16,-3 0 0-16,-1 0 0 15,-1-3 2-15,-2-1-2 16,-2 2 0-16,0-5 0 16,-3 4-3-16,-5 3 3 15,0-3 0-15,-2 3 0 16,0 0 1-16,-1 0-1 16,1 0 0-16,-1 0-1 15,2 0-1-15,-1 0 2 16,-2 0 0-16,1 0-1 0,-3 0-1 15,2 0-1-15,-3 0 2 16,-1 0-1-16,1 3 1 16,-3-3 1-16,0 0 0 15,0 0 0-15,0 0-1 16,0 0-1-16,0 0-4 16,0 0-12-16,0 0 3 15,3 0-39-15,-1 0-75 16,-2 0-136-16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8:21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24984 5261 281 0,'0'0'231'15,"0"0"-167"-15,0 0-32 16,0 0 25-16,0 0-12 0,-13-77 25 16,6 64-17-1,3 0-25-15,-2 1 23 0,0 1-37 16,1 0-9-16,-2 1-4 15,1 0 9-15,-2 1-13 16,-4 1 3-16,-2-1-4 16,-6 4-1-16,-2-1-18 15,-5 2 17-15,-3 2-7 16,-1 1-5-16,-1 1 16 16,1 0-7-16,0 0-5 15,-1 0 13-15,3 0-22 16,-1 1 22-16,-2 6-5 15,3 3-15-15,-1-1 12 16,-2 3-10-16,3 1 10 16,-1 1 7-16,-2 5-13 0,6 1 10 15,0 0-3-15,1 5-11 16,3 0 14-16,2 0-11 16,2 1 7-16,5 1 3 15,-3 1 7-15,2 1-1 16,-2 4 0-16,2 0-1 15,1 1 1-15,5-1 1 16,5 2-1-16,3 1 0 16,0 0-2-16,3 0 2 15,15-2 0-15,0-1-15 16,6-1 13-16,1-2 2 16,4-3-3-16,2-1 1 0,2-1-10 15,6-4 7-15,5-1-5 16,1-2-11-16,4-2 14 15,-2-2 2-15,-1 0-2 16,-3-3 2-16,-3 0-16 16,-2-11 15-16,-3 0 4 15,0 0 2-15,-2-12 18 16,0-5-6-16,-4-7 12 16,1-4 9-16,-1-5-25 15,-3 1 19-15,0-4-8 16,-3 3 5-16,-6-3-2 15,-2-1-3-15,-9-4 13 16,-5-4-9-16,-1 0-9 0,0-6 14 16,-9-1-23-16,-9 3 8 15,-2 1 15-15,-5 7-18 16,-4 6 0-16,-8 9 2 16,-5 7-12-16,-6 9-12 15,0 10-38-15,-4 1-31 16,4 27-20-16,-1 9-52 15,0 5-160-15</inkml:trace>
  <inkml:trace contextRef="#ctx0" brushRef="#br0" timeOffset="1238.1217">24693 8884 409 0,'0'0'7'16,"0"0"-7"-16,0 0 4 16,0 0 24-16,-82-1 12 15,62 1-7-15,4 0 16 16,-2 1-23-16,0 5 6 15,-1 1-31-15,-5 4 8 16,2 0-11-16,-4 3 2 16,5 2 0-16,-1 2 3 15,0 4 1-15,2 3-4 16,1 1 0-16,3 7 8 16,3 0-8-16,3 1 0 15,3 7 2-15,1-1 3 0,3 3 0 16,3 3-5-16,0-3 0 15,0 3 3-15,13-2 3 16,3-5-3-16,7 1-1 16,5-3 0-16,6-6 0 15,4-3-2-15,5-6 0 16,-1-3-14-16,0-4 14 16,1-4-3-16,0-5-2 15,2-3-4-15,-2-3 15 16,-3 0-6-16,-1-3 0 15,-6-6-1-15,-5-5 1 16,-4 0 4-16,-5-3 0 16,-2-3 14-16,-4-4-4 15,-2-5 22-15,1-7-9 16,-5-3-16-16,-1-7 33 0,-1-3-21 16,-1-1-9-16,-3-4 8 15,-1 2-17-15,0 2 10 16,0 0-6-16,-8 5-5 15,-6 1 10-15,-7 7-5 16,-2 8-7-16,-2 5 10 16,-5 9-8-16,-2 4 8 15,-5 9-12-15,-5 2-16 16,-3 6 3-16,2 16-32 16,2 6-14-16,1 4 1 0,6 2-25 15,7 2-7-15,6-2-63 16,8-5-193-16</inkml:trace>
  <inkml:trace contextRef="#ctx0" brushRef="#br0" timeOffset="2489.1083">29078 9026 327 0,'0'0'33'0,"0"0"37"16,0 0-13-16,0 0-18 0,0 0 10 16,0 0-36-1,-82-72 27-15,68 67 1 0,0 0-13 16,2 3 42-1,-2 0-40-15,-1 2-8 0,-4 0-17 16,-1 0 1-16,0 4-7 16,-3 9 1-16,4 4 0 15,-2 3-4-15,0 3 4 16,2 5-1-16,-4 6-2 16,1 2-2-16,1 6 1 15,3 2 4-15,0 4 0 16,5 2-6-16,5 0 5 15,3-5-3-15,5-6 3 16,0-7-5-16,3-3 0 0,14-5 6 16,6-2 0-1,3 2 9-15,4-5-9 0,3-1 0 16,0-2 8-16,4-2 0 16,1-1-8-16,5 2 0 15,-3-3 4-15,2 2 3 16,1-5-6-16,-2 1-1 15,0-3 0-15,-4-7 5 16,-2 0 5-16,-4 0 12 16,-4-5-16-16,-3-8 22 15,-6-4-21-15,-2-5 14 16,-4 0 4-16,1-5-20 16,-2-2 20-16,-2-5-18 15,-4-7-4-15,-5-10 2 0,0-5-1 16,-2-7-4-16,-12 1 0 15,-6 8 6-15,-4 5-8 16,-2 11 2-16,-4 6 0 16,-5 6 2-16,-2 9-2 15,-4 6-1-15,-3 8 1 16,0 3-25-16,-3 0 5 16,-1 10-26-16,-3 16-27 15,-1 6 5-15,1 9-37 16,-1 4-35-16,7 5-145 15</inkml:trace>
  <inkml:trace contextRef="#ctx0" brushRef="#br0" timeOffset="3816.8717">29394 11940 319 0,'0'0'30'0,"0"0"24"16,0 0-7-16,0 0-23 16,0 0 3-16,0 0 16 15,-3-64-17-15,-6 52 15 16,0 1-8-16,-4-2-4 15,-1 1 17-15,-2 0-25 16,3 1-9-16,-4 3 5 16,1-1-10-16,-2 4 4 0,-1-1-11 15,2 0 0-15,-1 3 2 16,-1 0 2-16,-4 3-4 16,-2 0 0-16,-2 0 3 15,1 0-3-15,-1 0 0 16,0 8 1-16,0 2-2 15,-3 1 1-15,0 3 0 16,0 1 0-16,-1 2 7 16,1 3-7-16,-1 3 0 15,-1 2 0-15,3 4 5 16,0 4-2-16,1 2 0 16,4-1 13-16,2 2-15 15,8-1 14-15,5 2-15 0,4 1 5 16,5 0-4-16,0-1-1 15,7-1 0-15,11-3-5 16,6-3 3-16,4 3 2 16,3-3 0-16,4-2 0 15,2 2-10-15,3-4 8 16,1-2 2-16,0-3-4 16,1-5-9-16,-2-7 11 15,1-2-10-15,-4-7 12 16,-3 0-5-16,-3 0 5 15,-4 0 0-15,0-15 6 16,-3-3-5-16,0-4 17 0,1-5-3 16,-4-2-4-16,0-2 14 15,-2-5-6-15,1-3-2 16,-2-5 14-16,1-2-31 16,-4 0 23-16,-2-4-7 15,-8 4-8-15,-5 0 20 16,0 3-26-16,-22 3 3 15,-5 5-5-15,-8 7 6 16,-5 8-14-16,-6 6 8 16,-12 10-22-16,-11 4-2 15,-11 2-40-15,-11 22-55 16,-12 6-19-16,-17 8-150 16</inkml:trace>
  <inkml:trace contextRef="#ctx0" brushRef="#br0" timeOffset="4801.1129">25583 13961 289 0,'0'0'35'16,"0"0"33"-16,-107-1-20 16,68 1 10-16,-3 5-9 15,-2 8-8-15,0 1 12 16,0 2-5-16,5-1 20 15,1 2-25-15,4 2-5 16,0 1 1-16,1 4-4 16,2 2-32-16,1 2 1 0,2 5 3 15,2 2-4-15,-2 2-1 16,4 2 0-16,0 4 7 16,5-1-8-16,5 2 3 15,4-2-4-15,3-2 4 16,7 2-5-16,0-4 1 15,1-2 0-15,18-5-8 16,7-1 8-16,6-1-4 16,7-7 2-16,9-2-10 15,5-6 8-15,3-5-3 16,4-4-14-16,2-5 21 16,2 0-19-16,-3-2 3 15,-4-13 9-15,-2-2-13 16,-1-7 12-16,0-4 7 0,-5 0 1 15,0-6 3-15,-8 1-2 16,-6-4 7-16,-8-1 4 16,-3-4-4-16,-3-1 18 15,-6-4 10-15,-2-3-18 16,-7 2 15-16,-6-1-16 16,0-2 9-16,-22 3 11 15,-9-5-16-15,-8 5 0 16,-5 6-9-16,-8 6-11 15,-6 11 1-15,-5 11-2 16,-2 9-16-16,-4 5-9 16,1 2-36-16,-4 20-9 15,-7 5-93-15,-10 2-215 16</inkml:trace>
  <inkml:trace contextRef="#ctx0" brushRef="#br0" timeOffset="6049.0329">20405 14239 173 0,'0'0'380'16,"0"0"-339"-16,0 0-10 16,0 0 14-16,0 0-20 15,0 0-1-15,-39-63-2 16,24 49-10-16,-3-2 24 0,-3 4 1 16,-4-2-16-16,-5 2 2 15,-1 4-13-15,-2-1-2 16,-2 7-5-16,-2 2-1 15,1 0-2-15,-4 0 3 16,3 7-2-16,-1 7 14 16,2 6-15-16,4 6 0 15,0 2 0-15,4 6 3 16,1 1-3-16,3 3 0 16,4 4 1-16,3 1 4 15,4 1-4-15,7-1 2 16,1-1-1-16,4-2 0 0,1-1-3 15,0 0 1-15,10-5 0 16,10-2-6-16,5-2 6 16,8-2 0-16,4-1-2 15,5-4-5-15,6-5 6 16,4-4-13-16,3-6 10 16,0-4 0-16,3-4-2 15,-2 0 2-15,-3-11 3 16,1-10-10-16,-3-5 4 15,-4-3 7-15,-5-3 0 16,-6-2 12-16,-8 0-7 0,-7 0 8 16,-12-3 13-16,-9-1-7 15,0-1 9-15,-16-4-5 16,-13-2-8-16,-7 2 15 16,-1 3-18-16,-3 4-12 15,0 6-1-15,-3 10-9 16,-2 7 9-16,3 9-1 15,2 4-10-15,7 0-3 16,6 0-22-16,6 3-28 16,5 0-42-16,4-3-42 15,3-2-70-15</inkml:trace>
  <inkml:trace contextRef="#ctx0" brushRef="#br0" timeOffset="17866.191">25404 5406 632 0,'0'0'26'16,"0"0"-3"-16,0 0 11 16,0 0 9-16,0 0 0 15,0 0 29-15,0 0-33 16,-50-72 19-16,50 72-22 15,0 0-8-15,0 0-28 16,0 0 0-16,0 0-1 16,4 0-17-16,11 12 18 15,7 10 2-15,4 0-2 16,4 2-2-16,5-2 2 0,1-2-6 16,1-1-6-1,4-3 17-15,2-3-5 0,-1 0 3 16,-6 0-3-16,-5-3 0 15,-7-2-7-15,-7-2-6 16,-4 2 7-16,-7-3 6 16,-2-1 0-16,-1-1-4 15,-2 1-3-15,1-1 5 16,-1 1-13-16,1 0-16 16,-1 0 13-16,1 3-34 15,-2-3-7-15,0 4-13 16,0-3-39-16,0-2-64 15</inkml:trace>
  <inkml:trace contextRef="#ctx0" brushRef="#br0" timeOffset="18192.0037">25701 5324 635 0,'0'0'72'15,"0"0"-67"-15,0 0-5 16,0 0-9-16,0 0 7 16,0 0 4-16,0 46 13 0,-2-19 13 15,-11 5-18 1,0 6 7-16,-4-2-17 0,-1 1 6 15,1-3-12-15,-3-1 6 16,4-3-8-16,-1-1-15 16,5-8-25-16,6-4 3 15,6-8-39-15,0-6-75 16,0-3-74-16</inkml:trace>
  <inkml:trace contextRef="#ctx0" brushRef="#br0" timeOffset="18850.3624">25977 5498 219 0,'0'0'137'0,"0"0"-60"0,0 0-19 16,0 0 5-16,0 0-16 15,0 0-11-15,0-2-4 16,-2 2-21-16,-2 0 11 16,0 0 3-16,-2 8-23 15,3 4 14-15,-2 2-9 16,4 1-6-16,1 2 1 16,0 0-2-16,0 0 0 15,0 0-5-15,7-3-11 16,8-1 14-16,5-2-5 15,3 1 7-15,4-4-3 16,3-2 3-16,0 0 0 16,-3 1 0-16,-2 0-6 15,-5 0 2-15,-3 2 4 16,-6 2 0-16,-1-3-2 0,-7 1-4 16,-3 2 6-16,0-1 0 15,0 0 2-15,-7 0 6 16,-10 2 9-16,-4-2 0 15,-1-1 7-15,-1-3-20 16,3 0 12-16,-1-6-16 16,3 0 8-16,2 0-5 15,1 0-3-15,1 0-7 16,2-3-20-16,3-10-35 16,1 0 3-16,5-9-40 15,-1 1-85-15,0-5-181 16</inkml:trace>
  <inkml:trace contextRef="#ctx0" brushRef="#br0" timeOffset="19083.2248">25992 5567 521 0,'0'0'42'0,"0"0"-18"16,0 0 28-16,101-39-9 15,-70 29-22-15,2 3 9 16,0-1-6-16,0 1-8 0,1 2 8 16,-1 1-24-1,-3 4-12-15,-5 0-41 0,-5 0-31 16,-8 0-10-16,-9 9-51 16,-3-2-171-16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9:10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11719 11794 12 0,'0'0'356'15,"0"0"-349"-15,0 0 19 16,0 0-12-16,0 0-2 0,0 0 2 15,0 0 0 1,0 0 22-16,-28 0-2 0,22 0-6 16,1-2 8-16,-1 1-12 15,0 1-8-15,2-1 8 16,-1-1-21-16,1 2 10 16,1 0-5-16,-2 0-4 15,-2 0-6-15,0 0 2 16,-3 0 0-16,1 6-1 15,-4 4 2-15,0-2-1 16,-5 3 0-16,0 0 2 16,-3 1-2-16,-4 2 1 0,-2-5 4 15,-6 6 12 1,-1-2-13-16,-4 1 6 0,0 0 9 16,-1-3-19-16,0 0 12 15,5-2-4-15,-5-3 4 16,0-2 3-16,0 0-14 15,-4-1 14-15,3 0-15 16,1 2 4-16,0 0-4 16,-2-2 6-16,2 2-4 15,1 2 26-15,4 2-24 16,4 0 2-16,3 1-6 16,5 0 5-16,4-3-7 15,8-2 2-15,2 0 0 16,7-3-2-16,1-2-6 15,0 1-33-15,4-1-15 0,10 0 25 16,5 0 2-16,3 0-37 16,1 0 6-16,4-5-108 15,-3-4-74-15</inkml:trace>
  <inkml:trace contextRef="#ctx0" brushRef="#br0" timeOffset="562.2405">11609 11833 167 0,'0'0'37'0,"0"0"20"15,0 0 12-15,0 0-23 16,0 0-5-16,0 0-2 0,-3 5-3 15,3-5 1-15,0 0-26 16,0 0 0-16,0 0 21 16,0 1-18-16,1 0-1 15,1 2 7-15,2 0-16 16,-1 1 19-16,0 1-16 16,1 6-6-16,1 0 15 15,3 3-8-15,-1 4 17 16,-1 6-12-16,-3 7-9 15,3 8 13-15,-2 4-13 16,1 7-4-16,-4-5 5 16,-1-6-2-16,0-8-3 0,0-12 0 15,0-5 4 1,0-8-1-16,0-5-2 0,0-1 6 16,0 0 5-16,0-5-12 15,0-14-70-15,-12-2-70 16,-4 0-223-16</inkml:trace>
  <inkml:trace contextRef="#ctx0" brushRef="#br0" timeOffset="1373.1495">11716 11906 29 0,'0'0'289'0,"0"0"-251"15,0 0-2-15,0 0 24 16,0 0-7-16,0 0-3 16,36-46-3-16,-20 36-25 15,1 0-2-15,-4 4-18 0,-3 3 0 16,-2 3-1-16,1 0 6 16,-2 0-7-16,1 0 14 15,2 0-13-15,4 7 16 16,1-1-10-16,2 0-2 15,7-1 16-15,-1 3-18 16,5-2 25-16,2 1-12 16,4-2-13-16,6 0 18 15,4-2-7-15,3-3-4 16,3 0 4-16,0 0-9 16,1 0-3-16,-3 0 1 15,1 0 1-15,3 0 6 16,-5 4-10-16,-1 6 10 0,-6 1 19 15,0 3-28-15,-3 2 2 16,-5 0-3 0,-4 3 5-16,-1-2-2 0,-3-2-3 15,-2-1 0-15,-1-2 3 16,3-3-3-16,2-1 0 16,0-3 0-16,1 0 3 15,3-4-3-15,1-1 0 16,4 0 0-16,-1 0 0 15,-1 0 0-15,2 0 0 16,-3 0 0-16,-1 0 1 16,-1-1-4-16,-3 1 3 0,-6 0 0 15,-5 0-1-15,-2 0 4 16,-7 0-3-16,-1 1 0 16,-6 0 5-16,0 1 1 15,0-2 10-15,0 0 4 16,0 0 14-16,0 0-22 15,0 3 2-15,0-2-14 16,-6 2 2-16,-1 0-6 16,2 1-35-16,-1 1-82 15,-6-2-117-15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10:1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 4724 114 0,'0'0'48'0,"0"0"-15"16,0 0 8-16,0 0 17 15,0 0-28-15,0 0-23 16,0 0 0-16,0 0 6 15,-9-12-11-15,9 7 10 16,0 5 10-16,0 0-2 16,0 0 8-16,0 0-7 15,0 0-1-15,-3 0 2 16,3 0-21-16,0 0 11 16,0 0 1-16,-3 0-10 0,3 0 5 15,0 0-8-15,0 0 0 16,0 0-3-16,0 0 3 15,0 0-3-15,-3 3 3 16,0 4 0-16,-2 3-1 16,2 0 1-16,0-1 0 15,1 3 1-15,-1 2 2 16,1 1-3-16,2-3 0 16,0-1-8-16,0 0 5 15,0-4 0-15,0 1 3 16,3-3-3-16,1-2 3 15,-1 1 0-15,2 3 0 16,-2-4 1-16,0 3-1 16,0 0 0-16,-3-2 2 0,0 3 7 15,3 3-7-15,-3 1 11 16,0 0-9-16,0 4 1 16,0-1-2-16,0 0-3 15,0 1 0-15,0 0 2 16,3-3 2-16,-3 0-4 15,3 1 0-15,1-2 2 16,-1 1-2-16,-1-2 1 16,1 2 1-16,0-1 0 15,0 5-1-15,1-4-1 0,1 2 0 16,-2-1 1-16,4-1-1 16,-4 2 0-16,0 1 0 15,0 3 3-15,3 0-1 16,-3 1 0-16,0 1 5 15,-1 1-5-15,-1-1 5 16,-1-1-2-16,0-2 8 16,0-2 1-16,0-1-9 15,0-2 2-15,0-5-7 16,0 0 6-16,0-2-5 16,0 0-1-16,2-2 0 15,-2-1 1-15,2 1-1 0,0-1 0 16,-2-2 0-16,0 0 1 15,0 0-1 1,0 0 0-16,0 1 0 0,0 0 1 16,0-1-1-1,0 0 0-15,0 0 0 0,0 0-5 16,0 2 3-16,1-1-5 16,1 1-3-16,2 0 4 15,1-1-27-15,1-1 10 16,0 0-24-16,3 0 4 15,-3 0 26-15,0 0-17 16,-2-1-67-16,-1 1-44 16</inkml:trace>
  <inkml:trace contextRef="#ctx0" brushRef="#br0" timeOffset="4125.2361">2288 5426 94 0,'0'0'130'16,"0"0"-100"-16,0 0 18 15,0 0 19-15,0 0-26 16,0 0-3-16,0 10-10 16,0-10-4-16,0 0-6 15,0 0-10-15,0 0 11 16,0 0-12-16,0 3-7 16,0 0 13-16,0 0-8 15,0 2 4-15,0-2 1 16,0-1-9-16,3 1 9 15,4 0-10-15,-4 0 1 0,5-2 9 16,-1 1-7 0,3 1 6-16,1-1-9 0,1 0 1 15,1-1-1-15,-1-1 1 16,0 1 1-16,-3-1-2 16,3 0 4-16,1 0 1 15,-2 0 5-15,1 0-7 16,0 0 6-16,-2 0-9 15,2 0 2-15,0 0 2 16,2 0-2-16,2 0-2 16,5 0 5-16,-2 0-1 15,5-6 1-15,-2 0-5 0,2-2 0 16,2-2 2-16,-2 0-2 16,-1 2 7-16,-2 0 3 15,-1 2-9-15,-4 1 7 16,2 0-7-16,-2 3 1 15,-5-1 2-15,7 1-4 16,-5 0 0-16,-1 2-1 16,3 0-2-16,0 0 3 15,0 0 0-15,3 0 0 16,-2 0-1-16,5 0 3 16,-2 0-2-16,1 0 0 15,5 0 2-15,-4 0-2 16,6 0 0-16,-2 0 0 0,1-3 0 15,4-2 3 1,-2 0-3-16,2 1 0 0,-2-2 1 16,5 3-5-16,-2 0 4 15,5 0 0-15,-2-1 2 16,-3 4-2-16,2 0 0 16,-3 0-4-16,3 0 6 15,-2 0-2-15,-1 0 0 16,1 0 1-16,-1 0 0 15,0 0-1-15,0 0 0 16,-2 0 0-16,-1 0 0 16,1 0 0-16,-2 0 0 15,2 0 0-15,1 0-1 16,-1 0 5-16,0 0-5 0,-1 0 1 16,3 0-2-16,-3 0-3 15,-2 0 4-15,2 0 1 16,-3 0-1-16,6 4 1 15,-2 1 0-15,2-4 0 16,1 3 3-16,1-2-4 16,-1 1 1-16,0-1 0 15,-2 1-1-15,-1 0 3 16,0 1-2-16,-1-2 0 16,1 3 0-16,-1 0-4 15,-2-3 3-15,1 3 1 16,-2-3 2-16,3 1-2 0,1 0 0 15,0-1 0 1,2-1 3-16,0 0-6 0,3 2 3 16,-2-2 0-16,-1 0 2 15,4-1-2-15,-2 2 0 16,-1-1-2-16,-1 1 9 16,-2 0-9-16,-1-1 2 15,1 1 0-15,-4 1 3 16,4 0-3-16,-1 0 0 15,-2 0 0-15,-2-1-1 16,2 1 0-16,-1 0 1 16,0-1 0-16,0 1 0 15,-3-3 3-15,1 0-3 16,-1 0 0-16,-3 0 1 16,1 0-1-16,-5 0 0 0,4 0 2 15,-6 0-4-15,-1 0 2 16,-3 0 0-16,-2 0-1 15,-3 0 4-15,2 0-5 16,-1 0 2-16,-3 0 0 16,2 0 0-16,3 0 0 15,0 0 0-15,0 0 0 16,3 0 3-16,-6 0-6 16,3 0 3-16,0 0 0 15,0 0 3-15,-1 0 0 16,-1 0-3-16,-3 0 1 15,1-2 4-15,2 1-6 16,1-2 1-16,1 1 0 0,0-1 0 16,3 1 2-16,0-1-2 15,-5 0 0-15,2 2 4 16,-1 1-6-16,-1-2 2 16,-1 1 0-16,3-1 0 15,0 0 0-15,2-3 0 16,0 1 0-16,1-1 3 15,2-3-3-15,2 2 0 16,-1-1 0-16,3 0-1 16,-3 1 1-16,0 0 0 15,1 1-5-15,1-1 4 16,4 0 0-16,1-1 1 0,4 0 0 16,-3 2-2-16,1-3 5 15,-3 3-3-15,-3-2 0 16,-1 3-1-16,-4 1 1 15,-1 0 0-15,-2 3-6 16,-2 0 5-16,1 0-3 16,3 0 4-16,-2 0-2 15,1 0-4-15,1 0 6 16,-2 0-1-16,2 0-1 16,-1 0-1-16,-1 0 0 15,2 2-1-15,-2-2 3 16,1 0-8-16,2 0 7 15,2 0-3-15,-1 0 0 16,2 0 4-16,1 0 1 16,-1 0 0-16,-3 0-1 0,1 0-13 15,2-3 12-15,-1-6 0 16,0 1 2-16,-3 0 5 16,-3 1-5-16,2 2 0 15,-4 0-1-15,2 0 5 16,-3 2-4-16,0-1 0 15,1-1-1-15,1 0 1 16,1 1 0-16,1 0 1 16,-1 0-2-16,2-1-1 15,1 0 2-15,-1 1-2 0,0-1 2 16,-2 0-1 0,0 3 2-16,-1-1-1 0,-1-1 0 15,-3-1 0-15,1 2 0 16,-1-2 5-16,1-2-3 15,-1-3 17-15,-1-2-11 16,2-4 1-16,-2-2 13 16,0-3-13-16,0-5 17 15,0 1-1-15,0-2-16 16,0-2 12-16,0 2 1 16,0-1-5-16,0-4 6 15,-3 5-21-15,0-1 3 16,0 8-5-16,0-1 0 15,2 1 6-15,-1 5-3 16,-1-1 5-16,0 5 6 0,-3 2-11 16,3-2 5-16,0 5 0 15,0-1-2-15,0 1 7 16,-3-3-11-16,2 4 2 16,1-4-1-16,-2 1 0 15,2-2-3-15,-3-2 0 16,3 0 0-16,-1-2 1 15,1 0 1-15,0 0-2 16,-2 1 1-16,2 3 1 16,0 1-2-16,0 2 0 15,-1 0 0-15,1 1-2 16,-1-1 2-16,-4 3 0 0,5-3 0 16,-3 2 3-16,1-1-3 15,-3 1 0-15,2 0 3 16,-2-1-4-16,2 3 2 15,0 0-1-15,-4 0 0 16,2 0-1-16,-2 3 0 16,-2 0 1-16,0 0 0 15,-3 0 0-15,0 0 1 16,-4 0-1-16,4 0 1 16,-9 0 3-16,5 0-4 15,-2 0 0-15,-2 0 0 16,0 0 2-16,-3 1-2 15,1 1 0-15,1 1 0 16,-3-2 3-16,0 1-4 0,0-2 1 16,1 0 0-16,-1 2-1 15,0-1 1-15,0-1 0 16,0 2-1-16,2-2 3 16,-4 1-2-16,1 1 0 15,3 2-1-15,-2-1-1 16,3-2 2-16,0 2 0 15,2-2 0-15,-2 1 2 16,0 0-2-16,-1-1 0 16,1-1 1-16,0 0-1 15,-1 1 0-15,-2-1 0 0,0 1 2 16,0 1 0 0,-1-2-2-16,4 1 0 0,0 2 0 15,0-2 1 1,2 2 0-16,1 1 2 0,-3-4-2 15,3 3 1-15,-1-3-3 16,5 0 1-16,-2 2 0 16,1-2 1-16,2 0-1 15,-1 0 0-15,2 0 0 16,0 0 1-16,-4 0-1 16,0 1 0-16,2 0-2 15,1-1 1-15,1 2 1 16,0-2 0-16,0 0 0 15,0 0 3-15,0 1-5 16,-1 1 2-16,-1 1 0 0,0-1-2 16,0 1 2-1,-1 0 0-15,2-2 0 0,-1 2 2 16,1-1-2-16,1-1 0 16,-3 3 0-16,0 1-1 15,-1-1 1-15,0 2 0 16,-1-4-2-16,-2 3 2 15,1 0 0-15,0-3-2 16,2 3 2-16,1 0-1 16,3-4 1-16,-1 3 0 15,-1-1 0-15,2-1 3 16,0 0-3-16,-1 1 0 0,-2-1-2 16,0 0 2-1,4-2 2-15,-5 0-2 0,-3 0 0 16,-2 0-6-16,-5 3 6 15,1 0-3-15,-5 1 5 16,-2 1-4-16,-1 0 2 16,3-1 0-16,-1 1 0 15,-1-1-6-15,1-1 6 16,1-1 0-16,0-2 0 16,-1 2 0-16,3-2 0 15,4 0 0-15,-3 0-3 16,0 0 5-16,3 0-2 15,2 0 0-15,1 0 0 16,2 0 2-16,-2-3-2 16,0 0 0-16,3 1-2 0,-1-4 6 15,4 4-4-15,-1-1 0 16,-2 0-2-16,4 2 2 16,-5 1 0-16,0 0 2 15,-1-2-2-15,-1 2 0 16,-1 0 0-16,1 0 0 15,-1 0 0-15,-2 0-2 16,-5 0 2-16,0 0 0 16,1 0-1-16,3 0 1 15,0 0-1-15,4 0 1 16,-1 0 0-16,4 0 0 16,0 0 0-16,0 2 0 0,4-2 0 15,0 1 4 1,4 1-4-16,-2-1 0 0,0 1-3 15,0-1 3-15,0 1 1 16,0-2-1-16,6 0 2 16,-3 0 1-16,0 0-3 15,2 0 0-15,1 0 2 16,-2 0-2-16,4 0 1 16,-3 0-1-16,2 0 0 15,-1 0 1-15,-1 0-1 16,2 0 0-16,-2 0 2 15,-2 0-4-15,-2 0 2 16,-2 0 0-16,1 3-2 0,-1 1 3 16,1-3-1-16,-3 2 0 15,6-2 0-15,-1-1 0 16,4 2 0-16,-2-2 0 16,5 0 0-16,0 0 2 15,3 0-2 1,0 0 0-16,2 0 1 0,1 0-2 15,-2 0 1-15,2 0 0 16,0 0-1-16,-1 0 1 16,-2 0 0-16,-2 3 0 15,1-2-4-15,-2 1-1 16,0 1 5-16,3 1 0 0,-3-1-1 16,1 1 0-16,2-1 1 15,0-3 0-15,-2 2-2 16,2-1 2-16,0 1 0 15,0-2 0-15,1 0 1 16,-1 2 0-16,0-2-1 16,3 0 0-16,0 0 4 15,0 0-6-15,-3 0 2 16,3 0 0-16,-3 0 2 16,0 0-1-16,-1 0-1 15,1 0 0-15,0 0-3 16,0 0-1-16,0 0 4 15,-2 0 0-15,2 0-2 0,2 0 2 16,-1 0 0 0,1 0 0-16,-2 0-1 0,-3 0 0 15,6 0 1-15,-3 0 0 16,3 0 0-16,-3-2 1 16,3 2-1-16,-3 0 0 15,3 0-5-15,0 0 1 16,0 0-9-16,0 0-28 15,0-2-1-15,0 2-46 16,0 0-52-16,0-6-111 16</inkml:trace>
  <inkml:trace contextRef="#ctx0" brushRef="#br0" timeOffset="12189.2585">13561 6970 91 0,'0'0'13'0,"0"0"11"15,0 0-3-15,0 0-16 16,0 0-2-16,0 0 2 15,0 0 6-15,0 0-5 16,0-11-5-16,0 11 10 16,0 0-8-16,0 0 3 15,0-1-6-15,0 0-3 16,0 0-5-16,0-2-9 16,4 3-14-16,-2-3-24 15</inkml:trace>
  <inkml:trace contextRef="#ctx0" brushRef="#br0" timeOffset="20792.9682">5214 8411 145 0,'0'0'35'0,"0"0"-8"15,0 0-16-15,0 0 41 16,-10-75 2-16,7 59 1 16,0-1-1-16,-2 3-14 15,1-1-5-15,-2 4 3 16,0 1-11-16,-1 0-19 16,-1 2-7-16,2-1 14 15,-3 2-15-15,0-1 2 16,0 0-1-16,-3-1-1 15,0 0-3-15,-3-2 2 16,-4 0 2-16,1 1 1 16,-1-2-2-16,-2 3 0 15,0 1 1-15,3 1 0 0,-1 0-1 16,-1 1 0-16,5 2 1 16,-4 2 4-16,4 1-3 15,-4 1-2-15,1-2 2 16,-2 2 2-16,-2 0-4 15,1 0 0-15,-3 0 5 16,0 7-7-16,2 3 2 16,-2 2 0-16,3-1 2 15,2 2-1-15,2-3-1 16,1 3 0-16,4 1-3 16,3 0-1-16,2-2 3 15,1 3 1-15,0-1 0 16,1 0 1-16,-2 6-1 15,4-1 0-15,0 2 0 0,0 0 0 16,0 2 0-16,1-3 2 16,2 4 6-16,0-2-4 15,0 1-2-15,0 0 2 16,0 1-3-16,0-1 7 16,2 0-8-16,4 1 0 15,4 0 2-15,1-3 1 16,-1 2-3-16,2-3 0 15,2 2 0-15,0-1-2 16,0-4 5-16,-2 0-3 16,6-3 0-16,-2 0 4 0,2-1-4 15,1-3 0 1,-2-1-2-16,4-1 2 0,-2-3 0 16,4 0 5-16,-1-4-5 15,5-1 0-15,-2 0 0 16,0 0-3-16,-2 0 7 15,1-3-2-15,-2-3-2 16,0 1 0-16,-2-2 6 16,4 0-4-16,-5-1-3 15,1 4 1-15,0-3 0 16,-2 2 0-16,5-1 0 16,-4-1 0-16,3 2 0 15,-2-3 1-15,-4 2-1 0,-2-3 0 16,-3 1 3-16,-3-3 0 15,-2 3 13-15,-1-4 5 16,2 0 0-16,-3-3-19 16,1 2 2-16,-1-1 9 15,-2-2-10-15,-1-1 17 16,1-1-15-16,-1 0-3 16,1-1 2-16,-2 2-1 15,0-3-3-15,0 2 4 16,0 0 0-16,0-1 18 15,-5-1-20-15,-5 1 16 16,-5 2 14-16,0-1-24 0,-1 3-3 16,-4 1 6-1,2 0-10-15,-2 3 16 0,-2-3-13 16,-1 3 1-16,-1-1 5 16,0 0-8-16,3 4 2 15,0-2-3-15,2 6 3 16,7-1 1-16,1 0-5 15,3 0 0-15,0 3 1 16,-1-1 2-16,4-1-4 16,-2 3 1-16,3-1-3 15,1 1 3-15,0 0 0 16,0 0 0-16,1-1 3 16,1 1-1-16,-2 1-2 15,1 0 0-15,-1-2 0 16,3 2-3-16,-4 0 3 0,4 0 0 15,0 0-1 1,0 0 2-16,0-1-1 0,0 1 0 16,0 0-12-16,0 0 5 15,0 0-85-15,0 11-96 16,-6 0-144-16</inkml:trace>
  <inkml:trace contextRef="#ctx0" brushRef="#br0" timeOffset="44757.8278">28420 16620 5 0,'0'0'19'16,"12"-96"-19"0,-12 51-14-16</inkml:trace>
  <inkml:trace contextRef="#ctx0" brushRef="#br0" timeOffset="51133.6228">18388 4361 113 0,'0'0'32'0,"0"0"-26"16,0 0-3-16,0 0 7 16,0 0-4-16,0 0-2 15,0 0-3-15,1-12-1 0,-1 8 10 16,0 1 55 0,0 0-32-16,0-1-4 0,0-1 5 15,0 0 2-15,0 2-5 16,-1 0-18-16,1 0-10 15,-2-2 5-15,1 0-6 16,-1 1 18-16,2 1 0 16,0-3-6-16,0 1 5 15,0-3-10-15,0-2 1 16,0-2-3-16,0 1-3 16,0-3-5-16,0-2 1 15,3 1 0-15,0 0 1 16,2-1 3-16,-2-1-2 15,1 0 10-15,1 1-12 16,-1 1 15-16,3 1 12 16,-3 1-22-16,0 4 22 0,-1-2 9 15,0 4-26-15,2 0-9 16,2 4 2-16,-3-1-6 16,1 1 3-16,2 3-3 15,0 0-1-15,3 0 4 16,-3 0 0-16,2 0-1 15,-1 0 6-15,-1 0-5 16,-1 3 0-16,0 1 2 16,0-1 5-16,3 3-6 15,-3 0-1-15,1 1 0 16,1 0 2-16,1 1-2 0,0 1 0 16,1 1 2-1,2-1-1-15,-1 1-1 0,1-1 2 16,2 2-2-16,-2-5 2 15,2 7-3-15,-1-3 1 16,-1-1 0-16,3 1 3 16,0-2-3-16,0-1 0 15,0 0 2-15,3-5 1 16,2 1-3-16,2-2 0 16,4 2 3-16,1-3 5 15,2 0-7-15,-1 0 2 16,-1 0 1-16,-2 0-1 15,-4 0-3-15,-2 0 0 0,-2 0 4 16,-4 0 2-16,-4 0-6 16,1 0 0-16,1 1 2 15,-2-1 0-15,4 0-2 16,-1 0 0-16,0 0 2 16,2 0 2-16,-2 0-3 15,4 0 0-15,3 0 7 16,-1 0 1-16,6 0 4 15,-2 0-13-15,1-1 1 16,4-2 1-16,1 2-2 16,1-4 0-16,0 3 3 15,0-4-3-15,-1 2 0 16,-1-2-3-16,0 0 3 0,-2 3 6 16,-1-3 0-1,0 0-5-15,0 1 2 16,-1-1 1-16,1 0-4 0,-3 1 0 15,3 0 2-15,-2 1-4 16,-2-1 3-16,1 0-1 16,-2 1 0-16,-1-1 0 15,0 4 0-15,3-3 0 16,-2 1 2-16,4-1-3 16,2-2 1-16,0 1 0 15,5-2 0-15,0 0 0 16,3-3 0-16,-1 3 2 0,3-3-2 15,1 1 1 1,-2-4 2-16,-1 2 0 0,-2 3-3 16,-2 1 4-16,-3 0-4 15,-2 0 0-15,-2-1 2 16,0-1-1 0,-2-2 0-16,0 3-1 0,-2-3 2 15,-2 3-2-15,-4-3 0 16,-2 5 0-16,-2-1 2 15,-4 0 4-15,1 3-3 16,-2-2 2-16,0-1 7 16,-2-2-7-16,1 2-5 15,2 1 0-15,-3 2 5 16,-1 0-8-16,2 1 7 0,-2 2-4 16,0-1 8-16,0 2-6 15,0 0 2-15,0-1-4 16,0 1-5-16,0 0 1 15,0 0 8-15,-6 0-2 16,0 0-2-16,0 0 2 16,3 3-4-16,2 0-2 15,-1 2-11-15,2-2 5 16,0 1-3-16,-1 4 13 16,1-1-3-16,0 0 1 15,0 0 2-15,0 0 0 16,0 3 1-16,0-3-2 15,0 0 1-15,1 1 0 0,5 0 0 16,5 1 2 0,4-1-2-16,0 0 0 0,4-1 3 15,2-4 1-15,0 0-3 16,3 0-1-16,-1-2 3 16,3-1-1-16,0 1-2 15,1-1 0-15,2 0 4 16,-4 0-2-16,2 0-2 15,-2 0 1-15,1 0-1 16,-1 0 3-16,-1 0-3 16,-2-1 0-16,2 0 0 15,3-2 0-15,1 0 0 0,2 3 0 16,5-2 0 0,-1 1 1-16,0-1-1 15,2-1 0-15,1 2 0 0,-1-1 0 16,1-1 0-16,1 3 0 15,0 0 0-15,0 0 1 16,-1 0-1-16,0 0 0 16,2 0 1-16,-2 0 0 15,1 0-1-15,1-3 0 16,-1 2 0-16,1-1 3 16,-2-1-3-16,1 0 0 15,2 1 0-15,0-3 0 16,4 2 0-16,2 1 0 15,0 0 0-15,0 2 3 16,-4-2-6-16,-1 1 3 0,0 1 0 16,1 0-1-16,1 0 1 15,2 0 0-15,2 0 0 16,3 0 3-16,0 0-6 16,4 0 3-16,-2 0 0 15,1 0 1-15,0 0-1 16,1 0 0-16,-1 0 0 15,0-1 3-15,4-2-3 16,-2 0 0-16,-3 0 0 16,-3 0 1-16,0-1-1 15,-1 0 0-15,0 1 0 16,1-2 2-16,0 2-2 0,0 3 0 16,0-3 0-16,-4-1-2 15,-2 0 2-15,-1-2 0 16,0 2-1-16,4-1 3 15,-2 0-2-15,-1-1 0 16,-1 3 0-16,-6-4-1 16,-1 4 1-16,1-3 0 15,-2 2 0-15,2 0 4 16,0-1-5-16,0 2 1 16,4-3 0-16,0 0 2 15,1 1 0-15,2-2-1 16,-4 2 2-16,-1-3 3 15,0 2-7-15,2-4 2 0,-3 3-1 16,1-4 12 0,2 3-10-16,-5-2-1 0,1 2 5 15,5-4-4-15,0 3-2 16,3-3 0-16,2 0 0 16,-1 1 1-16,-2-2-1 15,2 4 1-15,0-2-2 16,1 1 2-16,-1 3-2 15,-1-3 1-15,-2 4 0 16,1 3 0-16,-3-4 1 16,1 3-1-16,0-2 0 15,1 0 3-15,3 4-3 0,0-3 0 16,2 1 0 0,3 1 0-16,0-2 0 0,-2-2 0 15,-2 1 1-15,-2-1 0 16,-3 2-1-16,-2-1 0 15,2-2 1-15,-1 4-2 16,-2 0 1-16,0 1 0 16,-2-3 0-16,-5 4 0 15,-1-1 0-15,1 0 0 16,-1 2 0-16,1-4-2 16,3 3 3-16,-4 0-1 15,3 1 0-15,-3 1-1 16,0 0 1-16,-5 0 0 15,1 0 1-15,-1 0-3 16,2 0 3-16,1 1-1 0,0 3 0 16,5 1 0-1,0-1 0-15,3 1 0 0,4 3 0 16,0-3 1-16,4 2-1 16,3 1 0-16,-3-2-2 15,3 3 6-15,-5-3-6 16,1 4 2-16,-1-2 0 15,-3 0 0-15,4 2 0 16,-1-3 0-16,3-1 0 16,1-2 2-16,2-2-2 15,-2-2 0-15,-1 0-1 16,-5 0 1-16,-4 0 0 0,-2 0 0 16,-2 0-2-16,-3 0 5 15,-2 0-4-15,-2 0 1 16,-4 0 0-16,-1 0-2 15,-1 0 2-15,0 0 0 16,-2 0 0-16,1 0 2 16,-3 3-3-16,1 1 1 15,1-1 0-15,-1 1-1 16,-1-1 1-16,1 0 0 16,-1 4-1-16,3-2 3 15,-2 0-2-15,2 2 0 16,0-2 0-16,2 2 0 15,-1-1 0-15,0-1 0 0,1 1 0 16,1-1 2-16,-2 1-3 16,1 2 1-16,-1-1 0 15,-4 0-1-15,3 1 1 16,-5 1 0-16,2-1 0 16,-1 2 0-16,0 2-1 15,1 1 1-15,2 0 0 16,-1 3 0-16,2-2 0 15,0 1 0-15,-3 1 0 16,0-1 2-16,0 4-4 16,-1 1 2-16,2-1 0 15,0 3 0-15,-3-3 1 16,-1 2-1-16,-1 0 0 0,-4-1 0 16,1-2 0-16,-5 1 0 15,1 2 1 1,-4-3-1-16,0-4 1 0,0-1 2 15,0-7 0-15,0 0 1 16,0-2-4-16,0-3 0 16,0-1 0-16,0 0 7 15,0 0-1-15,0 0 7 16,0 0 3-16,0 0-13 16,0 0 0-16,0 0-3 15,0 0 1-15,0 2-10 16,0-2 9-16,0 2-39 15,0 3-61-15,-6 0-77 16,-7-3-85-16</inkml:trace>
  <inkml:trace contextRef="#ctx0" brushRef="#br0" timeOffset="53402.5458">28726 3895 93 0,'0'0'321'15,"0"0"-274"-15,0 0-21 16,0 0 39-16,0 0-9 16,0 0-22-16,0 0-3 15,-7-40-12-15,7 35 0 16,0 1 14-16,-2 0-28 15,2 1 4-15,-3 1-9 0,1-1-5 16,-4 0 1 0,-2-1 4-16,-3-1 0 0,-4 0-1 15,-7 1 0-15,-5 1 1 16,-3 0-1-16,0 1 2 16,1 2-6-16,3 0 5 15,1 0 0-15,5 0-2 16,3 3 4-16,3 5-4 15,4-3-1-15,4 2-7 16,3-1 9-16,1 1-9 16,2 4 10-16,0 0-6 15,0 4 6-15,0-1 0 0,6 3 0 16,3-3 2 0,2-2-3-16,-2-2 1 15,-3-2 0-15,0-2-1 0,-1-2 3 16,-2-3-2-16,-1-1 0 15,-1 0 3-15,-1 0-1 16,2 0-2-16,-1 0 0 16,-1 3 0-16,2-3 2 15,-1 0-3-15,2 0 1 16,-1 0-6-16,3 0 2 16,-2 0 4-16,1 0-1 15,-3 0-3-15,2 0-3 16,0 0 7-16,2 0 0 15,1 0-11-15,0-4-9 16,2 2-41-16,2-1-45 0,-6-2-64 16</inkml:trace>
  <inkml:trace contextRef="#ctx0" brushRef="#br0" timeOffset="53797.8672">28644 3534 663 0,'0'0'29'0,"0"0"21"0,0 0-17 16,0 0-24-16,0 0 29 15,0 0-3-15,-26-41-29 16,26 41-6-16,0 2-13 16,0 16-9-16,0 12 21 15,0 11 2-15,0 3 1 16,0-1-2-16,0-4 0 16,2-7-1-16,1-3 6 15,0-6-5-15,0-3 0 16,0-3-4-16,-1-2 0 15,-1-2-6-15,1 1-19 0,-1 2-24 16,1 1-28 0,0-2-58-16,-2-6-177 0</inkml:trace>
  <inkml:trace contextRef="#ctx0" brushRef="#br0" timeOffset="54175.6531">28745 3938 538 0,'0'0'25'16,"0"0"-25"-16,0 0 0 0,0 0 0 15,0 0 3 1,0 0-3-16,35 1 0 0,-31-1 3 15,1 0 21-15,3 0-15 16,0 0 2-16,0-4-11 16,1-3 3-16,-1-1-3 15,0 1 0-15,-4 0 0 16,-1 3 12-16,-1 1-11 16,-2 0 19-16,0-1-6 15,0 1-13-15,0 0 14 16,1-1-6-16,-1 0 3 15,0 1 7-15,0-2-17 16,0 2-1-16,0 2-1 0,0 1 0 16,0 0-5-16,0 0 5 15,0 0-29-15,0 0-20 16,0 0-97-16,-7 0 15 16</inkml:trace>
  <inkml:trace contextRef="#ctx0" brushRef="#br0" timeOffset="54927.5114">28905 3798 319 0,'0'0'137'0,"0"0"-137"16,0 0-24-16,0 0 22 15,0 0 2-15,0 0 6 16,2 24-2-16,6-21-3 15,0-1 3-15,-1-2-3 16,1 0 7-16,1 0-6 16,-5 0 1-16,-1 0 5 15,0 0-6-15,-3 0 2 0,0 0-4 16,0-3-1-16,0-1 1 16,0 1-7-16,-1 2 7 15,-5-1 11-15,-2 2-8 16,1 0-2-16,-2 0-1 15,3 0 2-15,-3 3-3 16,3 2 1-16,0 0 0 16,3 2-2-16,-2-2 4 15,5-1-4-15,-1 2 2 16,1-3 0-16,0 0 1 16,0-2-1-16,0 1 0 15,0-2 2-15,0 1 1 16,0 0-3-16,0 2 0 15,0-3 2-15,0 3-2 16,3-3 0-16,2 0 1 0,-1 0-1 16,2 0 0-1,3 0-3-15,0 0-21 0,-2 0-40 16,1 0-79-16,1 0-85 16</inkml:trace>
  <inkml:trace contextRef="#ctx0" brushRef="#br0" timeOffset="55548.8631">28938 3766 410 0,'0'0'75'16,"0"0"-44"-16,0 0-1 15,0 0-17-15,0 0-11 16,0 0-2-16,-2 0 0 16,2 0-1-16,0 1 2 15,2 6 12-15,8-2 5 16,-1-1-18-16,5 1 19 15,-1-5-9-15,-1 0-8 0,0 0 10 16,-2 0-11-16,-1 0 6 16,2 0 5-16,-4-4-10 15,-2-1 6-15,-1 0-4 16,-2-1-4-16,-1 1 13 16,-1 2-11-16,0-1 6 15,0-2 2-15,0 2-10 16,-6 0-3-16,-4 3-2 15,-2 1 6-15,-2 0-9 16,-3 0 8-16,0 2 0 16,-1 9-2-16,5-1 2 15,2 2-6-15,4 0 6 16,4 2-9-16,1-2 8 16,2 2-5-16,0-4 3 15,0-2 2-15,2-2-2 16,8 0 3-16,4-1 0 0,-1-2 1 15,2-2 1-15,0-1 1 16,0 2-3-16,-2-1 0 16,2-1 4-16,-1 0-6 15,-2 0 2-15,-2 3-23 16,-1 2-65-16,-4-3-95 16</inkml:trace>
  <inkml:trace contextRef="#ctx0" brushRef="#br0" timeOffset="55765.739">29227 3843 186 0,'0'0'665'16,"0"0"-606"-16,0 0-24 15,0 0-21-15,0 0-14 16,0 0-6-16,-61 35-74 16,53-21-75-16,1-9-275 15</inkml:trace>
  <inkml:trace contextRef="#ctx0" brushRef="#br0" timeOffset="121453.9272">8428 15684 18 0,'0'0'33'0,"0"0"-17"15,-91-19-7-15,60 13-9 16,4 1-22-16,-1-1-2 16,3 1 12-16,-5 4-6 15,0-1 18-15,2 2 0 16</inkml:trace>
  <inkml:trace contextRef="#ctx0" brushRef="#br0" timeOffset="123170.7121">7681 16056 193 0,'0'0'23'0,"0"0"16"16,0 0-5-16,0 0-21 15,0 0-13-15,0 0-16 16,0 0-53-16,-4 5-17 0</inkml:trace>
  <inkml:trace contextRef="#ctx0" brushRef="#br0" timeOffset="123698.4089">8282 16075 62 0,'0'0'0'16,"0"0"-23"-16,0 0 23 16,0 0 0-16,0 0 2 15,0 0 2-15,-1 0 6 16,-1 0-9-16,1 0-1 16,-1 1-1-16,1 4 1 15,-1-1-27-15</inkml:trace>
  <inkml:trace contextRef="#ctx0" brushRef="#br0" timeOffset="145142.3271">19547 9842 62 0,'0'0'11'0,"0"0"19"0,0 0 15 15,0 0-9-15,0 0-3 16,10-73-12-16,-10 61 9 15,0 0 4-15,0-2 2 16,0-2-10-16,0 0 0 16,6-1 3-16,3 0-24 15,2 0 5-15,-1-2-5 16,5 0-4-16,3-3 11 16,1-1 2-16,5 0-1 15,3-4 6-15,0-2-9 16,1 1 6-16,0-2 4 0,1 1-6 15,-5-1 13-15,-2 2-5 16,-3 4-1-16,-1 0 6 16,-1 2-17-16,-2 0 5 15,2 0-5-15,-1-1 0 16,3 3 7-16,-1-2-13 16,-2 0-2-16,3-3 2 15,1 0 0-15,1 0-4 16,1-1 0-16,0 1 1 15,0 1-1-15,0 3 0 16,0 1 1-16,-1 2-2 16,3 2 2-16,0-1-1 0,1 2 0 15,2-1-1 1,-2 1 0-16,-4-2 2 0,2 1-1 16,-4 1 2-16,-2-1 0 15,0 0-2-15,-3 2 6 16,1 0-3-16,-3 2 6 15,1 1-9-15,-3 0 0 16,0 2 1-16,0-2 2 16,-1-1-3-16,1 2 0 15,2-2 0-15,-1-2 0 16,-1 1 0-16,2-1 0 16,0 2 4-16,0-2-2 15,1 2-2-15,1 0 0 16,1 1 0-16,0 2-1 15,-1-5 1-15,2 3 0 0,0-1 6 16,-1 3-2-16,1 0-4 16,-1 2 0-16,0 1 3 15,-5-1-6-15,0 4 3 16,-5 0 0 0,-2 3 0-16,-1 0 0 0,-2 0 0 15,0 0 0-15,0 0-10 16,0 0 8-16,3 0-3 15,-2 1 5-15,2 6 1 16,0-1-1-16,0 1 0 16,0 0 0-16,0 0 0 15,3 2-1-15,2 0 1 16,-1 2 0-16,2 1-1 16,3-1 3-16,-2 0-3 0,4-1 1 15,1 2 0-15,2-3-3 16,2 1 3-16,3 0 0 15,2 0 1-15,2-1 1 16,1 2-2-16,3-2 0 16,1 2 0-16,1-3-1 15,2 2 1-15,-1-3 0 16,1 0 0-16,2 0 2 16,0 1-2-16,3 0 0 15,-4 0 0-15,1 2-1 16,-1 2 1-16,1 1 0 0,-2 0 1 15,1 2 0 1,-2 3-1-16,-2 0 0 0,1 0 2 16,-2 2-5-1,1-2 3-15,0 2 0 0,2-1 1 16,0 1 2-16,1-1-3 16,-1 0 0-16,0-3 1 15,-3 0-3-15,0 0 2 16,-2 1 0-16,-3 0 0 15,2-1 0-15,-5 0 0 16,1-1 0-16,1-1 1 16,-3 0-4-16,-2-1 3 15,1-1 0-15,-1 2 0 16,-1-2 3-16,1 3-3 0,0-1 0 16,-2 3 1-16,-1-2-1 15,1 2 0-15,-2 1 0 16,0 0 2-16,-1 1 2 15,-1 1-4-15,1-3 0 16,0 2 1-16,-2 0 1 16,1-2-2-16,1 0 0 15,-1-2 2-15,1 0 0 16,0-1-2-16,0 3 0 16,2-3 3-16,-2-2-4 15,2 4 1-15,-1-3 0 16,1-3 6-16,-1 1-3 15,0 2-3-15,-1-4 2 0,-2 1 2 16,1 0 4-16,-2 0-8 16,2-1 1-16,-1 2 3 15,0 1-4-15,0-1 0 16,-2 3 0-16,2 1 4 16,0-2-4-16,-1 3 0 15,0 1 0-15,1 0 4 16,1 0 0-16,0 3-3 15,0-3 7-15,3 4-7 16,0-1 9-16,1-1-10 16,-1 1 1-16,1 2 5 15,-1 0-5-15,1-1-1 16,-1 0 0-16,2 1 2 16,0 1-3-16,1 0 1 0,-1-1 0 15,3 0 2-15,-1 0 1 16,2-5-3-16,2 2 0 15,3-1 3-15,-1-2-3 16,1-2 0-16,-2 2 0 16,-2-3 1-16,3 0 4 15,-3-2-5-15,3-1 1 16,-4 2 2-16,1-3 3 16,0 2-6-16,-2-2 0 15,-1 2 2-15,2 0-1 16,-3-1-1-16,1 2 0 15,-1-2 2-15,2 2-3 0,-3 0 1 16,1 0 0-16,-1 0 0 16,2-2 1-1,0 3-1-15,-1 0 0 0,0-1 2 16,0 0-5-16,1-1 3 16,-1-2 0-16,2 4 1 15,0-5 2-15,0 2-3 16,1-2 0-16,-1 1 2 15,1-4-2-15,1 2 0 16,-1-1 1-16,-1-2 17 16,1 1-18-16,2-1 14 15,0-1-8-15,-1 1-1 16,0-1 2-16,0 0-7 0,-1 4 0 16,1-3 5-16,0 2-4 15,0 2-1-15,-1-1 0 16,-3 3 1-16,2 1-1 15,0 0 0-15,-1 2 0 16,0 2 3-16,4-1 2 16,-4 2-5-16,2 0 0 15,0 1 4-15,2-3-5 16,-3 0 1-16,3-1 0 16,0-1 1-16,0 0-1 15,-2-3 0-15,1 4 0 16,-3-4 1-16,0 1-1 15,-1 0 0-15,-1 0 0 0,0 1-1 16,1-2 2-16,-2 2-1 16,2 0 0-16,0 0 0 15,0-2-1-15,-2 3 1 16,1 0 0-16,0-1 0 16,3 1 1-16,-3 2-1 15,1-2 0-15,4 1 1 16,-4 1-2-16,5 2 1 15,-2-3 0-15,0 3 0 16,1-1 2-16,-1 1-2 16,5 0 0-16,-3-2 5 15,1 0-6-15,0-3 1 0,-3 0 0 16,0 1 2 0,0 0-1-16,0 0-1 0,-2-1 0 15,-1 0 6-15,0-1-6 16,0-1 0-16,-2-1 0 15,0 0 2-15,-2 1 0 16,2-2-2-16,-1 0 0 16,-1 4 1-16,3-2-2 15,-3 2 1-15,2 0 0 16,-1 0 1-16,1 2 1 16,0-4-2-16,-1 3 0 15,1 0 1-15,1 0-3 16,-1 1 2-16,0-1 0 15,4 1 0-15,-2 0 1 16,5 0-1-16,1 1 0 0,1 0 4 16,2 0-6-1,-1 0 2-15,1 0 0 0,-4 1-2 16,-1-1 2-16,-1 0 0 16,-1 0 0-16,-3 0 1 15,1 2-4-15,-4-4 3 16,3 3 0-16,-6-3 0 15,3 0 0-15,-3 0 0 16,-1 0 0-16,1-3 2 16,-1 2-3-16,1 1 1 15,0-1 0-15,-2-3-1 16,4 1 2-16,-2-2-1 0,1 1 0 16,-1-1 1-16,3 3-1 15,-3-3 0-15,0 1 0 16,1-1 0-16,1 0 0 15,-1-2 0-15,-3 4 0 16,1-4 2-16,-1 2-2 16,-1-2 0-16,-1 0 0 15,-4 0 0-15,3-2 0 16,-3 0 0-16,0 0 0 16,-1-1 2-16,-1-1-2 15,-1 0 0-15,1 1 0 16,1 0-2-16,1 1 2 15,0-1 0-15,-2-1 0 0,1 2 3 16,-2-1-3-16,-1-1 0 16,0-1 0-16,0 0 1 15,0 0 2-15,0 0-3 16,0 0 16-16,0 0-7 16,0 0 16-16,0 0-11 15,0 0-13-15,0 0-1 16,0 2-7-16,-6 8-67 15,-16 2-143-15,-12 0-209 16</inkml:trace>
  <inkml:trace contextRef="#ctx0" brushRef="#br0" timeOffset="171587.8151">22078 15029 162 0,'0'0'55'0,"0"0"-55"16,0 0 40-16,0 0 5 0,0 0-17 16,0 0 4-16,-79-39-19 15,69 32 7-15,2 1 18 16,2 1-9-16,0-1-4 15,1-1 2-15,-2 3-26 16,3-1 12-16,-4 0 5 16,1 3 1-16,-2 0-11 15,0-1-6-15,1 1-2 16,-6 2 0-16,0 0 0 16,-4 0-1-16,-4 0 2 15,-4 0 0-15,-2 2 4 16,0 5-1-16,-2 0-1 15,0 3 5-15,3 1-4 16,0 0 3-16,2 2-5 16,4 1-2-16,-1 0 2 15,3-2 0-15,2 2-2 0,-1 3 0 16,3-2 0-16,-3-1-2 16,5 1 2-16,0-2 0 15,2 2 0-15,2-1 2 16,0 2-2-16,6-2 0 15,2 6-3-15,1-4 1 16,0 1 2-16,0 1 0 16,0 3 9-16,0 3-9 15,6 5 24-15,-2-1-8 16,3 1-11-16,-2-2 12 16,1-2-12-16,0 0 0 0,0-1 3 15,1-3-4-15,1 0-4 16,-1 0 0-16,2-4 5 15,5 0-1-15,-2-2-3 16,2-1-1-16,2 1 10 16,3-3-9-16,-3 0 10 15,7-4-2-15,0 0-7 16,3-3 9-16,4 0-5 16,-1-4 1-16,7-1 4 15,3 0-10-15,4 0 5 16,1-10-6-16,-7 0 5 15,0 0-5-15,-8 1 0 16,-4 1 0-16,-3 1 0 0,-4 2 1 16,-6-2-1-16,2 1 0 15,-1-2 3-15,-1 2-3 16,0-3 0-16,-2-1 0 16,-1-2 5-16,1-2-1 15,-2-1-4-15,0-2 2 16,-1 1 2-16,2-4 15 15,0-2-10-15,0-6-4 16,0 0 13-16,0 3-14 16,-5-2 13-16,1 4 0 15,-4-1-15-15,-1 3 17 16,0 1-8-16,0 2 0 16,-7 4 16-16,-11-3-24 0,-2 3 16 15,-5 2-19-15,-2 0 6 16,-3 3 1-16,2 1-7 15,-2 3 0-15,2 2 4 16,4 1-2-16,6 2-2 16,0 0 0-16,6 0-13 15,-1 0 7-15,4 0-23 16,1 0-30-16,-1-3-48 16,-1-5-51-16,-5-5-176 15</inkml:trace>
  <inkml:trace contextRef="#ctx0" brushRef="#br0" timeOffset="177957.5568">21053 12478 306 0,'0'0'371'0,"0"0"-371"16,0 0-53-16,0 0 38 0,50-73 9 15,-31 43 3-15,-3-1-9 16,4-3 10-16,-3-3 4 16,-1-1-2-16,-4 0 8 15,-4 3-5-15,-3 2 8 16,-5 2-8-16,0 5 7 15,-2 2 13-15,-11 7-13 16,-4 3 1-16,-3 4 9 16,2 4-20-16,-2 6 15 15,4 0-15-15,3 4 0 16,0 16-2-16,5 3-1 16,2 11 3-16,4 1-1 15,2 5 4-15,0 1-5 0,0 7 2 16,12 2 0-1,3-2-2-15,-1 1 3 0,2-3-1 16,1-10 0-16,2-10-1 16,-2-9 0-16,2-6 1 15,-2-5 0-15,1-6-2 16,3 0 2-16,0-5-3 16,1-10-8-16,1-3-53 15,-1-2-54-15,-3-2-101 16</inkml:trace>
  <inkml:trace contextRef="#ctx0" brushRef="#br0" timeOffset="178233.3975">21520 12312 426 0,'0'0'47'16,"0"0"-41"-16,0 0-6 16,0 0 2-16,0 0-2 15,90-16 12-15,-70 8-6 16,-2 0 2-16,3 4-8 16,-3-1 0-16,0 1-1 15,-6 2-19-15,0-1-21 16,-6 1 5-16,-3 0-39 0,-2 2-18 15,-1 0 2-15</inkml:trace>
  <inkml:trace contextRef="#ctx0" brushRef="#br0" timeOffset="178441.2772">21532 12353 271 0,'0'0'41'16,"0"0"-30"-16,0 0 5 15,0 0 33-15,0 0-10 16,0 0 16-16,52-16-15 16,-28 4-21-16,0 0 8 0,-1 2-27 15,-1 3 5-15,-3 4-5 16,-2 3-19-16,-4 0-26 16,-3 0-47-16,-2 3-78 15</inkml:trace>
  <inkml:trace contextRef="#ctx0" brushRef="#br0" timeOffset="178861.5942">21908 12319 583 0,'0'0'28'0,"0"0"0"16,0 0 7-16,0-79-34 15,0 55 24-15,0-3-4 16,1 0 2-16,2-1 18 16,-1 3-8-16,1 3-12 15,-3 6-21-15,0 4 9 16,0 7-5-16,0-1 4 16,0 6-8-16,0 0 21 15,0 0-21-15,0 0-3 16,0 16-2-16,0 5 0 15,0 6 5-15,0 4 0 16,0 1 0-16,0 0 1 0,1 1 0 16,4-4-1-1,-2-2 0-15,0-4 1 0,3-7-1 16,-2-5 0-16,1-3-7 16,-1-3 2-16,2 2-52 15,-1-2-35-15,2 0 5 16,-4-1-96-16</inkml:trace>
  <inkml:trace contextRef="#ctx0" brushRef="#br0" timeOffset="179327.3259">21623 12516 317 0,'0'0'104'0,"0"0"-104"16,0 0 48-16,0 0 31 15,0 0-45-15,0 0 14 16,37-7-3-16,-29 2-4 15,-1 1 16-15,2-2-27 16,3 1-7-16,0 3-23 16,1-1 8-16,1 0-8 15,0 2 0-15,0 1 0 16,0-2-5-16,1 2-3 16,1 0-13-16,5 0-21 15,0 0-45-15,-3 0-83 0</inkml:trace>
  <inkml:trace contextRef="#ctx0" brushRef="#br0" timeOffset="180120.2266">22024 12436 156 0,'0'0'202'0,"0"0"-185"16,0 0-1-16,0 0 51 16,0 0-14-16,0 0-19 15,15 36 11-15,-15-30-3 16,2 1-15-16,-1 0 9 16,1-1-10-16,-1 0-13 15,1 1 7-15,-2-2-20 16,3 4 0-16,1-1-1 0,0-1-15 15,4 1-35-15,-3-2-95 16,-4-6-325-16</inkml:trace>
  <inkml:trace contextRef="#ctx0" brushRef="#br0" timeOffset="202713.2867">26615 15312 206 0,'58'-99'0'15,"-1"12"-69"-15</inkml:trace>
  <inkml:trace contextRef="#ctx0" brushRef="#br0" timeOffset="202775.2508">27079 14791 64 0,'0'0'70'16,"97"-69"-70"-16,-52 35-95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14:15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27916 3676 105 0,'0'0'396'0,"0"0"-353"0,0 0-14 15,0 0 18-15,0 0-1 16,0 0 9-16,0 0-9 15,-13-5-12-15,8 2 5 16,-1 1-36-16,0-1 11 16,-3 0-5-16,3 0-6 15,-1 1-3-15,-2-1-3 16,-3 1 2-16,-2 0-3 16,-3 0-3-16,-3 1 6 15,-4 1 1-15,-6 0-5 16,-2 0 4-16,-4 3-6 15,-3 4 4-15,2-2-3 16,-1 2 5-16,6 3-8 0,2 0 9 16,3 3-11-16,6 3-2 15,3 0-20-15,3 6 16 16,2 1 8-16,0 5 8 16,1 4-2-16,-2 1 6 15,2 3-3-15,2 1 5 16,0 4-2-16,0-2-3 15,4 0 0-15,5 1 1 16,1-4 0-16,0 0 2 16,0-3 3-16,0-2 0 15,10-3-4-15,4-2-3 16,1 3 1-16,4 0 0 16,-1-2 0-16,6 1 1 15,1-5-2-15,2-2-2 0,4-4-11 16,2-5 8-16,3-2 0 15,5-3-9 1,-2-6 11-16,0-1-11 0,-1 0 15 16,-4 0-1-16,-3-1-19 15,-4-10 12-15,-1-2 7 16,-7 1 2-16,-3-1 9 16,-1-2 4-16,-3-4 13 15,4-2-2-15,-2-4-18 16,1-3-3-16,-5-5-4 15,-1-4 4-15,0-1 6 16,-3-3-3-16,-3 1 2 16,-3 1 4-16,0 4 2 0,0 7-10 15,-3 2 0-15,-10 8 19 16,-4 4-3-16,-7 4-21 16,-5 4-38-16,-10 6-86 15,-7 0-116-15</inkml:trace>
  <inkml:trace contextRef="#ctx0" brushRef="#br0" timeOffset="1194.0411">27779 6372 401 0,'0'0'35'15,"0"0"-30"-15,0 0 30 16,0 0 11-16,-85-28-6 15,68 25-6-15,-2 0 1 16,2 1-9-16,0 2 1 16,-2 0-7-16,2 0 7 0,1 0-12 15,0 0-12-15,-1 12-2 16,-1 4-1-16,0 2 0 16,-1 3 0-16,2 4-1 15,-2 3 1-15,2 4 8 16,-1 0-2-16,3 4 0 15,2-2 0-15,3 2-6 16,3 0 0-16,3-4 1 16,4 1-2-16,0-3 3 15,0-1-2-15,6 3 0 16,3-5 1-16,0 1-1 16,4-2 0-16,-2-3-3 15,1-1 1-15,3-1 2 0,0-2-4 16,3-1 3-1,-1 0-13-15,3-4 6 0,1 0-5 16,2-5-1-16,4 1 3 16,3-6 6-16,3-3-9 15,0-1 12-15,3 0 0 16,-2 0 2-16,0-1 0 16,2-11 1-16,-4 1-2 15,-4-3 1-15,-1 0 0 16,-8 0 7-16,-2-1-4 15,-3 1 12-15,-2-4 4 16,2 0-16-16,-5-2 12 0,0-1-5 16,-2-4 1-16,-3-1 8 15,-2-1-17-15,-2-1 3 16,0 0-5-16,0 0 3 16,0-2 8-16,-12 4 0 15,-3-3 6-15,-6 2-2 16,-2 3-14-16,-3 0 13 15,-2 5-6-15,-5 2-7 16,-4 3-2-16,-2 6 1 16,1 3-15-16,1 5 2 15,6 0-41-15,1 2-29 16,5 12-41-16,4 0-224 16</inkml:trace>
  <inkml:trace contextRef="#ctx0" brushRef="#br0" timeOffset="2165.2405">27783 7054 423 0,'0'0'31'0,"0"0"40"16,0 0-6-16,0 0-12 15,-84-26-23-15,68 26-2 16,0 0 0-16,1 0-17 16,-4 0 13-16,2 3 1 15,-2 6-17-15,1 5 15 16,-1 2-6-16,-1 3-12 16,2 2 3-16,0 3-6 15,3 2-2-15,1-1 0 16,3 0 4-16,5 3-8 15,0-1 4-15,6 0 0 16,0 0-2-16,0-3 4 0,0 0-2 16,10-1 0-1,3 1-6-15,-3-2 5 0,3 3 1 16,1 1-3-16,-1-1 3 16,-1-1-12-16,1-1 6 15,-2 0 4-15,0-6-20 16,2 0 15-16,-3-2-15 15,3-1 11-15,3-5 8 16,0-3-7-16,2-4 0 16,4-2 0-16,1 0 6 15,1 0 0-15,0-1 3 16,2-9 1-16,0-1 0 16,-1-1 5-16,-4 0-5 15,1 0 0-15,-1 0 1 16,-6-1-1-16,1-1 2 0,-5 5 1 15,-3-4 17-15,-1 2-8 16,-3-2 12-16,-1-3 4 16,0-3-19-16,-3 1 8 15,0-3-1-15,0-2-6 16,-6 1 4-16,-16-3-4 16,-6 2 2-16,-11 2-12 15,-6 1-7-15,-3 11-10 16,-2 6-3-16,0 3-18 15,0 7-54-15,1 15-77 16,5 2-244-16</inkml:trace>
  <inkml:trace contextRef="#ctx0" brushRef="#br0" timeOffset="3073.3714">27917 8574 219 0,'0'0'126'16,"0"0"-54"-16,0 0-10 16,0 0-3-16,-91-21-10 15,69 21-8-15,-2 0-13 16,1 0 1-16,0 0-6 16,-4 0 15-16,2 8 3 0,-3 2-23 15,1 3 10 1,1 1-24-16,4 3 4 0,3 0 2 15,2 3-10-15,10 2 8 16,4-1-8-16,3 2 0 16,0 0-4-16,7 1 2 15,13 2 2-15,2-1-1 16,2-1-7-16,3-1 8 16,3-3-14-16,1-5-12 15,7-5 14-15,0-5-28 16,1-5 25-16,-3 0-3 15,-2-7 3-15,-4-6 15 16,-3-5-1-16,-4 0 2 16,0-3 0-16,-8 0 0 0,-2-2 6 15,-7-1 9-15,-6-1-15 16,0 0 12-16,-2-3 2 16,-15 1 15-16,-6 1-11 15,-7 7-18-15,-4 4 8 16,-5 10-9-16,-3 5-3 15,-1 0-4-15,5 11-40 16,5 7-33-16,7 2-17 16,10-3-185-16</inkml:trace>
  <inkml:trace contextRef="#ctx0" brushRef="#br0" timeOffset="4010.4565">29966 8214 298 0,'0'0'161'16,"0"0"-114"-16,0 0 14 15,0 0-15-15,0 0-8 16,0 0 7-16,-17-79-8 16,8 68 15-16,-1 2-9 15,-6-2-23-15,-3 5-6 16,-3 1-14-16,-5 2 0 15,-3 3-1-15,-2 0 1 16,-3 5 0-16,-1 7-2 16,2 7 0-16,0 3-1 0,0 3 3 15,2 5 0-15,7 2-2 16,-1 5 2-16,4 4 0 16,3-2 0-16,7 2-1 15,3-1 1-15,7 0 0 16,2 1 0-16,0-2 5 15,5 0-5-15,7 1 0 16,6-6-2-16,1 2 5 16,7-6-4-16,2-4 1 15,2-2 0-15,1-2-5 16,0-2 4-16,4-6-2 16,2-6-8-16,0-4-12 15,2-4 23-15,-3 0-5 0,4-7 5 16,-4-8-2-1,1-5 4-15,0-3-2 0,-2-6 8 16,-5-3-6-16,-5-2 16 16,-6-5 2-16,-8-3-7 15,-7-2 9-15,-4-3-10 16,0-1-3-16,-12-2-9 16,-12 5-1-16,-4 9 1 15,-8 12-17-15,-6 17-2 16,-7 7-4-16,-3 14-40 15,0 22-42-15,1 11-97 16</inkml:trace>
  <inkml:trace contextRef="#ctx0" brushRef="#br0" timeOffset="5332.9104">29947 10400 199 0,'0'0'71'0,"0"0"9"16,0 0-7-16,0 0-34 0,0 0 5 16,0 0 2-16,-17-62-5 15,11 52 4-15,-3 3-2 16,0-3-3-16,0 1 17 16,-2 1-16-16,-3 2-3 15,-2 3-18-15,-3 0-19 16,-3 3-2-16,-2 0 1 15,-2 0-3-15,-2 0 0 16,-2 10 3-16,-1 3 0 16,0 0-1-16,-1 2-1 15,4 0 0-15,1 1 2 16,8 3-4-16,2 1 2 16,4 0 2-16,7 4-1 0,2 1-4 15,4 1 1 1,0 1-1-16,4 1 4 0,10 1 1 15,3 1-6-15,1 1 6 16,0-3 0-16,1-3 0 16,1-3-5-16,2-3 3 15,4-4-4-15,-3-5-3 16,4-1 3-16,-1-5 6 16,2-1 0-16,2-3 1 15,2 0 1-15,-1 0-4 16,3-5 0-16,-3-6 2 15,0-2 5-15,-2-1-2 16,-5-3-3-16,-2-2 11 16,-3-3-5-16,-3 2 15 0,-5-5-4 15,-3 0-14-15,-5-2 22 16,-3-2-6-16,0 0 2 16,0 0-5-16,-9 0-8 15,-9-2 10-15,-1 3-8 16,-5 3-9-16,-5 0 4 15,-4 8-5-15,-8 3-6 16,-3 4-5-16,-3 10-42 16,-1 0-49-16,-1 5-93 15,0 7-316-15</inkml:trace>
  <inkml:trace contextRef="#ctx0" brushRef="#br0" timeOffset="6300.8872">28551 10732 404 0,'0'0'43'15,"0"0"-28"-15,-110 5 48 16,73 4-18-16,2 2-12 16,-2 0-1-16,5 0-21 15,-3 3 20-15,2 0-8 16,2 1 0-16,6 2 10 15,1 2-16-15,6 3-4 16,0 1-7-16,1 5-3 16,3 1 6-16,3 0-7 0,2 0 1 15,2 4 5 1,4-1-6-16,1 0 3 0,2-1-5 16,0 2 0-16,0-1 5 15,6 0-3-15,5-3-2 16,-2 0 2-16,3 0-2 15,1-3 0-15,5-2-2 16,4-3-1-16,8-3 0 16,3-3-14-16,4-4 12 15,6-6 4-15,2-5-14 16,4 0 13-16,3-7-3 16,1-9-2-16,1-3 6 15,-4-1 2-15,-6-1 2 0,-4-2 15 16,-9 4-10-1,-8 2 16-15,-6 2-16 0,-8-1-5 16,-6-1 13-16,-3 0-3 16,0-5 1-16,-7-3 0 15,-12-7-3-15,-6-5 0 16,-7-6-2-16,-5-5-8 16,-7-4 4-16,-3 1-5 15,-4 6-3-15,-4 10 2 16,-4 14-7-16,-2 13 1 15,-6 8-8-15,0 5-18 16,0 21-11-16,9 8-74 0,10 7-130 16</inkml:trace>
  <inkml:trace contextRef="#ctx0" brushRef="#br0" timeOffset="7422.9442">28712 12983 509 0,'0'0'18'16,"0"0"29"-16,0 0-31 16,0 0 7-16,0 0-12 15,0 0 30-15,-50-63-16 16,41 57 2-16,-2 2 13 16,-2 2-12-16,1-1-1 15,-6-1-13-15,2 3-12 16,-5-1 14-16,-1 0-10 15,-2 0-4-15,1-1 10 16,1 3-10-16,-2 0 4 0,0 0 1 16,-2 0-6-1,-4 3 5-15,-5 11-6 0,-1 3 3 16,-1 3 0-16,0 3 1 16,-2 4-3-16,3 1 2 15,2 2-1-15,1 1 6 16,6 1-5-16,7-1 1 15,4 1 9-15,10-3-8 16,6-1 2-16,0-1-7 16,5-2 4-16,19-1-5 15,7-2 3-15,8-1-1 16,7-1-1-16,2-6 1 16,4-2-1-16,0-4 0 0,-1-1-1 15,1-2-2 1,2-4 3-16,1-1-6 0,-1 0 5 15,0-1-7-15,-4-11 6 16,-8-1 0-16,-6-3-2 16,-6-1 4-16,-6-2 4 15,-4-1 7-15,-5-4 0 16,-4-1-10-16,-8-1 13 16,-3-5-2-16,0-8-3 15,-9-2 17-15,-9-2-19 16,-7-1 0-16,-7 2-7 15,-4 5-3-15,-4 7-2 16,-3 10-10-16,-6 14-19 16,-2 6 3-16,-6 6-107 0,-1 14-120 15</inkml:trace>
  <inkml:trace contextRef="#ctx0" brushRef="#br0" timeOffset="8437.9822">27034 13222 176 0,'0'0'228'16,"0"0"-206"-16,0 0 31 15,0 0 3-15,0 0-24 16,0 0 3-16,-92-9-1 0,74 9-8 15,-1 0 1-15,-1 4-6 16,1 4-6-16,0 3-1 16,1 2-11-16,-2 2 2 15,4 4-5-15,-4 2 0 16,3 0 6-16,0 1 2 16,1 3 10-16,1 0 6 15,2-1-9-15,2 2 6 16,0 0-5-16,4-1-9 15,3 2 8-15,2-4-10 16,2 0-1-16,0-1-1 16,3-1 1-16,10 0-4 0,3-1 0 15,0-2 3-15,5-1-3 16,1-3 0-16,7-2 0 16,5-4-3-16,3-2-4 15,0-6 4-15,2 0-1 16,0 0 3-16,-2-9 1 15,-3-6 0-15,-4-2 0 16,-6-2 0-16,-3-1 2 16,-3-1 7-16,-4 1-2 15,-7-4 0-15,-1 3 7 16,-6-4 8-16,0-3-2 16,-3-2 3-16,-14-1-9 15,-3 0 11-15,-3 1-15 0,-4 4-10 16,-3 6 15-1,-1 5-14-15,-6 9 4 0,3 5-5 16,-1 1-6-16,-1 7-8 16,7 14-31-16,0 2-61 15,4 4-72-15,1-7-168 16</inkml:trace>
  <inkml:trace contextRef="#ctx0" brushRef="#br0" timeOffset="16991.0556">14114 9999 566 0,'0'0'8'15,"0"0"31"-15,0 0-10 16,0 0-20-16,0 0 17 15,0 0-11-15,0 0 9 16,-56-26 2-16,48 23-8 16,-3 3 5-16,1 0-1 0,-2 0-18 15,-1 10-1 1,1 7-3-16,0 5 4 0,0 2-3 16,6 7 0-16,2 1 3 15,4 6 14-15,0 3-14 16,0 1 4-16,7 2-3 15,11-1 0-15,2-2-4 16,2 0-1-16,3-5 0 16,0-4-3-16,-2-6-3 15,1-6 5-15,-5-4 1 16,-4-3-10-16,0-7 2 16,-3 0-2-16,-2-6-19 0,-1 4-19 15,-3-3-33 1,-1-1-65-16,-4 0-239 0</inkml:trace>
  <inkml:trace contextRef="#ctx0" brushRef="#br0" timeOffset="17693.2855">14477 10125 433 0,'0'0'113'0,"0"0"-84"16,0 0-28-16,0 0 26 15,0 0 2-15,0 0-16 16,-25-63-5-16,25 48 13 16,1-1-9-16,12-1-1 15,1 0-7-15,2 1 16 16,-1 3-11-16,0 3-8 0,0 5 5 16,-1 3-6-1,0 2 0-15,0 0-1 16,-1 11 3-16,-2 8 1 15,-4 1-3-15,0 7 3 0,-5 2 2 16,-2 6 0-16,0 3-5 16,-5 3 0-16,-11 1-9 15,-3 1 9-15,-1-5-11 16,0-4 2-16,-3-5 8 16,2-3-8-16,0-6 8 15,4-6-2-15,6-6-7 16,3-5 8-16,5-1-1 15,3-2-1-15,0 0 0 16,0-2-42-16,11-7 11 16,5 3 29-16,4-2 6 15,2 4 1-15,5 0-1 0,1 1 1 16,1 2 16-16,2 1-9 16,0 0 6-16,-1-2 11 15,-2 2 0-15,-6 0 8 16,-3 0-4-16,-7 0 11 15,-2 0-1-15,-2 0-18 16,-5 0-10-16,0 0-11 16,-2 0-1-16,-1 0 1 15,0 0-38-15,2 0-43 16,-2 0-26-16,0 0-148 16</inkml:trace>
  <inkml:trace contextRef="#ctx0" brushRef="#br0" timeOffset="18886.1784">14774 9696 313 0,'0'0'106'15,"0"0"-43"-15,0 0 28 0,0 0-5 16,0 0-38-1,0 0 8-15,0-9-7 0,0 7-14 16,0 2 8-16,0 0-41 16,0 0-1-16,0 0-2 15,4 4-16-15,2 9 17 16,2 8 0-16,-1-1-1 16,-1 2 0-16,-2-2 1 15,1-4-7-15,-2-4 5 16,-1-4-10-16,-2-4 6 15,1-2 3-15,-1-2-2 16,0 0 5-16,0 0 2 16,0 0-2-16,0-10-2 15,0-4-10-15,0 0 10 16,0-1 0-16,0 1 1 0,0 1-4 16,2 1 1-1,2 0 4-15,2-1-7 0,1 0 10 16,1 3-3-16,-1 2 1 15,2 2 3-15,-1 1 1 16,-2 2-2-16,0 3-3 16,0 0 0-16,1 0 0 15,0 0 0-15,-2 0 4 16,4 5 0-16,-2 5-3 16,1 0 0-16,-2-1-1 15,0 4 5-15,1 1-3 16,-4 0-2-16,-3 1 0 0,3-3 4 15,-3 0-3-15,0-5-1 16,0 1 1-16,0-3-3 16,0-3 3-16,0 0-1 15,0-2 0-15,0 0 4 16,0 0 0-16,0 0-3 16,0 0 1-16,0-3-2 15,0-8-9-15,0-1-2 16,0-2 11-16,3-2-8 15,2 2 7-15,1 0-6 16,0 1 7-16,1 1 6 16,-3 3-4-16,2 0-2 15,-1 4 0-15,-2-1 3 0,2 4 6 16,0-2-5-16,0 1-3 16,1 1 8-16,0 1-7 15,0 1 4-15,2 0-3 16,0 0-2-16,-2 0 9 15,2 0-6-15,0 6-2 16,-2 0 4-16,-1 5-3 16,-2-2-1-16,1 2 1 15,-2-3 1-15,1 2 3 16,-1 0-1-16,-2-1-2 16,0-2 8-16,0-1-12 15,0 0 0-15,0-3 0 16,0-1-2-16,-2 1-22 15,-1-1-46-15,0-2-60 0,-2 0-45 16</inkml:trace>
  <inkml:trace contextRef="#ctx0" brushRef="#br0" timeOffset="20166.9968">15348 9433 369 0,'0'0'28'15,"0"0"-27"-15,0 0 5 16,0 0 22-16,0 0 1 16,0 0-10-16,-26 0 10 15,25 0-12-15,1 0 3 16,0 0-17-16,0 0 4 15,0 0 5-15,0 0-12 16,0 0 9-16,0 0-3 16,0 0-2-16,0 5 20 0,3-1-21 15,5 1-1 1,-1 0 17-16,2 0-18 0,1 0 16 16,1 2-1-16,2 2-4 15,-1 2 6-15,3-1-16 16,-1 5 6-16,2 2-8 15,-1 2 2-15,3 5 5 16,-2 2-6-16,-1 1-1 16,0 5 5-16,0 2-3 15,-2 2-2-15,1 2 0 16,-2 1 1-16,-3-1-1 16,1 3 0-16,-3-4 2 0,-2-3-5 15,0 2 3 1,-4-2 0-16,-1 2 4 0,0 1-3 15,0 1 18-15,-6 1-1 16,-6 0 6-16,-1-1 1 16,2-3-12-16,2-4-1 15,-1-3-7-15,2-3 1 16,1-4-2-16,0-4-1 16,1-4 5-16,1-1 10 15,1-5-14-15,0 0 5 16,1-4-1-16,2 0-5 15,-1-2 2-15,2-1-5 16,0 0-4-16,0 0 0 16,0 0-69-16,0 0-65 15,-3 0-190-15</inkml:trace>
  <inkml:trace contextRef="#ctx0" brushRef="#br0" timeOffset="25676.6836">17732 4149 540 0,'0'0'57'0,"0"0"-52"0,0 0 16 15,0 0 40-15,0 0-20 16,0 0-20-16,0 0-19 16,0-9 18-16,0-1 17 15,0-3-28-15,0-1 6 16,0-4 0-16,0-2-9 15,4-3-6-15,8-2-3 16,0 0-2-16,4 0 2 16,-1 1-14-16,3 2 15 15,-1 1-7-15,-3 4 3 16,0 1 6-16,1 4 7 16,-5 3-6-16,1 1-1 0,-1 1 0 15,-1 1-3 1,0 2-1-16,3 0 3 15,1 0 1-15,2 2 0 0,0 1-3 16,4-1 3-16,-2 1-8 16,5-1 7-16,4 2 0 15,3-5 1-15,6 5 6 16,1-3 14-16,-2 3-18 16,0-1-3-16,-4 1 7 15,-1 0-7-15,-3 0 1 16,1 0 0-16,0 4-2 15,0 6 7-15,1 1-3 16,-1 2-2-16,1 2 2 16,-1 3 0-16,0 0-2 15,2 0 2-15,0-1-1 0,1 0 0 16,0-1-1-16,1-2 0 16,1 0 2-16,2-4-2 15,1 0 0-15,0-1 4 16,1-1-10-16,0-1 12 15,1 0-5-15,1-1 6 16,0 1-7-16,-1-1 0 16,-1-2-5-16,1 3 5 15,2-2-1-15,-2-1 1 16,4 4 0-16,2-2-1 16,3 1 1-16,5 0 0 15,-1 0 0-15,1 0 3 16,1 0-3-16,0-1 0 15,-3 2 1-15,1-4-1 16,2 1 2-16,-2 3-2 0,3-2 0 16,2-3 2-16,-3 0-2 15,1 1 8-15,2-3-8 16,-1 2 3-16,1-3 2 16,1 0-3-16,1 0 3 15,0 0-2-15,-2 0 2 16,0 0-4-16,-3-1-1 15,1-6 6-15,2 4-5 16,2-3-1-16,-2 1 0 16,-3-1-1-16,-3 0 1 0,0-4 0 15,2 1 1 1,1-3-1-16,4-2-10 0,0-2 10 16,1-1 0-1,-1 0 7-15,-2-2-18 0,2 0 14 16,-4 2-3-16,0-3 0 15,-4-1 1-15,-2 0-5 16,-6 1 0-16,-5 0 4 16,-7 2 0-16,-7 3 0 15,-11 4 0-15,-4 1-2 16,-6 3 4-16,0-1-1 16,0 0 0-16,-7 2 7 15,-7 1 9-15,-2 4-17 16,-1 1 0-16,-1 0-4 15,3 0 4-15,2 0-2 0,6 4 2 16,4 4-10 0,1 1 9-16,2 4-5 0,0-1-2 15,0 2 5-15,12-1-13 16,4 1 5-16,3 0 7 16,3-2 0-16,6-3 3 15,5-1 0-15,1 0 1 16,5-3 6-16,3 2-5 15,3-3 1-15,4 2-1 16,1-1-1-16,3-3 0 16,2 2-6-16,2-4 6 15,-2 0 0-15,3 0 3 0,3 0-9 16,2-3 6-16,5-5-3 16,3-2-4-16,3-2 0 15,1 1 7-15,-1-3-4 16,2 1-11-16,0 0 14 15,-3-1 0-15,2 0-14 16,-3 1 9-16,2-1 12 16,4 2-6-16,-3 1 0 15,0-1 0-15,-4 0-6 16,-2 2 3-16,0-1 3 16,-2 1 7-16,-1 2-7 15,-2 0-6-15,-1-1 6 16,0 2 0-16,-4-1 2 15,-1-1-2-15,0 1 2 16,-1 0-10-16,0 0 7 0,-2-1 1 16,1 0 5-16,3-1-1 15,-2-1-8-15,2 2-1 16,1-2 5-16,-2 2 1 16,2-4 3-16,-2 2-6 15,3-1 2-15,0-1 0 16,3 1-5-16,2 1 5 15,-1-3-6-15,-1 3 6 16,-1-1 6-16,-2 1-5 16,0 2 5-16,1 0-6 0,-3 1-4 15,2-1 4 1,4 1 2-16,-1-2-2 0,6-1 0 16,4 2 2-1,0-2-2-15,-6 0 4 0,-4 1-6 16,-1 0 2-16,-4 0 0 15,1 3 0-15,1 0-2 16,-1-2 4-16,-4 2 4 16,2 1-6-16,-2-1 0 15,2 2 2-15,2-1 0 16,1 1 1-16,0 1-1 16,2-1-2-16,0 3 0 15,-1 0-1-15,7 1 1 16,1-1 0-16,2 1 3 15,-1-1-4-15,-5 1 1 0,-4 0 0 16,-2 1 0-16,0-2 1 16,-2 0-1-16,-3 2 0 15,-1 0 0-15,-3 0-1 16,-6 0-1-16,0 0 0 16,-4 0 0-16,0 0 4 15,0 0-1-15,-1 0-1 16,0 0 0-16,-2 4 0 15,-4 1 0-15,-3 2 0 16,-1 1-4-16,1 0 8 16,1 1-4-16,2 3 9 15,5 0-6-15,-2 3 4 0,2 2-6 16,1 0-1-16,0 2 13 16,-1 1-10-16,-1 1 1 15,-6 1-4-15,-2 4 0 16,-3 1-2-16,-5 4 2 15,-3 4 0-15,-2-1 9 16,-3 3-5-16,-3-1 5 16,-3 0-5-16,-3 0-4 15,-5-3 13-15,0-1-4 16,0-4-2-16,0 0 5 16,0-6-10-16,0-4 7 15,0-3-6-15,0-3 1 16,0-2 2-16,0-4-3 15,0-3 0-15,0 0 2 16,0-3-4-16,0 0-1 0,0 0 0 16,0 0-31-16,0 0-69 15,-3 0-126-15</inkml:trace>
  <inkml:trace contextRef="#ctx0" brushRef="#br0" timeOffset="27077.1245">22676 4197 675 0,'0'0'0'0,"0"0"-4"0,0 0-9 16,0 0 13-16,0 0 1 16,-1 83 7-16,1-55-6 15,0 2-1-15,7-1-1 16,3-2 4-16,1-4-1 16,-2-3-3-16,3-3 0 15,-5-5 4-15,-1-3 0 16,-3-6-4-16,-1 0 0 15,-1-1 2-15,-1-2 4 16,0 0 2-16,0 0 17 16,0 0 35-16,0-5-22 15,0-9-35-15,0-2 9 0,2-1-8 16,6-2-3-16,3 2 10 16,3 1-9-16,0 1 1 15,0 4-3-15,-1 0 0 16,-1 4 3-16,-1 2 2 15,-1 0-3-15,-1 5-2 16,-1 0 0-16,-1 0-2 16,0 0-6-16,-1 7 8 15,2 3 6-15,1 3-2 16,-3-1 1-16,0 0-5 16,0 1 0-16,-2 0 4 15,-1-4-2-15,1 2-2 16,-1-4 0-16,-3-3 1 15,2 1-1-15,-2-4 0 0,0 0 0 16,1 1 1-16,-1-2 0 16,0 0-1-16,0 0 0 15,0 0 6-15,4 0-13 16,0 0 5-16,7-11 1 16,2-2-7-16,5 0 8 15,3 0 0-15,-2 1-8 16,-2 3 8-16,-1 1 0 15,-4 2 0-15,0 2 1 16,-5 3 8-16,-1 1-9 16,-3 0 0-16,3 0 0 15,1 0-3-15,-1 0 3 0,2 1 7 16,-2 6-6-16,-1 3 17 16,2 0-12-16,-3 1 11 15,-1 3 1-15,-1-2-11 16,-2-1 9-16,0-1-4 15,0-2-6-15,0 1 4 16,0-4-8-16,0 0-2 16,0 0 0-16,0-3 1 15,0-2-8-15,0 3 3 16,0-1-66-16,0-1-66 16,0-1-62-16</inkml:trace>
  <inkml:trace contextRef="#ctx0" brushRef="#br0" timeOffset="61392.8377">1469 11531 98 0,'0'0'156'0,"0"0"-68"15,0 0-27-15,0 0-8 16,0 0-10-16,0 0-16 16,0 0 12-16,0 0 13 15,0 0-23-15,0 0 5 16,0 0-6-16,0 0-9 16,0 0 1-16,0 0-20 15,0 0-3-15,0 0 0 16,4 8-4-16,1 7 7 15,1 3 0-15,0 5 2 16,1 4-4-16,5 1 4 16,-3 1-2-16,3 4 0 15,3 1 0-15,0 0 0 16,1 0 0-16,1-1 1 16,-4 3-2-16,4 0 2 0,-1 4-1 15,0 2 2 1,-1 2-1-16,1-1-1 0,1-1 0 15,-1-4 0-15,-4-2-3 16,-1-3 3-16,-1 1 0 16,-2 0 0-16,-1 0 0 15,-1-4 0-15,0-2 0 16,-3-3 1-16,0-3 0 16,-3 1-1-16,0-1 0 15,6 0 0-15,-3 2 1 16,0 5-1-16,2 0 0 15,-2 1-1-15,2-2 1 16,-3 0 0-16,1-5 0 0,-3-1 0 16,0-5 2-16,1-7-3 15,-1-3 1-15,0-5 0 16,0 0 2-16,0-2-2 16,0 0 3-16,0 0 1 15,0 0 1-15,0 0-3 16,0 0 0-16,0 0 1 15,0 0 7-15,0 0-6 16,0 0-2-16,0 0-2 16,0 0 0-16,0 0-2 15,0 0 0-15,0 0-4 16,0 0 2-16,0 0 4 16,0 0 0-16,3 0 0 0,2 0-14 15,1 0 14-15,7 0 0 16,1-2 3-16,2 0-3 15,2-3 0-15,4 1 0 16,4-2 0-16,-1-1 3 16,5-3-4-16,-2 0 1 15,2 1 0-15,-2-1 1 16,1 3-1-16,-2 0 1 16,1 1-1-16,-1 0-1 15,-2 3 1-15,2 3 0 16,-2-4-1-16,-2 4-1 15,1 0 2-15,-2 0 0 0,5 0 0 16,-5 0 3-16,2 0-3 16,0 0 0-16,0 0-1 15,-2-1 0-15,1 0 1 16,-1-1 0-16,0 1 0 16,-1-2 1-16,0 3-1 15,0-2 0-15,-2 2-2 16,1 0 0-16,-1 0 2 15,-4 0 0-15,3 0-1 16,-3 0 2-16,3 0-1 16,1 0 0-16,-2 0 2 15,3 0-5-15,-3-3 3 16,5 3 0-16,-4 0 0 16,3 0 1-16,0 0-1 15,1 0 0-15,-1 0 0 0,-3 0-2 16,4 0 2-16,-5 0 0 15,5 0-1-15,-1 0 3 16,1 0-3-16,-2 0 1 16,4 0-1-16,-4 0 0 15,-3 0 1-15,2 0 0 16,-2 0 0-16,4 0 2 16,-2 0-2-16,-1 0 0 15,4 0 0-15,-1 0-2 16,0 0 3-16,0-2-1 15,3 0 0-15,-2 2 1 0,-1-1-1 16,3 1 0-16,-2 0 1 16,-1 0-3-16,3 0 3 15,-3 0-1-15,4 0 0 16,-1 0 2-16,0 0-3 16,0 0 1-16,4 0 0 15,1 0 0-15,-1 0 1 16,6 1-1-16,-1 1 3 15,0 0 0-15,5-2-3 16,0 0 0-16,-1 0 0 16,2 0 1-16,1 0-1 15,2-5 1-15,0-1 2 16,7-2 0-16,0-1-4 0,-1 3 1 16,1-4 0-1,-2 1 2-15,-3 1-2 0,1 1 0 16,-2 0 0-16,-1 1 0 15,1 2 0-15,0-2 0 16,-1 2 0-16,1 2-1 16,-2 1 1-16,-2 1 0 15,1-2 4-15,-3 2-4 16,-1 0 0-16,1 0 0 16,-1 0 0-16,-2 0-1 15,-1 0 1-15,-2 0 0 16,2 3 2-16,-3 2-2 0,3-2 0 15,-3 1 0 1,-2 0 4-16,-1-1-5 0,-2 0 2 16,2-3 4-16,0 0-4 15,0 0 6-15,1 0-7 16,-1 0 0-16,3 3 2 16,1-1-2-16,-1 1 1 15,4 0-1-15,1 0 5 16,-4 0-3-16,0 0-2 15,-1-3 0-15,0 2 2 16,0-2-2-16,0 0 0 16,-2 0 0-16,2 0 3 15,1 0-2-15,-1 0-1 16,3 3 0-16,-3-1 2 16,-2-1-4-16,3 0 3 15,-2 1-1-15,-1-1 1 16,0 0 3-16,-1-1-4 0,3 1 0 15,-2 1 0-15,2 1-2 16,0-1 4-16,0 1-2 16,1-2 4-16,3 1-2 15,2 1-2-15,3 0 0 16,4-2 4-16,-1-1-1 16,1 2 1-16,5 0-1 15,1 1 13-15,8-3-14 16,2 0 3-16,4 0-5 15,3 0 5-15,-2 0-2 16,-6 0-1-16,3 0-2 0,0-5 2 16,-1-1 1-16,1 1-3 15,-3-3 0 1,-3 2 2-16,-4-1-5 0,-3-2 3 16,1 4 0-16,-4-1 3 15,-2 2 0-15,-1 1-3 16,-2 1 0-16,-1 1 0 15,-2 1-2-15,-4 0 2 16,1 0 0-16,-2 0-1 16,-1 0 2-16,0 0-1 15,2 0 0-15,2 1 2 16,-1 4-3-16,9-2 1 0,-4-2 0 16,3-1-1-16,-1 0 4 15,-2 0-3-15,0 0 0 16,1 0 0-16,-1-4-3 15,1 1 3-15,3 0 0 16,1 0 0-16,0 0 3 16,-2-1-3-16,2 1 0 15,-1 0-1-15,-1 0 0 16,-1 0 1-16,-2 2 0 16,3-1 1-16,-3 0-1 15,1 1 0-15,-4 1 0 16,1 0 1-16,-1 0-3 0,2 0 2 15,-3 0 0-15,-1 0 1 16,1 0 0-16,0 0-1 16,1 0 0-16,4 0 2 15,2 0-4-15,4 0 2 16,-1 0 0-16,1 0 0 16,-1 0 1-16,-2 0-1 15,-1 0 0-15,0-2 1 16,1-1-4-16,2 2 3 15,4-3 0-15,-1 1 1 16,-2 0 5-16,1 0-6 16,-1 1 0-16,-1-3 5 15,2 3 1-15,-5-3-1 0,4 2-5 16,-1-2 8 0,1 2-2-16,-1 0-6 0,1-1 0 15,-4 2 4-15,2 0-5 16,-3-1 1-16,1 1 0 15,1 0 0-15,0-1 2 16,0 1-2-16,1-1 0 16,0 3 2-16,-2-4-5 15,-1 3 3-15,-3-1 0 16,2 1-1-16,-1-1 1 16,3 1 0-16,-3 1 0 15,4 0 0-15,0 0 0 16,-1 0 0-16,3 0 0 15,-5 0-1-15,2 0 3 0,4 0-2 16,-1 0 0-16,1 0 3 16,0 0-3-16,2 1 0 15,0 2 0 1,4-1 3-16,-1-1-1 0,-2 1-2 16,3-2 0-16,0 0 7 15,5 2-12-15,1-2 7 16,-1 0-2-16,-3 0 2 15,-1 0-1-15,-5 0-1 16,-2 0 0-16,0 0 0 16,1 0-1-16,-1 0 1 15,-3 0 0-15,2 0 1 16,-5-2 0-16,-1 2-1 0,-3 0 0 16,4 0 1-16,-4 0-1 15,0 0 0-15,0 0 0 16,-2 0-3-16,4 0 4 15,-2 5-1-15,2-3 0 16,1 3 3-16,-1-2-3 16,2 1 0-16,-1-4 0 15,3 2-1-15,3-1 4 16,1-1-3-16,3 2 0 16,2-2 5-16,-5 0-5 15,2 0 0-15,-5 0 0 16,0 0-4-16,-4 1 8 0,3 1-4 15,-5 1 0-15,-1-2-1 16,3 4 1-16,-3 0 0 16,-1-1 0-16,-5-1-3 15,-3 2 3-15,0-2 0 16,-5 0-1-16,1 0 5 16,-5-2-4-16,-1 1 0 15,-3-1 1-15,-1-1-5 16,-2 1 6-16,-1 0-2 15,-2 1 0-15,-2-2 1 16,-2 0-1-16,-1 0 0 16,-3 0 0-16,2 0-1 15,-2 0 2-15,0 0-1 0,0 0 0 16,0 0 6 0,0 0-1-16,0 0 14 0,0-10 5 15,0-6 0-15,0-6-23 16,0-2 6-16,0-3-5 15,0-2 6-15,0-3-7 16,-2 0-1-16,-1 1 0 16,-1 0 6-16,-1 3-1 15,-1 0-4-15,-1 2 11 16,1 1-8-16,1 1 5 16,-1 1-7-16,2 0 0 15,-1-4 5-15,-2 0-7 16,1-3 0-16,1-1-1 15,-2 1 2-15,-2 3-3 0,3 3 2 16,-1 0 0 0,1 1 0-16,-2 3 0 0,2 2 0 15,2 1-1-15,-1 0 2 16,1 1-2-16,-1-1 1 16,-1 2 0-16,1 1 2 15,2 0-2-15,-2 0 0 16,-1 0-2-16,4 0 3 15,-1 0-2-15,0 0 1 16,0 1 0-16,-1 1-3 16,1 2 4-16,0 2-1 15,-1 1 0-15,1 1-3 16,-2 0 3-16,1 0 0 0,-5-1 0 16,3-1 0-1,-3 0 3-15,0-2-3 0,-1 0 0 16,-1-1 2-16,0 2-5 15,-3-1 3-15,0 0 0 16,-4 2-3-16,-1-1-1 16,-1 2 4-16,1 3-2 15,0 2 1-15,-2 0-3 16,-1 1 4-16,-4 0 0 16,4-1-2-16,-4 1 2 15,1-1 0-15,-2 0 0 16,0 0 3-16,-4-1-3 0,0 2 0 15,-7-1 0-15,1 2-4 16,-6 0 4-16,4 0 0 16,2 0 0-16,-3 0-3 15,1 0 2-15,-3 0 0 16,-3 0-4-16,-1 0 1 16,-2 2 4-16,2-2 0 15,-3 0 0-15,0 0-1 16,-2 0 0-16,-1 0 1 15,-2 0-2-15,-4 0-1 16,0 0 3-16,-3-2-3 16,1 1 1-16,-1-1-9 15,0 2 9-15,-2 0-1 16,-3 0 3-16,-1 0-2 16,0 0 2-16,-1 0 0 15,6 0-4-15,4 0 3 16,0 0 0-16,0 0 0 0,-2 0 1 15,0 0-3-15,1-2 3 16,-3 1 0-16,1-2 0 16,-1 3 1-16,-1-3-1 15,-2 2 0-15,-1 0 0 16,3 0-8-16,-2 1 7 16,-3 0 1-16,0 0-3 15,-5 0 3-15,3 0-3 16,-2-2 3-16,5-1 0 15,0 0-1-15,1 0 1 0,-3-2 0 16,0 2 0-16,0 0-2 16,-1 2 2-16,-3 1 0 15,0 0 2-15,-1 0-5 16,0 0 4-16,2 0-1 16,-1 0 0-16,-1 0 2 15,-2 0-2-15,1 0 0 16,-1 1 0-16,4 1-2 15,2 0 2-15,0 0 0 16,3-1-2-16,1-1 4 16,-1 1-3-16,3 2 1 15,-2-3 0-15,0 0 1 16,0 0-1-16,0 0 0 0,2 0 0 16,1 0 5-16,2 0-5 15,-2 0 0-15,1 0 0 16,-4 0 0-16,2-4 0 15,2 1 0-15,-1 2 0 16,6-2 0-16,0 2-2 16,1-1 2-16,-4 1 0 15,6 1-3-15,-2 0 3 16,2 0 0-16,-2 0 0 16,0 3 2-16,1 2-4 15,0 2 2-15,0-2 0 16,0-1 2-16,4-1-2 0,0-1 0 15,-1 1 2-15,4-3-1 16,-3 0-1-16,-2 0 0 16,-1 0 1-1,-1 0-4-15,1 0 4 0,2 0-1 16,4 0 0-16,-1-3 0 16,-2 1 0-16,-1-1 0 15,-2-1 0-15,1-1-2 16,1-2 2-16,2 2 0 15,-2 0-2-15,3 1 6 16,1 1-5-16,-1 1 1 16,4 0 0-16,-4 0-1 15,4-1 4-15,2 0-3 16,4 0 0-16,0 1 0 16,-1 1 0-16,1-1 0 15,0-1 0-15,2 0 0 0,-6-1 0 16,1 0 1-16,5 1-2 15,-6 0 5-15,5 1-8 16,1 1 3-16,0 0 1 16,1 1-2-16,0 0 3 15,-1 0-1-15,-5-2 0 16,2 2 1-16,1 0-1 16,0 0 0-16,-1 0-2 15,1 0 0-15,-1 0 4 16,-2 0-2-16,2 0 0 15,1 0 1-15,-4 0-1 0,4 0 0 16,-1 0 2-16,-2 0-7 16,3 0 8-16,2 0-3 15,1-2 0-15,2-4 4 16,0 4-4-16,-2-1 0 16,-2 2 0-16,1-2-1 15,-6 0 1-15,-2 1 0 16,2-3 0-16,-2 4 0 15,1-2-1-15,0 0 1 16,2 3 0-16,-4 0-3 16,3 0 3-16,-3 0 0 15,-1 0-2-15,1 0 5 16,1 0-3-16,-1 0 0 0,1 1-3 16,-1 1 3-1,1-2 0-15,1 0 0 0,0 0 0 16,0 0 2-1,0-3-5-15,-2-1 3 0,1 0 0 16,-2-2-3-16,3 2 3 16,-3 0 0-16,0-3 0 15,-3 5 0-15,-5-2 0 16,0 1-2-16,2 0 2 16,1 1-3-16,6-1 3 15,1 3 0-15,3 0 0 16,-4 0-3-16,1 0 2 0,2 0 1 15,0 3 0 1,0 1-2-16,1 2 4 0,1-2-2 16,0 4 0-16,-1-1-1 15,6 0 1-15,-1 0 0 16,3 2-2-16,-2-4 2 16,3 2 0-16,-1-2 1 15,4 1-1-15,0-2 6 16,6 0-6-16,-1-1 0 15,7-3 0-15,-3 0-1 16,6 3 1-16,-3-3 0 16,-1 0 2-16,5 3-1 15,-2-3-2-15,1 1 0 16,0-1 1-16,2 0 0 16,2 1 0-16,-2-1 0 0,4 0 2 15,0 0-1-15,0 0-2 16,0 0 1-16,0 0 0 15,-3 0 0-15,0 0 0 16,-4 0 0-16,2 3-2 16,-3-2 2-16,3 2 0 15,3 0 0-15,1-1-1 16,0 3-2-16,-1 1 3 16,-2-1 0-16,4 1 4 15,-3-1-1-15,3 0-3 16,-3-3 0-16,3 2 0 15,0 2-1-15,0-1 1 0,0-1 0 16,2-2 1 0,1 1 1-16,1 1-2 0,2-3 0 15,-1 0 1-15,4-1-3 16,-2 0 2-16,1 0 0 16,-1 0 1-16,0 0 1 15,0 0-3-15,2 0 1 16,0 0-22-16,0 2-29 15,0-1-97-15,0 1-60 16,0-2-169-16</inkml:trace>
  <inkml:trace contextRef="#ctx0" brushRef="#br0" timeOffset="72129.8315">2052 16044 292 0,'0'0'51'15,"0"0"-30"-15,0 0 23 16,0 0 11-16,0 0-16 16,0 0-10-16,0 0 25 15,0-12-29-15,0 12-11 16,0 0 7-16,0 0-16 0,0 0 5 16,0 0-10-1,0 0-1-15,0 9 1 0,0 14 7 16,4 8-4-16,4 11-2 15,1 9 2-15,4 5-3 16,-1 5 0-16,3 3 0 16,0-7-1-16,1 1 1 15,-2-2 0-15,1-6 1 16,-3-2-1-16,0-6 0 16,-2-1 0-16,-4-2 1 15,3-1-3-15,-1 0 3 16,-1-2-1-16,-3 0 2 15,1 0-2-15,1-3 0 16,-3-1-1-16,3 2 0 0,-2-4 1 16,1-4 1-16,-1-2 0 15,-1-7-1-15,0-3 3 16,2 0-6-16,-2-3 3 16,0-2 0-16,4 1 2 15,-7-1-2-15,3 1 0 16,0 0 0-16,2 7 0 15,-2 2 0-15,1 1 0 16,-1-1 0-16,-1-2-3 16,0 0 6-16,0-5-3 15,-2-3 2-15,0-3-1 16,0-2-1-16,0-2 2 16,0-1 1-16,0-1 6 0,0 4-3 15,0-4-5-15,0 0 2 16,0 0 0-16,0 0-3 15,0 0 5-15,0 0 5 16,0 0 8-16,0 0-5 16,0 0 2-16,0 0 1 15,0 0-12-15,0 0 3 16,0 0-7-16,0 0 2 16,0 0-3-16,0 0 1 15,0 0-1-15,1 0-2 16,1 0-8-16,4 0 5 15,3 0 6-15,3 0 2 16,1 0-2-16,1 0 1 0,7 0-1 16,-1 0 1-1,4 0-1-15,0 0 0 16,5-5 0-16,2 3 0 0,6 1 4 16,-1 0-4-16,0 1 2 15,-2 0-2-15,2 0 0 16,-3 0 0-16,0 0 0 15,-2 0 1-15,4 2-4 16,1 5 6-16,3-4-3 16,-1 3 0-16,0-2 0 15,-2 3 0-15,-2-4-1 16,-1 3 1-16,-3-1-2 0,4 1 3 16,-1 0-1-16,0-3 0 15,0-1 1-15,1 0-1 16,5-2 0-16,0 0-5 15,-2 0 5-15,6 0 1 16,-1 0 1-16,4 0-2 16,-1 0 0-16,1 0-2 15,2 0 1-15,1 0-1 16,2 0 0-16,4 0-5 16,0 0 7-16,0 0 0 15,0 0 2-15,2 0-2 16,3 0 0-16,1 0 1 15,0 0-2-15,0 0 2 0,-1 0-1 16,-3 0 0 0,1 0-3-16,-1 0 3 0,1 0-2 15,0-4 7-15,3 4-8 16,-1-4 3-16,-2 1 0 16,0 0-1-16,3 1 6 15,-1-1-5-15,1 1 0 16,2-1 0-16,-2 3-2 15,0-4 3-15,3 1-1 16,2 1 0-16,4-5 1 16,1 4-1-16,1-2 0 15,-2 0 0-15,-3-3 0 0,-3 2 0 16,-1-4 0 0,1 4-4-16,0-2 8 0,-1 2-5 15,0-1 1-15,-2 0 0 16,-1-2-1-16,-1 1 2 15,-1-3-1-15,2 0 0 16,-3 2 7-16,1-1-7 16,0 1 0-16,0 1 1 15,2 1 2-15,1 0-3 16,-3 1 0-16,2 0 3 16,-6-1-3-16,-4 3-2 15,1-2 2-15,-2 3 0 16,3 1 0-16,-1-1 0 15,0-1 0-15,-2 1 0 16,3 0 3-16,-2-1-7 0,-1 1 4 16,0-1 0-1,2 1 0-15,-1 0 2 0,4 2 1 16,-3-2-6 0,-2 0 9-16,0-1-10 0,2 4 4 15,-2-6 0-15,8 5 0 16,-1-2 1-16,-2 3-1 15,1-2 4-15,-4-1-4 16,-2 3 0-16,-1 0 0 16,3 0 4-16,-3 0-6 15,1 0 2-15,0 0 0 16,-1 0-3-16,-1 0 7 0,0 5-4 16,0-2 0-16,-2 0-2 15,1 1 2-15,-1-4 0 16,1 7 2-16,-1-1-3 15,3 2 1-15,-2-1 0 16,2 1 0-16,-3 2 3 16,4 0-3-16,0 0 0 15,2-1 0-15,2 2 3 16,1-5-1-16,1 2-2 16,-4 1 0-16,0-2 2 15,-4-1-2-15,3 3 0 16,0-4 0-16,1 4 1 15,0-1 0-15,-1-2-1 0,1 2 0 16,-3 0 4 0,1-2-4-16,-4 4 0 0,1-3 0 15,-4 3-1-15,-3-1 2 16,-1 1-1-16,0-2 0 16,-2 1 0-16,-2-2 0 15,-1-4 0-15,-3 2 1 16,-1-3 0-16,0-2-1 15,1 1 0-15,-1 1-2 16,-2-1 5-16,0 2-3 16,1 0 0-16,2-3 3 15,-2 4-2-15,2-1-1 16,0 1 0-16,-2-1-1 16,2-2 4-16,0 3-3 15,4-4 1-15,2 3 0 0,0 1 13 16,3 2-13-16,4-2 8 15,-1 3-2-15,4-1 0 16,-1 1-5-16,1 2-2 16,-1 1 0-16,1 1 5 15,-1-1-5-15,4-3 0 16,-4-1 0-16,1 2 6 16,-3-4-6-16,0 0 0 15,-4-3 0-15,-1-1 3 16,-4 0 0-16,-3 0-3 15,-1 0 0-15,0 0 5 16,-5-4-5-16,-1 1 0 0,-3 1 0 16,-9 1-2-16,3-7 2 15,-8 6 0-15,-1-3-1 16,-3 1 7 0,2-1-3-16,-4-1 6 0,2-5-1 15,-3-6 11-15,0 0-16 16,0-7 1-16,0-3 2 15,-1-6-1-15,-5-2-1 16,0-6 15-16,1 0-17 16,2-1 22-16,2 2-19 15,-1 1 18-15,2 0-6 16,0-4-12-16,0 2 9 0,0 2-6 16,-1 0-4-16,-3 5 4 15,-1 1-8-15,-1 1 0 16,1 1 0-16,-2-1 8 15,0-4-12-15,-1 2 4 16,1 0 0-16,-4 2 7 16,2-1-7-16,0 2-1 15,-1 0 1-15,0 1-1 16,0 5-2-16,1 2 3 16,1 3 0-16,0-1 3 15,1 0-3-15,-1 0 0 16,1 0-2-16,2 0 6 15,1 1-9-15,-1-2 5 0,1 0-6 16,-1-3 1 0,1-1 0-16,0 4-2 0,-1-2 7 15,-1 5-2-15,1 4 2 16,1 2 0-16,-1 5 0 16,1-1-3-16,-2 4 3 15,0-1 0-15,2-1-1 16,-2 0 4-16,-3-3-3 15,3 0 0-15,0-3 0 16,-2 2-3-16,2 1 5 16,-1 3-2-16,1 2 0 15,0 3 1-15,3 1-5 0,-2-2 4 16,2 3-4 0,2-1 4-16,-3-1 3 15,-1 1-1-15,-1-1-2 0,-1 0 0 16,-5-3-1-16,3 2 1 15,-3-1-2-15,-4 1-2 16,-3-2 4-16,-1-1 0 16,-3 0-2-16,-3 1-10 15,-4-1 8-15,-3 3-4 16,-4-3-2-16,-4 2 8 16,-2 0-5-16,-2 1 7 15,-4 1-9-15,-3-1 3 16,-2 3 6-16,2 0 0 15,-2-2-4-15,-1 1 2 16,-3 1 2-16,-5 0-2 0,-2 0 2 16,-1 0-15-1,0 0 13-15,5 0-1 16,0-2 3-16,1 0-1 16,1-2 3-16,-1-2-1 0,0-1-1 15,1 0-2-15,-1-1 2 16,0 1 0-16,-2 0 3 15,-2 0-7-15,-2 0 6 16,2 2-2-16,-3-1 1 16,0 0 2-16,-5 2-3 15,-4-2 0-15,-2 0-2 16,-2-1 1-16,2 0 1 0,-1 2 0 16,0 1-6-1,0 0 8-15,-1 0-5 0,0 1 1 16,-3 0-6-1,-2 0 7-15,-3 0 1 0,2-4-2 16,-2 3 1-16,-2-3-5 16,-4 3 3-16,0-3 3 15,2 1-1-15,1 0-2 16,3 1 3-16,3 2 0 16,1 0-4-16,-1 2 7 15,3 1-3-15,3 0 0 16,-2 0 1-16,1 0-3 15,7 0 5-15,-2 0-3 0,2-2 5 16,4 2 3 0,-5 0-9-16,4 0 1 0,1 0 0 15,8 0-1-15,3 0 2 16,1-1 0-16,2-3-1 16,3 1 2-16,2-2-2 15,3 1 0-15,0 1 0 16,0-1 0-16,3 1 4 15,-2 2-4-15,3 1 3 16,-3-2-1-16,1 2-2 16,-1 0 0-16,1 0 5 15,-1 0-2-15,4 0-2 16,-4 0-1-16,4 0 2 16,-4 0-2-16,1 0 0 0,-4 0-1 15,1 3-1-15,-1 4 0 16,1-2 2-16,5 2 0 15,1 0 0-15,1-1 0 16,2 1 0-16,1-2-1 16,-1 1 1-16,1-1 0 15,-1 0 1-15,2-1-1 16,-1 1 2-16,1-1 0 16,0 3-4-16,-2-2 2 15,0 1-2-15,-1 0 2 16,-2-4 1-16,-2 4 2 15,0-2-6-15,-2 2 5 16,1 0-2-16,-1-2 0 0,3 2 1 16,-1 0-3-1,0 2 2-15,0 0 0 0,-3 1 1 16,0 1 0-16,-3-4-2 16,1 2 1-16,2 1-1 15,3-1-2-15,3 0 4 16,1-3-1-16,0 2 2 15,1-1-2-15,-1-1 0 16,0 2-3-16,1-1 3 16,1 0 1-16,1 0 0 15,0-1-1-15,1-1 0 16,0 1 2-16,3 2-2 0,-1-2 0 16,3-2-2-1,1 2 2-15,-3-4 0 0,3-1 1 16,0 0-3-16,-1 0 4 15,3 0-2-15,-2 0 0 16,0 0 0-16,3 0-2 16,-1 0 2-16,1-1 0 15,0-2 1-15,-1 1 3 16,0 1-6-16,-2-1 2 16,0 2 0-16,-3 0-2 15,-1 0 2-15,4 0 0 16,-1 0-1-16,4 0 1 15,0 0 0-15,3 0 0 16,2 0-1-16,1 0-2 16,3 0 4-16,0 2-1 0,3-1 2 15,0-1-1-15,0 0-1 16,2 0 0-16,-1 0 0 16,1 0-3-16,1 0 3 15,3 0 0-15,-1 0 3 16,-1 0-2-16,2 0-2 15,-1 0 1-15,2-3 0 16,-1 2-1-16,-1 0 1 16,1-1 0-16,0 1 2 15,1 1-1-15,1 0-1 16,0 0 0-16,-2 0 0 16,0 0-2-16,0 0 2 15,1 0 0-15,1 0 4 0,-2 0-4 16,0 0 0-16,0 0 0 15,-4 0 0-15,2 0 0 16,2-2 0-16,-1 2 1 16,4 0-1-16,0 0 1 15,0 0-1-15,1 0 0 16,2 0-3-16,-2 0 3 16,0 0 0-16,-1 0-1 15,3 0-7-15,0 0 5 16,0 0 2-16,0 0 0 15,-1 0-4-15,4 0 3 16,-2 0 2-16,-1 0 0 0,2 3 2 16,-4 0-1-16,1 1-2 15,-2 1 1 1,0 2-4-16,-6 0-1 16,3 0 5-16,3 1 0 0,-4-1-3 15,2-2 3-15,-1 0 0 16,3-2 0-16,-1-1 0 15,1 0 1-15,0-2-1 16,0 0 2-16,0 0-2 16,0 0 0-16,0 0 0 15,0 0-1-15,3 0-2 16,1 0 3-16,1 0 0 0,-1 0 0 16,1 0-1-1,1 0 2-15,0 0-1 0,-2 0 0 16,2 0 1-16,-1 0-3 15,-1 0 2-15,2 0 0 16,0 0 1-16,0 0 0 16,0 0-1-16,0-2 0 15,0 2 0-15,0 0-2 16,0 0 2-16,0 0 0 16,0 0-1-16,0 0 0 15,0 0 1-15,0 0-8 16,0 0-70-16,0-1-62 15,0-3-94-15,0-4-34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17:16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7153 16692 163 0,'0'0'22'0,"0"0"18"16,0 0 17-16,0 0-6 15,0 0 3-15,0 0-7 0,0 0-29 16,0 0-2 0,0 0 27-16,-30 0-7 15,29 0-8-15,-1 0-18 0,1 0 15 16,1 0-4-16,0-2-17 16,0 2-3-16,0 0 14 15,0 0-10-15,0 0-3 16,0 0 2-16,0 0-2 15,0 0-1-15,0 0-1 16,0 0 2-16,0 0 1 16,0 0-3-16,0 0 0 15,0 0-1-15,0 0 1 16,3 0 0-16,7 0 5 16,1 0-4-16,7 0 12 15,-3 0-11-15,1 0 4 0,-1 0 4 16,0 6-7-16,0-3-1 15,0 2 4-15,0 0-5 16,-2-1 12-16,4 2-10 16,-1-2-1-16,-1-1 6 15,1 1-7-15,-1-1 1 16,3 0 1-16,0-1 1 16,-2 0 0-16,2-2-4 15,-1 0 6-15,0 0 3 16,0 0-5-16,2 0-2 15,2 0 0-15,4 0 18 16,-2 0-3-16,8 0-9 16,-1 0-8-16,5 0 12 0,0 0-12 15,2 0 2-15,-1-2-2 16,2 2 2-16,0-2 0 16,-2 2-2-16,4 0 0 15,1 0 0-15,2 0 1 16,-4 0-1-16,-2 0 0 15,-4 0 1-15,2-3-1 16,-2 1 0-16,0 0 1 16,-2-1-1-16,1 0-3 15,-1-1 3-15,2 1-4 16,3 3 8-16,1-4-4 16,2-1 0-16,-2 0 1 0,-1 0-3 15,3 1 7-15,-1-2-5 16,1 2 0-1,0-2-4-15,0 2-1 16,1-1 9-16,-1-1-4 0,-3 3 0 16,0 2 2-16,-1 1-2 15,-2 0 0-15,-2 0 0 16,-2 0-1-16,-2 0 1 16,-2 0 0-16,0 0 1 15,1 0 0-15,-1 1-1 16,0-1 0-16,-2 2 0 15,4-2 0-15,-2 0 0 0,0 0 0 16,1 0 1-16,-1 0-1 16,-1 0 0-16,0 0 0 15,0 0-1-15,-2 0 1 16,1 0 0-16,0 0 0 16,3 0-2-16,-1 0 3 15,0 0-1-15,2 0 0 16,-1 0-3-16,1 0 3 15,1 0 0-15,0 0 0 16,-1 0 3-16,1 0-3 16,-4 0 0-16,1 0 0 15,-5 0 2-15,1 0-5 16,-2 0 3-16,-2 0 0 16,-1 0-1-16,-4-2 3 15,0 2-2-15,-2-1 0 0,-1-1-1 16,-1 2-1-16,0 0 2 15,0 0 0-15,0 0 1 16,1 0 0-16,1 0-1 16,2 0 0-16,4 0 2 15,4-2-5-15,2-1 3 16,5 1 0-16,0-1 0 16,1 2 1-16,5 0-1 15,0-2 0-15,-2 0 1 16,0 1-1-16,-4 0 0 15,-3 0 0-15,-3 1 1 16,-2 1 0-16,-5 0-1 16,2 0 0-16,-4 0 4 0,-2 0-4 15,-5 0 0-15,1 0 0 16,-3 0 0-16,-3 0 2 16,2 0-2-16,-2 0 0 15,0 0-1-15,1 0 0 16,1 0 1-16,1 0 0 15,4 0-1-15,-1 0 2 16,3 0-1-16,4 0 0 16,2 0 1-16,7-2-2 15,4 2 1-15,2-5 0 16,6 2 2-16,-1-3-2 16,3 3 0-16,-3-3-6 0,1 0 11 15,-1 1-5 1,-1 1 0-16,-1 1 1 0,-1-1-2 15,1 1 1-15,0 1 0 16,-1 1-1-16,0-1 5 16,-2 2-4-16,-2 0 0 15,-1 0 4-15,0 0-4 16,-1 0 0-16,0 0 0 16,-2 0 0-16,2 0 1 15,-2 0-2-15,1 0 1 16,-1 0 0-16,2 0 1 15,0 0-1-15,-3 0 0 16,1 0 0-16,2 0 1 16,0 0-1-16,0 0 0 15,3-3 2-15,0 0-1 0,1-2 4 16,2-3-8-16,0 2 3 16,1 2 0-16,3-3 4 15,-1 2-4-15,3 0 1 16,1 0-3-16,2 0 4 15,7 2-2-15,-1 0 0 16,2 1 1-16,0 1-3 16,-1-2 4-16,-1 1-2 15,4-1 1-15,-1 0-1 16,4 0-1-16,0 0-2 16,3 0 6-16,-2 1-7 15,0 0 4-15,-1 1 0 0,-2-1 0 16,2 0 5-16,-1 2-5 15,-5 0 0-15,3 0 0 16,0 0-1-16,-5 0 1 16,-1 0 0-16,-1 0 1 15,-4 0-1-15,1 0 0 16,4 5-1-16,-2-1 1 16,3 2 0-16,1-2-1 15,-3-1 4-15,3 4-5 16,-6-3 2-16,1 1-1 15,-3 5 0-15,0-3 0 16,2 0 1-16,1 1 0 16,2 1 1-16,0 0-6 15,3-3 10-15,0 1-5 0,1-3 0 16,2 0-1-16,1 0-2 16,1-1 3-16,3 0 0 15,0-1 3-15,4-1-3 16,-2-1 0-16,0 0 3 15,-1 0-3-15,0 0-2 16,1 0 2-16,3 0 0 16,2 0 0-16,-4 0 2 15,-1-3-2-15,-5 0 0 16,-4 0-1-16,-1-1 1 16,-1 0 0-16,0 1 4 0,-4 0-15 15,3 0 13 1,-2 1-2-16,-2 0 4 0,1 2-4 15,-2-1-1 1,-2 1-3-16,0 0 8 0,0-2-3 16,-2 2-1-16,-1 0 1 15,1 0-8-15,-1 0 12 16,1 0-5-16,1 0 0 16,-1 7 0-16,0-2 2 15,-3 2-2-15,-1-2 0 16,-6 1 0-16,0 0 3 15,-6-1 0-15,-6 0-2 16,-3-2 3-16,-2 0 3 16,-2-2-6-16,-4 1 8 15,-1-2 1-15,0 0-9 0,0 0 10 16,0 0-5-16,0 0-6 16,0 0 12-16,0 0-11 15,0 0 0-15,0 0-1 16,0 0-1-16,0 0-6 15,0 0-52-15,0 0-67 16,0 0 2-16,0 0-108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17:54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3566 7471 135 0,'0'0'10'0,"-87"136"-4"16,65-72-3-16,16-7-2 15,6-3-2-15,18-7-40 16,22-6-72-16</inkml:trace>
  <inkml:trace contextRef="#ctx0" brushRef="#br0" timeOffset="2510.8006">7636 9525 141 0,'0'0'12'16,"0"0"-5"-16,0 0 32 15,0 0 24-15,0 0-19 16,0 0-1-16,0 8 5 16,0-6-16-16,0-2-7 15,0 0-12-15,0 0-13 16,0 2 0-16,0 1-25 15,0 4 4-15,0 2-11 16,0-1-43-16,0 1-26 16,0-4-78-16</inkml:trace>
  <inkml:trace contextRef="#ctx0" brushRef="#br0" timeOffset="4296.302">17303 10648 14 0,'0'0'21'0,"0"0"7"15,0 0-5-15,0 0 0 0,0 0-3 16,0 0-13-16,21 0 8 15,-18 0-3-15,0 0 7 16,2 0 7-16,-2 0-20 16,1 0-4-16,1-1-2 15,0-1-17-15,0 2-18 16,0 0-122-16</inkml:trace>
  <inkml:trace contextRef="#ctx0" brushRef="#br0" timeOffset="5893.5381">17514 10542 62 0,'0'0'30'0,"0"0"-4"16,0 0-24-16,0 0-2 16,0 0-13-16,0 0 5 15,0 0 4-15,1 0 4 16,-1 0 0-16,2 0 2 15,1 0-2-15,0 0 1 16,0 0-4-16,1 0 2 0,0 6-20 16,-2-3-28-16</inkml:trace>
  <inkml:trace contextRef="#ctx0" brushRef="#br0" timeOffset="7219.2715">17578 10549 11 0,'0'0'9'16,"0"0"-3"-16,0 0-6 16,0 0-10-16,0 0 8 15,0 0-1-15,0 0-4 0,0 0 3 16,0 0 4-1</inkml:trace>
  <inkml:trace contextRef="#ctx0" brushRef="#br0" timeOffset="8958.6111">17578 10549 24 0,'-28'0'32'0,"26"0"-16"16,2 0-7-16,0 0-9 0,0 0 0 16,0 0 0-1,0 0-2-15,0 0-1 0,0 0 2 16,0 0-1-16,0 0-1 16,0 0 5-16,0 0-2 15,0 0 0-15,0 0 1 16,0 0-1-16,0 0 0 15,0 0 0-15,0 0-4 16,0 0 4-16,0 0 0 16,0 0 4-16,0 0-4 15,0 0-1-15,0 0-1 16,0 0 2-16,0 0 5 16,0 0-1-16,0 0 9 15,0 0 15-15,0 0-7 16,0 0-5-16,0 0-9 0,0 0-5 15,0 0 6-15,0 0-4 16,0 0 0-16,-1 0 6 16,1 0-10-16,0 0 2 15,-2 0 4-15,2 0-5 16,-1 0 15-16,1 0-15 16,0 0 1-16,0 0-4 15,0 0 1-15,0 0-2 16,0 0-1-16,0 0-1 15,0 0 4-15,0 0 1 16,0 0 0-16,0 0-1 16,0 0 1-16,0 0 0 0,0 0-2 15,0 0 0-15,0 0 1 16,0 0 1-16,0 0 0 16,0 0 0-16,0 0 1 15,0 0-1-15,0 0 0 16,0 0 1-16,0 0-1 15,0 0 0-15,0 0 0 16,0 0 0-16,0 0 1 16,0 0-1-16,0 0 0 15,0 0 0-15,0 0 0 16,0 0 2-16,0 0 0 16,0 0 15-16,0 0-8 15,0 0 7-15,0 0-7 0,0 0-9 16,0 0 15-1,0 0-9-15,0 0-2 0,0 0 3 16,0 0-2-16,0 0-5 16,0 0 0-16,0 0 1 15,0 0-2-15,0-1 1 16,0 1 0-16,0 0 2 16,0 0-1-16,0 0-1 15,0 0 0-15,0 0-7 16,0 0 7-16,0 0-9 15,0 0 2-15,0 0 3 16,0 0-2-16,0 0-1 16,0 0 6-16,0 0-4 15,0 0 5-15,0 0 0 0,0 0 0 16,0 0-3-16,0 0 3 16,0 0 0-16,0 0 0 15,0 0 0-15,0 0-2 16,0 0 2-16,0 0 0 15,0 0 2-15,0 0-1 16,0 0-1-16,0 0 0 16,0 0 1-16,0 0-1 15,0 0 0-15,0 0 1 16,0 0 10-16,0 0-9 16,0 0 6-16,0 0 2 15,0 0-9-15,0 0 10 16,0 0-6-16,0 0-2 0,0 0 10 15,0 0-13-15,0 0 6 16,0 0 5-16,0 0-10 16,0 0 9-16,0 0-8 15,0 0-1-15,0 0 6 16,0 0-4-16,0 0-2 16,0 0 8-16,0 0-9 15,0 0 13-15,0 0-4 16,0 0-5-16,0 0 13 15,0 0-15-15,0 0 9 16,0 0-4-16,0 0-2 16,0 0 1-16,0 0-4 15,0 0-2-15,0 0 9 16,0 0-6-16,0 0-3 0,0 0 0 16,0 0 6-16,0 0-5 15,0 0 4-15,0 0-5 16,0 0 8-16,0 0-6 15,0 0-1-15,0 0-1 16,0 0 6-16,-2 0-6 16,0 0 0-16,-1 0 0 15,2 0 1-15,-2 0 2 16,0 0-3-16,0 0 0 16,2-2 2-16,-2 2-2 15,0-1 0-15,1-1 0 0,-1 2 1 16,2 0 1-1,-1 0-2-15,2 0 0 0,-1 0 1 16,1 0-2-16,0 0 1 16,0 0-3-16,0 0 0 15,0 0 0-15,0 0-3 16,0 0 4-16,0 0-10 16,0 0 8-16,0 0-2 15,0 0-1-15,0 0 4 16,0 0 1-16,0 0-2 15,0 0 2-15,0 0 0 16,0 0 2-16,0 0 2 16,-3-1-1-16,-6-12 1 15,0-4-2-15,-3-5-8 0,-4-8-38 16,-1-5-35-16,-5-4-71 16,-5-4 78-16,-6-3 74 15,-9-8-10-15,-13-7-30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19:17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13752 2941 384 0,'0'0'4'0,"0"0"15"16,0 0 10-16,0 0-7 0,0 0 44 16,0 0-29-16,0 0-25 15,0 0 12-15,-15-56-12 16,15 54 9-16,0-1-21 16,0 1 5-16,1 1-10 15,5 1-18-15,0 0-8 16,2 0 1-16,-3 0-1 15,0 0 29-15,-3 0 1 16,-1 0 1-16,-1 0-6 16,0 0 6-16,0 0 0 15,0 0 9-15,0 0-6 16,0 0 26-16,0 0 6 16,0 0-4-16,0 0-2 0,0 0-27 15,0 0 14-15,0 0-10 16,0 0 3-16,0 0-7 15,0 0-2-15,0 0 0 16,0 0-5-16,0 0 0 16,0 0 5-16,0 0-2 15,0 0 7-15,5 0-5 16,-1 0 0-16,-1 0 1 16,2 1 1-16,-2-1-1 15,0 0-1-15,2 2 0 16,2-1 5-16,-1-1-5 15,1 2 2-15,2-1-1 0,1 0 16 16,3-1-17-16,1 0 4 16,3 0-4-1,-1 0 9-15,1 0-9 0,0 0 0 16,1 0 0-16,-1 0-1 16,4 0 1-16,1 0 0 15,-1 0 5-15,1 0 5 16,-1 0-4-16,-1 0 1 15,-1 0-5-15,2 0 7 16,-2 0-5-16,2 0-3 16,1 0-1-16,-2-2 6 15,-1-3-6-15,-1 2 0 16,-3 1 1-16,-3-1 1 0,-2 2-2 16,-1 0 0-1,-3 1 0-15,1-2 7 0,0 0-9 16,-3 2 2-16,2-1 0 15,0 1-5-15,0 0 5 16,3 0 0-16,0 0-1 16,3 0 2-16,3 0-1 15,2 0 0-15,2 0 0 16,4-1-1-16,3-2 2 16,1 3-1-16,2-3 0 15,1 2 4-15,0-2-5 16,3 1 1-16,1-1 0 15,2-2 14-15,3 2-9 16,4-1-2-16,0-1 16 16,3 0-19-16,1 2 19 0,4-3-16 15,0 3-3-15,1-1 16 16,0 1-15-16,1 0-1 16,1 2 4-16,5-1 2 15,-3 2-6-15,1 0 0 16,-1 0 3-16,4 0-1 15,3 5-2-15,2 0 0 16,1 0 0-16,-2 0 0 16,-3 0 0-16,3 0 0 15,-3 0 0-15,2-1-3 16,-2-1 4-16,-1 2-1 16,-1 1 0-16,-4-2 0 15,0 1 0-15,-2 1 0 0,1-1 1 16,-3 0-2-16,2 1 1 15,1-2 0-15,-2 0 0 16,2 1 2-16,1-2-2 16,5 2 0-16,0-2 0 15,1 0-1-15,0 0 1 16,-5 2 0-16,0 0-2 16,-3-1 4-16,0 2-4 15,3-2 2-15,1 0 0 16,1 0 0-16,2-2 0 15,-1 0 0-15,3 1-2 16,-3 0 6-16,2 0-4 16,0 0 0-16,2-2 0 15,-3 0 0-15,1-1 0 0,-1 0 0 16,1 0 0 0,5 0 4-16,-4 0-4 0,1 0 0 15,-5 0-1-15,-3 0-1 16,-3-2 2-16,1-4 0 15,0 0 3-15,2 0 2 16,-1 0-6-16,-4-1 1 16,-3 1 0-16,-3-2 5 15,-2 3-5-15,-4 2 1 16,-2-1 1-16,-2 1 0 0,2 1-2 16,-4-3 0-16,1 4 2 15,0-2-4-15,-2 0 4 16,1 0-2-16,-2-1 1 15,-2 3 5-15,0-4-11 16,5 3 5-16,0-1 0 16,6 1 6-16,4 0-2 15,0 2-3-15,2-2-1 16,1 1 3-16,2-3-3 16,-2 2 0-16,3 0 1 15,-2-3 2-15,5 1-3 16,0 0 0-16,1 0 2 15,3-2 3-15,1 1-5 0,-1 1 0 16,-1-1 3 0,1 0 2-16,-2 1-4 0,-1 1-1 15,4 0 1-15,-1-1 2 16,3 1-3-16,2 1 0 16,1-3 4-16,4 4-3 15,3-2-1-15,4 2 0 16,-3-1-1-16,-1 0 4 15,-5 1-3-15,1-2 0 16,-1 1-3-16,2 0 0 16,-2 1 5-16,2-1-2 15,-2 2 0-15,0 0 1 16,-1 0-2-16,0 0 1 16,-1 0 0-16,-1 0 0 15,-4 0 0-15,0 0 0 0,-2 0-2 16,0 0 1-16,3 0 1 15,-3 0 0-15,1 0 0 16,-1 0-1-16,-2 0 1 16,-1 0 0-16,4-2-2 15,-2-1 3-15,2 3-1 16,-1 0 0-16,0 0 1 16,1 0-3-16,-4 0 2 15,2 0 0-15,1 0 2 16,0 0 0-16,1 3-2 15,3-1 0-15,0-2 0 16,0 2 2-16,5-2-2 0,0 1 0 16,3 1 0-1,0-2 0-15,2 0 0 16,-4 0-3-16,-4 0 3 0,-2 0-1 16,-2 0 1-16,1 0 0 15,-2 0-1-15,2-3 2 16,1-1-2-16,-4 0 1 15,0 0 0-15,-3 0-1 16,2-2 2-16,0 0-1 16,-2 1 1-16,-3-1 0 15,0 0-1-15,-1 1 0 16,1-2 1-16,2 2 1 0,0 1-2 16,5 1 0-16,4-2 0 15,-2 2 1-15,0-2-1 16,0 3 0-16,2-3 0 15,1 0-3-15,2 2 7 16,1-1-4-16,0 2 9 16,1 1-8-16,-1 1-1 15,2 0 0-15,0 0 3 16,0 0 7-16,1 0-9 16,-1 0 1-16,2 0 7 15,1 0-3-15,3 0-6 16,3 0 0-16,0 0 4 0,1 0 0 15,-4 0-2 1,-3 0 0-16,-1 0 2 0,-4 0-2 16,-1 0-2-16,-2 0 0 15,0 0 1-15,0 0-1 16,2 0 0-16,-2 0 0 16,5 0 4-16,-2 0-3 15,2 0-1-15,-1 0 0 16,4 0 0-16,1 0 2 15,2 0-2-15,2 0 0 16,-7-4 4-16,0 1-3 16,-1 0-1-16,2-1 0 15,3-1 4-15,-1 3-5 0,3-1 1 16,-3 0 0 0,-1 1 2-16,2 2 2 15,-4-1-4-15,-3 1 0 0,-3 0 2 16,-4 0 1-16,-7 0-3 15,-7 0 0-15,-6 0 4 16,-6 4-1-16,-7-1-3 16,-3-1 0-16,-9-2 6 15,-6 5-9-15,-4-5 3 16,-2 0 0-16,0 0 13 16,0 0-7-16,0 0-4 15,0 0-2-15,0 0 3 16,0 2-12-16,0 3-7 15,0 2-106-15,0-5-56 0,-10-2-307 16</inkml:trace>
  <inkml:trace contextRef="#ctx0" brushRef="#br0" timeOffset="31165.8258">5016 5421 237 0,'0'0'34'0,"0"0"-6"0,0 0 49 15,0 0-7-15,0 0-21 16,0 0 11-16,0 0-35 15,0-35 4-15,-2 27 17 16,1 2-38-16,-1 0 14 16,2-1-11-16,-1 4-4 15,1 0 12-15,0 2-17 16,0 1 4-16,0 0-4 16,0 0 2-16,0 0-7 15,0 0 3-15,0 0-12 16,0 4 3-16,0 15 4 15,0 12 5-15,1 8 2 16,7 7 1-16,2 3-3 16,-1 0 0-16,0 1 2 0,0-1-6 15,-5-5 6-15,-2-2-2 16,-2-3 0 0,0-3 5-16,0 1-5 0,-9 2 0 15,-1-3-1-15,-4-5 0 16,4-1 1-16,-2-4 0 15,1-1-5-15,-2-3 3 16,4-4-10-16,4-2 5 16,-2-4-3-16,6-4 8 15,1 0-2-15,0-2-7 16,0 0 7-16,0-1-9 16,8 0 11-16,0-1-4 0,4-2-3 15,0-2 8-15,0 0-3 16,1 0 4-16,-1 0-2 15,0-3 4-15,0 2-2 16,-3-1 0-16,-1 2 0 16,0 0-1-16,-3 0 2 15,1 0-1-15,-3 0 0 16,0 0 4-16,0 0-4 16,3 0 0-16,6 0 2 15,-2 0 8-15,5 0-5 16,0-1 1-16,4-6 4 15,1 2-7-15,7-2 1 16,1 0-4-16,5 0 3 16,5 0 4-16,3 1-7 0,4-1 2 15,2 0 3-15,2-1-3 16,-2-1-2-16,2 0 0 16,-3-4 1-16,2 4-1 15,-2-2 0-15,5 2 0 16,-2-3 0-16,5 3 3 15,-2-2-4-15,0 0 1 16,-1 2 0-16,-3 1-1 16,-2-1 2-16,-1 3-1 15,-2-1 0-15,-1 3 3 16,-5 1-5-16,2 3 2 16,-1-2 0-16,-5 2 2 0,0 0-2 15,-2 0 0-15,-1 0-2 16,0 2 5-16,4 5-4 15,1 3 1-15,1-1 0 16,-2 1 0-16,3 0 0 16,3 4 0-16,-4-2-2 15,2-2 5-15,-3-3-4 16,1 0 1-16,-2-1 0 16,1-2-3-16,1 1 3 15,-2-2 0-15,0-1 0 16,2 0 3-16,-5 1-5 15,3 1 2-15,-2 0 0 16,-2 2 0-16,-2-1 0 0,2 3 0 16,-2-4 2-1,3 4-2-15,-1-1 0 16,0-2 0-16,1 4 0 0,1 0-2 16,-4-3 2-16,5 0 0 15,-2 0 0-15,-1-1 4 16,4 2-5-16,-1-3 1 15,0-1 0-15,0 0-1 16,0 1 1-16,-2-3 0 16,2 1 1-16,1-1 2 15,2 0-4-15,1 2 1 16,-1-3 0-16,0 0-1 0,0 0 1 16,-1 0 0-1,0 0-1-15,-3 0 2 0,1 0-1 16,0 0 0-16,0 0 0 15,3 0 0-15,0 0 1 16,2 0-1-16,1 0 2 16,0 0 1-16,1 0-3 15,0 1 0-15,-1 0 0 16,4-1 1-16,-1 2 0 16,2-2-1-16,0 0 1 15,3 0 2-15,2 0-3 16,0 0 0-16,-1 0 2 15,1 0 1-15,0-2-2 16,2-1 3-16,1 0 5 16,3-1-4-16,-2 0-5 0,0 1 0 15,-4 3 3-15,-5-2-3 16,-1 1 0-16,-4-1 0 16,-5 2 1-16,6 0 4 15,-3 0-5-15,-1 0 0 16,0 0 0-16,-2 0 2 15,1 0-2-15,1 5 0 16,-2 0 0-16,0 1 3 16,2-1-3-16,-2 3 0 15,2-3 1-15,0 0-2 16,4 0 1-16,-1 0 0 16,3-2 1-16,1-1 1 0,2-1-2 15,1-1 0-15,-1 0 0 16,5 0 1-16,-2 0-1 15,7 0 0-15,-1-3 0 16,3 0 4-16,-2 0-4 16,-3-2 0-16,-1 1 0 15,-2 0 0-15,-4 1 0 16,2-2 0-16,0 2 1 16,0 2 3-16,0-1-4 15,-1 0 0-15,-3 0 1 16,0 0 4-16,-1 1-4 15,3 1 3-15,-3 0 0 16,0 0 0-16,-1 0-4 0,1-2 0 16,0 2 1-1,2 0 0-15,1-2 0 16,0 2 0-16,0-3 2 0,4 3 0 16,0-3-3-16,5 1 0 15,1 0 0-15,-3-1 0 16,0-1 0-16,-5 1 0 15,-3-3 0-15,-2 3 2 16,0-2-3-16,3 2 1 16,-2 0 0-16,3-2-1 15,-4 2 1-15,0 0 0 16,-4 0 1-16,0-1 1 0,-2 2-3 16,0-1 1-1,-5 3 0-15,4 0-1 0,-5 0 1 16,0 0 0-16,-3 0 0 15,0 1 1-15,1 3-1 16,1 1 0-16,-1-1 0 16,0 2 0-16,1 0 0 15,-1-1 0-15,-1 1 0 16,-2-2 3-16,2 1-3 16,-1 0 0-16,-1-1 0 15,3-1-3-15,0-1 3 16,1 1 0-16,-1 1 1 15,0-1 2-15,-2-2-4 16,0 0 1-16,3 1-2 16,-2-2 0-16,4 0 2 0,2 0 0 15,-2 1 0-15,2-1 4 16,1 0-4-16,4 0 0 16,2 0-2-16,3 0 1 15,1 0 1-15,-1 0 0 16,0 0 1-16,0 0 2 15,3 0-3-15,-4 0 0 16,3 0 3-16,-3 0-2 16,-1 0-1-16,0 0 1 15,-2 0 3-15,2 0 0 16,-2 0-4-16,-2 0 0 16,-1 0 4-16,3 0-4 0,-2 1 1 15,5 2 0-15,3 0 1 16,0 0 1-16,2-1-3 15,-3-1 0-15,-2 0 1 16,-1 0-4-16,-4 1 3 16,1-1 0-16,-2-1 0 15,2 1 2-15,-1-1-2 16,2 2 0-16,0-1 2 16,-2 1-6-16,1 0 4 15,-4 1 0-15,-1 0 2 16,-3-1 0-16,-4 1-2 15,-2-2 0-15,-2 2 1 16,-2-1-4-16,-1 1 3 16,-2-3 0-16,-1 2 1 15,-2-1 1-15,-2 2-2 0,-3-1 0 16,-3-1 0-16,0-1-2 16,-2 0 2-16,-1 1 0 15,0-1 1-15,1 0 1 16,1 2-2-16,0-2 0 15,1 0 0-15,1 2-2 16,-1-2 2-16,1 0 0 16,1 0 0-16,0 0 3 15,2 0-3-15,-1 0 0 16,4 0 0-16,-4 0-2 0,2 0 2 16,-3 0 0-1,-2 0 1-15,0 0 1 0,-1 0-2 16,-1 0 0-1,-2 0 2-15,-1 0-2 0,-1 0 1 16,0 0 2-16,3 0 17 16,-3 0-18-16,0 0 13 15,0 0 0-15,0 0-5 16,0-4 28-16,3-6-19 16,-2-5-16-16,1-2 11 15,-1-1-10-15,-1-7-1 16,0 0-2-16,0-4 6 15,0-4-4-15,0-1-2 16,0-2 1-16,0 2 11 16,-1 4-8-16,-2 6-3 0,0 3-2 15,-1 4 1-15,-1 0-1 16,2 2 0-16,-1-2 1 16,-1 3 0-16,1-1 3 15,-1-2-4-15,-2 3 0 16,2-3 4-16,-1-3-4 15,2-1 2-15,-2 1-1 16,-1-4 4-16,1 4-2 16,0-1-3-16,-2 2 0 15,5-1 0-15,-4 4-1 16,1-3 1-16,1 5 0 16,-1-2 0-16,0 4 3 0,-1 0-3 15,-1 0 0-15,2 2-1 16,-1-1-1-16,-2 3 2 15,0-1 0-15,2 1-1 16,-3 0 3-16,0 1-2 16,3 2 0-16,-4-2-1 15,0 4-5-15,-2 0 6 16,-3-1 0-16,0 0-6 16,-2 1 6-16,-4 3-1 15,-1-3-2-15,-2 1-2 16,-4 2 1-16,1 0 4 15,-5 0 0-15,-3 0-6 16,-4 0 6-16,0 0 0 16,-1 0 0-16,-2 0-5 0,0 0-1 15,-3 0 6-15,-1 2 0 16,-2-1-1-16,-3 1 2 16,-2 1-1-16,2-1 0 15,2 1 0-15,3 0-3 16,3-2 3-16,0 2 0 15,1-2 1-15,-2-1-1 16,2 1 0-16,-2-1 0 16,3 0 2-16,1 0-4 15,-1 0 2-15,3 0 0 16,2 0 1-16,-5 0-1 16,3-3 0-16,-1-1 0 0,-3 1 1 15,-1-2-1-15,-2 1 0 16,3 1 0-16,-3 1 0 15,4 0 1-15,-1-1-1 16,0 1 0-16,-5-1-1 16,-3 3 1-16,-4 0 0 15,0 0 2-15,1 0-5 16,3-2 4-16,2 2-1 16,0 0 0-16,1 0 0 15,-1 0 0-15,-2 2 0 16,-1 5-2-16,0-2-8 15,1 0 12-15,3 2-2 16,-1 0 0-16,0-1 1 0,-2 3-1 16,2-3 0-16,0 0 2 15,0 0-4-15,-2 2 5 16,3-2-3-16,-1 0 0 16,-2 2 1-16,-3-3-2 15,-2 1 1-15,-1-1 0 16,-1 1-3-16,4-1 6 15,3 0-3-15,1-1 0 16,-4 1 1-16,-1-2-5 16,1 1 4-16,-1 1 0 15,1 0 0-15,1-2 2 16,3 0-2-16,-3-1 0 16,1 0 1-16,1-2-1 0,-3 2 0 15,0-2 0-15,2 0-3 16,1 0 7-16,-1 0-4 15,2 0 0-15,-1 0 1 16,-6 0-1-16,-1 0 0 16,0 0 0-16,-2 0-3 15,2 5 4-15,7 0-1 16,-3 1 0-16,-1-2 1 16,0 4-5-16,0-2 4 15,0 1 0-15,0-2 2 16,1-1-2-16,0 1 0 15,1-2 0-15,-1 0 3 16,0-1-5-16,-3 1 2 0,2 0 0 16,2-2 1-1,1-1-1-15,1 0 0 0,-3 0 0 16,-3 0 4-16,1 0-6 16,-2 0 2-16,-2 0 0 15,7 0-2-15,0 0 3 16,-1 0-1-16,1 0 0 15,-1 0 0-15,-3 0-3 16,0 0 3-16,2 0 0 16,0 0 0-16,2 2 2 15,0-1-2-15,-2-1 0 16,0 2 1-16,0-2-1 0,2 0 0 16,3 0 0-1,1 0 0-15,-1 0 1 0,4 0-1 16,-2 0 0-16,-4 0 2 15,3-3-3-15,-2 0 1 16,2 0 0-16,3 0-2 16,5-1 2-16,1 0 0 15,-3-1 0-15,3 1 0 16,-1 2-1-16,-3-3 1 16,3 3 0-16,1 0-1 15,-2 2 3-15,0 0-2 16,1 0 0-16,-1 0 0 15,0 0 0-15,-1 0 0 16,1 0 0-16,-1 2-1 16,1-2 1-16,3 0 0 0,-1 0 0 15,1 0 4-15,-1 0-6 16,1 0 2-16,1 0 0 16,-3 0 0-16,-2 0 2 15,-3 0-2-15,-2 0 0 16,3 0 1-16,-1 0-4 15,6 2 3-15,2 1 0 16,-2-1-1-16,3 0 1 16,-3 0 0-16,-2-1 0 15,-3-1 0-15,2 1-1 16,-2-1 1-16,3 2 0 16,-2-1 0-16,0 1 1 0,1-1-1 15,0 1 0-15,1-1 1 16,2 3-1-16,-2-1 0 15,6-2 0-15,0 4-1 16,-1-2 1-16,3 0 0 16,4 2 0-16,2-1 2 15,2 1-3-15,-1-2 1 16,-1 1 0-16,4-1 1 16,-4 0 1-16,0-1-2 15,-2 0 0-15,-3 1 6 16,-3 1-7-16,-1-3 1 15,0 2 0-15,1-2 3 16,3 1-2-16,2-1-1 0,-1-1 1 16,1 0 9-1,-2 0-10-15,3 0 0 0,2 0 0 16,3 0 4-16,5-4-3 16,5 1 7-16,3-2-5 15,4 2 5-15,0 3 4 16,8-2-6-16,0 2-2 15,0 0 5-15,0-1-9 16,0 1 0-16,0 0-1 16,0 0-31-16,0 18-61 15,0 6-125-15,-12-2-425 16</inkml:trace>
  <inkml:trace contextRef="#ctx0" brushRef="#br0" timeOffset="47168.6968">18155 6866 199 0,'0'0'42'15,"0"0"15"-15,0 0-18 16,0 0-17-16,0 0 4 15,0 0-24-15,0 0 1 16,0 0-1-16,0-30-2 16,0 26 12-16,0-1-3 15,0 2 4-15,0 1 7 16,0 1-13-16,0 0 8 16,0 1-11-16,0 0-3 0,0-2 8 15,0 2-9-15,0 0 0 16,0 0 0-16,0 0-1 15,0 0-1-15,0 0 2 16,0 0 0-16,0 0-3 16,0 0 3-16,0 0 0 15,0 0-1-15,0 0 0 16,0 0 1-16,0 0 0 16,0 7 1-16,0 0 12 15,0 0-7-15,0 3 0 16,0-3 10-16,0 3-11 15,0-1 9-15,0 1-8 16,0 0-5-16,2-2 10 0,1 0-11 16,-2 0 1-16,1-2 7 15,-2 0-7-15,0-1 6 16,1 4 3-16,-1-1 0 16,0 6 20-16,3 1-19 15,-3 0-5-15,4 3-1 16,-1 2 1-16,0-1-6 15,2 5 1-15,-1-2 3 16,0 1 7-16,2 0-11 16,-1-3 2-16,1 1-1 15,0-4 3-15,-1 0-4 16,-1 0 0-16,1-2 0 0,0-1 1 16,0 1 0-1,-2-5-1-15,0 3 1 0,0-3 3 16,-1 0-4-16,-1 1 0 15,2-2 0-15,-1 2 6 16,1-3-5-16,1 3 1 16,-3 0 7-16,1 1-6 15,-1 4 0-15,-1-1-3 16,2 1 2-16,-1 0 0 16,1 4-1-16,-1-1-1 15,1 1 1-15,-1 0 1 16,2-1-2-16,-1 1 0 15,0-3 2-15,-1 0-4 16,-1 1 2-16,2-1 0 0,-1 0 0 16,1 0 4-16,-1-1-7 15,3-4 3-15,1 0 0 16,-1 1-1-16,-1 1 1 16,0-3 0-16,-1 0 0 15,-1-1 2-15,2 1-2 16,-1 0 0-16,1 0 2 15,1 2-4-15,-1-1 2 16,0-1 0-16,0 3-1 16,-1-3 4-16,-1 0-3 15,2 0 0-15,-1 0 0 16,1 0-3-16,-2-2 4 16,1-1-1-16,-1-1 0 0,-1-3 3 15,2-1-3-15,-2 0 0 16,0-2 0-16,0 1-1 15,0-1 2-15,0 0-1 16,0 1 0-16,0-2 1 16,0 1-1-16,0-1 0 15,0 0 0-15,0 1-2 16,0 1 2-16,0 1 0 16,0 0 0-16,0 2 3 15,0 1-5-15,0 2 2 16,0-1 0-16,0 3 1 15,0-4-1-15,0 2 0 0,0-2 0 16,0 0 0-16,0-1 0 16,0-2 0-1,0 0-1-15,0-1-2 0,0-2 3 16,0 0 0-16,0 0-1 16,0 0 0-16,0 0 0 15,0 0 0-15,0 1-3 16,0-1 1-16,1 1 3 15,2 1 0-15,-3-2 0 16,1 1-1-16,2 0 0 16,0 1-1-16,0 1-3 15,0-3 1-15,-1 0 4 16,1 0 0-16,-2 0-2 0,3 1 2 16,-1-1-1-1,1 0 1-15,0 0 0 0,1 0-1 16,1 0 1-16,3 0 0 15,4 0 3-15,2 0-2 16,0-1-1-16,2-4 0 16,0 1 0-16,0 2 2 15,2-3 0-15,0 0-2 16,1 1 2-16,-1 1 1 16,-1-2-3-16,-1 2 0 15,-1 1 2-15,-3-3 1 16,2 1-3-16,-1 1 0 0,-2 3 1 15,1-3 2-15,1 3-3 16,-1-3 0-16,-3 2 0 16,4 0-2-16,-2-1 2 15,1 1 0-15,3 0 2 16,1-1-1-16,-1-1-1 16,1 0 0-16,-2 0 1 15,1 1-5-15,-1-1 7 16,0 0-3-16,0 0 0 15,1 1 1-15,-2-3-1 16,2 2 0-16,-1 1 0 16,0-1-1-16,0 2 1 15,3-2 0-15,-3 0 0 16,-1 0 2-16,2 1-2 16,-3 2 0-16,-1-3 0 0,1 1-2 15,4 2 2-15,-1-1 0 16,4-1 0-16,-1 1 2 15,0-2-3-15,2 2 1 16,3-3 0-16,1 1 0 16,-1 3 0-16,2-5 0 15,1 2 0-15,-2 1 2 16,2-2-4-16,-1 1 2 16,0 2 0-16,-2-1-2 15,-2 0 2-15,2-1 0 16,0 2 1-16,-2-1 0 15,4 0-1-15,-3 1 0 0,1-3 0 16,0 3-4-16,0-1 6 16,1 2-2-1,-1-1 0-15,0 1 1 0,0 0-1 16,-1 0 0-16,2 0 0 16,-1 0-3-16,-1 0 3 15,3 4 0-15,-2 1 2 16,4-1-1-16,0-1-1 15,1 1 0-15,1 1 0 16,-1-1-1-16,1 0 1 16,0-1 0-16,0 0 0 15,1 3 2-15,1-4-2 16,-1 1 0-16,-1 0 0 16,0 1 0-16,-1-2 0 15,0 0 0-15,-1 1-1 0,2-1 3 16,-2 0-2-16,2 0 0 15,1-1 1-15,1-1-3 16,0 0 2 0,0 1 0-16,1-1-1 0,-2 2 3 15,-1 0-3-15,0 0 1 16,-4-2 0-16,1 1-1 16,-3-1 1-16,0 2 0 15,-3 0-1-15,1 1 3 16,0-3-2-16,1 3 0 15,2-1 1-15,-1-1-3 16,3-1 2-16,0 1 0 16,1-1-1-16,-1 0 3 0,1 0-2 15,2 0 0-15,0 0 1 16,-1 0-2-16,-1 0 1 16,-1 0 0-16,1 0 1 15,-3 0 0-15,2 0-1 16,0 0 0-16,-2 0 1 15,3 0-1-15,-2 0 0 16,3 0 0-16,0 0 0 16,1 0 3-16,-1 0-3 15,-1 0 0-15,-4 0 1 16,-1 0-6-16,1 3 5 16,-1 1 0-16,1-1 1 0,-1-1 2 15,1 1-3-15,-1-1 0 16,2 1 1-16,0 1-4 15,4-1 3-15,1-1 0 16,-2 1-1-16,2-2 4 16,0 2-3-16,-1-3 0 15,1 0 0-15,1 0-3 16,1 0 3-16,-2 0 0 16,1 0 3-16,0 0 0 15,2 0-3-15,-1-2 0 16,-1 0 4-16,0-3-6 15,1 2 2-15,-3-1 0 0,3 0 5 16,-1 1-3-16,-1 0-2 16,1 0 0-16,2-1 4 15,1 1-4-15,2-2 0 16,1 1 0-16,1 1 2 16,-2-2 0-16,-1 4-2 15,-1 0 0-15,-1-1 3 16,-3 1-6-16,-2 1 3 15,-2 0 0-15,1 0 3 16,0 0-2-16,-1 0-1 16,1 0 0-16,0 0-1 15,1 0 1-15,2 0 0 16,1 0 0-16,2 0 1 16,2 0-1-16,-2 0 0 15,-2 0 0-15,0 0 1 0,-1 0-6 16,1-1 5-16,-1-1 0 15,3 0 2-15,0 0 1 16,1 1-3-16,2-1 0 16,-2 0-2-16,-1 0 2 15,0-1 0-15,0 2 1 16,1-1-3-16,0 1 6 16,1 0-4-16,2-2 0 15,-1-1 0-15,1 1-2 16,0 1 2-16,5-1 0 15,1 2 15-15,-1-3-13 16,1 3 4-16,1-2-4 16,-1-1 4-16,-1 0 6 0,1 0-7 15,0-1-2-15,-1 1 6 16,2 0-3-16,0 1-6 16,0-1 0-16,-2-1 4 15,0 1-4-15,0-2 0 16,-3 0 1-16,0 1 0 15,-1-2 1-15,-1 0-2 16,2-1 0-16,-3 1 4 16,3 2-8-16,-5-3 4 15,-3 4 0-15,1-3 2 16,-4 3 1-16,2-2-3 16,0 2 0-16,-2 1 2 0,-1-1-4 15,0 2 2-15,1-3 0 16,1 2-1-16,-1-1 5 15,0 0-4-15,2 0 0 16,-2 1 5-16,2 1-5 16,-1-4 0-16,-3 4 1 15,0-1 8-15,-4 0-5 16,2 0-4-16,1 0 0 16,2-1 7-16,1 0-2 15,1 0-5-15,2-1 1 16,5 1 7-16,1 0-3 15,6 0-5-15,-1 0 0 0,-1-2 3 16,-3 1-7-16,-2-1 4 16,-2 1 0-1,-1-1 0-15,2 3 1 16,-2-3-1-16,1 1 0 0,-3 2 1 16,-1-2-1-16,-2 1 0 15,2-1 0-15,0-1-1 16,0 0 5-16,0 2-4 15,-2-2 0-15,-1 2 2 16,0-2-3-16,-2 2 1 16,-1-1 0-16,-2 2 0 15,-2-1 1-15,-1 2-1 16,-3-1 0-16,1 2 2 0,-2 0-3 16,1-2 1-16,1 0 0 15,2 1 5-15,3-2-2 16,1 1-3-16,1 0 0 15,1 1 4-15,0-1-4 16,-4 0 0-16,3 0 0 16,0 0 6-16,0-1 0 15,2 3-6-15,1-2 6 16,5 1 2-16,-1-1-2 16,3 2-4-16,4 1-1 15,-2 0 8-15,1-3-5 16,0 3-4-16,-1 0 0 0,-3 0 7 15,-1 0-7-15,0 0 0 16,-2 0 2 0,1 0 9-16,-1 0-7 0,1 0-4 15,0 0 0 1,-2 0 4-16,-1 0-5 0,-1 0 1 16,-2 3 0-16,-1-3 0 15,-1 1 1-15,-1 1-1 16,-1 1 0-16,-2-2 3 15,1 2-3-15,-1-2 0 16,-1 2 0-16,0-3 0 16,-2 0 1-16,-1 3-1 15,-4-3 0-15,-4 2 3 16,2-2-6-16,-3 1 3 16,-2 0 0-16,2-1 0 0,-1 2 0 15,2-2 0-15,-1 1 0 16,0-1 3-16,0 2-3 15,0-2 0-15,1 0 0 16,-2 0-1-16,1 0 1 16,0 0 0-16,-1 0 0 15,2 2 1-15,-3 1-1 16,5-3 0-16,0 0 0 16,3 2-1-16,-1-2 1 15,-1 3 0-15,0-3 0 16,-2 0 3-16,0 0-4 15,-4 0 1-15,-1 0 0 16,-3 0 5-16,0 0-1 0,0 0 4 16,3 0 25-1,-3 0-20-15,0 0 24 0,3-5-24 16,0-9-11-16,-2-2 1 16,4-2 1-16,-2-3-4 15,0-2 0-15,1-3 3 16,-1-2-7-16,-1 1 4 15,-2-1 0-15,0 1-2 16,0 1 2-16,0-1 0 16,0 3-1-16,0 2 1 15,0 0-2-15,-3 1 2 16,-5 0-1-16,2 1-7 0,-1-5 8 16,-5-2 0-1,1-2-1-15,1-2-1 0,-3-1 2 16,1 3 0-16,-2 1 0 15,1 3-4-15,-3-2 4 16,0 3 0-16,0 1-4 16,3 2 6-16,-1 3-3 15,2 0 1-15,2 2 0 16,-2-1-3-16,0 2 6 16,3 1-3-16,-3 1 0 15,5 1 4-15,1 0-4 16,-1 2 0-16,2-1 1 15,0 2-2-15,1-1 2 0,1 3-1 16,0 0 0 0,0 1 4-16,0-1-6 0,0 2 2 15,-1-2 0-15,-1 0-1 16,2-1 1-16,0 1 0 16,-1 0 0-16,0 2 1 15,0-1-1-15,-2 0 0 16,2 1-6-16,-2-1 2 15,-2 2 3-15,1 0 1 16,-4-1-1-16,-1 2-3 16,-2 1 1-16,-1 2 3 15,-6-2 0-15,1 2-3 16,-5 0 3-16,-3 0 0 16,-5 0-4-16,-2 0 3 0,-2 0 0 15,0 0 1-15,-2 4 0 16,-4-1 0-16,-3-1 0 15,-6 1 1-15,-7-1-1 16,0 0 5-16,-2 0-11 16,-1 0 5-16,3-1-9 15,-1-1 8-15,-1 2 2 16,3-2 0-16,2 0-2 16,1 0 5-16,5 0-3 15,-2 0 0-15,2 0 1 16,-2 0-2-16,0-6 1 15,1 1 0-15,-4-3-2 16,0 2 6-16,1-2-5 16,-1 0 1-16,2-1 0 15,-2 2 0-15,-3-1 2 0,-2-1 0 16,-1 2-2-16,0-1 3 16,2 2-8-16,-1 2 2 15,-1 3 3-15,-5 1-6 16,0 0 6-16,-5 0 0 15,4 0-6-15,-3 1 1 16,-3 3 2-16,1 2 3 16,-3-1-14-16,1 2 12 15,1 0 2-15,-3-2 0 16,-1-1-4-16,-4 0 8 16,0-2-5-16,3 3 1 15,2-2 0-15,5 2-1 0,-1-2 1 16,2-2 0-16,1-1-2 15,8 0 4-15,2 0-4 16,0 0 2-16,4 0 0 16,3 0-1-16,-2-1 1 15,4-4 0-15,-1 1 1 16,5-1 1-16,0 1-2 16,4 0 0-16,0 0 0 15,-3-1-2-15,0-2 3 16,-2 3-1-16,0-1 0 15,4-1 3-15,0 2-7 16,1 1 4-16,5 1 0 16,-2 0-5-16,0 2 5 0,-4 0 0 15,0 0-4-15,-3 0 0 16,-1 3 0-16,0 2 1 16,0 4-9-16,-2-1 12 15,-1 0-13-15,2 1 8 16,-4 2 2-16,-1-3-5 15,2 0 6-15,2-1-1 16,4-1 3-16,2-1-1 16,3-1 1-16,1-2 0 15,1-1 1-15,2-1 3 16,0 2-8-16,0-2 4 16,2 0 0-16,0 0 2 0,1 0 0 15,2 0-2-15,2 0 0 16,3 0 1-16,1 0-1 15,0-2 0-15,-2 1-2 16,-1 1 1-16,-2 0 1 16,-1 0 0-16,-2 0-2 15,-2 0 2-15,3 3-1 16,-4 1-4-16,-1 2-10 16,-1-1 13-16,-1-1-7 15,-1 1 5-15,-4-2 3 16,-1 4-17-16,-3-2 11 15,-1 2 0-15,-2 2 3 16,-1-3 4-16,-2 1 0 0,5 0 0 16,0-2-2-1,1 0 5-15,0 0-5 0,-1-1 2 16,-2 1 0-16,1-2-1 16,2 0 1-16,2 2 0 15,4-2 0-15,3-2 9 16,-1 1-16-16,1 1 7 15,-4-3 0-15,2 0 1 16,-3 2 1-16,2 0-2 16,2-1 3-16,-2 0-3 15,3 2 0-15,3-3 0 16,-1 2 3-16,-2-2-4 0,4 0 1 16,-1 0 0-1,-2 0-1-15,1 0 5 0,0 0-7 16,0 0 3-16,-2 0 0 15,0 0-1-15,3 2 2 16,2 2-1-16,0 1 0 16,-2-1 1-16,1 1-3 15,-2-3 2-15,2 3 0 16,0-2 1-16,2-1-1 16,5 0 0-16,0-2 0 15,2 0 0-15,4 0 0 16,-2 0 0-16,5 0 2 15,-1-2 1-15,1-2-3 16,0-2 3-16,-1 1 2 16,1 0-5-16,-2-1 0 0,1 1 0 15,1 1 3-15,-2-2 0 16,3 1-2-16,-1 0 1 16,1 1-2-16,-2-1 6 15,3 3-7-15,-1-3 1 16,0 4 0-16,-3-2 3 15,0 2-3-15,-3 0 0 16,-1 1-1-16,0 0 2 16,-2 0-2-16,-3 0 1 15,-1 0-1-15,-2 0-5 16,-2 1 9-16,1 3-3 16,1-1 0-16,0 0 3 0,2-1-3 15,3-2 0 1,-1 2 0-16,6-2-1 0,3 0 1 15,1 0 0-15,4 0 0 16,3 0 5-16,0 0-5 16,3 0 0-16,2 0 1 15,1 0-2-15,3 0 1 16,0-2 0-16,1 2 0 16,2 0 6-16,-2 0-6 15,2 0 0-15,0 0 0 16,0-2 9-16,0 2-7 15,0-1-1-15,0 1 6 16,-1 0-3-16,-2-2-4 0,-1 0 0 16,-2 1 0-1,1 0-4-15,-4 1 4 0,-1 0 0 16,-2 0 0-16,-4 0 1 16,4 0-2-16,-2 0 0 15,1 0-1-15,2 0 2 16,0 0 0-16,0 0 0 15,3 0 1-15,4 0 2 16,-2 0-3-16,3 0 0 16,2 0 2-16,1 0-1 15,0 0 1-15,-2 0-2 16,2 0 0-16,-3 0 1 0,2 0-1 16,-1 0 0-1,-2 0 1-15,-2 0-3 0,-2 0 2 16,1 0 0-1,2 0-4-15,-1 0 4 0,2 0-1 16,-2 0 1-16,0 0 0 16,2 0-3-16,-1 0 3 15,2 0 0-15,-2 0-1 16,2 0-1-16,-4 1 0 16,3 0 2-16,2-1-3 15,1 0-2-15,1 2 5 16,0-2-9-16,0 0 4 15,0 2-28-15,0-2 14 16,0 0-7-16,0 0-18 16,0 1 2-16,1 4-35 0,12 3 22 15,-2-2-73 1,-2 0-115-16</inkml:trace>
  <inkml:trace contextRef="#ctx0" brushRef="#br0" timeOffset="65133.6285">23844 7721 22 0,'0'0'37'15,"0"0"-7"-15,0 0-12 16,0 0-15-16,0 0-3 15,0 0 0-15,0 0-11 16,0 0-24-16,0 0-19 16</inkml:trace>
  <inkml:trace contextRef="#ctx0" brushRef="#br0" timeOffset="67262.7677">8966 9155 50 0,'0'0'30'16,"0"0"-9"-16,0 0 8 15,0 0-9-15,0 0-10 16,0 0-2-16,0 0-6 15,0 0 8-15,0 0 16 16,0 0 10-16,0 0 7 16,0 0 2-16,0 0-1 15,0 0-28-15,0 0-11 0,0 0 0 16,0 0 3-16,0 0-3 16,0 0 5-16,0 0-6 15,0 0-1-15,0 0 7 16,0 0-8-16,0 0 5 15,0 0 9-15,0 0-7 16,0 0 13-16,0 0-9 16,0 0-3-16,0 0 7 15,0 0-14-15,0 0-2 16,0 0-1-16,0 0-2 16,0 0 0-16,0 0 4 0,0 0-1 15,0 0-1-15,0 0-3 16,0 0 2-16,0 0-7 15,0 0-17-15,0 0-25 16,0 2-44-16,-3 3-264 16</inkml:trace>
  <inkml:trace contextRef="#ctx0" brushRef="#br0" timeOffset="68432.6161">9022 9251 81 0,'0'0'37'0,"0"0"2"15,0 0 9-15,0 0-6 16,0 0 0-16,0 0-4 16,0-2 4-16,0 2 9 15,0-2-10-15,0-1-4 16,-1 3 10-16,1-3-34 16,0 2 15-16,0-1 4 15,-2 2-22-15,2 0 13 16,0 0-10-16,0 0-7 15,0 0 1-15,0 0-5 16,0 0-2-16,0 0 0 16,0 0-2-16,0 0-3 15,0 0 5-15,0 0 0 0,0 0-5 16,0 0 8-16,0 0-3 16,0 0 0-16,0 0 0 15,0 0-1-15,0 0 1 16,0 0 0-16,0 0 4 15,0 0 0-15,0 3-4 16,0 0 0-16,0 0 1 16,0-1-4-16,0-2 3 15,0 0 0-15,0 0-2 16,0 2 6-16,0-2-4 16,0 0 2-16,0 0 1 15,0 0 11-15,0 1-1 0,0-1 2 16,0 0 7-16,0 0-20 15,0 0 0-15,0 0-2 16,0 0 2-16,0 0-9 16,0 0 7-16,0 0-26 15,0 5-12-15,5 2-49 16,1 4 40-16,-2-3-140 16</inkml:trace>
  <inkml:trace contextRef="#ctx0" brushRef="#br0" timeOffset="70516.6104">9064 9274 31 0,'0'0'13'16,"0"0"-12"-16,0 0-1 16,0 0-14-16</inkml:trace>
  <inkml:trace contextRef="#ctx0" brushRef="#br0" timeOffset="70840.4251">9064 9274 187 0,'-9'19'38'16,"9"-18"-35"-16,0 2-3 15,0 3-4-15,0 1-2 16,0-1 4-16,0 2-26 0,0-2 28 16,0 0-12-16,0 2-15 15,0-3-12-15,0-1-53 16</inkml:trace>
  <inkml:trace contextRef="#ctx0" brushRef="#br0" timeOffset="71125.7921">9071 9353 62 0,'0'0'72'0,"0"0"-64"15,0 0-8-15,0 0 0 16,0 0 3-16,0 0-3 16,0 7 0-16,0-6 2 15,0 1-1-15,0-1 7 16,0-1-8-16,0 1 0 15,0 1-7-15,0-2-25 16,-1 0-85-16</inkml:trace>
  <inkml:trace contextRef="#ctx0" brushRef="#br0" timeOffset="79879.8761">8930 9224 180 0,'0'0'67'15,"0"0"-28"-15,0 0 7 16,0 0-21-16,0 0 5 16,0 0-2-16,-9-26-19 15,9 21-6-15,0 3-3 0,0 1 0 16,0 0-4-16,0 1 4 15,0 0-8-15,0 0-5 16,0 0-15-16,0 0 6 16,0 0 16-16,0 0 3 15,0 0 2-15,0 0 1 16,1 0 0-16,2 1 0 16,0 0 0-16,0 1 0 15,-3-1 0-15,0-1 0 16,2 0-2-16,-2 0 4 15,0 0-2-15,0 2 5 16,0-2-2-16,0 0 4 16,0 0 5-16,0 0-2 0,0 2 15 15,0-2-9 1,0 0-3-16,0 0 8 0,0 0-9 16,0 0 1-16,0 0-13 15,0 0 1-15,0 0-3 16,0 0 2-16,0 0-10 15,0 0-6-15,0 0-6 16,1 0 15-16,-1 0 3 16,0 0 4-16,0 0-2 15,0 0 4-15,0 0-2 16,0 0 4-16,0 0-4 16,0 0 0-16,0 0 7 0,0 0 0 15,0 1 9 1,0 1-10-16,0 1-2 0,0 1 6 15,0 3-8-15,-1 1 6 16,-2 1 7-16,1-1-2 16,-1 1 17-16,2 2-15 15,-1-2 6-15,1 3 4 16,-1 0-21-16,2 2 6 16,-1 3-1-16,1 0 3 15,0 3 11-15,0 1-16 16,0 2 0-16,1 0 12 15,5 5-18-15,-1-3 12 16,2 2-4-16,0 0-9 16,1 2 14-16,0 0-7 15,-1 0-3-15,3 2 1 16,-2 1 1-16,1 6-6 16,0-1 0-16,-2 2 1 0,-1 0-4 15,0 1 5-15,0-3-2 16,1 1 1-16,-2-2 1 15,-2-1-2-15,2-3 0 16,-2-2 0-16,-2-3 0 16,1-1 0-16,-1-3 0 15,1-2-1-15,-1-2 4 16,3-2-4-16,-4 0 1 16,2-2 0-16,-1 2-2 15,-1-3 2-15,0-2 0 16,0-1 0-16,0 0 3 15,0-1-3-15,0 0 0 0,0 0-1 16,0 1-1-16,0-1 2 16,0 1 0-16,0 0-1 15,0 1 2-15,0 1-1 16,0-2 0-16,0 3-7 16,0 0 1-16,0 0 3 15,0 2-4-15,0-2 6 16,0-1-13-16,0-1 9 15,0 0-3-15,2-3 1 16,-2-1 5-16,0 0 2 16,0-2 0-16,0-3-2 15,0 1 4-15,0 0-2 16,0-1 0-16,0-2 0 0,0 1-4 16,0-2 4-16,0 3 0 15,0-3-3-15,0 0 3 16,0 0 0-16,0 0 0 15,0 0 1-15,0 0-4 16,0 0 3-16,0 5 0 16,0 2-4-16,0 3-2 15,-2 1 2-15,1 3-10 16,-3 2 1-16,1 0 8 16,1-1 5-16,-1 2-1 15,0-3-5-15,0 0 3 16,0-1 3-16,3-3-2 15,0 3-1-15,0-4-4 0,0 2 7 16,0-2 0 0,0-2-4-16,0-1 1 0,0-3 2 15,8 2-6-15,-2-1-8 16,2-1 13-16,0 2 2 16,2-1 0-16,4 0 1 15,-2 0 1-15,2 1-2 16,3 0 0-16,1 1 4 15,-2-1-4-15,5 1 0 16,1 1 2-16,0-2 4 16,1 2-3-16,1 1-3 15,0-3 0-15,-3 1 4 0,1 0-1 16,1-1-2-16,2 2-1 16,-2-4 3-16,2 2 0 15,-1-2-3-15,1-3 0 16,0 2 3-16,2-2-6 15,1 0 4-15,0 0-1 16,1 0 4-16,1 0 1 16,0 0-5-16,0 0 0 15,-2 0 3-15,2 0-3 16,-2 0 1-16,1 0-1 16,0 0 4-16,0 0-3 15,1 1-1-15,-1 3 0 16,3 1 0-16,-2-1 0 0,-1 2 0 15,1-1 0-15,-3 0 2 16,6 0-2-16,-3 2 0 16,-2-2-1-16,3 0 5 15,-2 2-8-15,-3-4 5 16,3 2-1-16,-1-3 1 16,2 0 2-16,1 2-3 15,-1-3 0-15,4 1 1 16,1-1-2-16,1-1 1 15,-2 0 0-15,0 0-1 16,1 0 2-16,-1 0-1 16,-3 0 0-16,3-3 0 15,-1 2 0-15,2-1 0 16,0 0 1-16,3 2-1 0,3 0 3 16,-2 0-3-16,0 0 0 15,1 0 2-15,-4 0-4 16,4 0 2-16,1 0 0 15,-1 0 3-15,-1 0-2 16,1 0-1-16,2 0 0 16,0 0 5-16,2 0-4 15,-2-3 2-15,0 2-2 16,-2-2 9-16,-1 3-7 16,1-2-1-16,5 2 4 15,1-3-2-15,3 0 7 16,-1 2-8-16,1-2-2 15,0 0 10-15,-2 1-8 16,2-3-2-16,-3 2-1 16,2 2 7-16,2-2-3 0,0 2-3 15,5 1 2-15,-3 0-1 16,2 0 6-16,-5 0-8 16,3 0 0-16,-1 0-2 15,0 0 2-15,1 0 1 16,5 0 2-16,-4 0-1 15,0 0 3-15,-1-2-5 16,0 0 0-16,0-3 3 16,5 0-3-16,0-2 0 15,-2 2 2-15,-2-3-3 0,-5 1 1 16,-2 2 0 0,-2-3-4-16,2 4 10 0,-1-1-12 15,-1 1 6-15,0 0 0 16,-3 0 1-16,-2 1-1 15,0 0 0-15,-2 0 0 16,2 3 3-16,0-2-6 16,-3 2 3-16,0 0 0 15,2 0 2-15,-4 0-1 16,2 0-1-16,0 0 0 16,2 0 2-16,-3 0-4 15,2 0 2-15,-2 0 0 16,1 2 2-16,1 0-2 15,3-1 0-15,2 1-1 0,0-1 4 16,2 1-5-16,0 1 2 16,-1-2 0-1,-3-1-2-15,-1 0 4 0,-3 0-2 16,2 0 0-16,0 0-1 16,-2 0-1-16,3 0 2 15,-1 0 0-15,-1 0 0 16,-1 0 2-16,-1 0-2 15,-1 0 0-15,0 0 1 16,2 0-2-16,-2-1 1 16,1-4 0-16,-1 4-1 15,-1-2 2-15,0 1-1 16,-2 0 0-16,0 1 2 0,1-1-4 16,-3 2 2-16,3-2 0 15,-1 2 1-15,-1 0-1 16,-2 0 0-16,2 0-1 15,0 0 3-15,1 0-3 16,4 0 1-16,0-1 0 16,4 1 2-16,0 0-2 15,1-1 0-15,0-1-1 16,1 1 2-16,-4 0-4 16,2-1 3-16,-2 1 0 15,0 0-1-15,2 1 2 16,1 0-1-16,1 0 0 15,-2 0 1-15,0 0-1 16,-3 0 0-16,0 0 0 0,0 0 0 16,-1 0 1-16,-1 0-1 15,-1 0 0-15,-2 0 2 16,1 0-2-16,0 0 0 16,-1 0 0-16,0 0 2 15,1 0 1-15,1 0-3 16,-1 0 0-16,0 0 2 15,-2 0-2-15,-1 0 0 16,0 0 0-16,-1 0 0 16,0 0 4-16,1 0-4 15,1-2 0-15,-1-1 0 0,3 1 0 16,-2 1 0-16,2-1 2 16,0 2-5-16,-2-3 4 15,1 0-1-15,-1 2 0 16,0-2 0-16,-2-1 0 15,2 4 0-15,-3-3 6 16,1 3-5-16,2-3 0 16,0 2-1-16,0-1 0 15,1 1 6-15,-1 1-6 16,0 0 0-16,-2 0 2 16,0 0-1-16,-1 0 1 15,-3 0-2-15,-2 0 0 16,-2 0 1-16,-1 0-1 0,-2 0 0 15,0 0 2 1,0 0-2-16,-1 0 1 0,3 0-1 16,0 0 0-16,1 0 2 15,0-3-2-15,-4-1 0 16,0 4 1-16,-2-3-2 16,1 1 2-16,-3-1-1 15,0 2 0-15,1 0 1 16,-1-1-1-16,4 2 0 15,0 0 0-15,1-3-2 16,0 1 3-16,-1 2-1 16,-4-3 0-16,3 1 3 15,-1-1-5-15,-1 0 2 16,-3 2 0-16,-1-3 0 0,-1 1 0 16,-1 2 0-16,1-1 0 15,-1 1 2-15,3 1-3 16,-2-2 1-16,1 1 0 15,3 0-2-15,0-2 3 16,4-1-1-16,1 1 0 16,3 2 1-16,4 1-3 15,2-3 2-15,-1 3 0 16,-1-2-2-16,-3 1 3 16,-5 1-1-16,1-1 0 15,-4-1 2-15,-1 0-4 16,-2-2 2-16,-2 3 0 0,1-3 0 15,-3 4 1-15,0 0-1 16,0-3 0-16,0 0 3 16,1-1-3-16,-1-1 0 15,3 0 3-15,-1-1 7 16,2 0-9-16,0-1 1 16,1 0-2-16,1-1 10 15,0 2-12-15,-3 0 2 16,3-3 0-16,-3 2 3 15,0-1-2-15,-1 2-1 16,0-2 0-16,-2 4 5 0,2 0-5 16,-1-2 0-1,-1 1 0-15,0-2 2 0,0 1-1 16,1 2-1 0,-1-2 0-16,0 1 5 0,-1-4-5 15,1 2 0-15,1-1 1 16,3-5 1-16,-1 0-1 15,2-4-1-15,1 2 0 16,-2-1 2-16,2 1-2 16,-4 2 0-16,-2 0 1 15,-2 0 0-15,-2-1 2 16,-2 2-3-16,0-3 7 16,0-2-4-16,-3-3 14 15,-6-2-4-15,-3 0 3 16,1-1 7-16,1 1-21 0,-2-1 2 15,3 0-4-15,0-1 4 16,0 2-5-16,5 2 1 16,-1 1 0-16,1-2 0 15,1-1 0-15,0 3 0 16,1-1 0-16,0 1 3 16,1 2-3-16,-1 3 0 15,1-3 0-15,-3 1-3 16,1 0 5-16,0-1-2 15,-2-1 0-15,-1-4 2 16,0-3-3-16,-2-2 1 16,1-1 0-16,1-1 1 15,-1-1 2-15,-5 4-3 16,0-3 0-16,-4 5 5 0,-2 2-5 16,-3-2 0-16,-3 4 1 15,1 1 12-15,0-1-11 16,-1 0 1-16,0 1-2 15,0 1 3-15,3-1-4 16,1 1 0-16,-3 2 0 16,5-1-3-16,0 2 5 15,2 0-2-15,3 1 2 16,0-1 1-16,2-1-3 16,0 2 0-16,2 1 0 15,-3-2-3-15,2 4 3 16,1-2 0-16,-1-1-2 15,4 1 6-15,-2 2-6 0,2 3 2 16,-3 1 0 0,2 3-7-16,-1-1 3 0,-1 2 4 15,-1 0-3-15,1 1-1 16,-3 2 1-16,-1 0-4 16,-3 0 3-16,-4 0-1 15,-3 0 5-15,1 0 0 16,-5 0-2-16,-1 0 1 15,-4 0 1-15,-5 0-3 16,-2 0 3-16,1 0 3 16,-4 0-3-16,-3 0 0 15,0-3-3-15,-5 0 1 0,-3 0 2 16,0 0-3 0,-1 0-2-16,-1 1 3 0,0 0 2 15,-3-1 0-15,-1 2-2 16,-5 0 2-16,-2-2 0 15,2 1 0-15,2 2 0 16,3-3 0-16,4-1 0 16,2 0 1-16,0-2-4 15,1 1 7-15,2-1-7 16,-1 0 3-16,5-4 0 16,0 2 1-16,-1-1 0 15,1-1-1-15,0 0 0 16,0-3 3-16,-1 2-3 15,-2-3 0-15,3 4-1 16,-4-1 0-16,3 1 2 0,-1-2 2 16,-3 2-3-16,-4 0 0 15,0 0 0-15,-5 1 0 16,0 0 0-16,2 1-4 16,2 1 4-16,-1 0 0 15,-1 2 0-15,-2-2-3 16,1 3 3-16,-3 0-1 15,3-1 2-15,-2 3-2 16,-2-1 1-16,2 0 0 16,-2-1 0-16,0 2 0 15,1-1 0-15,1-2 0 16,1 1 2-16,0-1-8 0,-1-2 10 16,-5 2-4-16,2-2 1 15,0-1 1-15,3 0-3 16,3-1 1-16,0 1-2 15,-2-1 1-15,0 3 2 16,1-2 0-16,-2 0 0 16,2 0 1-16,0 0-2 15,1 1 0-15,-2-2 0 16,0 1 0-16,1 2 1 16,2-1-1-16,-1 2 0 15,5 1 1-15,0-1-1 16,-4 0 0-16,-2 5 0 15,0 0-9-15,0 0 12 16,1 0-3-16,4 0 0 16,0 3-4-16,2 4 3 0,0-1 1 15,-3 2-1-15,2 0 1 16,0-1 1-16,-1 1 0 16,0-2-2-16,0 2 5 15,-1-1-6-15,-3 0 2 16,0-2 0-16,-2-2 4 15,2 2 1-15,0-4-1 16,-3 1-8-16,1-1 7 16,-5 1-8-16,-4 1 3 15,3-1 2-15,-1 1 0 0,5 1 0 16,1 1 0-16,-2 4 0 16,0-1-7-16,-1 4 7 15,0 1 0-15,0-1-2 16,-2 4 0-16,-1 0 2 15,0 2 0-15,-3 0 0 16,1 3 0-16,5-1 0 16,-4 0-2-16,2 1 6 15,-3 2-7-15,-1-4 6 16,-1 3-2-16,3-4-1 16,7-2-1-16,0-1-3 15,7 0-1-15,1-1 5 16,-1-2 3-16,5 2 0 0,0-3-3 15,2 1 0 1,1-3-1-16,1-2-3 0,-1 1 1 16,3-3 3-16,-1 1-2 15,1 2 2-15,0 1 0 16,-3 1-6-16,2 0 2 16,-2 5 2-16,0-1 0 15,-2 3 2-15,-4-2-3 16,0 2 5-16,-2-3-2 15,2 2 0-15,0-1 2 16,10 1-3-16,3-2 1 16,5-2 0-16,4-4 2 15,9-2 2-15,2-3-3 16,10-3 25-16,3 0-16 0,3 0 3 16,1 0-11-16,2 0 4 15,0 0-2-15,0-3-4 16,0-4-7-16,12 0-20 15,8 4-64-15,-5 3-38 16,-5 0-176-16</inkml:trace>
  <inkml:trace contextRef="#ctx0" brushRef="#br0" timeOffset="81281.6144">17384 7335 516 0,'0'0'9'0,"0"0"25"16,0 0-13-1,0 0 2-15,0 0 19 16,0 0-9-16,0 0-11 0,0-11 7 16,0 8-11-16,0-2 7 15,0-3-25-15,1 2 6 16,4-7-7-16,-1 1 1 15,1-2 0-15,-2-3 14 16,2-1-13-16,0-3 5 16,1-1-6-16,-1 0 3 15,1 2-8-15,-2 1 9 16,-1 4-4-16,1 1 9 16,-4 4-5-16,2 3 14 15,-2 1 4-15,0 6-11 16,0-1 9-16,0 1-12 0,0 0-8 15,0 0 0 1,0 0-11-16,0 0 10 0,0 11-7 16,0 10 6-16,1 5-2 15,1 4 4-15,-1-4 0 16,-1 1-1-16,2-1 4 16,-2-2-3-16,2-4 0 15,-1-3-2-15,-1-5-2 16,2-4 4-16,-1-2 0 15,-1-3-3-15,2-3-25 16,-1 3 2-16,1-1-21 16,1 4-44-16,1-2-27 0,-4-2-169 15</inkml:trace>
  <inkml:trace contextRef="#ctx0" brushRef="#br0" timeOffset="81469.4959">17615 7318 481 0,'0'0'0'0,"0"0"-105"16,0 0-122-16</inkml:trace>
  <inkml:trace contextRef="#ctx0" brushRef="#br0" timeOffset="81948.9197">17648 6939 482 0,'0'0'0'0,"0"0"0"16,0 0 7-16,0 0 5 16,0 0 34-16,0 0-24 15,63 36-1-15,-49-27 0 16,-1 4-11-16,0 3 5 15,-3 2 6-15,-1 5-16 16,0 7 8-16,-6 1-10 16,-1 3-1-16,-2 0 10 15,0 1-10-15,0-1 5 16,-2-1 7-16,-8-5-7 16,-2 2 13-16,-2-3-5 15,0-3 8-15,1-4 14 16,0-6-16-16,3-1 11 15,2-5-3-15,1-1-17 16,2-2 18-16,2-2-17 0,3-3-1 16,-1 2 4-16,1-1-14 15,0-1-2-15,0 2 0 16,0-1-24-16,0-1-43 16,-6 0-110-16,-5 0-202 15</inkml:trace>
  <inkml:trace contextRef="#ctx0" brushRef="#br0" timeOffset="87282.5457">8555 9925 264 0,'0'0'127'0,"0"0"-112"16,0 0-7-1,0 0 66-15,0 0-47 0,0 0-13 16,0 0 17-16,-41-6-9 16,38 1-8-16,1 2 7 15,1-2 4-15,-1-1-25 16,2-1-3-16,0-1 3 16,0-2 3-16,2-1-3 15,6 1 0-15,3 0 0 16,-2 1 0-16,6 1 0 15,-3 2 0-15,-3 3-3 16,1 3-1-16,-1 0 4 0,-1 0-3 16,-2 1 1-1,-1 12 0-15,-2 4 2 16,-1 3 0-16,-2 4 4 0,0 5-1 16,0 2-2-1,-3 5 0-15,-7 1 0 0,-2 1 3 16,-3-3-4-16,3-2 0 15,-3-3-11-15,0-2 7 16,0-8-8-16,2-3 12 16,-1-7-4-16,5-4 7 15,2-5-3-15,1-1 0 16,0 0 1-16,3 0-7 16,0 0 5-16,1-3-14 15,2-3 11-15,0-2-24 16,0 3 28-16,0 1-1 0,0 1 0 15,0 0 0 1,3 1 1-16,5 2 0 0,1-3 11 16,1 1-6-16,5-1 14 15,-3 0-4-15,4 0-12 16,-2 0 15-16,-1 3-6 16,-1-3-5-16,0 3 0 15,-3-2-4-15,0 0-3 16,1 2 0-16,-2 0-1 15,-2 0-6-15,0 0 3 16,4 0-21-16,-2 7-3 16,1 2-36-16,0-1-20 15,-2-3-98-15</inkml:trace>
  <inkml:trace contextRef="#ctx0" brushRef="#br0" timeOffset="87501.4234">8757 10218 587 0,'0'0'33'0,"0"0"28"16,0 0 15-16,0 0-16 15,0 0-59-15,0 0-1 16,-20 0-62-16,20 0-10 15,8-2-4-15,2-4-86 0,-1-6-256 16</inkml:trace>
  <inkml:trace contextRef="#ctx0" brushRef="#br0" timeOffset="87986.3282">8775 9745 270 0,'0'0'164'0,"0"0"-111"15,0 0-32-15,0 0 37 16,0 0-30-16,0 0-1 16,20 15 10-16,-6 2-9 15,4 3-14-15,0 4 7 16,-2 4-10-16,1 4-6 0,-1 6 10 15,-4 3-13-15,-2 0-2 16,-5 5 0-16,-2 2 2 16,-3 0-1-1,0 2-1-15,-5-3 0 0,-11-2-3 16,1-2 3-16,-4-7-1 16,2-4 0-16,1-8-14 15,4-7 9-15,3-5-24 16,3-6-20-16,6-6-57 15,-5 0-180-15</inkml:trace>
  <inkml:trace contextRef="#ctx0" brushRef="#br0" timeOffset="120782.7943">2158 11698 13 0,'0'0'12'0,"0"0"-8"15,0 0 26-15,0 0 15 16,0 0-11-16,0 0-9 0,0 0 4 16,0 0 2-16,0 0 6 15,0 0-12-15,0 0-25 16,0 0 2-16,0 0 7 15,0 0-7-15,0 0 1 16,0 0 0-16,0 0-2 16,0 0-2-16,0 6-1 15,0 6-34-15</inkml:trace>
  <inkml:trace contextRef="#ctx0" brushRef="#br0" timeOffset="127484.1806">17544 11804 92 0,'0'0'50'0,"0"0"-50"16,0 0-16-1,-65-96-80-15</inkml:trace>
  <inkml:trace contextRef="#ctx0" brushRef="#br0" timeOffset="150355.4888">9024 11867 455 0,'0'0'5'0,"0"0"48"0,0 0-27 15,0 0 17-15,0 0 0 16,0 0-23-16,0 0 20 16,0 0-13-16,-21-24-10 15,18 21 11-15,0 3-24 16,3 0 2-16,0 0-6 15,-3 0 0-15,3 0-6 16,0 0 5-16,0 0-6 16,0 0 6-16,-3 13-4 15,3 6 5-15,-2 3 0 16,1 7 0-16,-1 8-5 16,2 6 8-16,-1 5-3 15,1 1 1-15,0 3 0 16,0 3-1-16,0-2 0 15,0-1 3-15,0-5-8 0,6 0 5 16,0-2 0-16,4-2 0 16,-2-1 4-16,-1-2-4 15,1 1 0-15,-1-4 1 16,-1 6-3-16,2 3 2 16,-4 2 0-16,1 6-1 15,-3-1 4-15,1 3-3 16,-3-6 0-16,2 1 3 15,-2 2-4-15,0 1 1 16,0-1 0-16,0 0 0 16,0-7 0-16,0-2-2 0,0-1 0 15,0-5 4-15,0-4 8 16,0-4-10-16,0-4 0 16,1-1 19-16,1-6-19 15,2-2 0-15,1 0-1 16,1-1 6-16,-3 1-7 15,6 2 4-15,-3 1-2 16,0 0 5-16,0-1-2 16,2 1-3-16,-2-4 0 15,-1-1 0-15,1-1 0 16,-3-1 0-16,-1-4-10 16,1 1 9-16,-2 0-38 15,1-2 5-15,0 1-2 0,-2 1-34 16,0-1-55-16,0-1-170 15</inkml:trace>
  <inkml:trace contextRef="#ctx0" brushRef="#br0" timeOffset="154872.1992">9131 13922 569 0,'0'0'10'0,"0"0"-8"16,0 0 2-16,0 0 68 15,0 0-51-15,0 0-12 16,60 36 51-16,-42-24-40 16,4 2 11-16,2 2-21 15,3-2-9-15,2 2 9 16,1-3-10-16,3 0 0 15,0 0 2-15,4-1 1 16,-1-2-5-16,3-1 2 16,-2-1-16-16,2 1 12 15,0-3 2-15,1 3-10 16,-1-2 10-16,0 0-21 16,1-3 12-16,0 2-3 0,-1-3-12 15,2 0 22 1,0-2-1-16,-1-1-3 15,5 0 6-15,-2 0-5 0,3 0 3 16,1-6 4-16,-1-1-5 16,-1 0 2-16,-1 1 3 15,0-2 0-15,-1 1 3 16,3 2 0-16,-2 0-3 16,3 1 0-16,1 1 0 15,-3 2-1-15,-3 0 1 16,-1 1 0-16,-4 0-1 15,1 0 2-15,-1 0-1 0,3 0 0 16,2 0 0 0,1 2-5-16,-1 3 10 0,0 0-5 15,1 0 1-15,2-2-1 16,1 0 0-16,2-2-1 16,1-1 4-16,2 0-4 15,-2 0 4-15,3 0-3 16,2 0 0-16,-3 0 3 15,2 0-3-15,-1 0 0 16,2 0 5-16,3-1-8 16,-2-2 6-16,3 0-3 15,-3 1 1-15,1 1-1 16,-4-3-3-16,-3 1 3 16,3 2 0-16,-1 0 0 15,1 0 0-15,0 1 0 0,0 0 0 16,-2 0 2-16,1 0-2 15,-1 0 0-15,0 0 0 16,2 0-2-16,1 1 2 16,1 1 0-16,0 0 2 15,3-1-2-15,-2-1 0 16,1 0 0-16,7 0 0 16,1 0 0-16,3 0 0 15,2 0 0-15,-7 0 2 16,-1-4-2-16,-1 0 0 15,0 0-4-15,-1-1 8 16,3-1-11-16,-1-1 9 0,-2-2-2 16,-2 1 0-1,2 1-1-15,-3-2-3 0,-1 4 2 16,3-3 2-16,-2 1 0 16,-1 2 3-16,-3-1-3 15,2 3 5-15,-1 1-5 16,2 0 0-16,5 1-1 15,-3-1 0-15,-2 2 1 16,-1-1 0-16,-5-1 2 16,0 2-3-16,4 0 1 15,-3-2 0-15,3 2-1 16,0-3 5-16,-1-1-8 16,0 1 4-16,-4 0 0 0,3-1 5 15,1 1-5-15,-1 3-1 16,1 0-2-16,2-2 4 15,-3 1-3-15,1-2 2 16,0 2 0-16,0 1 6 16,-1-2-6-16,3 2-2 15,-1 0-1-15,-1 0 4 16,-2 0-1-16,-1 0 2 16,-3 0 0-16,3 0-2 15,3 6-5-15,4 0 5 16,6 4 0-16,4-3-1 15,3 3 1-15,2-3 0 16,4 2 6-16,-1 0-7 16,2-2 5-16,-1-3 7 0,-1-3-3 15,0 1-7-15,-4-1 9 16,1-1 5-16,-2 0-12 16,-5 0 7-16,-6 0-9 15,-7 0-1-15,-8 0 0 16,-5-4 4-16,-5 0-9 15,-5 0 6-15,-1-1-1 16,-5 2 2-16,-4-1-2 16,-3 4 0-16,-3-2 0 15,1-1 3-15,-1 3-4 16,3-2 1-16,-2 0 0 16,2 0-3-16,0-1 4 15,5-1-1-15,-1 0 0 0,7-3-2 16,2 0 0-16,5-3 3 15,5-2-1-15,3 0 5 16,4-2 2-16,2-1-6 16,2 1 6-16,-1 1-4 15,-2 1 2-15,-2 0 1 16,-6 1 0-16,-1 5 4 16,-5-1-10-16,-4 2 0 15,-2 1-2-15,-2 1 2 16,-2 1-2-16,0 1 2 15,-4-1 0-15,4 2-5 16,-1-2 4-16,-1 1 0 0,2-2-2 16,-1 2-8-16,-4-4 10 15,3 3-5-15,1-3 6 16,0 2-8-16,1-1 10 16,2-1-2-16,0 0 0 15,-3 0 0-15,1-2-2 16,-1-1 2-16,-1 1 0 15,-4-3-1-15,-4 3 9 16,0-2-4-16,-5 0 6 16,-2-2-1-16,1-3 10 15,-3 2-12-15,1-5 11 16,-1 0 4-16,0 0-12 16,2-2-2-16,-2 0-8 15,0 0 0-15,-2 1-1 16,1-1 1-16,-2 2 0 0,0 0-4 15,0-3 3-15,-2-1-4 16,-5-1 1-16,-2-1 3 16,0-2-1-16,-2 0 2 15,2-4-2-15,-2 3-3 16,-1 0 6-16,1-2-2 16,-4 3-1-16,2-3 2 15,-4 2 9-15,1-3-6 16,-2 3 1-16,0-2-2 15,0-1 5-15,1 2-7 16,0-1 0-16,-2 0 3 16,5-2-5-16,-1-1 2 0,3 0 0 15,4-2 6-15,0 2 1 16,5-3 1-16,0 0-8 16,0 3 2-1,1 1-2-15,1 2 0 0,-2 1 1 16,-3 1 0-16,2 1 3 15,-1-2-4-15,2-2 0 16,0-2 0-16,2-2-1 16,-2 0 1-16,1 1 0 15,-1-1 1-15,0 2 4 16,-3 1-5-16,-1-1 0 16,1-2 1-16,1 1 7 15,1-1-2-15,-2-1-5 0,2 1 2 16,-1-5-1-16,2 4-2 15,-3-6 0-15,1 2 4 16,1 3-4 0,-3-1 0-16,-1 6 0 0,1 1-2 15,-1 0 3-15,-2 5-1 16,2-3 0-16,1 4-3 16,-3 0 1-16,1-1 2 15,1 0 0-15,0 3-1 16,1 0 6-16,1 3-5 15,-3 1 0-15,3 0-5 16,-3 3 4-16,0 1 1 0,2 2 0 16,-2 0-8-16,-3 1 6 15,3-2 2-15,-3 0-1 16,2 3-1-16,-1-4-3 16,-4 2 4-16,2 2-4 15,-5-3 2-15,3 1-9 16,-6 0 8-16,2 0 0 15,-2-3-5-15,-5 3 5 16,1 2 3-16,-3 1 1 16,-2 0-4-16,-1 0 2 15,-2 5 0-15,-3 0 1 16,2 1-8-16,-5 2 7 16,3 0 2-16,0 0 0 15,-1 0-1-15,1 0 4 16,2 0-3-16,0 0 0 15,3 0 5-15,2 0-1 0,5 0-4 16,0 0 1-16,4 0 2 16,0 0 0-16,-1 0-3 15,0 0 0-15,-1-4 2 16,1 2-4-16,-4-1 2 16,-2 0 0-16,-3 0-1 15,-3 0 1-15,-4 0 0 16,-3-2-1-16,-4 3-6 15,2-1 2-15,-2 2 3 0,-1-2-4 16,-1 1 1 0,-4 2-3-16,-2 0 6 0,-1 0 1 15,-2 0-3-15,1 0-1 16,0 0 5-16,0 0 0 16,-1 0 2-16,2 0 4 15,0-1-4-15,0-4-2 16,0 0-2-16,5-2 2 15,-1 0 2-15,3-1-2 16,1-1 1-16,-2 1-1 16,0 1 0-16,-5-2 0 15,0 2-1-15,1-1-1 16,-2 0 2-16,4 4 0 16,-1 0-2-16,-2 1 2 15,-2 1 0-15,-1-1 1 0,0 0 3 16,1-1-5-16,1 1 1 15,2 0 0-15,2 2 1 16,-2-1-1-16,3 0 0 16,2 0 0-16,1 2 1 15,2 0-2-15,3 0 1 16,0 0 0-16,2 0 4 16,2 0-4-16,0 0 0 15,2 0 0-15,0 0-1 16,-3 0-1-16,1 0 2 15,-3 0 0-15,3 0 0 16,-1-1 3-16,3 0-3 0,3-2 0 16,-2-1-1-16,1 1 1 15,-1 3 0-15,-2-2 0 16,-1 1-2-16,-6 1 2 16,-1 0 0-16,-1 0 0 15,-2 0 0-15,0 0-3 16,-2 3 3-16,-1 2 0 15,0 1 2-15,0 1-2 16,-2-1 0-16,3-1-1 16,-2 1 2-16,3-1-1 15,0 2 0-15,2-3 0 16,-1 1 1-16,-1 0 5 16,1-2-6-16,0 0 0 15,0-3 5-15,2 0-8 16,1 0 3-16,4 0 0 15,0 0 8-15,4 0-8 0,1 0 3 16,1 0-3-16,0 0 1 16,-3-1-5-16,0-1 4 15,2-1 0-15,-3-1 1 16,1 0-1-16,0 1 0 16,-3 0 0-16,-1 3 4 15,0 0-5-15,-2 0 1 16,-1 0 0-16,-1 0-3 15,-2 0 3-15,-2 4 0 16,-2 3-1-16,-2 1 4 16,2-1-8-16,0 1 5 0,2 1 0 15,-6-2-2-15,2 1 2 16,-2-2-1-16,3-1-4 16,4-2 3-1,3 0-2-15,4-2 4 0,3 1 0 16,-2-2-3-16,2 0 1 15,-2 0 2-15,5 0 0 16,-2 0-4-16,3-6 3 16,-3-1 0-16,-1-1 1 15,1 1-1-15,1 0 3 16,-3 1-2-16,2 0 0 0,-5 1 6 16,0 2-6-1,-1 0 0-15,-2 0 6 0,-1 0-2 16,-1 3-2-16,1-4-2 15,-1 4 0-15,1-1 0 16,2 1 0-16,-2 0 0 16,-4 0 1-16,1 0-2 15,-1 0 1-15,1 0 0 16,3 0-2-16,1 0 7 16,5 1-5-16,0 6 0 15,2-3 0-15,-2 1-2 16,2 2 2-16,1-3 0 15,3-1 0-15,5 0 5 16,1 0-7-16,3-2 2 0,3 0 0 16,0 1-3-16,2-1 6 15,1 2-3 1,0-1 0-16,3 0-4 0,-3 0 0 16,1 3 2-16,0-1-4 15,-1 3 3-15,0-1-8 16,0 1 6-16,3 3 3 15,-2 0-6-15,-3 2 5 16,2 2-6-16,-4-3-15 16,-2 2 18-16,1-1-3 15,-2-2 8-15,0 2 0 16,0-3 1-16,1-1-3 16,3-3 3-16,1-2 0 0,1 0 4 15,1-3-4 1,2 0 0-16,1 0 0 0,0 0 6 15,1 0-5-15,-2 0 0 16,3 0 0-16,-2 0 5 16,0-2-3-16,0 2-3 15,0 0 0-15,-3 0 4 16,0 0-5-16,-1 0 1 16,-8 0 0-16,3 2 0 15,-1 2 5-15,1-2-5 16,0 3 4-16,3-2-1 15,-4 4-2-15,4 0-1 16,-6 4 0-16,2 1-1 16,-1 1 1-16,0 3 0 0,0 1-1 15,2 0-4-15,2-2 1 16,4-4 4-16,6-3 0 16,6-5 2-16,-1 2-1 15,4-3-1-15,0 0 0 16,3 0-1-16,0-2-3 15,0 0 1-15,0 0 3 16,0 3-4-16,0 0 9 16,0 5-1-16,0 1 11 15,0 4-15-15,0 6 27 16,0 4-14-16,0 6-12 16,0 3 7-16,0 2-4 15,-8-1-4-15,2 0 0 0,0-3-9 16,3-5 5-16,3-3-48 15,0-10-36-15,0-9-116 16</inkml:trace>
  <inkml:trace contextRef="#ctx0" brushRef="#br0" timeOffset="202220.5171">2498 16177 107 0,'0'0'124'16,"0"0"-61"-16,0 0 21 16,0 0-23-16,0 0-12 15,0 0 11-15,0 0-19 16,0 0 1-16,0 0-9 16,-33-32-1-16,29 28 22 15,1 4-23-15,3-1 12 16,-2 1-29-16,2 0-14 15,0 0 0-15,-1 0-7 16,1 0-10-16,0 0 7 16,0 0-18-16,0 8 1 15,0 11 17-15,0 2 10 16,1 2-10-16,4 1 8 0,-1 1 0 16,1 1 2-1,-2 1 0-15,4-3 0 0,-4 0 1 16,3-7-1-16,-1 0 0 15,-2 0 0-15,1-3 1 16,0 1-1-16,-1-1 0 16,-1 0 0-16,1 1-2 15,0 2 2-15,0 0 0 16,-3 0-1-16,3 0 4 16,0 1-3-16,0 2 0 15,0-2 3-15,0 3-7 16,4-4 4-16,-2 2 0 15,-1-1 0-15,2-4 0 16,-1 1 0-16,0-3 0 0,0 0 1 16,1-1-2-16,3 0 1 15,-1 0 0-15,-1 2-1 16,0-1 0-16,-2-1 1 16,1 0 0-16,0-2-1 15,1 2 0-15,-1-3-4 16,-1 2 3-16,-1 2 2 15,-1 0-6-15,-1 1 6 16,1-1-1-16,-3 2 1 16,2 0-1-16,-2 2 4 15,0-5-3-15,0-1 2 16,0-5 1-16,0-1 1 16,0-4-2-16,0 0 8 0,0 0 54 15,0 0-47-15,0 0-16 16,0 0 17-16,0 0-4 15,0 0-3-15,0 0-7 16,0 0-1-16,0 0 9 16,0 0-7-16,0 0-3 15,0 0-2-15,0 0-7 16,0 0 6-16,0 0-7 16,0 1 1-16,0 5 1 15,0 4-14-15,0 0 20 16,0 1 0-16,0-2-3 15,0 1 2-15,0 1 1 16,0-2-12-16,2 2-2 0,-2-2-2 16,0 3 5-16,3-2 11 15,-3 2-12-15,3 3 11 16,-3-6 1-16,0 2-1 16,0 0-3-16,0 1 4 15,3-2 0-15,-3-2 0 16,0 3-5-16,0-4 2 15,0 3 2-15,3-4-4 16,-3 0 2-16,0-1-2 16,0 1 5-16,0 0-3 15,3 5 4-15,-3-2-1 16,0 3 0-16,0 0 2 0,0-4-2 16,0 1 0-1,0-3 0-15,0 0-2 0,0-1 1 16,0 1 1-16,0-1 0 15,0-2 1-15,0 0-2 16,0-3 1-16,0 0 0 16,0 0 0-16,0 2-1 15,0 0 0-15,0-2 0 16,0 0 0-16,0 0 1 16,0 0 0-16,0 0-2 15,0 0 1-15,0 0-7 16,0 0 6-16,0 0 0 15,6 0 2-15,-1 0 1 0,2 0 0 16,-1 0 0 0,0 0 0-16,0 0 2 0,0 0-1 15,4 0-2-15,-4 0 2 16,-1 0 2-16,1 0-3 16,-1 0 3-16,0 0 8 15,-2-2-6-15,3 2 2 16,0-2-1-16,0 2-6 15,1-3 8-15,-1 3-8 16,0-2 1-16,-1 2-2 16,1-1 5-16,4 1-5 15,-1-2 0-15,-1 2 0 0,3 0 1 16,0-1 0 0,1-1-1-16,1 1 2 0,-2 0 1 15,-2-1-4-15,4 2 1 16,-2 0 0-16,0 0-2 15,0 0 4-15,1 0-2 16,1 0 0-16,1 0 5 16,-1 0-5-16,1 0 8 15,2 0-8-15,-4 0 6 16,4 0-6-16,-2 0 3 16,-2 0-3-16,1 0 4 15,-1 0-4-15,1 0 0 16,-2-2 2-16,-2-1-1 15,3 3-1-15,-5-2 0 16,-1 1-1-16,-1-1 3 0,-2 2-2 16,1-1 0-16,-1-1 0 15,0 2-1-15,5-1 1 16,1-1 0-16,2 1 0 16,3-1 0-16,4-1 0 15,0-3 0-15,7 1 1 16,2 2-1-16,0-2 0 15,1-1 0-15,-1 1 1 16,-2 1-1-16,-4 0 0 16,0 4 0-16,-2-3 2 15,-5 3-5-15,-2 0 6 16,1 0-3-16,-4 0 0 16,-1 0 0-16,2 0 0 15,-4 0 0-15,-1 0 1 0,-1 0-2 16,1 0 1-16,0 0 0 15,1 0-2-15,0 0 0 16,5-3 1-16,2 2 1 16,2-2 0-16,3 1-3 15,4 1 6-15,-2-3-3 16,-1 1 0-16,-1 1-2 16,-3 1 1-16,-1 1-2 15,0-4 3-15,-3 4 0 16,2-3 3-16,-2 1-3 15,2 2 0-15,2-2-2 0,-1 2 2 16,2-3 0 0,-1 3 3-16,1-2-6 0,-1 1 3 15,0-1 0 1,3 1 2-16,-3-2-1 0,1 0-2 16,-1 1 1-16,3 0 0 15,0-1 1-15,3 2-1 16,1-1 1-16,2 1-1 15,3 1 0-15,3 0-2 16,0 0 2-16,3-2 0 16,2 1 1-16,1-2-1 15,0-2 0-15,0-2 1 0,-2 2 1 16,2-4-2 0,-2 3 0-16,-3 0 0 0,-1 1 0 15,1 1 0-15,-1-1 1 16,-3 2-1-16,3 0-1 15,-3-1 1-15,0 0 0 16,0 1 0-16,-1 0 1 16,1 3-1-16,0 0 0 15,0-3 0-15,-3 1 4 16,6 0-8-16,-2 1 4 16,-1-1 0-16,3 1 1 15,-2-2-1-15,5 0 2 16,-2 1-2-16,1-3 4 15,-1 1-5-15,-1 0 1 16,0-1 0-16,-2 0 0 0,0 1 0 16,-1-1 0-16,-2 2-2 15,-1-1 5-15,0-1-5 16,3 2 2-16,-2 0 0 16,2 1 0-16,0-2 1 15,-2 4-1-15,2-3 0 16,0 3 1-16,-3 0-3 15,-3 0 2-15,-2 0-1 16,1 0 1-16,-3 0 0 16,4 0 0-16,-4 0-1 15,2 0 2-15,-1 0-2 16,0 0 1-16,1 0 0 16,-1 0-2-16,3 0 2 15,1 0 0-15,-2 0 0 0,7 0 0 16,-2 0 0-16,6 3 0 15,1-3 2-15,2 4-6 16,2 0 10-16,1 0-6 16,0 3 0-16,1-1 0 15,-1 0 0-15,-4 2 0 16,4-2 1-16,-6 0-1 16,-5 1 0-16,2-1 0 15,-4 2-3-15,-5-3 1 16,-4-1 2-16,-3-1 0 15,-6 0 3-15,-1-1-2 16,-2-2 1-16,-3 0-2 16,0 0 2-16,0 0 3 0,0 0-5 15,0 0 0-15,0 0 3 16,1 0-5-16,-1 0 2 16,0 0-2-16,0 0-26 15,2 3-59-15,1-3 28 16,-3 0-153-16</inkml:trace>
  <inkml:trace contextRef="#ctx0" brushRef="#br0" timeOffset="206150.1443">2519 16148 232 0,'0'0'73'0,"0"0"29"15,0 0-24-15,0 0-21 16,0 0-7-16,0 0-3 0,-8-7-7 16,7 6 6-16,-1 1 7 15,2-2-21-15,-1 2 4 16,1 0-7-16,0 0-11 16,0 0 0-16,0 0-17 15,0 0 0-15,0 0-2 16,0 0-4-16,0 0 3 15,0 0-6-15,0 0-7 16,0 0 15-16,6-1 0 16,3 0 1-16,3-2-1 15,6 1 1-15,-2-1-1 16,4-1 0-16,-1 1 2 0,-1-2 1 16,4 1-3-16,-4-1 0 15,0 2 1-15,-2 1 2 16,-5-1-5-16,5 2 2 15,-4-1 0-15,0 1 1 16,3 0-1-16,1-1 0 16,1 0 0-16,-1-1 1 15,4-2-1-15,2 1 0 16,0-1 0-16,2-2-2 16,2 3 4-16,1-2-2 15,1-2 0-15,3 0-2 16,-1 2 2-16,0 1-1 15,0-1 3-15,-5 0-1 0,3 1-1 16,-4-1 0 0,1 0 1-16,0 1 1 15,-2-1-4-15,3-2 2 0,-1 0-2 16,0 1 2-16,-2 3 0 16,-2 0 1-16,-1 1-1 15,-3 0 1-15,-1 1-2 16,-1-1 0-16,0 1 1 15,7 2-1-15,-2-1 1 16,4 1 0-16,-2-2 0 16,5 2 5-16,1-1-8 15,-1 1 3-15,2 0 0 0,-1 0 1 16,-1-3-1 0,-2 1 0-16,5-3 0 0,-2 1 2 15,-1-3-4-15,1 4 2 16,1-1 0-16,-3-1 3 15,0 1-3-15,1 1 1 16,0-1-3-16,1 1 3 16,-1-3-1-16,4 1 0 15,-1 2 0-15,1 0-1 16,2 1 1-16,-3 2 0 16,1 0 0-16,1 0 0 15,-7 0-2-15,2 0 1 16,-2 0-2-16,2 0 2 15,0 0 2-15,-3 0-1 16,0 0 0-16,-1 2-1 0,1-2 1 16,-1 3-3-1,2-2 3-15,-1 1-4 0,3 1 4 16,-2-1 0-16,2 1 0 16,-3-3 4-16,1 0-4 15,1 3 0-15,-1-3 0 16,0 0-3-16,2 0 3 15,-3 0 0-15,0 0 3 16,4 0-3-16,-1 0 0 16,0 0 0-16,0-3 2 15,-1-2-2-15,3 2 0 16,-1-1 0-16,-1 0 0 16,3-1 0-16,0 1 0 15,4-1 0-15,-1-1 1 0,-2 1-1 16,0-1 1-16,1-1-1 15,-1 1 0-15,0 0 2 16,1 2-2-16,-1-1 0 16,2 2 0-16,-3 0-2 15,-2 1 3-15,0 2-1 16,1-1 0-16,-4 1 1 16,1-2-3-16,-4 2 2 15,0 0 0-15,-1 0 0 16,0 0 0-16,-2 0 0 15,-2 0-1-15,2 0 3 16,-1 0-3-16,0 0 1 16,0 0-2-16,-3 0 0 0,4 0 2 15,0 0 0-15,1 3 0 16,1 2 2-16,-2-2-2 16,4 0 0-16,-1-1 0 15,0 1 0-15,-2-2 0 16,5 1 0-16,-4-1 0 15,1-1 3-15,-2 0-3 16,-2 0 0-16,1 0 2 16,-4 0-2-16,3 0 0 15,-3 0 1-15,-2 0 2 16,1 0-2-16,-2 0-1 0,-1 0 0 16,-3 0-2-16,3 0 0 15,-3 0 2-15,-2 0 0 16,3 0-2-16,-1 0 2 15,7 5 0-15,0 2 0 16,1-2 1-16,3 0-3 16,-2 0 2-16,-1 1 0 15,-2-1 0-15,-4 1 0 16,2 1-1-16,-6-2 0 16,5 2 1-16,-1-1 0 15,-1 1 0-15,0 0 0 16,1 1 1-16,1-2 1 15,-1 2-2-15,3-3 0 16,-2-1 0-16,4 3-2 0,-3-5 2 16,1 2 0-16,-1-1 2 15,3 0-1-15,0-2-1 16,-3 3 0-16,4-1 0 16,-4-3-1-16,0 1 2 15,3 2-1-15,0-1 0 16,-2-1 1-16,1 2-1 15,4 1 0-15,-1 1 0 16,-1-1-1-16,1 2 1 16,0-1 0-16,-2 2-1 15,-5-1 1-15,1 1 0 16,-4-1-1-16,-1 1-2 16,3 0-3-16,-4-1 10 15,-1 3-4-15,0-2 3 0,-1 3 0 16,2-4-3-16,-2 0 0 15,1 3 2-15,1-1-3 16,-5 0 1-16,3 0 0 16,0 1 1-16,-3 2 2 15,7 0-3-15,-4 3 0 16,-1 0 2-16,2-2-2 16,-2 3 0-16,-1-1 0 15,1 3-1-15,-1-2 2 16,4 2-1-16,-4-3 0 15,2 1 1-15,1-1-3 0,-2-1 2 16,1-1 0 0,0 3 1-16,0-2 2 0,-3-1-3 15,3 2 0-15,0 0 0 16,-1 0-4-16,1 0 4 16,-2 1 0-16,1-1 2 15,-1 0-2-15,2 1 0 16,-2-3 0-16,2 0 1 15,0 1-3-15,0 1 2 16,0 0 0-16,0 1 0 16,0 0 4-16,-1 0-4 15,4 1 0-15,-2-1 2 0,-1 4-5 16,0-4 3 0,0 2 0-16,-1 2 0 0,1-2 1 15,0 0-1-15,0 2 0 16,0 0 3-16,0-2-8 15,-2 0 6-15,2-3-1 16,-2-3 3-16,-1-3-2 16,0 0-1-16,2-2 0 15,-2 0 0-15,3-1-1 16,-3 0 1-16,3 1 0 16,-3-2-2-16,0 1 6 15,0 1-4-15,0 0 0 16,0-2-1-16,0 2-2 15,0-1 3-15,0 1 0 16,0 2 3-16,0-4-1 0,0 2-2 16,0 1 0-16,0-1 0 15,0-2-1-15,0 0 1 16,0 2 0-16,0-2-1 16,-3 1 4-16,1 2-3 15,-1 0 0-15,-1-4 2 16,3 1-3-16,-2 0 1 15,1-1 0-15,1-2 0 16,1-1 2-16,0 0-2 16,0 0 0-16,0 0 1 15,0 0-4-15,0 0 3 16,0 0 0-16,0 0-2 16,0 0 2-16,0 2-2 15,0 1-4-15,0 4-3 0,0 2 7 16,0 1 2-16,0 2 0 15,0-1 0-15,0 2 1 16,0-3-1-16,0 2 0 16,0-4 1-16,0-1-2 15,0-4 1-15,-2 0 0 16,-1-2 6-16,0 2-5 16,-3 4-1-16,-4-5 2 15,1 5 5-15,-5-2-3 16,-5 3 1-16,0-1 0 15,-2 3 0-15,-6-3-1 0,-3 4-4 16,0-3 0 0,-1 2 4-16,1 2-1 0,0-5-3 15,5 0 2 1,3 1 14-16,2-2-14 0,4-3 0 16,1 4-2-16,0-4 3 15,1-2-3-15,1 2 2 16,1-3 3-16,-3 0 18 15,3 0-12-15,0 0-6 16,-1 0-5-16,2 0 8 16,1 0-8-16,4 0 3 15,-1-3 4-15,2 0 23 0,-1 3-26 16,3 0-4 0,-1 0 0-16,4 0 5 0,0-1-9 15,0 1 4-15,-2 0 0 16,2 0-4-16,0 0-6 15,-1 0-1-15,1 0-7 16,0 0-39-16,0 0-42 16,0 0-125-16,0 0-237 15</inkml:trace>
  <inkml:trace contextRef="#ctx0" brushRef="#br0" timeOffset="225959.0593">20670 15276 62 0,'0'0'0'0,"118"23"-1"16,-73-7-60-16,-7 2 61 16,-8 4 0-16,-4 3 1 15,-7 6 14-15,-5 2-15 0</inkml:trace>
  <inkml:trace contextRef="#ctx0" brushRef="#br0" timeOffset="238407.2748">13133 15688 23 0,'0'0'171'16,"0"0"-128"-16,0 0 20 15,0 0-20-15,0 0 6 16,0 0-6-16,0 0 3 16,0 0-5-16,-43-25-17 15,37 22-8-15,-3 1 31 16,3-2-38-16,-3 2 11 15,3-1 0-15,1 0-18 0,1 0 16 16,-1 0-14 0,-3 0 0-16,3 3-2 0,-1-4-1 15,0 1-1-15,-3 2 0 16,3-2 4-16,-1 0-2 16,-1 0-2-16,1-1 0 15,-5 1 11-15,6 1-9 16,-3-2 2-16,-3 1 8 15,2 0-9-15,-5 0 7 16,0 0-9-16,-1 2 0 16,-3-2 0-16,0 2 4 15,-2-1-5-15,0 2 0 0,-1 0 3 16,0 0-2 0,2 0 4-16,-1 0-5 0,2 0 22 15,2 0-19-15,0 0 9 16,0 0 7-16,1 0-13 15,2 0 12-15,-5 0 0 16,4 0-13-16,-6 0 9 16,0 0-12-16,-2 0 6 15,1 2 8-15,2-1-11 16,-3 2 4-16,4-1-9 16,-2 0 0-16,2-1 1 15,1 1-1-15,0 1 0 16,1 0 0-16,-2-2 4 15,0 3-5-15,2-1 1 16,-4 2 0-16,5-2-3 0,-5-1 3 16,5 1 0-16,2 1 0 15,-2-2 4-15,2 1-9 16,-3 2 5-16,-2-2 0 16,0 0 4-16,0-2-4 15,-1 2 0-15,0-1-2 16,-3 2 5-16,2-2-4 15,0 1 1-15,2 0 0 16,1 1 0-16,0-1 0 16,0 0 0-16,-3 1-3 15,1 0 3-15,0 0-2 16,4-1 2-16,1 1 0 16,0-1-3-16,1-1 3 15,0 2 0-15,0-1 0 0,1-1-1 16,2 1 1-16,2 0 0 15,-1-3 0-15,2 1-3 16,-1 1 3-16,1 1-3 16,-3 1 0-16,-4 0-11 15,3-1 13-15,0 0 1 16,-2 0 0-16,1 0-5 16,0 2 6-16,0 0-1 15,2-2 0-15,-2-1 2 16,2 0-2-16,2 1 0 15,-2-1 0-15,1 1-1 0,0-1 2 16,-3 2-1 0,1-1 0-16,0-3 2 15,3 3-3-15,1-3 1 16,-2 4 0-16,1-2-2 0,0 1 2 16,1 1 0-16,-3 0 0 15,0 3-4-15,-2 1 1 16,-2 1 3-16,-1 2 0 15,2 0-6-15,-4 0 0 16,5 2 2-16,-2-3 0 16,1 1-8-16,-2 0 10 15,-2 3 2-15,-4 0-19 0,4-2-43 16,-2 0 57-16,6-3 5 16,2-1 0-16,-1 1 0 15,2-3-2-15,2 1 2 16,3-2 0-16,0 2 2 15,-3-1 0-15,4 0-2 16,2-1 0-16,0 1-5 16,0 0 3-16,0 2 2 15,2 0 0-15,-2 3-1 16,0 1 1-16,2-1 0 16,-2 2 0-16,0-1 4 15,0-1-5-15,-2 3 1 16,-1-2 0-16,1 1 1 15,0 1 2-15,0-3-3 16,1 1 0-16,-1-2 4 0,2-3-5 16,0 0 1-16,0 0 0 15,2-2-1-15,-2 1 1 16,0 1 0-16,0 3 0 16,0 4 2-16,0 2-3 15,0 4 1-15,-8 5 0 16,-5-1 4-16,-1 0-4 15,0-3 0-15,-1-3-4 16,0 1 6-16,-1 2-2 16,0-3 0-16,3-2 4 15,6-7-1-15,4-1 0 16,2-5-3-16,2-1 0 16,2 1-4-16,0-3 1 0,0 0-3 15,0 0-3-15,0 0 7 16,0 3-5-16,0 3 7 15,0-2 0-15,2 2 2 16,2-1-2-16,0 0 0 16,2 4 0-16,-1-2 0 15,1 2 0-15,0 0 0 16,-1 3-1-16,3 2 5 16,-2-2-4-16,-1 5 0 15,1-2 2-15,-2 0-1 16,-3 2 2-16,1-1-3 15,-1 1 6-15,1-3 0 0,-2-1-2 16,3-1-4 0,1 2 1-16,1-4-2 0,1 3 2 15,1 0-1-15,-2 0 0 16,2 0 2-16,1 4-2 16,2-1 0-16,1 2 0 15,-2 1-2-15,2-1 5 16,-2-3-3-16,2 2 0 15,4 0-1-15,-2 0 1 16,0 2 0-16,1-4 0 16,-2 4-3-16,3-2 6 15,-3 0-3-15,1 0 0 0,-4-1 2 16,0 1-3 0,-2 0 1-16,-2-4 0 0,-2 1 3 15,2-2-1-15,-4 3-2 16,1-2 0-16,-1 3 3 15,1 0-4-15,-1-3 1 16,1 4 0-16,1-1 2 16,-2 4-2-16,3-3 0 15,-2 2-1-15,1-4 0 16,3-2-1-16,0 0 2 16,3-1 0-16,4-1-6 15,2 0 1-15,3-2 3 16,4-3-1-16,-2 1 3 15,5-3 0-15,-4-1 0 16,3 0 1-16,-5-3-2 0,1 2 2 16,-4-2-1-16,-1 0 2 15,3 2 2-15,-6 1-3 16,0-1 1-16,0 1 0 16,-2 3 2-16,1 0 1 15,0 0-5-15,-3 5 10 16,3-2-7-16,-1-1 3 15,0 3-5-15,1-1 2 16,2-5-1-16,2 3-1 16,0 0-1-16,3 0 0 0,0-3 2 15,1 0-4 1,2-2 2-16,3-2 0 16,4-1 0-16,2 0 1 15,0 0-2-15,1-1 0 0,1-7 1 16,-1 0 5-16,2 2-5 15,-3-4 0-15,-4 4-5 16,-3 2 7-16,-5-3-2 16,-2 5 0-16,-4 1 3 15,-2 1-8-15,-1 0 4 16,-1 0 1-16,4 0-1 16,-2 0 1-16,2 6 0 15,3 1 1-15,-1 0 3 16,2 0-1-16,-1-2-3 15,1 2 1-15,-1-2 1 0,0 0-2 16,3-4 0 0,1 1 0-16,1-2 6 0,1 0-6 15,3 0 0 1,2 0 0-16,3-3 1 0,2-7 1 16,0-4 5-16,1-1-7 15,1 1 0-15,-4-1 2 16,1 4-2-16,-3 1 1 15,1 3 3-15,-2 1 1 16,-7 5-2-16,-1 1-3 16,0 0-1-16,-2 0 1 15,2 0 0-15,-1 4 1 0,0 6-2 16,0 2 1 0,-1 2 0-16,2 3 0 0,-4 0 1 15,-2 2-1-15,1-2 0 16,-1-4 2-16,0-1-3 15,0-1 1-15,1-1 0 16,1-1 0-16,2 0-4 16,0-2 2-16,-2-5-5 15,4 0 7-15,-6-2-2 16,3 0 2-16,-3 0 0 16,1 0-1-16,-1-2 6 15,1-2-5-15,2 1 0 16,0-2 0-16,0 0 1 15,3 4-1-15,-3 0 0 16,3 1-1-16,-5 0 1 0,3 0-2 16,-3 0 2-16,0 0 0 15,0 0-2-15,-2 0 3 16,2 0-1-16,-4 2 0 16,3 1 4-16,3 2-5 15,0 2 1-15,1-2-2 16,-2 2-1-16,1-4 4 15,-2 0-1-15,2-3 0 16,-1 0 5-16,3 0-8 16,0 0 3-16,4-3 0 15,-1-3 13-15,-1-8-11 16,1 2 9-16,1-3-2 16,-1 1-6-16,2-3 9 15,-3 0-5-15,-1-3-7 0,0-1 13 16,-4-2-11-16,0 3 8 15,-3 0-7-15,1 1 1 16,-3-6 0-16,1 0-4 16,-1-3 4-16,-3-3-5 15,-1-3 4-15,-1-2-3 16,-4-1 0-16,0 0 2 16,0 0-2-16,0 3 0 15,0 4 0-15,0 3 1 16,0 4-1-16,0 5 0 15,0 5 2-15,0 5 2 16,-1 1-1-16,1 1-3 0,0 2 0 16,0-1-3-16,0 1 3 15,0-2-1 1,0-4 1-16,6-1-7 0,7-2 4 16,2-2 3-16,3-2 0 15,-3-1-2-15,3-1 2 16,-3 1 0-16,-1 3-2 15,-3 1 3-15,-3 4-1 16,-3-2 0-16,-3 0 0 16,-2 0 7-16,0-3-4 15,0-2 0-15,0-3 7 0,-7 0-7 16,-6-5 3 0,-3 0-3-16,0-3-3 0,-4 3 7 15,2 3-5-15,-1 2 7 16,0 3-7-16,2 1 7 15,-1 4-8-15,2 1-1 16,-2 1 0-16,-3 1 8 16,2 1-8-16,-1 1 3 15,5-5-3-15,1 2 4 16,1-2-7-16,3-3 3 16,3 3 0-16,1 1-6 15,3-5 7-15,1 2-1 16,2-3 0-16,0-3 1 15,0 4-1-15,0-3 0 16,0 1 3-16,5 1-7 0,-1 4 8 16,-1 0-4-16,-1 1 1 15,-1-1 2-15,-1-3 9 16,0 2 0-16,0-3-12 16,-1 0 13-16,-8 1-12 15,1-3 1-15,-4-1-1 16,0 0 5-16,-1 2-6 15,-2 3 8-15,3-1-7 16,-3 4 11-16,3 0-12 16,-1-1 0-16,-1 4 0 15,0-1 7-15,0 0-7 16,2 0 0-16,0-1 1 16,3 4 0-16,-1-2 2 0,-1 2-3 15,1 1 0-15,1-2 3 16,-1 2-3-16,-1-5 0 15,2 2 2-15,-3-1 4 16,5 0-5-16,1 0-1 16,1 2 1-16,-2-1 6 15,5 3-6-15,-2 2 5 16,1 1-6-16,0 1 10 16,-2 1-9-16,4 1-1 15,-1 0 0-15,1-1-1 16,-1 1-2-16,-3 0 2 15,-3-2-12-15,-1 2 6 0,-3 0-19 16,-1 2-21 0,-6 10-48-16,-10 6-95 15,-11-4-28-15</inkml:trace>
  <inkml:trace contextRef="#ctx0" brushRef="#br0" timeOffset="246181.7219">23735 15954 212 0,'0'0'44'0,"0"0"-5"15,0 0-3-15,0 0 33 16,0 0-46-16,0 0-17 15,0 0 12-15,2-27 1 16,-2 23 15-16,1 0-5 16,-1 1-9-16,0 1 13 15,0 1-13-15,0-1-15 16,0-1-4-16,0 3-1 16,0-4 0-16,0 3-8 15,0-2 8-15,-3-1 15 16,-3-1-15-16,-6 0 3 15,2 0-6-15,-6 1 4 0,-1-1-2 16,-1 0 2-16,2 3 0 16,-4-1 23-16,5 0-22 15,-3 2-1-15,3 0 6 16,2 1-5-16,3 0 4 16,1 0-3-16,1 0-1 15,4 0 1-15,-1 0-3 16,1 0 0-16,-2 0 0 15,-1 0 0-15,1 0 0 16,-5 0 0-16,1 2 0 16,-4 2-1-16,-2 2 2 15,-1 2-1-15,-2-1 0 16,-2 5-4-16,-1 0 4 16,-1-3-5-16,0 4 0 0,3-2 2 15,-2 2 3-15,-1-1 0 16,5-2-1-1,2 2 5-15,2-2-7 0,6-2 3 16,2 2-5-16,4-1 1 16,2 2 4-16,0-1-5 15,5 3 1-15,12 1 0 16,2-5 0-16,3 0 4 16,0-2-21-16,0 1 14 15,-2-1-42-15,-2 1 8 16,-6 2 4-16,-3 2-11 15,-8 3 16-15,-1 6 17 16,0-2-6-16,-7 3 21 0,-8 1 0 16,-3-2 0-16,-3 1 3 15,-1 0 3-15,-1-3-6 16,-2 1 0-16,0-1-6 16,-1 0 6-16,-4-2 0 15,2 2 4-15,1-4-1 16,6-1 3-16,6-2 7 15,4-4 2-15,2 1-6 16,4-4 1-16,2 0-7 16,3-3 1-16,0 2-4 15,0 2 6-15,0 1 8 16,8 2 5-16,4 2-11 16,2 1 2-16,0 4-8 0,2-1 1 15,-2 4-3-15,-1-1 2 16,-2 1-3-16,-4-1 1 15,-2 0-5-15,-1 1 5 16,-3-2 5-16,-1 0-5 16,0-4 2-16,-1 1 1 15,-11 0 0-15,1-2 5 16,-2 2 3-16,3-1 5 16,-5 2-14-16,-2-1 1 15,-2 3 8-15,-1 2-10 16,3-1 8-16,0 1 2 15,2-2 10-15,6-2 0 0,3-1-5 16,-1-2-6-16,6-1-8 16,1 2-2-16,0-3 0 15,0 4 0 1,0-3 1-16,0 2 1 0,5 1-2 16,3-2 2-16,1-1-4 15,0 0 5-15,3 0-4 16,-3-3 1-16,0 3 0 15,2-2-4-15,0-1 3 16,-2 1-3-16,3-4 0 16,-5 1-2-16,1 0 1 15,-3 4 2-15,-1 0-2 0,-1 5 2 16,-3 2 5-16,0 1-2 16,0 7 2-1,0 0 2-15,-6 0-4 0,0 0 2 16,3-6-2-16,0-2 9 15,3 2-2-15,0-6 2 16,0 4 0-16,0-2-4 16,4-1 0-16,7-5-1 15,-1 0-3-15,2-4 8 16,0 0-5-16,2 0 4 16,0-1 2-16,1 2-7 15,3-1 4-15,-3 2-6 16,1 0-1-16,0-2 11 15,-2 4-10-15,-2 1-1 16,2 0 0-16,-7 2 2 0,1 5-2 16,-4 3 0-16,-2 1 2 15,-2 4-2-15,0 1 0 16,0-2 0-16,0-4-5 16,0-5 6-16,0-1-2 15,0-7 1-15,0-1-12 16,0-2 7-16,0-3-4 15,3 1 3-15,7-2-1 16,4 0 7-16,3 0 0 16,6 0 2-16,2 0 16 15,5-2-8-15,0-3-9 16,3 2 0-16,0-4-1 16,0 4 4-16,2 0-8 0,-4-1 3 15,-2 3 1-15,-5-1 5 16,-2 2-4-16,-3 0 2 15,-2 0 2-15,-1 0-3 16,-4 0-2-16,0 0 0 16,-3 0 4-16,0 0-1 15,0 0-3-15,-2 0 1 16,2 0 5-16,4 0-1 16,3 0-5-16,6 0 2 15,5 0 0-15,7 0 1 16,3 0-1-16,5-8-2 15,1-1 0-15,2 0 0 0,0-4-5 16,-5 4 3 0,-2-8 2-16,-7 5 1 0,-6 0 0 15,-2 3-1 1,-7 1 9-16,-3 2-7 0,-4 0 10 16,-1-2 4-16,2 0 0 15,-1-1 9-15,2-3-19 16,2-4-1-16,-1 0 2 15,3-8-4-15,1-2-3 16,4-1 0-16,0-3 1 16,-1-2 13-16,-2 6-2 15,-3 1 0-15,-2 8 2 16,-6 6-11-16,-3 7-2 16,-2 2 3-16,-1 2-2 15,0 0 10-15,0 0-6 0,0 0 5 16,0 0-3-16,0 0-4 15,0-3-4-15,0-2 0 16,3-2 0-16,2-2 3 16,1-1-3-16,4-7 0 15,1-5-1-15,2-2-6 16,0-1 4-16,-2-1 0 16,1 0-2-16,-5-4 2 15,-1-3 3-15,-1 2 0 16,-2-1 2-16,-3 3 3 15,0 2-4-15,0 3 2 16,0 4 4-16,-8 4 14 0,-4 1-12 16,-4 2 0-16,-8 4 1 15,-6 1-7-15,-4-1-6 16,-6 1 3-16,1 2 0 16,0-4 2-16,6 0-1 15,4-2-1-15,6-2 4 16,4 0 0-16,6-1-1 15,3-2-3-15,7-3 2 16,3-3-10-16,0-1 8 16,3 1 0-16,15-3-2 15,0 0-1-15,3 3 3 16,1-1 0-16,0 2-2 16,-5 5-3-16,-4 3 5 15,-4 2 0-15,-4-1 4 0,-2-1-1 16,-3 2-3-16,0-2 0 15,0-1 3-15,-5-2 1 16,-5-3-4-16,-3 2 0 16,2-4 0-16,-2 3 2 15,1-1-2-15,0-2 0 16,-3 3 0-16,3-2 1 16,0 1 1-16,2-1-2 15,-1 3 0-15,2-1 5 16,0 0-5-16,3 2 0 15,-1 0 0-15,0 1 3 0,0-1-3 16,3 0 2 0,-2 3-1-16,0 0 6 0,0 3-7 15,2 0 0-15,-1 4 0 16,-1 0 3-16,-2-1-2 16,-3 1-1-16,-3 2 1 15,-7 0 1-15,-2 3-2 16,-5 2 0-16,-5 0-11 15,-3 0 11-15,0 0 1 16,-3 4 1-16,1 1-2 16,2 1-17-16,6-5 15 15,5 1-6-15,3-2 3 16,5 0 0-16,4 0 4 0,2 0 1 16,3 0-1-1,4 0 3-15,-1-3-3 0,4 0 1 16,-1-2 0-16,2-1-4 15,0 0 8-15,0-2-4 16,0-2 0-16,2 4-4 16,4-3 4-16,3 1-13 15,1 3-34-15,-1 2-57 16,-3 3-55-16,-6 0-157 16</inkml:trace>
  <inkml:trace contextRef="#ctx0" brushRef="#br0" timeOffset="299573.5437">29569 16557 135 0,'0'0'98'16,"0"0"-33"-16,0 0-12 0,0 0-1 15,0 0-25-15,0 0-18 16,0 0 13-16,0 0-10 16,0 0-9-16,0 0 4 15,0 0-4-15,0 0-1 16,0 0-2-16,0 0-9 16,0 0 2-16,0 0-12 15,0 0 1-15,0 0 9 16,0 0-15-16,0 0 6 15,0 0 2-15,0 0-18 0,0 0 1 16,0 0-4 0,0 0 28-16,1 0-43 0,1-5-14 15,-2-2 32-15,1-1-27 16,-1-2 19-16,0 0 42 16,0 1 56-16,0-1-23 15,0 3 17-15,-4-3-3 16,-1 2 38-16,1 2-4 15,-1 1-26-15,2 5 20 16,3 0 5-16,0 0-39 16,0 0-17-16,0 0-8 15,-2 0-1-15,-3 17-14 16,4 12 4-16,1 3 20 16,0 9-13-16,0 5-2 15,1 4 4-15,6 6-13 0,2 2 4 16,0 0-5-16,-3-2-5 15,3-5 5-15,-3-8 1 16,-1-8 1-16,-2-7-2 16,0-8 1-16,-2-4-1 15,1-2 0-15,-2-6 3 16,0-5-3-16,0 0 0 16,0-3 0-16,0 0 9 15,0 0-6-15,0 0 6 16,0 0 21-16,0-3 0 15,-3-8-10-15,-6-11-19 16,-3-3 0-16,3-7 19 0,-2-4-19 16,4-5 7-16,-3-2-7 15,2 4 11-15,3 1-10 16,2 4-2-16,3 1 2 16,0 4-5-16,0 5 6 15,0 0-3-15,11 5 0 16,5 0-9-16,5 2 5 15,5 3-5-15,3 1 9 16,3 4-1-16,-1 6-11 16,-3 3 7-16,1 0-7 15,-2 0-9-15,-4 14 1 16,-1 5 7-16,-5 9 0 0,-6 3 12 16,-4 0-7-16,-4 1 7 15,-3-2 0-15,0-2-3 16,0-2 2-16,-3-2 2 15,-9-4 0-15,0-3 3 16,-3-6 2-16,3-3-3 16,5-5 3-16,0-1-5 15,1-2 19-15,3 0-19 16,-2 0-40-16,4-10-34 16,1-2-136-16,0 1-246 15</inkml:trace>
  <inkml:trace contextRef="#ctx0" brushRef="#br0" timeOffset="299959.3224">30076 16841 224 0,'0'0'90'0,"0"0"-55"0,0 0 12 16,0 0-8-16,0 0-22 15,0 0 19-15,-19 71-2 16,19-61-2-16,0-2 7 15,6 1-22-15,4-4 11 16,0 1-2-16,2-2-16 16,2 0 11-16,1-4-1 15,1 0-14-15,-1 0-1 16,0 0-5-16,-2 0-17 16,1-5-17-16,-4-4-44 15,-2-6-102-15</inkml:trace>
  <inkml:trace contextRef="#ctx0" brushRef="#br0" timeOffset="300133.2226">30154 16641 722 0,'0'0'1'0,"0"0"-2"16,0 0-6-16,0 0-134 16</inkml:trace>
  <inkml:trace contextRef="#ctx0" brushRef="#br0" timeOffset="300725.8813">30753 16651 558 0,'0'0'42'0,"0"0"16"15,0 0 16-15,0 0-33 16,0 0-22-16,0 0 6 16,94-7-24-16,-72 7 5 15,-1 0-6-15,-4 0-4 16,-1 0 0-16,-2 0 0 16,-5 0-17-16,-1 2-13 15,-2 3-24-15,-3 0-12 16,-3 1-40-16,0 0-86 15</inkml:trace>
  <inkml:trace contextRef="#ctx0" brushRef="#br0" timeOffset="300994.8351">30732 16819 295 0,'0'0'192'0,"0"0"-186"15,0 0 63-15,0 0 17 16,0 0-47-16,0 0 6 16,60 0-1-16,-36 0-29 0,0 0-13 15,-4 0-2 1,-2 0-31-16,-1 0-1 0,-2 6-24 15,-1 2-58-15,-4-5-138 16</inkml:trace>
  <inkml:trace contextRef="#ctx0" brushRef="#br0" timeOffset="302425.0311">31475 16564 320 0,'0'0'200'16,"0"0"-189"-16,0 0 109 0,0 0-26 15,0 0-46-15,0 0-22 16,-45-30-23-16,42 19 1 15,-1-1 1-15,2-1-1 16,1 1 7-16,1 2-2 16,0-1 0-16,0 4-9 15,0-1-5-15,7 1 3 16,10 0-9-16,2 2-13 16,4 2 22-16,2 0-4 15,-1 3 6-15,-1 0-4 16,-1 0-4-16,0 0 4 15,-1 0 3-15,-3 6-11 0,-2 4 12 16,-4 2-20 0,-2 5 16-16,-2 2-2 0,-2 3 4 15,-3-1 2-15,-2 3 0 16,-1 1 0-16,0 4-4 16,0 1 4-16,-9 3 0 15,-4 0 0-15,-4-3 0 16,-2 2-2-16,3-4-1 15,-4-1-1-15,0-1 4 16,1-6 0-16,-3 3 0 16,0-3 0-16,1-1 2 15,0-2-2-15,0 2 0 16,3-6 2-16,0-3-2 16,3 2 0-16,4-5 0 15,3-1 0-15,3-3 2 0,4-3-2 16,-1 0 0-1,2 0 3-15,0 0-3 0,0 0 1 16,0 0 1-16,0-2-4 16,3-8-1-16,8 1 2 15,2-4 0-15,1 2-2 16,0 5 3-16,-3 2 2 16,-3 2-1-16,-1 2 0 15,2 0 6-15,-2 3-5 16,3 10 3-16,3 0-1 15,2 1 7-15,1 1-5 16,1 0 0-16,2-1 11 0,2-2-12 16,-2-2 6-16,2-1 4 15,0-1-7-15,-3-4 20 16,0-1-7-16,-2-3 6 16,2 0 13-16,-3 0-7 15,0-8 3-15,-1-2-3 16,-3-4-29-16,0 0 10 15,-2-1-14-15,-2 2 2 16,-1-1-7-16,-3 0-6 16,-1 3-17-16,-2-2-22 15,0 3-63-15,0 2-31 16,-5-3-147-16</inkml:trace>
  <inkml:trace contextRef="#ctx0" brushRef="#br0" timeOffset="307385.8266">31808 16195 162 0,'0'0'102'0,"0"0"-53"15,0 0 17-15,0 0-25 16,0 0-14-16,6-80 0 16,-3 67 28-16,-2 3 2 15,1 2-19-15,1 3 3 16,-3 1-14-16,1 4-8 16,1-5-7-16,-1 3 11 15,3-4-16-15,4 0-7 16,1-2 0-16,6 1-5 15,-2 4 4-15,3-1 1 0,1 2 0 16,1 1 1-16,2-1-1 16,0 2 0-16,1 0 8 15,-3 0-7-15,-3 0 7 16,-3 0-5-16,3 3-3 16,-5 5 15-16,2 1-12 15,0 3 0-15,-4 2 6 16,-2 1-6-16,1-1-1 15,0-3 4-15,1 0-3 16,-1-4 2-16,1 0-3 16,-2-2-2-16,3 0 0 15,0-3 5-15,1 1-5 16,2-3 0-16,-3 0 1 16,1 0-1-16,-2 0 2 0,-5 0-2 15,3 0 0-15,0 0 2 16,1 0-2-16,4 0 0 15,-2 0 0-15,2 0 0 16,2 0 0-16,-3 0 0 16,2 0-1-16,-2 0 0 15,-2 0-1-15,1 0 2 16,-3 5 0-16,0 0 6 16,1 0 0-16,2 0 4 15,0 1 14-15,0 1-14 16,1-4 9-16,4 1-6 15,4-4-6-15,-2 0 15 16,3 0-8-16,0-1-7 16,-3-5-1-16,-3-1-2 0,2-2-4 15,-4 2 0-15,-1-1 0 16,0 1 5-16,-2 2-5 16,1-2 1-16,0 5-2 15,-2 0 2-15,1 1-3 16,-1-1-1-16,2 2 3 15,0 0 6-15,0 0-5 16,1 0 4-16,-1 0 14 16,1 0-10-16,-2 0 10 15,1 0-1-15,2 3-3 16,4-3 18-16,0 0-10 0,4 0-13 16,3 0 2-1,1 0-11-15,-1-6 8 0,-1-2-9 16,-1-3-6-16,-3 0 6 15,-3-3-42-15,1 0-48 16,-11 0-71-16,-4-2-133 16</inkml:trace>
  <inkml:trace contextRef="#ctx0" brushRef="#br0" timeOffset="311245.0983">31882 15729 406 0,'0'0'50'15,"0"0"25"-15,0 0-5 16,0 0-41-16,0 0-2 15,0 0 0-15,0-29-9 16,0 24-3-16,0 0 20 0,0 2-9 16,0 0 20-1,0 2-31-15,-1-2 7 0,-1 2-12 16,-2-2-10-16,-1 1-1 16,-2 1-6-16,-3 1-12 15,-1 0 19-15,-4 0-8 16,0 0 5-16,0 3 3 15,0 2-14-15,-2 4 13 16,1 1-1-16,-1 2-2 16,0-2 2-16,2 0 2 15,2-1 0-15,1 2-2 16,3-2 3-16,-2 0-2 16,4-1 1-16,1 0 0 15,2 0 1-15,1 2-1 0,0-1 0 16,0 2 15-16,1-2-14 15,1 5 7-15,1-3-6 16,0 1-1-16,0 2 17 16,0 1-17-16,0 0 4 15,0 4 0-15,0-2-1 16,0 2-4-16,0 1 0 16,0 0 4-16,0 0-4 15,0-1 0-15,0-3 0 16,4-1 15-16,4 2-11 15,-1 0 5-15,5 1 7 16,-1-1-12-16,0 0 8 16,-2 2-12-16,-3-2 0 0,-1 2 5 15,-2 1-2-15,0-1-4 16,-2-4 1-16,2-1 0 16,-2-2 2-16,3-4-2 15,-1 0 0-15,0 1 0 16,0-1 3-16,0 0-3 15,1 1 0-15,1-3 0 16,2 1-3-16,-3-3 3 16,2 1 0-16,2 0 11 15,2 0-10-15,1 1 13 16,4-2-4-16,3 3-9 16,1-2 14-16,1 0-7 0,0 5-8 15,2-4 11-15,5 2 0 16,6-2-6-16,5 0 0 15,2 1 6-15,0-1 1 16,-6-2-5-16,-1 1-5 16,-6 0 0-16,-4-1 3 15,-4 0-8-15,-4 0 3 16,0 1 0-16,-5-3-1 16,-1 1 1-16,-3 0 0 15,-1-3 2-15,1 1 2 16,4-1-4-16,-1 2 0 15,0-2 1-15,-2 3-3 0,2-2 2 16,-4 3 0-16,2-1-1 16,2 1-1-1,3 1 2-15,2 5-2 0,2 0 2 16,0-1 1-16,4-1-1 16,-4 0 0-16,5-2 0 15,4 1 1-15,2-2-1 16,1-2 0-16,-1-1 2 15,-6 0 1-15,0-2-3 16,0 0 2-16,0 0 14 16,1 0-16-16,-2-6 29 15,-2-4-24-15,1 0-2 16,-1-3 3-16,0-3-5 0,0 1-1 16,-5-1 5-1,2 1-5-15,-2-2 0 0,1 0 0 16,-1 0 0-16,-2-2-3 15,4 4 5-15,-3 1-2 16,1 1 0-16,-1 2 1 16,-3 0-1-16,3 1 0 15,-3 0 1-15,-3 2-2 16,2 0 1-16,-1 1 0 16,-1 0 1-16,0 0 0 15,0 0-2-15,1-1 1 16,-1 2 0-16,1-1-1 15,1-2 1-15,4 2 0 16,-3-1-1-16,0-1 1 16,1 2 0-16,-2 0-2 0,-1-1 6 15,-1-2-4-15,4-4 2 16,-4 0-2-16,-1-5 0 16,1-3-1-16,-3-2 1 15,0-4 0-15,0 0 1 16,-3-1 3-16,0 2-3 15,0 3 0-15,-6 4 3 16,-2 2-2-16,-2 3-2 16,-2 0 0-16,2 4-2 15,-3 0-1-15,2 2 3 16,5-1 0-16,-2 0 1 16,4 1 2-16,-2-1-4 15,2 0 1-15,-1 1-4 0,-1-5 3 16,-2 2 1-16,-2-4 0 15,-3 2-2-15,-8 2-1 16,-3 2 0-16,-6 3 0 16,-1 0-3-16,-2 2 4 15,-1 2 2-15,-1 2 0 16,1 1-3-16,1 0 3 16,3 0-3-16,3 0-1 15,10 0-11-15,3 0 13 16,8 0-1-16,3 0 3 15,1 0-2-15,2 0 1 16,0 0 0-16,0 0 0 16,0 0-5-16,0 0 3 15,0 0 3-15,0 0 0 0,0-2 0 16,-1 1-1-16,-5-2 1 16,-1 0-4-16,-4-1-3 15,-3-1 3-15,-5 0 3 16,-9 1 1-16,-3 0-1 15,-4 1-8-15,-2 3 6 16,3-1 3-16,1 1-5 16,5 0-1-16,3 0 6 15,8 0 0-15,4-3-2 16,2 2 7-16,4-4-5 16,1 1 0-16,3-1 3 15,-2-1 0-15,5 1-3 0,0-1 0 16,0-2 3-1,0 1 4-15,0 0-7 0,0 1 0 16,0 1 2-16,0-2 10 16,0-2-5-16,0-2 0 15,-1 0 18-15,-2-1-23 16,-2 0 6-16,-1 2-7 16,-1 1 2-16,-5 3-6 15,-3 2 1-15,-12 4-21 16,-10 0-13-16,-14 15-62 15,-15 11-78-15,-11 2-182 16</inkml:trace>
  <inkml:trace contextRef="#ctx0" brushRef="#br0" timeOffset="327822.3163">11245 11202 219 0,'0'0'0'0,"0"0"-101"16,0 0 93-16,0 0-1 16,0 0 5-16,0 0 4 15,0 0 15-15,0 0 18 16,21 0 34-16,-21 0-15 16,0 0-52-16,0 0-52 15</inkml:trace>
  <inkml:trace contextRef="#ctx0" brushRef="#br0" timeOffset="331576.2377">12900 15928 236 0,'0'0'21'16,"0"0"-12"-16,21-75 33 15,-13 52-41-15,-4 0 7 16,-2 2 33-16,-2 1-14 16,0 3-17-16,0 0 16 15,0 3-12-15,-2 4-10 16,-4 0-4-16,0 5-9 15,0-1 7-15,2 2 2 16,2 2-5-16,1 1 4 16,1 1-8-16,0 0 6 15,0 0-20-15,0 0-8 16,0 0 15-16,0 0 2 16,0 0 14-16,0 0 0 0,0 0 6 15,0 0 7-15,0 3 8 16,0 0 0-16,0 1 13 15,0-1-14-15,0 2 5 16,0-3 1-16,0 2-23 16,0-1 10-16,0 2-13 15,0-2 0-15,0 1-3 16,4-1 1-16,8 0-16 16,3-3-47-16,1 0-74 15</inkml:trace>
  <inkml:trace contextRef="#ctx0" brushRef="#br0" timeOffset="332344.7949">22243 15087 280 0,'0'0'101'0,"0"0"-101"15,0 0-16-15,0 0-62 16,0 0-27-16,0 0 78 15,24 0 26-15,-21 0 1 16,-1 1 0-16,-2 1 0 16,0-2 3-16,0 1 20 15,0-1 25-15,0 2-16 16,0 0 2-16,0-2-10 16,0 0-5-16,0 0 1 15,-3 2-20-15,-3-2 0 16,0 0-100-16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25:56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20060 8528 14 0,'0'0'8'16,"0"0"11"-16,0 0-9 15,0 0-7-15,0 0-2 16,0 0-1-16,0 0 0 16,0 0 1-16,-6 0-1 15,4 0 0-15,1 5 0 0,-2-1 0 16,2-1 0-16,1 2 0 15,-2 1-1-15,1 0-4 16,-1-1-1-16,1 1-16 16</inkml:trace>
  <inkml:trace contextRef="#ctx0" brushRef="#br0" timeOffset="30877.3997">20758 12296 286 0,'0'0'61'0,"0"0"-25"16,0 0 18-16,0 0 2 0,0 0-14 16,0 0-7-1,0 0-5-15,0 0-20 0,0 0 4 16,-27-49 5-16,26 46-2 16,1 2 5-16,-2 1-12 15,2 0-2-15,-2 0-7 16,2 0-1-16,0 0 0 15,0 0-2-15,0 0-3 16,0 0 4-16,5 7 1 16,6 0 0-16,0-2 9 15,4 2-5-15,3 0 4 16,2-1-4-16,2 0-4 0,3-1 18 16,2-2-8-1,1 0-3-15,4-2 7 0,-2-1-12 16,2 2 5-16,-2-2-7 15,-3 1 3-15,0 1 2 16,-3-2-4-16,1 5 1 16,1-2 21-16,-1 1-12 15,2 1 3-15,0 0-14 16,-1 3 3-16,2-4 3 16,0 4-6-16,3-2 6 15,1 0 3-15,1 1-5 16,0-2-4-16,2 0 0 15,-1-1 1-15,2 2 4 16,0 0-5-16,-2-1 0 16,-2 1 2-16,1-1 1 0,-1-1-3 15,-2 0 0-15,1 1 1 16,2-3 2-16,1 3-2 16,2-3 1-16,1 1 0 15,-1 0-1-15,0-1-1 16,-3 1 0-16,-2-3 0 15,-1 2-1-15,-3-1 1 16,-3 1 0-16,-2-1 0 16,0 0 3-16,-1 1-5 15,-3-1 2-15,3 3 0 16,-3-1-1-16,1-1 1 16,1 0 0-16,-1 3 0 0,4-2 1 15,-3-1-3-15,0 1 2 16,1 0 0-16,-2 1-2 15,2-1 2-15,0 1 0 16,1-4 0-16,3 3 3 16,-2-1-4-16,4 1 1 15,0-2 0-15,-1 1-1 16,3-1 2-16,-1-1-1 16,0 0 0-16,2 0 0 15,2 0 0-15,-1 0 0 16,3 0 1-16,-1 0 0 15,0 0 3-15,0 0-4 16,-2 0 0-16,2-3 3 0,4-3-3 16,3 3 0-1,4-2 0-15,3-1 7 0,0 0-6 16,0 2-1-16,-1-2 2 16,-4 2 2-16,-3 1-6 15,-3 1 2-15,0 0 0 16,-2 1 0-16,2-1 2 15,-2 2-2-15,4-2 1 16,-3 2 2-16,4-2-5 16,-2-1 2-16,-1 3 0 15,-1 0 0-15,-1 0 0 16,-1 0 0-16,1-3 0 0,0 3 2 16,-3-2-2-1,2 0 0-15,2 1 1 0,-3-1 2 16,3 1-1-16,1-1-1 15,-2-1 2-15,1 0 4 16,-2-2-7-16,0 2 0 16,2 0 0-16,0-3 9 15,1 2-9-15,4 0 3 16,1-1 1-16,-2 1 0 16,1-1-4-16,-5-2 0 15,1 3 1-15,-1 0 2 16,-4 2-3-16,-1 0 1 15,-2 1-1-15,-1 1 8 16,-2 0-11-16,-2 0 3 16,-1-2 0-16,-3 2 3 15,-5 0-3-15,-2-2 0 0,-5 2 0 16,1 0 2-16,-4 0-2 16,-1 0 0-16,-1 0 0 15,-2 0 0-15,1-1 1 16,-1-1-1-16,4 1 0 15,0 0-25-15,2-2-20 16,-3 0-63-16,-3-4-42 16,0-2-229-16</inkml:trace>
  <inkml:trace contextRef="#ctx0" brushRef="#br0" timeOffset="32282.2443">21134 12470 277 0,'0'0'27'0,"0"0"-7"15,0 0 9-15,0 0 12 16,0 0-13-16,0 0 3 0,12 12 7 16,-11-9-13-16,4 1 18 15,-1 1-9-15,4-1-10 16,2 2-2-16,0-1-8 16,6 1-1-16,0-3 3 15,3 5-11-15,2-2 7 16,3 0-5-16,6 1-1 15,4-2 19-15,7-1 0 16,3 1-7-16,5 0-4 16,2-2-12-16,4-2 8 15,6 1-8-15,1-2 1 16,2 0 12-16,3 0-15 16,4 0 2-16,0 0-2 0,-3 0 1 15,-3 0-2-15,-2 0 1 16,1 0 0-1,-2 0 0-15,0 0 0 0,-2 0 0 16,-2 0 0-16,-2 0 2 16,-3 0-5-16,-1 0 2 15,-3 0 1-15,-2 0 2 16,-1 0-2-16,-1 0 0 16,-3 0 0-16,-2 0 2 15,-1 0-2-15,0 0 0 16,0 0 0-16,3 0 0 15,0-2 0-15,4 0 0 16,-1 0-1-16,0 0 2 0,0-1-1 16,-2-2 0-1,-1 1 3-15,1 1 3 0,-3-1-6 16,2 1 5-16,-2 1 1 16,2 0-2-16,-2 1-4 15,-1-2 0-15,0 0 1 16,0 2 3-16,0-1-3 15,1 1 1-15,0-1 4 16,0 0-1-16,-1 2-4 16,-3 0-1-16,-2 0 3 15,-4 0-3-15,0 0 3 16,-2 0-2-16,-3 0-1 16,-2 0 2-16,-1 0-2 15,1 0 0-15,-1 0 1 0,2 0 1 16,3 0-2-16,1 0 2 15,0 0-2-15,2 0 8 16,-1 0-8-16,2 0 0 16,-1 0 1-16,-2 0 7 15,0 0-7-15,-4 0 3 16,-4 0 2-16,-1 0-1 16,-7-3-5-16,-2 3 0 15,-4 0 1-15,-3 0 1 16,-1 0 1-16,-2 0-3 15,0-2 5-15,0 2 2 16,0 0-6-16,0 0-1 16,0 0 3-16,0 0-4 0,0-2 1 15,0-14-25-15,-5-10-125 16</inkml:trace>
  <inkml:trace contextRef="#ctx0" brushRef="#br0" timeOffset="38958.7843">17427 14079 338 0,'0'0'14'0,"0"0"-6"16,-94-64-8-16,61 36 4 15,1-4-8-15,-3-1-3 16,1-6-2-16,-2 3-52 16,1-3 19-16,-1 7 36 15,1-1-67-15,1 3 17 16,-2 4-7-16</inkml:trace>
  <inkml:trace contextRef="#ctx0" brushRef="#br0" timeOffset="66377.3805">15460 13875 26 0,'0'0'94'0,"0"0"-80"16,0 0 28-16,0 0 2 16,0 0-17-16,0 0 0 0,0 0-6 15,-6 0 2-15,4 0-10 16,1 0-8-16,1 0 12 15,0 0-5-15,0 0-3 16,-2 0-7-16,2 0 0 16,0 0-2-16,0 0 4 15,0 0-3-15,0 0 16 16,0 0-7-16,0 0 1 16,0 0-10-16,0 0 0 15,0 0-2-15,0 0 1 16,0 0 0-16,0 0-2 15,0 0 2-15,0 0 0 0,0 0 7 16,0 0-4-16,0 0-3 16,0 0 5-16,0 0 1 15,0 0 18-15,0 0-7 16,0 0-1-16,0 0 4 16,0 0-16-16,0 0 6 15,0 0 0-15,0 0-7 16,0 0 13-16,0 0-7 15,2 0-2-15,4 1 6 16,-2-1-11-16,4 4 14 16,-2-4-2-16,0 3-8 15,0-3 17-15,-2 2-10 16,3-2-3-16,-2 0 6 16,3 0-11-16,-1 0 15 0,5 0 1 15,0 0-12-15,0 0 13 16,4 0-13-16,-2 0 1 15,0 0 1-15,0 0-7 16,-1 0 0-16,-4 0-4 16,0 0 5-16,-3 0 2 15,2 0-7-15,-4 0 2 16,2 0 0-16,2 0 3 16,0 0-5-16,3 0 0 15,-2 4 0-15,3-1 1 16,-5 1-1-16,2 0 0 0,0-2-1 15,-4 1 3 1,1 0-4-16,-2 0 2 16,-2-3 0-16,1 1-2 15,-2 1 2-15,-1-2 0 0,0 0-2 16,0 0-7-16,0 0 2 16,0 0-11-16,0 0-16 15,0 0 3-15,0 0-15 16,0 0-10-16,0 0-16 15,0 0-35-15,0-3 20 16,0-2 36-16,-7 4-61 16,-2 1 17-16</inkml:trace>
  <inkml:trace contextRef="#ctx0" brushRef="#br0" timeOffset="66977.6502">15619 13921 101 0,'0'0'73'0,"0"0"-15"15,0 0-1-15,0 0 5 16,0 0-34-16,0 0-1 16,0 0 4-16,-79-41 7 15,70 33-12-15,-1 2-11 16,3 3 1-16,-1-1-8 16,2 3-8-16,-1-1 8 15,1 0-5-15,0 2-1 16,3-2 14-16,0 2-6 15,1 0 3-15,2 0-13 0,-1 0 3 16,1 0-1-16,0 0-2 16,0 0 2-16,0 0 5 15,0 0-4-15,0 0-3 16,0 0 2-16,0 9 2 16,0 1 17-16,0 2-14 15,0 2-1-15,0 3 8 16,0 5-8-16,0 0 15 15,0 4-1-15,0 6-8 16,0-1 14-16,0-2-20 16,0 3 4-16,0-3 3 15,0-3-10-15,0 1 2 16,0-5-5-16,1 0 1 16,1-3 7-16,1 0-7 15,-2-2 1-15,2-1 1 0,-1 0-1 16,-1-4-2-16,1 2 0 15,-2-4 0-15,1 0 0 16,-1 0 2-16,0 1-2 16,0-2 0-16,0 2 5 15,0-3-5-15,0 1 0 16,0-3 1-16,0 0-2 16,0-2 2-16,0-1-1 15,0-1 0-15,0-2-18 16,0 0-22-16,0 0-34 0,0 0-52 15,0-9-102 1</inkml:trace>
  <inkml:trace contextRef="#ctx0" brushRef="#br0" timeOffset="68651.1532">17482 13922 378 0,'0'0'101'0,"0"0"-59"16,0 0-1-16,0 0-8 15,0 0-7-15,0 0 6 16,-4 0-14-16,4 0 13 16,0 0 1-16,0 0-6 0,0 0 7 15,0 0-15-15,0 0-1 16,0 0 6-16,0 0-21 15,0 0 6-15,0 0-4 16,0 0-3-16,0 0 16 16,6 0 0-16,3 0-2 15,3 0-2-15,3 0-12 16,4 0 5-16,-1 0-6 16,4 0 1-16,2 0-1 15,-2 0 0-15,-2 0 0 16,-1 0 0-16,-2 0 2 15,-2 0-3-15,-2 2 1 0,-4 0-1 16,-3 1-2 0,-3-2 3-16,-1 2 0 0,-1-3-1 15,-1 1 5-15,0 1-5 16,0-2 1-16,0 2 0 16,0-1 0-16,0 1 0 15,0 1 0-15,0 1 1 16,0-1 2-16,0 1-4 15,0-4 1-15,0 3 0 16,0-3 0-16,0 2 0 16,0-2 0-16,2 0 0 15,-2 0 3-15,0 1-3 16,0 3 0-16,0 1 2 16,0 0 11-16,0 0-13 15,0 2 1-15,0 3 1 0,0 1 1 16,0 6-4-16,0 0 1 15,0 3 0-15,0 2 0 16,0 1 0-16,0 4 0 16,0-2 0-16,0 1 3 15,0 1-5-15,4 0 2 16,1 2 0-16,0-1 1 16,1 0-1-16,0-2 0 15,2 0-1-15,1-1 2 16,-2-1-1-16,-1-3 0 15,0-4 1-15,-1-2-2 16,-1-3 1-16,2 0 0 0,-3-2 0 16,0-3 1-1,-2-1-1-15,1-2 0 0,-2 0 0 16,2-1 0-16,-1-2 0 16,-1 2 0-16,0-2 5 15,0 1 0-15,0 0-5 16,0-1 0-16,0 1 3 15,0-2-2-15,0 0-1 16,0 0-1-16,0 0 1 16,0 0-34-16,0 0-31 15,3 0-66-15,-3-5-140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28:20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13166 13442 125 0,'0'0'47'0,"0"0"20"0,0 0 1 15,0 0-18-15,0 0-13 16,-90 44-23-16,74-39 8 15,5 1-10-15,-3 2 6 16,-1-2-3-16,-2 3-4 16,1 0-4-16,-2 3-7 15,3 1 1-15,0 1 0 16,-3 1-1-16,3 0 0 16,0 4-1-16,-1-1 2 15,7 2-1-15,-3 1 0 16,3 2-6-16,0 2 5 15,0 1-5-15,0 3-1 16,3 0 7-16,0 4-5 16,2 2 4-16,-1 6 1 0,1 3 0 15,3-1-1-15,-1 3 1 16,2-5 0-16,0-3 1 16,0-1 4-16,0-5-5 15,0-4 0-15,0-1 1 16,6-3-2-16,1 0 2 15,2-1-1-15,2-2 3 16,4 0-1-16,0-1-2 16,1-1 0-16,-1 1 0 15,3-1-1-15,-1 3 1 16,2-3 0-16,0 2 0 0,2-1 0 16,0 0 0-16,1 4 0 15,-3-5-4-15,-2 3 4 16,1-1 0-16,-3-1 1 15,4 2-1-15,-1-3 0 16,4 0-2-16,1-4-2 16,0-1 4-16,3-1 0 15,-2-4 4-15,3-4 3 16,0 0-7-16,1-1 2 16,0-1-2-16,2 3 5 15,0-4-5-15,0 0 0 16,-1-2 6-16,3 0-6 15,2 0 7-15,1 0 0 16,-1 0 0-16,0 0 2 0,3 0-9 16,-2 0 21-16,0 0-19 15,0-3 14-15,-2 2 3 16,0-2-15-16,-4 0-1 16,0 3 3-16,-6-3-5 15,-2 0 3-15,-4 2-4 16,-4-4 0-16,1 1 4 15,-4-2-2-15,2-1-2 16,-2 2 0-16,2-4 3 16,2-1-2-16,3-2 0 15,5-1 1-15,6-2-1 16,9-1 0-16,5 0 41 16,3 1-30-16,1 3-11 0,-1 0 0 15,-2 5-1-15,-4 5 0 16,-5 2-2-16,-1 0 0 15,-3 0 1 1,-2 4 1-16,-3 3-7 0,-2 0 7 16,-7-2 3-16,-3-2-2 15,-2 0-1-15,-3-2 1 16,-2-1-1-16,-2 0 0 16,0 0 1-16,2 0-1 15,3 0 0-15,6 0 1 0,0-4-3 16,4-6 2-1,4-2 0-15,1-3-1 0,4 3-7 16,2 3 2-16,1 2-8 16,1 1 14-16,-4 2 0 15,-1 1-47-15,-3 2 47 16,-5-3 1-16,-1-3 4 16,0 1-2-16,-3-5 4 15,1-3 3-15,-2-3-6 16,0-2 3-16,-2-5 3 15,-2-3 3-15,-3-1 2 16,-4-5 11-16,0-1-13 16,-3 0 7-16,0 1 3 15,0 2-5-15,0 3-18 0,4 0 22 16,1-1-21-16,1 4 1 16,4 1 1-1,-4 5 0-15,2 4-3 0,-2 2-5 16,1 1 4-16,-1 3 1 15,0-3-2-15,1 2 2 16,0-3 0-16,1-1 1 16,-2-3 5-16,0-3-5 15,-3 1-1-15,-1-2 0 16,-2 0 1-16,0 1 9 16,0-1 4-16,-9 1 0 15,-7-2 1-15,-1 1-15 16,-5-3 17-16,-2 2-16 15,0 2-1-15,-5-2 0 16,-1 3 0-16,2-2 7 0,-2-1-7 16,4 2 0-16,0-2 2 15,3 3-2-15,3 0 5 16,-1 1-6-16,3 1 1 16,0 3 0-16,1 2 0 15,-3 3-11-15,-1 3 11 16,-3 3 3-16,-4 3-3 15,-5 0 6-15,-6 0-2 16,-4 6-1-16,-3 8 7 16,-3 1-8-16,-3 2 4 0,-1-2-6 15,1-1 3 1,5-4-5-16,8-7 2 16,6-3-3-16,9 0-5 0,9-18-11 15,7-6-45-15,8-7 38 16,0-2-3-16,3-3 16 15,8 3 5-15,-2 6 4 16,-4 4-1-16,-5 8 3 16,-2 2-2-16,-18 2 5 15,-13 8-1-15,-8 3 58 16,-7 0-56-16,-7 0 14 16,-3 10 14-16,-3-3 6 15,2 5-28-15,4-2-7 16,6 1 9-16,4 0 7 15,8-3-17-15,3-2 1 0,5 2 3 16,7-2-4-16,5-3 0 16,3 0 0-16,3 2 1 15,-1-3-4-15,5 0 3 16,-1 1 0-16,-1-1-4 16,1 1-2-16,-3 4-4 15,-4-2 5-15,0 2-9 16,-3 1 8-16,2 1-5 15,-2 1 11-15,1-1-2 16,1 3-9-16,3 1-4 16,-4-1-3-16,4 1 16 15,-2-1 1-15,3-1 1 16,-1 1 0-16,5-3-1 0,1-3 0 16,2 1 1-16,2-3-2 15,0 0-8-15,-1 2 5 16,1 2-18-16,1-1-1 15,1 2 3-15,-2 0-17 16,0 2-8-16,1 0 23 16,1 0-131-16,-1-2 25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29:40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19219 10176 317 0,'0'0'15'0,"0"0"-14"16,0 0-1-16,0 0-16 15,0 0 16-15,0 0 0 16,0 0-3-16,0 0 0 16,-42-29 0-16,39 26 0 0,3 1-7 15,-2-3 2-15,2 3 4 16,0-3 4-16,0 0-7 15,0-2 7-15,0 1 6 16,0 0 7-16,0 1 22 16,0 0 5-16,0 1-10 15,2-1 7-15,5 2-1 16,1-4-2-16,2 2 4 16,4 0-15-16,-1 0 9 15,5 0-15-15,0 2-7 16,1-1 7-16,1 1-5 15,2-1-3-15,-2 4 6 16,-1-3-15-16,-3 1 2 0,-1 2-2 16,-3 0 3-16,-6 0-6 15,3 0 3-15,-3 0-4 16,-2 0 3-16,-1 0-27 16,1 0-21-16,-4 0-72 15,0 0-160-15</inkml:trace>
  <inkml:trace contextRef="#ctx0" brushRef="#br0" timeOffset="270.8433">19239 10215 519 0,'0'0'87'16,"0"0"-87"-16,0 0 1 16,0 0 5-16,0 0 5 15,0 0 4-15,71-19 9 16,-48 11-16-16,3-1 7 16,-1 3-15-16,-2-1 4 15,-1 3-9-15,0 2-6 16,-4-1-102-16,-1-2-210 15</inkml:trace>
  <inkml:trace contextRef="#ctx0" brushRef="#br0" timeOffset="1231.8377">21280 8482 16 0,'0'0'234'0,"0"0"-134"0,0 0 0 15,0 0-15-15,14 97-9 16,-6-54-24-16,-2 1-14 16,2 5 13-16,2-1-28 15,-2-3-9-15,-1-6-12 16,1-3 3-16,-1-8 1 15,-3-7-6-15,-1-3 1 16,-1-7 1-16,-2-2-1 16,0-5-1-16,0-2 0 15,0 0-8-15,0 1-4 16,0 0-44-16,-6-1-51 16,-7-2-140-16</inkml:trace>
  <inkml:trace contextRef="#ctx0" brushRef="#br0" timeOffset="1479.9757">21288 8903 397 0,'0'0'82'16,"0"0"-43"-16,0 0-37 15,0 0 14-15,0 0 11 16,0 0 3-16,26-5-1 0,-17 5-19 16,0 0-6-1,0 0-1-15,-1 2-3 0,-1 1-16 16,-1 2-54-16,-5 0-106 16</inkml:trace>
  <inkml:trace contextRef="#ctx0" brushRef="#br0" timeOffset="1915.263">21259 8821 414 0,'0'0'224'0,"0"0"-211"16,0 0-4-16,0 0-9 15,0 0 18-15,85-14-12 16,-52 4-4-16,3 0 6 15,1 0-6-15,-1 1 9 16,0 1 4-16,-5 2-12 0,-1 1 12 16,-6 0-14-16,-5 4-1 15,-3-1 1-15,-5 2-1 16,-2 0 0-16,-6 0-1 16,-3 0-9-16,1 0 9 15,-1 0-2-15,0 2-1 16,2 1-26-16,1-1-59 15,-2-2-67-15,-1 0-94 16</inkml:trace>
  <inkml:trace contextRef="#ctx0" brushRef="#br0" timeOffset="2206.0956">21698 8495 653 0,'0'0'28'16,"0"0"-28"-16,0 0 12 15,0 0 5-15,-17 81 6 16,17-54 8-16,0 2-10 16,10 4 10-16,1-2-20 15,1 2-5-15,1-4 4 16,-1 0-7-16,-2-5-3 15,-3 1 0-15,-3-4-9 16,-4-4 2-16,0-1-45 0,0-3-15 16,0-2-2-16,-7-5-100 15,-5-3-182-15</inkml:trace>
  <inkml:trace contextRef="#ctx0" brushRef="#br0" timeOffset="2665.8323">22072 8528 559 0,'0'0'24'16,"0"0"-3"-16,0 0 13 16,0 0-21-16,0 0 15 15,0 0 0-15,0-14-5 16,0 14 11-16,0 0-6 16,0 9-16-16,-6 8 11 15,-3 7-19-15,0 1 18 16,0 6-9-16,0-2-11 15,3 1 13-15,0 1-1 0,3-3-10 16,3-3 6 0,0-3-9-16,0 0-1 0,0-1 0 15,12-3-1-15,3-1-3 16,1-6 4-16,1-2-1 16,2-6-12-16,0-3 8 15,0 0-14-15,-2 0-15 16,-1 0-45-16,-5 3-3 15,-6-2-76-15,-5 0-202 16</inkml:trace>
  <inkml:trace contextRef="#ctx0" brushRef="#br0" timeOffset="3016.2527">22253 8665 395 0,'0'0'229'16,"0"0"-214"-16,0 0-8 16,0 0-3-16,0 0 10 15,0 0 17-15,26 0 8 16,-14 8 14-16,2-2-19 0,-1 3-11 15,2-2-2 1,0-1-21-16,1 0 6 0,1 2-6 16,-1-4 4-16,-2 1-4 15,-3-3 0-15,-2-1 0 16,-1 1-6-16,0-2-2 16,-1 1-18-16,-3-1-21 15,2 0-52-15,-1 0-31 16,-1 0-112-16</inkml:trace>
  <inkml:trace contextRef="#ctx0" brushRef="#br0" timeOffset="3308.0883">22454 8577 609 0,'0'0'41'0,"0"0"-13"16,0 0 0-16,0 0-23 16,0 0 9-16,0 0 10 15,-45 58 5-15,41-37 2 16,1-1-27-16,-3 3 3 16,1 0-7-16,-1-5 6 15,0 0-7-15,2-2 1 16,-2-3 0-16,1-1-3 15,1-3-11-15,0-3-16 0,2-4-38 16,1-2-25 0,1 0-71-16</inkml:trace>
  <inkml:trace contextRef="#ctx0" brushRef="#br0" timeOffset="3600.9193">22597 8433 134 0,'0'0'551'0,"0"0"-514"16,0 0-36 0,0 0 23-16,0 0 26 0,0 0-10 15,58 85 0-15,-43-50 16 16,2 5-38-16,-1 4 3 15,1 0-16-15,-4-1-5 16,-3-7 8-16,-4-2-8 16,0-4-15-16,-5-7 7 15,-1-3-63-15,0-3-31 16,-16-3-56-16,-10-2-324 16</inkml:trace>
  <inkml:trace contextRef="#ctx0" brushRef="#br0" timeOffset="4328.0687">20976 9157 383 0,'0'0'130'16,"0"0"-64"-16,0 0 8 15,0 0-19-15,0 0-3 16,0 0-25-16,-11 0-21 15,23 0-1-15,13 3 48 0,10-3-11 16,11 0 2 0,8 0-31-16,4 0 7 0,5 0-15 15,5 0 0-15,1 0-1 16,4 0-4-16,3-3 1 16,-3 3 0-16,3-2 2 15,3-1-3-15,5 2 12 16,1-2-11-16,0 2 10 15,-6-1-8-15,-2 1 0 16,-3 0 15-16,-2-2-16 16,-4 0 11-16,-6-2-13 15,-5 1 5-15,-8-1 4 16,-6-1-6-16,-7 0-2 16,-12 2 9-16,-7-1-7 0,-9 2-3 15,-2 3 0-15,-1-3 2 16,-1 0-3-16,3 2 1 15,-1-1-10-15,1 1 0 16,-3-1-35-16,-1 2-7 16,0 0-43-16,-3 0-119 15,0 0-215-15</inkml:trace>
  <inkml:trace contextRef="#ctx0" brushRef="#br0" timeOffset="5985.9082">21028 9685 583 0,'0'0'17'0,"0"0"-17"0,0 0 28 16,0 0-3-16,0 0 11 15,95-39-24-15,-68 15 9 16,-3-1 6-16,-3-4-24 15,-5 0 8-15,-7 2-3 16,-6 4-6-16,-3-1-3 16,0 4 7-16,-6 3-6 15,-8 5 13-15,-3 5-2 16,-2 7 1-16,2 0-12 16,-4 9 6-16,2 9-12 15,4 7 6-15,-1 3 0 16,7 1 2-16,4 7 4 15,4 0-6-15,1-2 0 0,0 2 0 16,9-3-4 0,5-3-8-16,3-4 2 0,2-3 7 15,2-6-12-15,0-3 10 16,1-7-1-16,4-6-4 16,-1-1 7-16,2 0 5 15,-1-1-2-15,-4-9 0 16,-1-1-6-16,-5 1 4 15,-3 0 2-15,-5 1 0 16,-5 4 10-16,-3 2-8 16,0-2 9-16,0 1 16 15,0 1-20-15,0-1 18 0,-5 1-5 16,2 2-5 0,2 0 17-16,-1 1-18 0,2 0-4 15,-1 0-10 1,1 5-1-16,0 9 1 0,0 2 5 15,3 0-3-15,11-5-2 16,3-1 1-16,5-5-1 16,0-5 0-16,1 0 5 15,1 0 1-15,-2-9-6 16,-5-5 1-16,-2-4 9 16,-5-2-9-16,-5 1 1 15,-5-2-2-15,0-1 6 16,0 2-6-16,-8 3 0 15,-9 1 2-15,-1 3-1 16,-2 4 4-16,-2 6-5 0,-2 3 0 16,-3 0 2-16,-1 3-5 15,1 11-5-15,8 1-25 16,5 0-33-16,10-1-79 16,4-2-49-16</inkml:trace>
  <inkml:trace contextRef="#ctx0" brushRef="#br0" timeOffset="6624.1049">21766 9607 506 0,'0'0'54'15,"0"0"0"-15,0 0-19 16,0 0-14-16,0 0-18 16,0 0 13-16,-72 3 6 15,55 4-1-15,0-3 19 16,1 1-24-16,2 3 1 16,0-2-4-16,0 3-11 15,1 1 2-15,4-1-4 16,1 2 2-16,5 0 1 15,1-2 1-15,2 2-3 0,0-2-1 16,0-2-3-16,13-1 3 16,2-2 0-16,3-4 0 15,1 0 7-15,-1 0-3 16,0-4-1-16,-3-4 6 16,0-2-6-16,-5 3 8 15,-4 2 7-15,-1 2-1 16,-5 3 12-16,0 0-22 15,2 0 0-15,1 0-7 16,3 12 5-16,0 10 6 16,4 5-7-16,-2 6-3 15,0 2 3-15,-5 3-4 16,-3 2 0-16,0-1 0 0,-2-2 4 16,-10-3-4-1,-6-7 0-15,1-2 5 16,0-6 4-16,2-5-4 0,2-8-1 15,2-4 4-15,-1-2-4 16,0 0 2-16,-1-14-6 16,3-6 3-16,2-4-6 15,2-1-9-15,3 0 2 16,3 4 1-16,0 3-33 16,0 1-27-16,9 4-72 15,2 0-93-15</inkml:trace>
  <inkml:trace contextRef="#ctx0" brushRef="#br0" timeOffset="7149.8103">21956 9813 639 0,'0'0'51'0,"0"0"-42"15,0 0 26-15,0 0-25 16,0 0-8-16,0 0 0 0,47 0 2 16,-28 4-3-16,0 0 22 15,1 0-10-15,-3 3-1 16,-4-3-11-16,-5 4-1 15,-5 3-4-15,-3 3 2 16,0 3 2-16,0 2 9 16,-12 1-6-16,-7 2-2 15,-2-2-1-15,0-4-4 16,-2-2 3-16,3-4-1 16,1-3 2-16,8-4-1 15,3-3 1-15,2 0-1 16,6 0 1-16,0 0-24 15,0-6 5-15,0-2 17 0,12 2 2 16,4-2-1 0,1 1 2-16,1 2 0 0,3-2 6 15,-2 2-5-15,4 1 4 16,0-1-5-16,1 0 3 16,-1-1-5-16,-2 0 1 15,-1 1-23-15,-2-5-52 16,0-2-127-16,-3-3-126 15</inkml:trace>
  <inkml:trace contextRef="#ctx0" brushRef="#br0" timeOffset="7651.2599">22441 9581 516 0,'0'0'237'0,"0"0"-202"16,0 0-29-16,0 0 12 15,0 0 9-15,0 0-15 16,13 70-1-16,-4-47 25 16,4 2-16-16,2 0-5 15,2 0-15-15,-1-5-15 16,-4-3 12-16,0-9 1 15,-5-3-9-15,-2-3 8 16,-2-2-5-16,0 0 8 0,-2 0 14 16,1-12-11-16,-2-5 1 15,0-2-4-15,0-5 1 16,0-1 1-16,0 1 0 16,2 1-2-16,5 3 2 15,0 2 5-15,4 1-7 16,2 0 2-16,2 2 0 15,3 1 6-15,-2 0-7 16,5 1 2-16,1 2 8 16,2-1-10-16,2 0 15 0,4-1-6 15,0 4-10 1,-2 1 5-16,-1 2-5 16,-8 3-2-16,-7 1-6 0,-3 2-32 15,-8 0-38-15,-1 0-54 16,0 8-17-16,-10 6-93 15</inkml:trace>
  <inkml:trace contextRef="#ctx0" brushRef="#br0" timeOffset="9091.2889">20431 10338 360 0,'0'0'55'0,"0"0"-44"0,0 0 23 16,0 0 1-16,0 0 1 15,0 0 2-15,-61-3 10 16,58 3-10-16,3-2 14 15,0 2-9-15,0 0-2 16,0-2-8-16,0 2-30 16,0 0-2-16,0-3 2 15,12 1 10-15,6-5 15 16,4 2-14-16,1-2 16 16,4-3-6-16,3 3-7 0,-1-2 20 15,3 0-11-15,1 5-6 16,-2-1-1-16,-1 0-19 15,0 4 9-15,-4-2-9 16,1 3 0-16,-2 0-1 16,-1 0 1-16,1 0 0 15,0 0 0-15,3 0 2 16,6 3-2-16,6 0 15 16,2-2-13-16,3 1 3 15,1-2-3-15,3 0-2 16,1 0 1-16,3 0 2 15,2-2-3-15,-1-1 0 0,-1-1 0 16,0 1 2-16,1 1-2 16,-1 1 0-16,-3-1-1 15,-1 0 6-15,0-1-6 16,-1 3 1-16,7-2 0 16,5 0-5-16,-1 2 11 15,3-1-6-15,-6 1 0 16,-4 0-1-16,-2 0 1 15,0 0 0-15,0 0 0 16,3-3 7-16,3 1 2 16,-1-2-6-16,-2-1 6 15,0 5-4-15,2-3-3 16,0-1-2-16,2 2 2 16,-2-1 6-16,1 0-7 15,-2 3 0-15,0-1 4 0,-2 1-1 16,-2 0-4-16,2 0 0 15,3 0 4-15,1 0-1 16,2 0-2-16,-2 0 0 16,-4 0 2-16,2 0-2 15,-1 0-1-15,2 0 0 16,3 0 1-16,1 0 3 16,3 0-3-16,-5 0 4 15,0 0-1-15,-5 0 2 16,-4 0-6-16,-3 0 0 0,-5 1 3 15,0 2 9 1,-4 0-8-16,-3-1 2 0,-3 1 4 16,-7-2-6-16,-3-1 1 15,-4 0-2-15,-7 0-3 16,-3 0 17-16,-4 0-16 16,0 0 4-16,-2 0 7 15,0 0-7-15,0 0 2 16,0 0-4-16,0 0 1 15,0 0 0-15,0 0-4 16,0 0 0-16,0 0 0 16,0 0-30-16,0 2-17 15,0-2-30-15,0 1-80 16,-19-1-117-16</inkml:trace>
  <inkml:trace contextRef="#ctx0" brushRef="#br0" timeOffset="10951.7837">21294 10685 529 0,'0'0'40'0,"0"0"11"16,0 0 11-16,0 0-11 15,0 0 0-15,0 0-6 16,0 0-18-16,-9-42 5 16,9 38-9-16,0 0 2 15,0 0 10-15,0 2-17 16,0 1 2-16,0 1-11 15,0 0-9-15,0 0 11 0,0-2-11 16,0 2 1-16,0 0 2 16,0 0 3-16,0 0-6 15,0 0 4-15,0 0-4 16,0 0 15-16,0 0-8 16,0 0-5-16,3 2-2 15,8 13 3-15,3 2-1 16,2 7-2-16,-2 2 6 15,0 2-10-15,-3 3 9 16,-2 5-3-16,-1 3-2 16,-4 2 2-16,-4 2-5 15,0 4 1-15,0-5 2 16,-7-5 2-16,-4-4-2 16,2-8 0-16,-3-6 0 0,3-4 0 15,2-5 0-15,-4-3-4 16,4-2-8-16,-1-5 12 15,-1 0-9-15,1 0-1 16,0 0 5-16,0-4-23 16,4-3 17-16,1 1-5 15,1-3-7-15,2 2 21 16,0-3-12-16,0 2 10 16,6-2 1-16,8 3 0 15,4 0 3-15,0 1 0 16,4 2 0-16,0-1 2 15,4 3-2-15,-1-1 7 0,1 0 11 16,1 0-10 0,1 0 11-16,-1-1-3 0,1 3-6 15,-4-1 9-15,-5 2-8 16,-2 0 3-16,-5 0 4 16,-4 0-15-16,-3 0 0 15,-1 0-3-15,-1 4 5 16,2-1 0-16,0 1-5 15,0-1 1-15,0-1-1 16,1-1-10-16,1-1-14 16,2 0-39-16,2 0-87 15,-4-1-186-15</inkml:trace>
  <inkml:trace contextRef="#ctx0" brushRef="#br0" timeOffset="11464.3331">22229 10590 224 0,'0'0'356'0,"0"0"-323"15,0 0 24-15,0 0 3 16,0 0-17-16,0 0-15 15,-51 10-4-15,33 9 15 16,2 9-3-16,2 2-9 16,2 7 9-16,3 5-18 15,6 2-3-15,3 5 7 16,0 1-21-16,0-1 8 16,12-2-4-16,0-5-3 0,6-6 9 15,-3-8-11 1,3-7 2-16,0-6 0 0,0-5 0 15,-2-6-4-15,0-1 2 16,-2-3-12-16,-1 0 1 16,-2 0-63-16,-4 0-54 15,2 0-42-15,-4-7-146 16</inkml:trace>
  <inkml:trace contextRef="#ctx0" brushRef="#br0" timeOffset="12076.9815">22451 10686 787 0,'0'0'75'15,"0"0"-9"-15,0 0-5 16,0 0-22-16,0 0-39 16,0 0 2-16,3 12 9 15,0 11 10-15,3 7 3 16,1 2-12-16,3 1-9 16,1 1 12-16,-2-2-14 0,3 0 0 15,-3-4-1-15,-1-3 2 16,-1 0-2-16,-1-5 0 15,-2-4-6-15,1-4 3 16,-2-5 3-16,0-1 0 16,-2-3-4-16,1-2-5 15,-2 1-3-15,0-2-4 16,1 0-6-16,-1 0 20 16,3 0-10-16,0-2 12 15,3-8-7-15,2-4 7 16,1-1-3-16,2-4-8 15,1-2 8-15,2 0 1 16,2 0 2-16,3-1 0 0,0 1 2 16,1 1 3-16,1 0-5 15,0 3 2-15,2-2 0 16,2 4 16-16,0-1-13 16,-2 3-2-16,-1-2 4 15,-1 4-5-15,-8 4-2 16,-2 2 0-16,-5 0-1 15,-5 5-5-15,-1 0 5 16,0 0-14-16,0 0-19 16,0 0-65-16,-4 10-70 15,-14-1-51-15</inkml:trace>
  <inkml:trace contextRef="#ctx0" brushRef="#br0" timeOffset="12407.791">22751 10897 690 0,'0'0'73'16,"0"0"-31"-16,0 0 18 15,0 0-5-15,0 0-21 16,0 0 1-16,71 53 11 15,-53-42-15-15,3 0 2 0,-3-1-5 16,-3 0-27-16,0-3 6 16,-5-1-7-16,1 1 7 15,-4-2-9-15,-3-1 2 16,0 0 0-16,-3-2-7 16,2-1-9-16,-1 0-2 15,-2-1-29-15,1 0-45 16,-1 0-80-16,0 0-57 15,0-1-248-15</inkml:trace>
  <inkml:trace contextRef="#ctx0" brushRef="#br0" timeOffset="12803.2499">23073 10606 502 0,'0'0'199'16,"0"0"-137"-16,0 0-33 16,0 0 24-16,0 0-20 15,0 0-12-15,61 45 34 16,-45-15-13-16,2 0-4 15,2 3-3-15,0 2-30 16,-1 3 11-16,-2-2-16 0,-2 2 8 16,-1-3-3-16,-4-6-5 15,-4 2 0-15,-3-3 19 16,-1-5-19 0,-2 0 11-16,0-3-11 0,0-2 2 15,-2-1 0-15,-7-3-1 16,0-3 0-16,1-3-1 15,3-3-37-15,-1-4-49 16,-3-1-103-16,-3 0-224 16</inkml:trace>
  <inkml:trace contextRef="#ctx0" brushRef="#br0" timeOffset="32766.9774">25707 9948 193 0,'0'0'76'0,"0"0"-27"15,0 0 9-15,0 0 12 16,0 0-21-16,0 0 16 16,0 0-2-16,0 0-36 15,1-29 18-15,-1 27-10 16,0-1-5-16,0 1 8 15,0 1-19-15,-1 0 6 16,1 1 8-16,-2-2-26 16,1 2 17-16,-4 0-11 0,0 0-5 15,-6 0 1 1,-2 7-9-16,-7 9 0 0,-5 3 0 16,0 4 3-16,-5 4-3 15,-3 4 0-15,0 0 0 16,-1 2 0-16,1-2 0 15,3-3 0-15,2-6 0 16,4-2 2-16,4-4-2 16,4-6 0-16,3-1 0 15,4-5 0-15,3-2 2 16,3 0-2-16,1-1 0 16,2-1-1-16,0 1-3 15,0-1 4-15,0 0-12 16,0 3 6-16,0 1-21 15,0 1 25-15,9 0-1 0,5 0 3 16,-2 2 0 0,5-2 0-16,2 2 2 0,1 2 2 15,3 1 2-15,-2 0 2 16,0 3 2-16,-2-1-8 16,-3 0 15-16,-1 0-14 15,-3 0-3-15,1-3 23 16,-4 1-20-16,1-1 8 15,-4-4-1-15,-1 1-4 16,1-2 3-16,0 1-8 16,0-2 1-16,2 1 2 15,2-3-3-15,-2 1-1 0,-1 0 0 16,2 1-8 0,-3-2 7-16,-2 2-27 15,1 0-35-15,-2 4-72 0,-3-1-47 16,-3-1-231-16</inkml:trace>
  <inkml:trace contextRef="#ctx0" brushRef="#br0" timeOffset="33399.2095">25192 10493 153 0,'0'0'15'16,"0"0"-11"-16,0 0 3 15,0 0 14-15,0 0-11 16,0 0 12-16,2-20 13 0,2 16-9 16,-1 2 9-16,2 2 9 15,-3 0 0-15,-1 0 6 16,-1 0-14-16,0 0 11 15,0 0-11-15,3 0-10 16,-2 0 9-16,4 0-1 16,1 0 22-16,1 9-13 15,2 4-13-15,3 1 12 16,0 2-20-16,6 4-7 16,0-1 16-16,4 1-20 15,2-2 5-15,0 0-4 16,0-1-10-16,-3-1 12 15,0-3-7-15,-1 1-3 16,-3-3 17-16,-2-2-17 0,-5 0 10 16,-2-5-11-16,-2 0 2 15,-1-1 4-15,-2-2-8 16,0 2 1-16,0 0 2 16,2-1-4-16,1-1-3 15,3 1-7-15,1-1-68 16,2-1-122-16,2 0-207 15</inkml:trace>
  <inkml:trace contextRef="#ctx0" brushRef="#br0" timeOffset="34537.229">26408 10539 486 0,'0'0'164'16,"0"0"-159"-16,0 0 9 16,0 0 34-16,0 0-10 15,0 0-7-15,0-17-11 16,5 6 39-16,-1-3-36 16,2-5-13-16,3-3 16 15,1-4-5-15,4-3-17 16,-2-5 15-16,0-2-17 15,1-3-1-15,-2-2-2 0,-1-3 8 16,2 3-2-16,-3 4-5 16,-1 3 5-16,-1 4 15 15,-4 5-13-15,0 8 17 16,-2 5-2-16,-1 1-21 16,0 8 12-16,0 0-7 15,0-1-6-15,0 4 8 16,0 0-8-16,0 0 0 15,0 0-1-15,0 0-11 16,0 0 10-16,0 0-6 16,2 0 8-16,1 9-5 15,0 3 7-15,0 1-2 16,0 3 0-16,4 4-1 16,-3 2 1-16,1 6 0 15,1 2 0-15,-1 3 5 0,-1 1-3 16,2 3-2-16,-2-1 0 15,1-2 1-15,-4-1-1 16,2-2 0-16,-1 1 0 16,-1-2 1-16,2 0 0 15,-1 0-1-15,1-1 0 16,-2 0 1-16,-1-2-3 16,2 0 2-16,-2-1 0 15,0-2 0-15,0-2 0 16,0-3 0-16,0-1-1 15,0-4 4-15,0-2-4 16,0-1 1-16,0-1 0 0,-2-4 4 16,2-2-1-16,0-2-3 15,0-2 0-15,0 2 5 16,0-2-1-16,0 0-2 16,0 0-2-16,0 0 9 15,0 0-9-15,0 0 0 16,0 0-2-16,0 0-34 15,0-4-46-15,0-3-188 16</inkml:trace>
  <inkml:trace contextRef="#ctx0" brushRef="#br0" timeOffset="42297.1069">22391 13300 706 0,'0'0'59'16,"0"0"-51"-16,0 0 2 15,0 0 2-15,0 0-7 16,0 0-4-16,0 0 11 16,-7-73-9-16,7 54 18 15,0 0 4-15,0-5 13 16,1-1-18-16,10 0-3 16,1-3-14-16,4-1-3 15,2 4 0-15,3-1 0 16,1 5-1-16,-1 6-3 15,2 0 6-15,-4 7-3 0,0 4 1 16,-1 4-8-16,-2 0 2 16,-1 9 3-1,0 10-7-15,-3 6 8 0,-3 2 0 16,-1 4 0-16,-1 3-8 16,-4-5-5-16,-1-1-1 15,-2-6 2-15,0-5-20 16,0-6 20-16,0-6-10 15,1-2 5-15,-1-3 14 16,0 0 5-16,0 0 3 16,0 0 3-16,0 0-5 15,0-2-1-15,0-4 0 16,0 1 0-16,0-5-1 16,2-3-15-16,8-4 15 15,5-1 1-15,3-3 1 0,4 2 7 16,1-1-4-16,3 2 10 15,0 3 13-15,-2 1-14 16,-3 5 16-16,-5 6-4 16,-3 1-19-16,-3 2-6 15,0 0 0-15,-1 11 0 16,1 9 12-16,2 10-11 16,-4 6 18-16,-1 7-16 15,-1 6-3-15,-2 4 5 16,-1 1-5-16,-3 2 0 15,0 2 0-15,0-1 0 16,0-4 4-16,0-3-4 16,0-8 2-16,0-8-1 0,0-5 0 15,-3-9-1 1,-1 0 0-16,0-3 7 0,1 0-8 16,1-2 1-16,-1-2 0 15,2 0-5-15,-1 0 5 16,1 1-10-16,-4 1-26 15,0 0-57-15,-3 2-18 16,0-5-92-16</inkml:trace>
  <inkml:trace contextRef="#ctx0" brushRef="#br0" timeOffset="42582.9387">23432 13246 755 0,'0'0'135'16,"0"0"-86"-16,0 0-32 15,0 0 40-15,0 0-56 16,0 0-1-16,-9 0-17 16,9 0-37-16,0 0-29 15,9-3-33-15,0-4-107 0</inkml:trace>
  <inkml:trace contextRef="#ctx0" brushRef="#br0" timeOffset="43115.3844">24312 13240 777 0,'0'0'0'15,"0"0"-6"-15,-3-98-3 16,5 60 9-16,8 2-8 16,1 5-6-16,-4 6 14 0,-2 6 13 15,-2 9 6 1,-3 7-2-16,0 1 13 0,0 2-30 16,0 0 0-16,0 17 3 15,0 8 2-15,0 10-2 16,0 6 1-16,0 6-3 15,0 3 8-15,0 1-7 16,0 0 17-16,0-3 5 16,0-8-22-16,0-5 5 15,0-6-7-15,0-10-10 16,3-6-3-16,4-4-76 16,0-8-47-16,-1-1-154 0</inkml:trace>
  <inkml:trace contextRef="#ctx0" brushRef="#br0" timeOffset="43534.1444">24618 13191 880 0,'0'0'25'0,"0"0"-14"15,0 0 4-15,-46 72 5 16,42-38-20-16,4 1 6 0,0 0-12 16,0-3 6-16,16-9 0 15,4-5-5-15,5-5-19 16,5-8-4-16,1-5 2 16,6 0-61-16,-1-20 73 15,0-7 7-15,-4-5-20 16,-6-3 27-16,-10 2 17 15,-4 0 16-15,-10 2 0 16,-2 1-1-16,0-2 30 16,-18 6-19-16,-3 0-30 15,-9 6 24-15,-3 6-32 16,1 7 9-16,-6 7-9 16,1 0 0-16,1 14-10 15,0 10-1-15,6 1-21 0,6 1-1 16,8-3-40-16,15-6-69 15,1-6-29-15</inkml:trace>
  <inkml:trace contextRef="#ctx0" brushRef="#br0" timeOffset="44004.8739">25075 13078 701 0,'0'0'9'15,"0"0"2"-15,0 0-6 16,0 0 14 0,0 0-4-16,0 0-2 0,-35 89 20 15,35-69 5-15,8 1-37 16,8 0 4-16,2 1-5 15,3-2 2-15,1-6-7 16,1-2-4-16,2-1 4 16,0-5-3-16,2-3-34 15,-3-3-32-15,-3 0 65 16,-3-3 8-16,-3-7 1 16,-5-3 10-16,-2-4 2 0,-4-2 22 15,-4-2-28-15,0-3 16 16,0-1-10-16,-9-5-9 15,-8 1 11-15,-6-1 22 16,-6 4-14-16,-3 4-17 16,-5 5 17-16,-1 8-6 15,1 4-4-15,-2 5-10 16,5 2-4-16,5 15-5 16,10 0-47-16,12 2-34 15,7-4-33-15,0-4-171 16</inkml:trace>
  <inkml:trace contextRef="#ctx0" brushRef="#br0" timeOffset="44452.3139">25858 13115 524 0,'0'0'147'15,"0"0"-73"-15,0 0 10 16,-72 81-22-16,56-56-24 16,-2 0-34-16,4 0 6 15,1 1-10-15,3-4 4 16,5-3-10-16,2-4 6 15,3-5-13-15,0-6-21 16,0-1-7-16,0-3-36 16,3 0-51-16,5-1-35 0,-1-13-156 15</inkml:trace>
  <inkml:trace contextRef="#ctx0" brushRef="#br0" timeOffset="44660.1952">25624 13055 775 0,'0'0'51'0,"0"0"-12"16,0 0 48-16,0 0-80 0,0 0-7 15,0 0-41-15,-7-12-42 16,14 12-60-16,6 0 12 15,-3 3-99-15</inkml:trace>
  <inkml:trace contextRef="#ctx0" brushRef="#br0" timeOffset="44876.0732">25929 13283 641 0,'0'0'44'16,"0"0"74"-16,0 0-18 15,0 0-37-15,0 0-14 0,0 0-48 16,6 39-2-16,-3-36-7 16,0-3-69-16,-3 0-130 15,0-4-363-15</inkml:trace>
  <inkml:trace contextRef="#ctx0" brushRef="#br0" timeOffset="46645.8526">26444 13196 68 0,'0'0'529'16,"0"0"-495"-16,0 0 17 0,0 0 39 15,0 0-23-15,0 0-43 16,-9-3-4-16,9 3 9 16,0 0-20-16,0 0 15 15,0 0-3-15,0 0-5 16,0 0 9-16,0-2-20 15,0 2 5-15,0 0-7 16,0 0 2-16,0 0-1 16,0 0-1-16,0 0-2 15,0 0 5-15,4 0-4 16,5 0-2-16,3 0 0 16,0 0 4-16,4 0-7 15,1 0 3-15,2 0 0 0,0 5-1 16,0-3 5-16,-2 2-4 15,0 1 0-15,-1-4 0 16,-4 4-3-16,-3-3 3 16,-1 1 0-16,-4-2 3 15,1-1-2-15,-2 2-1 16,1-2 0-16,2 0-9 16,-3 0 0-16,1 0-26 15,-1 0-54-15,-1 0-73 16,-2 0-15-16,0 0-141 15</inkml:trace>
  <inkml:trace contextRef="#ctx0" brushRef="#br0" timeOffset="46924.6922">26468 13372 617 0,'0'0'50'0,"0"0"-40"16,0 0 14-16,0 0 32 16,0 0-37-16,0 0 2 0,45 0 11 15,-32 0-22 1,-1 0 5-16,1 0-15 0,1 0-4 15,0 0-28-15,0 0-74 16,-5 0-104-16</inkml:trace>
  <inkml:trace contextRef="#ctx0" brushRef="#br0" timeOffset="72517.1961">25679 12458 159 0,'0'0'64'0,"0"0"-37"16,0 0-23-16,0 0 21 16,0 0-18-16,0 0 14 15,0 0-13-15,0 0 29 16,-9-7 3-16,6 3-2 15,-2 0 25-15,1-1-57 0,-1 0-3 16,2 2 17-16,-3-1-6 16,2 1 18-16,-5-1-23 15,2-1-6-15,-1 0-1 16,-1 1-2-16,-3 0 0 16,0-2 3-16,-3 0-3 15,-1 0 10-15,0 1 1 16,-1-2-2-16,-2 0 1 15,4-1-5-15,-3 0-3 16,0 1-2-16,1-1 2 16,0 0-6-16,-1-2 4 15,-3 3 0-15,0 1 0 16,1 1 2-16,1 4-2 16,0-2 0-16,1 1 0 0,0 0 3 15,-3-1-3-15,3 2 4 16,-1-2 12-16,1 0-12 15,-1 0 10-15,-2-1-5 16,1 1-6-16,-2-1 9 16,0 0 7-16,-2 1-2 15,1 2-13-15,-1-1-3 16,-1 2-1-16,0 0 0 16,-2 0 0-16,-1 0-2 15,-1 0 3-15,2 0-1 16,-1 0 4-16,1 0 2 0,0 0 1 15,2 0-3-15,3 0 2 16,1 0 2-16,1 0 0 16,1 0-3-16,1 0 2 15,0 0-3-15,2 5-4 16,-4 0 0-16,3 1 0 16,-5 2-3-16,-3 4 3 15,-3 0 0-15,-7 2-1 16,0 1-2-16,-2-1 3 15,2-2-1-15,4 1 1 16,3-1-3-16,1 2 3 16,3-2 0-16,-3 4-1 15,2 0 3-15,-2 1-2 16,1 0 0-16,1 0 1 16,2 3-2-16,0 0 1 0,-3 2 0 15,3 4-1-15,-1 1 1 16,1 0 0-16,-1 2 0 15,-1 2 2-15,1 1-2 16,2 1 0-16,-1 0 0 16,4-1 0-16,2 1 2 15,1-6-2-15,3 3 0 16,0-3 4-16,5 0 1 16,0 0-3-16,2-2 0 15,2 1 0-15,1 1 5 16,2 4-5-16,1-1-1 15,0 4 3-15,0 3-1 0,0 1-3 16,0 2 5-16,0 3 5 16,0 0-10-16,0-4 1 15,0 0 2-15,3-7 7 16,0 1-5-16,2-3 3 16,1-4-6-16,0 1 5 15,4-4 0-15,1 5-4 16,0-3-3-16,3 1 0 15,0-2 9-15,0-1-4 16,2-2-5-16,-1-3 4 16,1 2-3-16,2-3-1 15,0 0 0-15,1 0 0 16,0 0 4-16,0 1-2 0,1 1-1 16,2-1 0-16,1 0 0 15,1 0 2-15,0 0-3 16,-3 0 0-16,0-1 0 15,-2-2 3-15,1 1-2 16,-1-3-1-16,-1 1 5 16,0-3-5-16,1 1 8 15,0-1-3-15,3-1-1 16,-2-2-2-16,1 1-1 16,0-1 17-16,2 0-17 15,0 1 4-15,1 2-5 16,-3 1 2-16,2-1-4 0,-1 1 2 15,-3-1 0-15,1 2-2 16,-1-3 7-16,-1 0-5 16,1-1 0-16,0 1-3 15,-2-6 3-15,1 3 0 16,-3-2 0-16,1 0 0 16,1-2 0-16,-1 1 0 15,-1-3 0-15,1-1 3 16,-2 2-3-16,4-2 0 15,-2 0 0-15,4 0-1 16,3 0 4-16,4 0-3 16,-3 0 0-16,3 0 7 15,0 0-8-15,1 0 2 16,2 0-1-16,0-3 11 16,0 1-8-16,3-2-2 0,0 1-1 15,1 0 4-15,1-1 1 16,-2-1-3-16,0-1 0 15,-3-1 12-15,-2 3-12 16,-4-2 3-16,0 2-5 16,-5 1 7-16,-2-1-6 15,-2 1-1-15,-3 0 2 16,-1 0 0-16,-1 0 1 16,0-2-3-16,2-3 0 15,0 1 3-15,1 2 0 16,2-4 0-16,1-1-3 15,4 0 3-15,-1-3 2 16,1 0-5-16,-2-2 6 0,2-1-2 16,0-1-2-16,4 0-1 15,0-1 0-15,-1-1 9 16,1-3-9-16,-3 1-1 16,2-1 0-16,-6 1 5 15,-3 1 1-15,-2 3-5 16,-3-2 1-16,-5 2 18 15,1-2-19-15,-2 2 10 16,-2 1 3-16,4-3-14 16,-1 1 8-16,2-1-8 15,2 1 0-15,-2 3-1 16,1 1 3-16,2-3-2 0,-2 2 0 16,1-4 0-16,0-1-2 15,2 1 2-15,-3-1 0 16,2 0-2-16,1-3 4 15,1-3-2-15,1 3 0 16,0-3 0-16,-5 0-1 16,-2 2 1-16,-2-1 0 15,-3-5 4-15,2 0-4 16,-2 1 0-16,0-4 0 16,0 0 9-16,0 1-9 15,0-3 0-15,0 3 0 16,0 1 5-16,1 4-4 0,2 4-1 15,3 6 0-15,-2 1 2 16,-1 4-2-16,-1-1 0 16,-1 2 1-16,-1-1-2 15,0-2 2-15,0 0-1 16,-4-1 0-16,-5-3 3 16,-6-1 5-16,0-5-8 15,-6-5 1-15,-4-5 1 16,-3-2 0-16,-4 0-2 15,-4-1 0-15,-1 8 4 16,-3 2 3-16,3 5 0 16,5 5-5-16,5 1 14 15,8 7-16-15,4 1 0 0,4 5 0 16,1-1 0 0,3-1-4-16,-1 3 4 0,2-1 0 15,2 3-6-15,-1 0 6 16,2-2 0-16,0-1-1 15,-1 1-5-15,-1-3 3 16,2-2 1-16,0 1 2 16,0-2-7-16,-1-1 4 15,1 1 3-15,-1 0-2 16,2-1 0-16,-1 1 0 16,2 1 2-16,-1 1 0 15,2 2-3-15,0 1 3 0,0 0 0 16,0 2 0-1,0-1-2-15,0 2 1 0,0 0 1 16,0 0 0-16,0 0 2 16,0 0 0-16,0 0-2 15,0 0 0-15,0 0 1 16,0 0-6-16,0 0 5 16,0 0-18-16,0 0-9 15,0 0-65-15,11-3-31 16,-4-9-86-16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9:56:18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24919 10182 212 0,'0'0'19'15,"0"0"-1"-15,0 0-12 16,0 0 0-16,0 0 12 16,0 0 24-16,0 0 31 15,-70-30-34-15,62 27-18 16,1 0-19-16,1 0 12 16,0 3-11-16,-2 0 2 0,2 0-5 15,-3-1 1 1,-2-1 3-16,-2 1 49 0,1-1-53 15,-3 2 20-15,1 0 7 16,0 0-18-16,2-2-2 16,-3 2-4-16,0-3 25 15,-1 3-17-15,0 0-9 16,0-2 3-16,0 2-2 16,-4 0 2-16,1 0 4 15,-4 0 5-15,-2 0 7 16,0 0 13-16,0 0-32 15,-4 0 3-15,4 0-5 0,-1 0-1 16,1 0 1 0,4 0 0-16,3 2 4 0,-1-2-2 15,3 3 0-15,2-3-2 16,0 2 2-16,1 1 2 16,3-1 4-16,-2-1-8 15,0 2 0-15,0 0 1 16,-1 0-1-16,-3 2 0 15,0-1 0-15,0 0 0 16,-5 2 20-16,0-1-17 16,-1 1-2-16,1 2 3 15,0-2-4-15,2 1 0 16,2 0-3-16,-1-2 3 16,3 1 3-16,-3 0-3 15,0 3 0-15,-1 1-2 0,-2 0 2 16,5-1 0-1,0 3 0-15,0-4 0 0,2 1-1 16,-1-2 1-16,0 0 0 16,3 1-1-16,-1 1 1 15,0 1 0-15,3 1 0 16,-3-2 0-16,1 3 4 16,-2-2-4-16,-1 2 0 15,1-1-3-15,-2 2 4 16,-1 1-1-16,0-2 0 15,-2-1 0-15,1 3 5 16,-2-2-3-16,1 2-1 0,3 0-1 16,1-3-1-16,1 0 1 15,1 2 0-15,4-1 0 16,0-4-1-16,-1 3 1 16,1-2 0-16,1-1-2 15,2 1 3-15,-1-3-2 16,4 1 1-16,-2-2-1 15,2-1-3-15,2 2 4 16,-2-1 0-16,1 1-1 16,-1 2 3-16,2-2-2 15,-4 2 0-15,0 3 2 16,-1 2 3-16,-4-1-4 16,1 3 0-16,-4 3 5 15,1-1-2-15,0 0-6 16,0-2 2-16,2 0 0 0,1-2-1 15,2 1 2-15,2-2-1 16,2-2 0-16,1 1-1 16,2-1-1-16,-1 1 2 15,1 1 0-15,0-1 0 16,0 3 0-16,0-2 0 16,0 1 1-16,0 1 0 15,0 0-1-15,0 0 0 16,1 0 3-16,2 0-3 15,2 1 1-15,-2 3 0 16,3-1 2-16,0 0 1 16,0-2-3-16,0 1-1 0,1-3 2 15,4 0-4-15,-1 0 2 16,2 0 0-16,0-1-1 16,0 0 1-16,3 0 0 15,-3-1 0-15,0 0 1 16,0 1 0-16,-5 0-1 15,1 2 1-15,-2 2 4 16,-1 1-2-16,-2 2-3 16,-3 4 0-16,0 0 1 15,0 3 4-15,0 1-5 16,0-2 1-16,0-2 2 16,0 0-2-16,0-2-1 15,0-3 0-15,0 2 1 16,0-2-3-16,0-1 2 15,0 2 0-15,0-2-1 0,0 5 4 16,0-1-3-16,2 3 0 16,-2 1 3-16,1 1 0 15,1-3-3-15,-2-2 0 16,1-1 1-16,1-2 0 16,0 0-1-16,-1 1 0 15,2-2 2-15,-1 0-4 16,-1-3 2-16,2-2 0 15,0 1 4-15,3-3-1 16,-2-1-3-16,2 0 6 0,0-1-4 16,0 2 5-1,2 2-3-15,-1-1 0 0,-1 5 8 16,0-2-12 0,-1 1 2-16,2-1 7 0,-3-2-9 15,1 1 9-15,0-4-4 16,-1-2-2-16,-2-2-3 15,-1-5-1-15,1 0 1 16,2 3 4-16,3 1 2 16,2 1 13-16,2 0-8 15,4 5-2-15,-2-5 2 16,3 1-10-16,0 1 2 16,0-2-3-16,3 1 3 0,-1 1-5 15,3-1 2 1,3 0 0-16,-2 1 0 0,1-2 2 15,-3-1-2-15,-1 0 0 16,0 3 0-16,-3-4 1 16,-1 3-1-16,0-1 0 15,-3 1-1-15,-1 0 2 16,2-1-1-16,-3 4 0 16,3-3 1-16,0 4 0 15,-1-2-1-15,2 1 0 16,-3-3-1-16,2 1 4 15,1 0-3-15,0 1 0 16,0 1 1-16,0-1-1 16,0 3 0-16,0-2 0 0,1-1-1 15,-2-2 1-15,3-6 0 16,1 2 0-16,7-2 0 16,1 0 0-16,4 0 0 15,2 0 1-15,-3-2 1 16,2-7 1-16,-3-1 0 15,-3 0 3-15,-5 0-4 16,0 3 8-16,-2-3-10 16,-1 3 0-16,-4-4 9 15,2 1-8-15,1-1 4 16,2-3 2-16,0 0-5 16,4-1 8-16,-2-2-10 15,-1 0 0-15,-2 1-2 16,-2 0 4-16,1 1-4 15,-3 0 1-15,3 2 0 0,-3-1-1 16,1 1 2-16,3-1 0 16,1 5-2-16,1-2 0 15,1 2 0-15,-4 1 2 16,0 2-5-16,-6 3 1 16,-3-1 4-16,-3 4-2 15,-1 0-1-15,-2 0 6 16,0-1-3-16,0-5 3 15,0-4-1-15,4-5 0 16,-1-4-2-16,0-6 0 0,1-4-1 16,1-4 1-16,2-4 0 15,2 2 0-15,0 2 1 16,2 2-5-16,0 5 4 16,-2 4 0-16,2 2-1 15,-1 1 2-15,-1 5-1 16,-1 0 0-16,-1 0 1 15,0 1 2-15,-2 0-2 16,0-2 1-16,-2-2 5 16,-3 0-4-16,0-2 3 15,0-2-3-15,0-2-2 16,0-4 10-16,0-1-11 16,0-4 5-16,-2 1-2 0,-1 2 1 15,0 1 0 1,2 0-4-16,-1 3 4 0,-1 3-1 15,-1 1-3-15,-2 0 0 16,1 4 0-16,-1-2 3 16,2 2-3-16,-1 0 0 15,0 0 3-15,2 1-4 16,3-1 1-16,0 1 0 16,0-1-2-16,0-1 2 15,0 2-1-15,7 0 1 16,0 3 0-16,1-1-3 15,1-2 4-15,1-1-1 0,2-3 0 16,0 0 0 0,1-1 0-16,-2-4 0 0,-5 0 2 15,0 0-1-15,-6-3 0 16,0 5-1-16,0-1 1 16,0 2 3-16,0 2 3 15,-6 3 1-15,-3-1-2 16,0 2 11-16,-4 2-16 15,-1-3 8-15,-1 2-2 16,0-1-5-16,-2 1 10 16,0 1-10-16,1-1-2 15,-1 3 7-15,1 1-5 16,2 0-2-16,0 3 0 16,1 2 1-16,4 3-4 15,2-2 3-15,3 3-8 16,-1 1-14-16,4 1-25 15,-2 0 7-15,3-1-62 0,0-6-82 16,0-7-170-16</inkml:trace>
  <inkml:trace contextRef="#ctx0" brushRef="#br0" timeOffset="547.69">25297 9464 321 0,'0'0'132'15,"0"0"-61"-15,0 0 15 16,0 0-19-16,0 0 21 0,0 0-29 15,-2-12-8-15,2 12-21 16,0 0-23-16,0 4 1 16,0 14-8-16,0 11 26 15,0 3-11-15,0 9-14 16,4 4 7-16,6-1-7 16,-3 3 2-16,2-2-3 15,0-2 1-15,-3-5-1 16,0-4 0-16,0-4 2 15,-3-7-2-15,0-4 0 16,0-7 0-16,1-3-5 16,-2-4 5-16,1-2-16 0,-2 1-21 15,2-3-62-15,-1-1-26 16,-2 0-63-16</inkml:trace>
  <inkml:trace contextRef="#ctx0" brushRef="#br0" timeOffset="865.5046">25228 10031 508 0,'0'0'231'0,"0"0"-195"15,0 0 0-15,0 0 51 16,0 0-57-16,0 0-25 16,82-10-5-16,-61 8 6 15,3 0-5-15,-2 2-1 16,2-1 1-16,0-1-1 16,-3 2 0-16,1-5-4 15,-2 0-9-15,-2 0-23 16,-2-2-23-16,-1-4-24 15,-2-2-21-15,-4-4-111 16</inkml:trace>
  <inkml:trace contextRef="#ctx0" brushRef="#br0" timeOffset="1283.798">25172 9531 522 0,'0'0'37'0,"0"0"-34"16,0 0 39-16,0 0-2 15,0 0-10-15,0 0 13 16,91-25 4-16,-62 15 9 16,3 0-5-16,-1-1-14 15,-1 1-2-15,-5 1-8 16,-1 0-11-16,-3 1 6 15,-5 2-21-15,1 1 0 0,-8 3-1 16,-2 1-20 0,1 1-14-16,-1 0-88 0,-4 0-85 15,-3 0-226-15</inkml:trace>
  <inkml:trace contextRef="#ctx0" brushRef="#br0" timeOffset="2187.8887">26129 9423 384 0,'0'0'25'0,"0"0"-10"15,0 0 10-15,0 0 34 0,0 0-15 16,-80 80-1 0,60-48-13-16,2 6-2 0,2 3-2 15,4 4-13-15,3 5 3 16,0 3-5-16,6 2 2 16,0 0 7-16,3-2-17 15,0-3 4-15,0-4 0 16,0-7-4-16,8-4 9 15,2-8-8-15,-3-6-1 16,3-5 4-16,0-6-5 16,-4-1 0-16,0-5-2 15,0 0-6-15,-2-2-5 16,3-2-40-16,0 0-24 16,-1 0-70-16,-3-6-238 15</inkml:trace>
  <inkml:trace contextRef="#ctx0" brushRef="#br0" timeOffset="3862.6257">26292 9604 548 0,'0'0'42'16,"0"0"-29"-16,0 0 46 16,0 0-15-16,0 0-21 15,0 0 5-15,59 45 6 0,-42-26-22 16,-1 0 5-16,3 4 7 15,0-1-18-15,1 3 5 16,0 0-9-16,-4-3-2 16,2 1 0-16,-3-3 1 15,0-3-4-15,-5-3 3 16,2 0-2-16,-3-4 0 16,0-2-9-16,-1-3 0 15,-1-1-7-15,-1-1-35 16,0-3-22-16,-1 0-34 15,-4 0-62-15,-1-3-235 16</inkml:trace>
  <inkml:trace contextRef="#ctx0" brushRef="#br0" timeOffset="4193.1975">26587 9585 563 0,'0'0'122'0,"0"0"-83"16,0 0 38-16,0 0-44 16,0 0-29-16,0 0-4 0,-39 51 0 15,21-17 0 1,-2 5 0-16,1-1 0 0,0 1 2 15,3-1 1-15,2-4-4 16,4-4 1-16,0-6-5 16,5-5 4-16,1-6-22 15,2-6-15-15,2-2-13 16,0-5-4-16,0 0 3 16,6 0-31-16,4-6-107 15</inkml:trace>
  <inkml:trace contextRef="#ctx0" brushRef="#br0" timeOffset="4589.9693">26757 9799 638 0,'0'0'34'15,"0"0"-18"-15,0 0 34 0,0 0-19 16,0 0-27-16,0 0 7 15,-6 36 8-15,6-20-8 16,0 1 20-16,3 3-22 16,7-1-7-16,1-1-2 15,1-1-3-15,1-3 3 16,-1-3-13-16,2-6-15 16,-4-4 3-16,2-1-15 15,1 0 4-15,1-12-32 16,-4-10-159-16</inkml:trace>
  <inkml:trace contextRef="#ctx0" brushRef="#br0" timeOffset="4777.8619">26832 9600 736 0,'0'0'82'15,"0"0"-39"-15,0 0-5 16,0 0-38-16,0 0-53 16,0 0-66-16,-8-30-48 15,8 24-207-15</inkml:trace>
  <inkml:trace contextRef="#ctx0" brushRef="#br0" timeOffset="5115.6686">27011 9392 579 0,'0'0'77'0,"0"0"-59"16,0 0 37-16,0 0-4 15,0 0-18-15,86 84-24 16,-68-48 12-16,1 2 24 16,-3 5-21-16,0 7-1 0,-6 4-23 15,-1-1 2-15,-4 1-1 16,-1-9-1-16,-4-9 0 16,0-7 0-16,0-7 0 15,0-7 0-15,0-1 0 16,-8-2-5-16,-3-3-23 15,-4-5-115-15,-6-2-143 16</inkml:trace>
  <inkml:trace contextRef="#ctx0" brushRef="#br0" timeOffset="15668.5531">23332 10979 375 0,'0'0'38'0,"0"0"-30"16,0 0 29-16,0 0 4 16,0 0-28-16,0 0-4 0,0 0 5 15,-14-1-3-15,14 1 11 16,0 0-2-16,-2-1 5 15,1 1-1-15,-3 0-10 16,0 0 2-16,-1-2-13 16,-2 2-2-16,1-3 3 15,-1 0-2-15,-2 1 5 16,-3 0 4-16,1-1-9 16,-3 1 3-16,-1 0-5 15,-3-1 0-15,1 1 10 16,-4-3-3-16,1 1-3 15,-3 0-3-15,-2-1 1 16,2-2 18-16,3 1 6 16,0-2-21-16,1 2 3 15,4-1-5-15,-2 0-3 0,4 1 4 16,0 0-3-16,-1 1 10 16,-1-3-9-16,3 2-2 15,0-1 38-15,-1 2-35 16,4 3-3-16,-1 0 0 15,1 1 4-15,0 1-2 16,-3 0-2-16,0 0 2 16,3 0 9-16,1 0-11 15,0 0 8-15,1 0-8 16,1 0 1-16,-1 0-1 16,-2 0 0-16,2 0 0 15,-4 0-1-15,-1 3 0 0,2 3 1 16,-4 3 0-16,1-1 1 15,2 0-2-15,0 1 1 16,2-1 0-16,1-2-1 16,2 0-1-16,-1 2 2 15,2-2-1-15,1-1-2 16,-1 3 2-16,2-2 1 16,2 2-1-16,-2-1-1 15,3 3-4-15,-3-2 5 16,1 2 0-16,-2 2 1 15,3-3-2-15,-1 3 2 16,1-1 0-16,-1 0-1 16,-1 0 2-16,1 2-1 15,1-3 0-15,1 0-4 16,0 2 2-16,0-1 2 0,0 0 0 16,0 0 0-1,0 2 0-15,0-2 0 0,0 1 0 16,0 2 0-16,0-3-2 15,0 0 2-15,0-2-1 16,3 0-2-16,2 1 1 16,1 0 2-16,-1 0 0 15,0 1 1-15,-1-2-1 16,1 5 0-16,-1-1 1 16,1-1-1-16,0 2 2 0,-2-1-2 15,2-1 0 1,-2-1-2-16,0-1 0 0,0-2 2 15,2 1 0-15,-2-2 0 16,0-2 2-16,1 3-2 16,-1-2 0-16,0 2 0 15,-2 1 2-15,1-1-1 16,-1 1-1-16,1 2 0 16,-1 1 1-16,-1 0-1 15,3-2 0-15,1 0 0 16,-1 0 0-16,4 0 0 15,-3 0 0-15,1-1-2 16,-1-1 0-16,1-1 2 16,-1-1 2-16,-1 1 0 15,4-1 0-15,0 0-2 0,-1 1 1 16,-2 0-1-16,2 1 1 16,1 1-1-16,-1-1 0 15,2 3 3-15,-3-3-4 16,1 1 1-16,-1-3 0 15,1 1-2-15,0-2 1 16,-1-1-1-16,1 1-4 16,1 1 2-16,-1-3 2 15,2 0 0-15,-1-2 0 16,3 1 2-16,-2-1-1 0,1 0-3 16,3-1 4-1,-3 0 0-15,1 0 3 16,3 0-3-16,-3 0 1 0,0 0-1 15,0 0 2-15,-2 0-2 16,1 0 0-16,-1 0 0 16,2-1 4-16,0 0-3 15,-1-2-1-15,5-1 0 16,-2-1-1-16,1-2 1 16,0 0 0-16,2-1 2 15,0 2-2-15,0 0 1 16,-1-1 0-16,0 1-2 15,-3-2 3-15,-2 2-2 16,3-1 0-16,-5 3 0 16,2-2 6-16,0-2-5 0,0 2 4 15,-1-3 4-15,-2-1-8 16,0-1 10-16,2 0-9 16,0 4-1-1,-2-3 5-15,0 4-6 0,-3 0 1 16,0 1 6-16,3 0-6 15,-5 1 5-15,1-2-2 16,-1 1-1-16,1 1 10 16,-1-3-12-16,2-2 1 15,0 0-1-15,2-3 3 16,-1 0-4-16,3 3 0 16,-2-3 0-16,-2 4 1 15,0-1 2-15,-3 1-1 16,0 1 9-16,0-1-4 15,0 0 4-15,0-1-3 0,0 1-4 16,0-1 5-16,0-2-9 16,0 3 0-16,0 0 0 15,0 2 4 1,0 1-4-16,0-2 1 0,0 0 0 16,0 3 9-16,0-2-8 15,0-1 1-15,0 4-2 16,0-1 5-16,-2 1-6 15,2-2 1-15,0 3-1 16,0-3 10-16,0 1-8 16,0 1-2-16,0-1 0 15,0-2 4-15,0 2-4 0,0 1 0 16,0 0 0 0,-1 2 6-16,-1-2-4 0,1 2 3 15,1 0 3-15,-3-2-2 16,1 0-5-16,1 1-1 15,-1 2 1-15,2-2-5 16,-2 2-4-16,2 0-10 16,0 0-14-16,0 0-54 15,0 0-47-15,0 0-51 16,4 0-118-16</inkml:trace>
  <inkml:trace contextRef="#ctx0" brushRef="#br0" timeOffset="25937.5933">19381 11996 22 0,'0'0'88'0,"0"0"-57"15,0 0 36 1,0 0 21-16,0 0-45 0,0 0 12 16,0 0-4-16,0 0 0 15,-1-39 5-15,1 39-16 16,0 0 2-16,0 0 1 15,0 0-11-15,0 0 14 16,0-1 8-16,0 1-16 16,0 0 4-16,0 0-22 15,0 0-11-15,0 0 1 0,0 0-9 16,0 0-2-16,1 0-1 16,8 0 2-16,2 0 3 15,5 0 0-15,4 0 1 16,2 4-1-16,5 0-2 15,2-2-1-15,4-1 0 16,3-1 3-16,3 0-1 16,6 0-2-16,0-1 0 15,2-5-2-15,1 3 8 16,-3 1-6-16,-4 0 0 16,-1 2 2-16,-4 0 5 15,-1 0-7-15,-2 0 0 16,-1 3 4-16,0 3 1 0,1-1-5 15,-1 0 3 1,1-1 0-16,0-4 5 0,-5 0-6 16,2 0 7-16,0 0 4 15,-3 0-12-15,0 0 10 16,-2-1-4-16,0-2-7 16,-3 0 8-16,-2 0-7 15,-2 1-1-15,-6 2 1 16,0-2-1-16,-5 0 0 15,1 2-1-15,-2 0 1 16,-2 0-5-16,3 0 5 16,-2 0-1-16,-2 0-1 15,2 0-13-15,-4 0-1 16,-1 0-27-16,0 0-66 16,0 7-46-16,-18 2-47 0</inkml:trace>
  <inkml:trace contextRef="#ctx0" brushRef="#br0" timeOffset="26508.265">19629 12289 360 0,'0'0'76'16,"0"0"1"-16,0 0-4 16,0 0-30-16,0 0-10 15,0 0-14-15,16-18 7 16,-4 18 1-16,2 0 0 15,5 0 8-15,2 0-10 16,6 0-2-16,6 0-3 16,1-5-13-16,4 3 2 15,0-2-5-15,-1-1 1 0,2 1 0 16,0 0 0-16,0 1-1 16,-2 0 4-16,-3 3-7 15,2 0 0-15,-5 0-1 16,-4 0 0-16,0 9 0 15,-2 1 0-15,-1-3 0 16,1 2 2-16,-2-2-1 16,-4 1-1-16,1-3 0 15,-5 1 1-15,-1-3-1 16,-1 2 1-16,-2-2-1 16,-2-1 8-16,-3-1-8 15,-3 0 10-15,-1 1-8 16,-1-2 1-16,-1 1-2 15,2 4-1-15,-2 3-6 16,0 6-27-16,0 5-69 0,-12-2-99 16</inkml:trace>
  <inkml:trace contextRef="#ctx0" brushRef="#br0" timeOffset="35034.8972">19827 14618 211 0,'0'0'96'0,"0"0"-26"15,0 0 13-15,0 0-19 16,0 0-42-16,0 0-7 16,0 0-13-16,0 0-2 0,0 0 0 15,0 0 2-15,0 0 2 16,0 0 2-16,0 0-6 15,0 0 8-15,0 0-5 16,0 0 17-16,-1 0 10 16,-1 0-9-16,-2 0 2 15,-2 0 0-15,0-2-10 16,-3 1 9-16,3 1-8 16,3 0-4-16,0 0-1 15,1 0-5-15,-1 0 10 16,2 0-14-16,-2 0 2 15,0 1-5-15,2 6 2 16,1 2 1-16,0 2 0 16,0 1 4-16,0 5 1 15,0 2 4-15,8 1 0 0,1 1 11 16,4 1-16-16,-2-3 2 16,1 1 0-16,3-5-4 15,-3-4 3-15,3-1-2 16,-2-3 0-16,4-2 5 15,1-3-7-15,4-1 4 16,2-1-4-16,0 0 2 16,4 0 7-16,5-3-8 15,7-12 5-15,4-3 11 16,5-4-15-16,4-3 2 16,1 1-5-16,3-2 4 15,-1 0 3-15,1 3-4 0,4 1 0 16,0 2 7-16,2 4-9 15,-2 1 3-15,-3 4-4 16,-1 0 1-16,0 2 3 16,1 1 1-16,4-2-2 15,-2 3 4-15,3 3-5 16,-2 1-2-16,-1 3 0 16,-1 3 3-16,-2 11-4 15,-6 8 1-15,1 4 0 16,-6 1-1-16,-3 0 4 15,-4 3-3-15,-6-1 0 16,-5-4 0-16,-2 3-1 16,-6-5 1-16,-3 2 0 0,-2 0-2 15,-8-1 2 1,-1-3-1-16,-4-4-1 0,0-5-3 16,-2-4 2-16,1-4 1 15,-1-2 2-15,0-2-6 16,0 0 8-16,0 0-2 15,0 0 0-15,0-11-13 16,10-2 12-16,4-1 2 16,11-3 1-16,6-3 7 15,11 1-5-15,6-5-4 16,5 0 5-16,4-2-5 16,-1 2 10-16,2 5-9 0,0 3 0 15,-1 7 0 1,-1 1-1-16,-2 4 0 0,-2 1 0 15,3 1 3 1,-1 2-3-16,1-1 0 0,2 1 2 16,1-2 3-16,3 2-2 15,0 0-3-15,0 0 1 16,2 0 2-16,0 0 5 16,2 0-8-16,3 0 3 15,-1 0 7-15,-3 6-10 16,0-2 0-16,-5 3 6 15,3-2-6-15,0 0 9 16,2 2-7-16,-1 1-1 16,0 0 7-16,-2 0-5 15,-1-1-3-15,1 0 0 0,0-2 1 16,2 0 1 0,-2 0-2-16,1-3 1 0,3 4 3 15,0-5-1-15,7 1-3 16,1-1 0-16,4-1 3 15,-2 0 1-15,-5 0-4 16,0 0 0-16,-3 3 1 16,0-1-1-16,1 3-2 15,0 2 1-15,-2 1-5 16,-1-1 6-16,1 0 0 16,-2-2 3-16,2-1 1 15,-2-2-4-15,0-2 0 0,0 0 0 16,6 0 0-16,2 0 0 15,7-2 0-15,0-7 0 16,-3 0 0-16,0-5-4 16,0-2 4-16,3-1-3 15,-1-1 6-15,1-1-5 16,-3 0 2-16,-2 1 0 16,-5-1 3-16,0 1-2 15,-5 3-1-15,0-2 0 16,-1 0 2-16,-5 3 1 15,-6-2 0-15,0 1 1 16,-4 1 5-16,-9 1-9 16,-6 4 11-16,-10 1-10 0,-7-1 7 15,-9 2 11 1,-3-2-6-16,-2 0 10 16,-2-4-2-16,0-4-17 0,0-1 11 15,0-2-9-15,0 1-1 16,-7-1 2-16,1 1-6 15,-1 0-1-15,0 2 0 16,-3 0-23-16,-2 0-6 16,-5 1-20-16,-2 1-82 15,-10 0-104-15,-3 3-189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32:1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 5467 139 0,'0'0'83'16,"0"0"-43"-16,0 0 19 0,0 0-15 15,0 0 7-15,0 0-15 16,0 0-10-16,0 0 2 16,-19 0-12-16,19 0 0 15,0 0-12-15,0-2 3 16,0 2-10-16,0 0 3 15,0 0-7-15,0 0 6 16,0 0-15-16,0 0 5 0,0 0 6 16,0 0-9-1,0 0 9-15,0 0-10 16,0 0-4-16,0 0 9 16,0 0-16-16,0 0 5 0,0 0-15 15,0 0-79-15,0-1-121 16</inkml:trace>
  <inkml:trace contextRef="#ctx0" brushRef="#br0" timeOffset="13147.6605">784 5445 119 0,'0'0'26'0,"0"0"9"15,0 0-4-15,0 0 7 16,0 0-4-16,0 0-10 16,0 0-7-16,-9-3-7 15,9 3 14-15,0 0-10 16,0 0 2-16,0 0 6 15,0 0-13-15,0 0 2 16,0 0-2-16,0 0-7 16,0 0 7-16,0 0 6 0,0 0 1 15,0 0 14-15,0 0-13 16,0 0 7-16,0 0-1 16,-4 0-18-16,4 0 10 15,0 0-14-15,0-1 2 16,0 1-1-16,0 0-2 15,0-2 0-15,0 2 0 16,0 0-11-16,0 0 10 16,0 0-8-16,0 0-10 15,0 0 12-15,0 0-21 16,0 0 11-16,0 0 10 16,7 0-20-16,2 0-6 0,0 0-35 15,3 5 8-15,-3-3 6 16,-3 0-27-16,2 0 22 15,-1-2-41-15</inkml:trace>
  <inkml:trace contextRef="#ctx0" brushRef="#br0" timeOffset="13192.6355">784 5445 81 0</inkml:trace>
  <inkml:trace contextRef="#ctx0" brushRef="#br0" timeOffset="13266.5927">784 5445 81 0,'66'8'76'0,"-66"-8"-41"0,0 0 5 0,0 0-15 15,0 0-21-15,0 0-4 16,0 0-13-16,0 0-37 15,0 0-43-15</inkml:trace>
  <inkml:trace contextRef="#ctx0" brushRef="#br0" timeOffset="16332.9203">893 5395 39 0,'0'0'228'16,"0"0"-172"-16,0 0-22 15,0 0 15-15,0 0-2 16,0 0-24-16,0 0-1 16,-1-6-21-16,-1 4 11 15,2 2 5-15,-3 0-16 16,3 0 6-16,-1 0-7 16,-1 0 4-16,1 0-4 15,-2-1 1-15,-2 0-1 16,2-1 0-16,3 1 3 15,-3-1-3-15,0 0 2 16,-1 2-2-16,1 0 3 16,0 0-3-16,-2 0 0 0,2-3 0 15,0 3 4-15,-1 0-2 16,-3 0-1-16,-1 0-1 16,2 0 5-16,0 0-5 15,3 0 0-15,-2 0 0 16,1 0 5-16,0 0-5 15,-1 0 0-15,-1 0 0 16,-3 0-1-16,2 0 1 16,-2 7 0-16,-2-2 0 15,3 0 0-15,-3 3 0 16,2 1 0-16,3-2 1 16,-4 0-1-16,2-4 1 0,2 4-1 15,0-4 0 1,3 2-1-16,-1-1 0 0,-2 1 1 15,3-2 0 1,3 3 1-16,-2-1 0 0,1-2-1 16,-2 5 0-16,1-2 3 15,-1-1-4-15,2 3 1 16,-1-2 0-16,1 3 7 16,1 0-6-16,-2 1 7 15,2-1-3-15,-2-1-2 16,0 1 8-16,2-1-2 15,0 0-9-15,0 0 5 16,0 0-2-16,0 1-3 16,0 0 0-16,0 4 2 15,0-1-2-15,0 5 0 0,0 3 2 16,2 1 4 0,0 1-5-16,0 2-1 0,-1-3 0 15,1 0 3-15,-2-2-3 16,0-4 0-16,0 1 0 15,1 1 1-15,1-3-1 16,-2-1 0-16,1-5-1 16,1 1 3-16,-1-3-2 15,1 2 0-15,1 3 0 16,0 2-1-16,0-3 3 0,0 5-2 16,4-1 0-1,-4 1 3-15,6 2-3 0,-1 4 0 16,-1-1 1-16,2 3 1 15,-3 0-1-15,3 1-1 16,0-3 0-16,-2 1 1 16,-2 0-2-16,-2-2 1 15,0 2 0-15,0-1 3 16,-3 0-2-16,0 2-1 16,0 3 0-16,0 4 8 15,-3 3-8-15,-2 4 0 16,-7 4 0-16,-1-2 1 15,-2 0 0-15,-1-1-1 16,2-2 0-16,-2-7 3 16,5-5-5-16,-3-4 2 0,0-6 0 15,8-5 2-15,-3-3-1 16,5-2-1-16,2-3 0 16,-1-1 3-16,3 0-3 15,0 0 0-15,0 0 1 16,0 0 3-16,0 0-2 15,0 0-2-15,0 0 0 16,0 0 5-16,0 0-5 16,0 0 0-16,0 0 2 15,0 0-8-15,0 0 6 16,0 0 0-16,0 0 0 16,6 1 1-16,3 5-2 0,3 1 1 15,-1 4 0-15,0 2 0 16,0 2 0-16,2 2 0 15,-1 0-2 1,0 4 4-16,0-1-2 0,0 4 0 16,-1 0 3-16,0 0 1 15,-3-3-3-15,5-2 10 16,-4-5-11-16,-1-2 4 16,1 2-4-16,-1-1 0 15,0 1 3-15,1 3 0 16,3 3 0-16,-5 3-3 15,2 1 0-15,-4-4 4 16,2 4-4-16,-4 0 0 16,0 1 1-16,0 0-3 15,-3 3 8-15,3-1-6 16,-1-1 0-16,-2-2 6 0,1-3-6 16,1 6 0-16,-1 1 0 15,2 2 0 1,-1 0 3-16,-1-1-3 0,-1 2 0 15,0 1 3-15,0 1-3 16,0-2 0-16,0-1 3 16,2 1-4-16,2 2 1 15,-1-2 0-15,0-2-3 16,-3-5 6-16,3-2-3 0,-3 4 0 16,0 1 1-1,3 0-2-15,-3 2 2 0,3 4-1 16,0 4 0-16,0 2 0 15,0 0 0-15,0-5 0 16,1-3 0-16,-2-5 1 16,1 4 0-16,-2 0-1 15,1-1 0-15,-2 3 1 16,0 0-5-16,0-2 4 16,0 1 0-16,0-1-2 15,0 1 4-15,-6 4-2 16,0-4 0-16,0 1 2 15,3-7-6-15,0 3 4 16,0 1 0-16,0 2 7 16,-2 1-5-16,1-1-2 0,0 0 0 15,1-4 6 1,0 0-6-16,0 0 0 0,1-2 3 16,-1-3-2-16,0-4 0 15,3 1-1-15,-3 1 0 16,3 1 8-16,-3-1-8 15,0 3 2-15,-1 2 1 16,1 2 6-16,3-1-5 16,0 3-4-16,0 5 0 15,0-2 6-15,0-3-6 16,0-3 0-16,0-6 7 16,0-3-8-16,0 4 2 0,0-1-1 15,3 0 0-15,1 1 1 16,-4 3-1-1,3 4 0-15,-3 5 0 16,0 3 5-16,0 0-4 0,0 1-1 16,0-1 5-16,-3 1-3 15,-4-1 4-15,2 6-2 16,-2 0-4-16,1 3 20 16,-4 0-16-16,2-2 2 15,2-3-1-15,-2-3 4 16,4-3-10-16,0-5 1 15,-1-3 0-15,4-3 0 16,-1-6 1-16,1 0-1 0,-1 2 0 16,2-3 1-1,0 1-2-15,0 0 1 0,0-3 0 16,0 0-2-16,0 2 3 16,0 4-1-16,0-1 0 15,0 1 1-15,2-4-2 16,1 1 1-16,-3-2 0 15,0 2 1-15,0 2-1 16,0 0 0-16,0-2 0 16,0 3 6-16,0-6-6 15,-6 3 0-15,3 0 4 16,-2 1 4-16,2-1-8 0,0 3 2 16,-1-1-2-1,-2 4 7-15,3 1-6 0,3 0-1 16,-2 4 0-16,1 1-1 15,-1 3 2-15,-1 0-1 16,2-3 0-16,-1 1 8 16,1-3-7-16,-1-4 0 15,1-3 1-15,1-2 4 16,-2-3-5-16,2 0-1 16,-2 2 0-16,2-3 4 15,0 1-4-15,0 2 0 16,0-3 0-16,0 1 0 15,0-3 2-15,0 1-2 16,0-2 0-16,2 2 2 16,4-1-2-16,0 2 0 0,2-1 2 15,-2 0-1-15,4-2 0 16,-1 3-1-16,0-2 0 16,0 1 6-16,0-1-6 15,6 0 0-15,0 3 0 16,0 0 9-16,9 4-7 15,-2-3-2-15,0-2 7 16,-2 0-6-16,-1-5 0 16,-2-3 0-16,-1 2 1 15,5 1 7-15,-3-2-7 16,1-1-2-16,-2-2 0 16,-4-1-2-16,-7-2 1 0,3-1 1 15,1 0 0-15,-2 0 1 16,-1 0 2-1,2 0-3-15,-3-4 0 0,6 0 7 16,-3-4-6-16,3 0 3 16,-3-1-3-16,4-1 0 15,-1 0 1-15,-1 2-2 16,2 2 0-16,-2-1 1 16,-4 3-2-16,0 1 1 15,-1 1 0-15,-1 1-1 16,-2 1 1-16,-3 0 0 15,0 0 0-15,0 0-2 16,0 0-2-16,0 0 4 0,0 0-10 16,0 0 0-1,0 0-44-15,6 0-47 0,-3 0-79 16,0 0-183-16</inkml:trace>
  <inkml:trace contextRef="#ctx0" brushRef="#br0" timeOffset="31390.7966">23729 3839 154 0,'0'0'100'15,"0"0"-45"-15,0 0-13 0,0 0-3 16,0 0 1-16,0 0 2 15,0 0 5-15,0 13-1 16,0-13-11-16,0 0-1 16,0 0-8-16,0 0 0 15,0 0 22-15,0 0-3 16,0 0-8-16,0 0-2 16,0 0-17-16,0 0 2 15,0 0-11-15,0 0-9 16,0 0 7-16,0 1-7 15,0 2-2-15,0 1-1 16,0 5-17-16,0 7 12 16,0 4 4-16,8 0 0 0,4 5 1 15,5 1 6-15,3 2-2 16,1 2 4-16,1-2-3 16,2-3-4-16,1-3 3 15,-2-1-1-15,1-2 3 16,-2-2-3-16,-5-3 0 15,-1-3 6-15,-3-2-6 16,-3 0 4-16,0-2-4 16,-3 1 5-16,2-3-3 15,-3-1-1-15,-2 1-1 16,1-2 0-16,-1 0-2 16,0-1-2-16,0 1-16 0,0-2-17 15,1 2-6 1,-2-1-41-16,-3 1-30 0,0-3-109 15</inkml:trace>
  <inkml:trace contextRef="#ctx0" brushRef="#br0" timeOffset="31898.139">24063 3905 416 0,'0'0'116'16,"0"0"-63"-16,0 0 17 15,0 0-15-15,0 0-1 16,0 0-16-16,0-8-27 15,-1 8-6-15,-5 0-5 16,-3 12-1-16,-2 5-3 16,-2 7 7-16,0 2-3 15,-2 4 9-15,0 2-8 16,-1 0 10-16,-1-2-3 0,-1-1 2 16,2-5 19-1,1-3-20-15,3-3 4 0,0-3 0 16,3-4-11-16,1 0 5 15,4-5-7-15,-1 0 2 16,4-5 1-16,-2 0-3 16,3 0 0-16,-1 1 0 15,1-1 0-15,-2 1 0 16,2-1 0-16,-1 2-1 16,-2 1-2-16,0 2 3 15,0 1-7-15,-2 0-9 16,2 4-52-16,2 2-59 15,-3-1-60-15,-1 0-223 16</inkml:trace>
  <inkml:trace contextRef="#ctx0" brushRef="#br0" timeOffset="34538.842">25101 3989 508 0,'0'0'130'0,"0"0"-104"16,0 0 11-16,0 0 39 0,0 0-24 15,0 0-17-15,-16-22-5 16,16 19-17-16,0 3-13 15,0 0-9-15,0 0-14 16,13 14 18-16,3 6-5 16,3 3 10-16,4 4 0 15,0 0-18-15,1-2 13 16,0 1-23-16,-2-3 24 16,-1-2-7-16,0-4-4 15,-2-4 14-15,-4-1-45 16,-2-6 17-16,-2 0-3 15,-3-4-15-15,0-1-18 16,0-1-61-16,-5 0-70 16</inkml:trace>
  <inkml:trace contextRef="#ctx0" brushRef="#br0" timeOffset="34773.7132">25364 4065 138 0,'0'0'434'16,"0"0"-376"-16,0 0-44 15,0 0 24-15,0 0-21 16,-91 41 5-16,64-13-13 0,2 1-6 16,-2 3-2-1,3 0-1-15,3 3-5 0,8-1-20 16,4-5-50-16,6-1-32 15,3-10-90-15</inkml:trace>
  <inkml:trace contextRef="#ctx0" brushRef="#br0" timeOffset="35109.5113">25611 4305 586 0,'0'0'99'16,"0"0"-58"-16,0 0 9 0,0 0-20 15,0 0 15-15,0 0-34 16,-4-31-8-16,4 28 16 16,0 2-2-16,0-1-13 15,0 0-8-15,0 2-1 16,0 0-2-16,3 0 0 15,4 5 0-15,4 9 6 16,1 3 1-16,-3 4 0 16,-2 5 5-16,-1-1-5 15,-1 6-1-15,-1-4-12 16,-2 0-16-16,1-3-12 16,0-4-52-16,-2-9-7 0,2-7-162 15</inkml:trace>
  <inkml:trace contextRef="#ctx0" brushRef="#br0" timeOffset="35328.9531">25949 4332 491 0,'0'0'224'16,"0"0"-209"-16,0 0-15 0,0 0-31 16,0 0-19-1,0 0-83-15,26 0 33 0,-9 0-37 16</inkml:trace>
  <inkml:trace contextRef="#ctx0" brushRef="#br0" timeOffset="35537.8336">26348 4263 507 0,'0'0'152'0,"0"0"-139"16,0 0-13-1,0 0-5-15,0 0 4 0,0 0-41 16,3 1-31-16,3 2-59 15,5 0 69-15,-1 1-7 16,-1-3-102-16</inkml:trace>
  <inkml:trace contextRef="#ctx0" brushRef="#br0" timeOffset="35731.7243">26683 4311 499 0,'0'0'76'16,"0"0"-71"-16,0 0 9 16,0 0 17-16,0 0-3 15,0 0-17-15,1 0-11 0,-1 0-18 16,2 0-10-16,5 2-32 16,2-2-3-16,0 0-234 15</inkml:trace>
  <inkml:trace contextRef="#ctx0" brushRef="#br0" timeOffset="36258.957">27522 4037 806 0,'0'0'37'0,"0"0"-37"15,0 0-9-15,0 0 9 16,0 0 27-16,0 0-14 15,83 27 1-15,-58-17-10 16,0 4-3-16,-1 0 11 16,0 2-11-16,-3 0-1 15,-4-1 0-15,-3-4 1 16,-2 0-3-16,-5-2-7 16,-1-2-22-16,-1-2 5 0,0-1-48 15,0-1-13-15,-2-2-32 16,0-1-113-16</inkml:trace>
  <inkml:trace contextRef="#ctx0" brushRef="#br0" timeOffset="36476.8322">27815 4045 403 0,'0'0'263'0,"0"0"-219"15,0 0 4-15,0 0-2 16,0 0-10-16,-96-3-26 16,78 15 5-16,-1 5-7 0,1 5-7 15,3 3-2-15,2 3-39 16,5 0-87-16,5-5-25 16,3-7-165-16</inkml:trace>
  <inkml:trace contextRef="#ctx0" brushRef="#br0" timeOffset="37132.1102">28162 4282 340 0,'0'0'100'16,"0"0"-25"-16,0 0 10 15,0 0-36-15,0 0-29 16,0 0-10-16,-63-33-8 15,41 33 5-15,-2 4 2 16,2 9 6-16,4 3 5 0,0 1-19 16,6 2 3-1,8 1-4-15,4-2-5 0,0 0 3 16,6-1-6-16,14-3-17 16,5-5 20-16,3-2-6 15,2-6 8-15,3-1-8 16,-1 0-19-16,1-17 30 15,-2-5 2-15,-5-4 8 16,-4-3 3-16,-4-3-10 16,-9-1-2-16,-5 0 3 15,-4 2 12-15,0 0 40 16,0 4 3-16,-1 3-44 16,-4 7 9-16,1 5 15 0,1 9-8 15,3 3-8-15,-5 0-20 16,0 3-6-16,-3 18-2 15,-1 11 5-15,5 7 1 16,4 2-1-16,0 2 0 16,0 2 0-16,6-2 7 15,3-4-5-15,2-3-1 16,0-9-1-16,-4-6 2 16,1-4 0-16,-2-8-4 15,-5-1-3-15,1-5-58 16,-2 0-74-16,0-3-112 15</inkml:trace>
  <inkml:trace contextRef="#ctx0" brushRef="#br0" timeOffset="39826.855">23716 5166 285 0,'0'0'222'15,"0"0"-164"-15,0 0-37 16,0 0-3-16,0 0 13 16,0 0-31-16,0 0 6 15,-3 0-4-15,3 0 1 16,0 0 4-16,0 0 3 16,0 0-4-16,0 0 4 15,0 0-9-15,0 0 0 16,0 0-1-16,0 0 4 15,0 0-4-15,0 0 0 16,0 0 0-16,0 0-3 0,0 0 1 16,0 0-13-1,0 0-29-15,0 0-69 0,0 0-87 16</inkml:trace>
  <inkml:trace contextRef="#ctx0" brushRef="#br0" timeOffset="40118.6899">23564 5284 306 0,'0'0'150'0,"0"0"-150"16,0 0-4-16,0 0 4 16,0 0 0-16,0 0 4 15,-8 2 15-15,8-2-6 16,0 0 11-16,3 0-21 16,3 0-3-16,1 0-66 15,-1 0-55-15,-1-2-138 16</inkml:trace>
  <inkml:trace contextRef="#ctx0" brushRef="#br0" timeOffset="41139.0436">23568 5276 288 0,'0'0'72'15,"0"0"-34"-15,0 0 16 0,0 0 9 16,0 0-24 0,0 0-3-16,-4 0 2 0,4 0-25 15,0 0-9-15,0 0 11 16,0 0-2-16,1-2 6 16,4-3-11-16,-1 0-5 15,0 1 12-15,1 1-12 16,-1-2 7-16,1 0-4 15,1 1-2-15,1 1-1 16,-2-2-3-16,-1 0 2 16,-1 3 0-16,0-1 0 15,0 1-2-15,-1 0 0 16,-1 1 4-16,1-3-6 16,-2 4 2-16,1 0-10 0,-1 0 5 15,0 0-42-15,0 0-96 16,0 0 44-16,0 0-117 15</inkml:trace>
  <inkml:trace contextRef="#ctx0" brushRef="#br0" timeOffset="41949.5764">23643 5263 295 0,'0'0'120'15,"0"0"-95"-15,0 0 0 16,0 0 25-16,0 0-7 15,0 0-35-15,0 0-6 16,0 0-2-16,0 0-17 16,0 0 2-16,0 0-40 15,0 1-56-15,-5 1-183 16</inkml:trace>
  <inkml:trace contextRef="#ctx0" brushRef="#br0" timeOffset="43194.6277">23526 5341 134 0,'-3'0'371'15,"3"0"-325"-15,0 0-16 16,0 0 5-16,0 0 16 16,0 0-24-16,0 0-2 15,0 0 20-15,0-9-29 16,5 1 1-16,1-3-11 16,4-3 0-16,2-4 1 0,4-3-7 15,3-1 1-15,1-3-6 16,-2 2 1-16,0-1 4 15,-4 1-2-15,-3 4 2 16,-5-1 0-16,-1 8 0 16,-5-1 0-16,0 5 12 15,0 3-11-15,0 0 4 16,0 4 6-16,0 1-11 16,0 0 3-16,0 0-3 15,0 0-7-15,0 0 5 16,0-1-11-16,0 1 6 15,0 0 2-15,0 0-10 16,0 0 14-16,0 0 0 16,0 0 1-16,0 0-1 0,0 0 3 15,0 0-2-15,0 0 0 16,0 0 3-16,0 0-3 16,0 0 0-16,0 0 1 15,0 0-5-15,0 0 3 16,0 0 1-16,0 0-1 15,0 0-10-15,0 0 4 16,0 0-8-16,0 0 8 16,0 0 1-16,0 1 6 15,2 6 0-15,-1 4-1 16,4 3 4-16,0 6-4 16,3 6 1-16,1 7 0 0,0 6 4 15,1 0-4 1,-4 3 0-16,0-1 0 0,-3 0 7 15,0 0-7-15,1-5 0 16,-2-4 0-16,1-5 5 16,-3-8-4-16,1-2 9 15,1-8-3-15,-2 1-4 16,1-4 4-16,-1-2-6 16,2-4 0-16,-2 2 3 15,0-2-2-15,0 0-2 16,0 0 0-16,0 0 4 15,0 0 2-15,0 0 4 16,0 0 14-16,0-12 1 0,0-7-22 16,0-1 2-1,-2-6-3-15,-4-1 6 0,1-1-7 16,-1-2-1-16,1 1 1 16,1-1 5-16,1 0-6 15,0 1 0-15,3-1-2 16,0 4 4-16,0-1-4 15,0-1 2-15,10 0 0 16,8 2 4-16,0-1-4 16,3 5 6-16,1 1-5 15,-1 3 3-15,3 1 1 16,-2 4 1-16,-3 3-1 16,-2 5-9-16,-2 3 4 15,-3 2-3-15,0 0 2 0,1 0-14 16,-2 13 15-16,0 4-6 15,-1 2 6-15,-3 2-4 16,-4 1 2-16,-3 2 2 16,0 0 0-16,0-2 6 15,-6-1-5-15,-3-4 0 16,-7 0-1-16,1-5 12 16,-2 0-9-16,2-6-1 15,-1-3 7-15,1 0-6 16,0-3 6-16,3 0-9 15,2 0 1-15,-1 0-4 16,4 0-5-16,2-3-37 16,1 2 7-16,4 1-48 0,0 0-26 15,0-3-301-15</inkml:trace>
  <inkml:trace contextRef="#ctx0" brushRef="#br0" timeOffset="43691.9787">24233 5196 301 0,'0'0'178'0,"0"0"-151"15,0 0-11-15,0 0 0 16,0 0-1-16,0 0 7 15,-3 61-9-15,3-44 5 16,0 3 10-16,0 0-17 0,0-2 0 16,8-1-8-1,2 0-3-15,-1-5 6 0,0-1-5 16,0-5 5-16,-1 1-6 16,-2-6 2-16,-2-1-2 15,1 0 15-15,2 0-4 16,0 0 10-16,1 0-19 15,1-8-2-15,0 0 0 16,0-4-13-16,0 3-9 16,-1-5-44-16,-3 0-81 15,-5-2-102-15</inkml:trace>
  <inkml:trace contextRef="#ctx0" brushRef="#br0" timeOffset="43885.8668">24260 4974 707 0,'0'0'161'16,"0"0"-97"-16,0 0-61 16,0 0-3-16,0 0-37 15,0 0-104-15,-12 12 44 16,12 5-65-16,0-3-298 15</inkml:trace>
  <inkml:trace contextRef="#ctx0" brushRef="#br0" timeOffset="47519.8375">25432 5045 394 0,'0'0'42'0,"0"0"81"16,0 0-50-16,0 0-28 15,0 0-36-15,0 0 2 16,0 0-11-16,-19-28-3 16,19 36-6-16,0 16 9 15,6 8 4-15,9 8 1 0,2 9-2 16,0 1 0-16,4 1-1 15,-3-2-3-15,-3 0 1 16,-1-6-2-16,-4-5-1 16,-3-7 3-16,-2-11 0 15,-4-5 1-15,-1-8 3 16,0-5-4-16,0-2 0 16,0 0 3-16,0 0 32 15,-3-19-17-15,-6-6-17 16,1-6 5-16,0 0-2 15,0-5 4-15,2-1-5 16,-1-1 2-16,1 1 4 0,3 4-7 16,2 5 4-1,1 5 20-15,0 4-25 0,1 4 4 16,14 3-4-16,0 3 0 16,7 2 4-16,2 3-5 15,-1 4-1-15,-1 0-3 16,-1 5-4-16,-3 10-3 15,0-1 9-15,-6 4-10 16,-2 0 11-16,-7 1 1 16,-3-1 0-16,0-1 0 15,0-3 0-15,-9-2 0 16,-6 0 0-16,-6-4 2 16,3-2-1-16,1-3-1 15,1-3-8-15,2 3-4 16,2-3-45-16,0 0-1 0,7 0-41 15,5 0-88-15</inkml:trace>
  <inkml:trace contextRef="#ctx0" brushRef="#br0" timeOffset="47880.6282">25887 5280 243 0,'0'0'304'0,"0"0"-258"16,0 0-5-16,0 0-8 16,0 0-5-16,0 0-6 15,-4-69-12-15,4 57 21 16,3 3-27-16,1 3-3 15,1-1 14-15,-2 5 1 16,2 2-15-16,-1 0-1 16,3 4-4-16,2 11 4 15,2 7 11-15,1 2-10 16,-3 2 13-16,0 1-14 16,-5 0 0-16,-1-1-1 15,-3-2-15-15,0-5-40 0,0-6-61 16,0-11-182-1</inkml:trace>
  <inkml:trace contextRef="#ctx0" brushRef="#br0" timeOffset="48226.994">26299 5228 541 0,'0'0'100'0,"0"0"-82"16,0 0-17-16,0 0-2 16,0 0-1-16,0 0-10 15,9 0 11-15,-3 0-5 16,5 0-3-16,3 2-28 16,1 1-103-16,2-3-148 0</inkml:trace>
  <inkml:trace contextRef="#ctx0" brushRef="#br0" timeOffset="48427.8792">26692 5199 410 0,'0'0'248'0,"0"0"-212"15,0 0-19-15,0 0 24 16,0 0-41-16,0 0-27 15,13 2-5-15,-4 2 5 16,3-1-15-16,3 2-43 16,1-5-75-16,0 0-170 0</inkml:trace>
  <inkml:trace contextRef="#ctx0" brushRef="#br0" timeOffset="48627.7648">27023 5238 592 0,'0'0'169'0,"0"0"-129"16,0 0-20-16,0 0-17 16,0 0-3-16,0 0-70 15,28 2-20-15,-9-2-61 16,1-2-194-16</inkml:trace>
  <inkml:trace contextRef="#ctx0" brushRef="#br0" timeOffset="49209.4805">27792 5252 357 0,'0'0'122'15,"0"0"-116"1,0 0-4-16,0 0-2 0,0 0 22 15,0 0 11-15,-49-17 32 16,49 17-30-16,0 0-12 16,0 0 2-16,0 0-21 15,0 0-3-15,6 0 3 16,9 2 0-16,3 8 20 16,4 4-11-16,3 1 7 15,2 0-5-15,-3-1-12 16,5 3-3-16,-5 0 0 15,-1 0 1-15,-3-1-2 16,-8-3 1-16,-2-1-15 16,-1-2 13-16,-3-3-37 0,-3-2 5 15,-2-1-18-15,-1-4-71 16,0 0-77-16</inkml:trace>
  <inkml:trace contextRef="#ctx0" brushRef="#br0" timeOffset="49497.1335">28014 5218 78 0,'0'0'532'15,"0"0"-482"-15,0 0 1 16,0 0 10-16,0 0-19 15,0 0-11-15,-26-10-31 0,14 13 0 16,-5 10-1-16,-2 4 3 16,-4 3-5-16,-2 7 3 15,-2 1-6-15,-1 2 5 16,4-3-17-16,5 0-29 16,4-3-17-16,9-4-4 15,6-8-69-15,0-6-160 16</inkml:trace>
  <inkml:trace contextRef="#ctx0" brushRef="#br0" timeOffset="50075.7895">28252 5531 269 0,'0'0'105'15,"0"0"-103"-15,0 0 5 16,0 0-7-16,0 0-1 16,0 0 0-16,-75 21-37 15,74-21-35-15,-1 0-27 16</inkml:trace>
  <inkml:trace contextRef="#ctx0" brushRef="#br0" timeOffset="52149.9173">27955 5346 347 0,'0'0'9'16,"0"0"-15"-16,0 0 6 15,0 0-14-15,0 0 12 16,0 0 4-16,0 0-2 16,-33-19 0-16,33 19-2 15,0 0 1-15,0 0-5 16,0 0-39-16,0 0-12 15,0 0 2-15,0 0-21 16</inkml:trace>
  <inkml:trace contextRef="#ctx0" brushRef="#br0" timeOffset="52292.8347">27955 5346 11 0,'-33'-4'44'0,"33"6"14"0,0 0-12 16,0-2 8-16,0 0 33 15,0 0-23-15,0 0-4 16,0 0-9-16,0 0-20 15,0 0-31-15,0 0-10 16,0 0-70-16,0 0-92 16</inkml:trace>
  <inkml:trace contextRef="#ctx0" brushRef="#br0" timeOffset="53281.8002">27829 5461 116 0,'0'0'281'16,"0"0"-281"-16,0 0-2 15,0 0 2-15,0 0 5 16,0 0-2-16,0 0-3 15,3 0-7-15,1 0-62 16,-1-5-154-16</inkml:trace>
  <inkml:trace contextRef="#ctx0" brushRef="#br0" timeOffset="54938.4577">27752 5442 9 0,'0'0'182'0,"0"0"-123"0,0 0-9 16,0 0-5-16,0 0 12 16,0 0-18-16,0 2 13 15,0-2 8-15,0 0-13 16,0 0 4-16,0 0-8 15,0 0-7-15,0 0 13 16,0 0-12-16,0 0 4 16,0 0 5-16,0-3-37 15,10-9 5-15,2 0-14 16,0-2 0-16,5 1 3 16,-2-2-2-16,-1 1-1 15,2-3 0-15,-3 2 5 16,-3-1-5-16,-1-1 2 0,-3 2-1 15,-3 0 8-15,-3 3-8 16,0 1 10-16,0 5 10 16,0-3-21-16,0 5 15 15,0 0-5-15,0 0-7 16,0 4 7-16,0 0-8 16,0 0-2-16,0 0 0 15,0 0-10-15,0 0 8 16,0 0-8-16,0 13 7 15,0 8-3-15,0 6 7 16,5 4-1-16,2 5 0 16,-1 0 1-16,0 4-1 15,-2 1 0-15,-1-1 0 0,0 1 0 16,-3-2 0-16,2-5 0 16,-2-6 0-16,0-5 1 15,0-6-2-15,0-4 1 16,0-5 0-16,0-3-1 15,0-2 1-15,0-2-3 16,0-1 2-16,0 0-3 16,0 0 4-16,3 0 0 15,0 0 0-15,0-9 7 16,0-10-5-16,0-6-2 16,-1-6 0-16,-2-2 2 15,2-4-2-15,-2-4 0 16,0 1 0-16,0-4 1 15,0 0 2-15,2 3-3 0,1 2 0 16,3 5 6-16,0 4-5 16,1 4-1-16,5 2 4 15,2 7-9-15,2 3 4 16,2 2 1-16,4 5-7 16,4 2 7-16,2 5-2 15,3 0 2-15,-2 0 0 16,-1 16-6-16,-1 4 0 15,-6 4 5-15,-3 3-1 16,-8 2-5-16,-4 0 6 16,-6-1 1-16,0-1-1 0,0-5-5 15,-13-2 4 1,-7-3 2-16,-4-6 2 16,-4-1 6-16,1-5 0 15,2-2-5-15,3-3-1 0,5 0 4 16,-1 0-3-16,6 0-5 15,0-6 2-15,5 0-29 16,2 0 12-16,4 4-58 16,1-3-58-16,0 3-37 15,7-5-260-15</inkml:trace>
  <inkml:trace contextRef="#ctx0" brushRef="#br0" timeOffset="55689.58">28560 5387 257 0,'0'0'257'0,"0"0"-250"16,0 0 21-16,0 0-9 15,0 0-15-15,0 0 28 0,-86-12-18 16,64 12 34-16,-4 0-22 16,2 3-17-16,0 6 6 15,2 3-12-15,1 0 1 16,3 3-4-16,4 0 1 15,4 0-1-15,6-1 0 16,4 0 0-16,0 1-5 16,4 0-2-16,14-1 4 15,2-2 0-15,5-2-7 16,2-6 4-16,0-1 0 16,0-3 4-16,-2 0 1 15,-1-9-3-15,0-8 4 16,-3-3 5-16,-1-4 1 15,-5-4-4-15,-4 0 1 0,-1-3-1 16,-5-3 12-16,-4-1-5 16,-1-2 9-16,0 0 19 15,0 3-13 1,0 5 8-16,0 8-1 0,-1 6-8 16,-1 10 9-16,2 4-5 15,0 1-15-15,0 0-12 16,0 0-13-16,0 14 11 15,0 10 1-15,0 6 1 16,0 4-2-16,0 3 5 16,0 3-3-16,0 1 0 0,5-2 1 15,1 0-1 1,4-5 0-16,-1-2 1 0,2-11 0 16,2-6 5-16,2-6-6 15,3-9 18-15,4 0-4 16,4 0 3-16,0-7-17 15,1-5-4-15,-3-2 2 16,-2 0-32-16,-4 3-32 16,-3 4-52-16,-9 2-25 15,-6 0-235-15</inkml:trace>
  <inkml:trace contextRef="#ctx0" brushRef="#br0" timeOffset="56958.4042">24066 5811 124 0,'0'0'329'0,"0"0"-246"0,0 0-30 16,0 0-4-16,0 0 2 15,0 0-41-15,3 0-10 16,-1 0-13-16,-1 0-7 16,2 0 14-16,0 0-20 15,5 0-16-15,0 2-84 16,-1 1-48-16</inkml:trace>
  <inkml:trace contextRef="#ctx0" brushRef="#br0" timeOffset="57152.8758">24116 5944 193 0,'0'0'244'0,"0"0"-211"0,0 0-16 16,0 0 17-1,0 0-1-15,0 0-24 0,0 5-9 16,0 2-50-16,0 1 3 15,1 6-34-15,3-5-119 16</inkml:trace>
  <inkml:trace contextRef="#ctx0" brushRef="#br0" timeOffset="57358.7655">24132 6149 420 0,'0'0'111'16,"0"0"-86"-16,0 0-11 15,0 0-10-15,0 0-4 16,0 0 0-16,-12 0-72 16,12 3-71-16,0-1-17 15</inkml:trace>
  <inkml:trace contextRef="#ctx0" brushRef="#br0" timeOffset="57542.6511">24111 6302 491 0,'0'0'47'0,"0"0"-26"16,0 0 14-16,0 0-30 15,0 0-5-15,0 0-71 16,-10 5-47-16,10-3-94 16</inkml:trace>
  <inkml:trace contextRef="#ctx0" brushRef="#br0" timeOffset="60475.6796">24002 6334 576 0,'0'0'7'0,"0"0"49"16,0 0-45-16,0 0-10 15,0 0 11-15,0 0-12 16,0 0-4-16,-7-10 3 15,7 10-1-15,0 12 2 16,0 9 0-16,0 4 2 16,4 6 11-16,4 5-10 15,-2-1 3-15,0-2-6 16,0-1 4-16,1-2-4 16,-1-5 0-16,-2-8 0 15,-1-4 1-15,-3-9 0 16,2-1-1-16,-2-1 0 0,1-2 1 15,-1 0 0-15,2 0 19 16,0-2 19-16,-1-8-9 16,-1-3-30-16,3-1 11 15,0-3 1-15,3 0-1 16,1-2 12-16,2 0-21 16,8-1 1-16,-1 0 1 15,5-1-4-15,1 3 0 16,0 1-1-16,-2 1 5 15,-1 5-6-15,-2 2 2 16,-4 5-6-16,-2 3 6 16,-5 1-38-16,1 0-22 15,-3 0 17-15,1 7-15 0,-3 4-11 16,-2 1-20-16,0-3-43 16,0-1-210-16</inkml:trace>
  <inkml:trace contextRef="#ctx0" brushRef="#br0" timeOffset="60976.7121">24192 6491 243 0,'0'0'96'16,"0"0"-50"-16,0 0-27 15,0 0 9-15,0 0 25 16,0 0-6-16,9-8 18 16,-8 8-28-16,-1 0-5 15,2 0-23-15,-2 0-9 16,4 0 0-16,2 3 6 15,1 9-1-15,1 2 12 16,0 2-17-16,0-2 8 16,0 0 3-16,2 0-8 0,0-2 8 15,0 1-7 1,-3-4-3-16,2 2 5 0,1-5-5 16,-4 1-1-1,2-3 1-15,-2-1 4 0,0-2 1 16,0 1-6-16,-5-2 1 15,2 0 5-15,0 0-5 16,-3 2-1-16,2-2 0 16,-2 0 7-16,0 0-10 15,0 0 3-15,0 0-27 16,0 0-19-16,0 0-37 16,0 0-92-16,0 0-162 15</inkml:trace>
  <inkml:trace contextRef="#ctx0" brushRef="#br0" timeOffset="61682.9522">25470 6302 403 0,'0'0'289'15,"0"0"-289"-15,0 0-7 0,0 0 3 16,0 0 4-16,0 0 0 16,36 62 7-16,-20-34 0 15,-1 3 12-15,1 0-16 16,-1-1 1-16,-1-2-4 15,-5-3-5-15,-3-4 0 16,-6-9-21-16,0-4-32 16,0-8-80-16,-9 0-179 15</inkml:trace>
  <inkml:trace contextRef="#ctx0" brushRef="#br0" timeOffset="62095.7155">25807 6246 608 0,'0'0'0'16,"0"0"-6"-16,0 0 5 15,0 0 2-15,-34 71 1 16,10-47-2-16,-3 1-1 15,-3-2 1-15,-1-1 0 16,1-3 0-16,2-2-3 16,2-2 2-16,7-3 1 15,3-5 0-15,8-2-2 0,4-3 2 16,4-1 0-16,0 1-7 16,0 0 4-16,1 3 3 15,15 0 5-15,5-2 21 16,5 0-22-16,4 1 13 15,-1-2-11-15,1 0 4 16,-3 1 14-16,-3-3-13 16,-6 2-2-16,-3 2-9 15,-6 2-5-15,-2 4-9 16,-4 1-32-16,-3 0-52 16,0-2-131-16</inkml:trace>
  <inkml:trace contextRef="#ctx0" brushRef="#br0" timeOffset="62409.5358">25983 6549 674 0,'0'0'50'16,"0"0"20"-16,0 0-25 15,0 0-27-15,0 0 8 16,0 0-17-16,-2-23 2 16,2 23-11-16,0 0-1 0,0 0-1 15,0 5-7 1,5 10 9-16,6 4 5 0,0 6-4 16,0 6-1-16,-5 0 0 15,-2-1-16-15,-4-4 0 16,0-4-25-16,0-5-28 15,0-5-4-15,0-8-65 16,0-4-214-16</inkml:trace>
  <inkml:trace contextRef="#ctx0" brushRef="#br0" timeOffset="62659.3906">26342 6539 697 0,'0'0'112'16,"0"0"-59"-16,0 0-17 15,0 0-25-15,0 0-11 16,0 0-16-16,0-3-12 15,3 3-72-15,-1 0-36 16,1 0-70-16</inkml:trace>
  <inkml:trace contextRef="#ctx0" brushRef="#br0" timeOffset="62837.1196">26501 6520 465 0,'0'0'63'16,"0"0"-63"-16,0 0-10 15,0 0 10-15,0 0-52 16,0 0-23-16,28 5-73 16</inkml:trace>
  <inkml:trace contextRef="#ctx0" brushRef="#br0" timeOffset="63063.5417">26899 6511 494 0,'0'0'87'15,"0"0"-55"-15,0 0 45 16,0 0-18-16,0 0-32 15,0 0-27-15,0-2-1 16,1 2-2-16,2 0-28 16,8 0-55-16,2 0 8 0,11-1-109 15</inkml:trace>
  <inkml:trace contextRef="#ctx0" brushRef="#br0" timeOffset="63258.1249">27208 6495 358 0,'0'0'178'0,"0"0"-155"15,0 0 42-15,0 0 34 16,0 0-4-16,80 0-51 16,-59 0-44-16,3 0-9 15,3 0-15-15,-2 0-43 0,2 0-39 16,-5-3-146-16</inkml:trace>
  <inkml:trace contextRef="#ctx0" brushRef="#br0" timeOffset="63602.9192">27946 6321 632 0,'0'0'76'0,"0"0"-50"0,0 0 35 15,0 0-32-15,0 0-29 16,0 0 2-16,7 37 11 15,4-18 1-15,1 0-6 16,-2 1 1-16,-1 1-8 16,0-1-1-16,-3-1 0 15,-3-2-20-15,-3 1 3 16,0-7-32-16,0-1-36 0,-3-1-15 16,-7-7-138-1</inkml:trace>
  <inkml:trace contextRef="#ctx0" brushRef="#br0" timeOffset="63984.7004">28028 6452 372 0,'0'0'69'0,"0"0"1"0,0 0-16 16,0 0-1-1,0 0-9-15,0 0 3 0,70-57 16 16,-50 43-24-16,0 0 3 15,3-3 3-15,-2 3-14 16,3-1-11-16,-4 1-3 16,1 3-17-16,-4 2 3 15,-7 2-3-15,0 4-17 16,-4 1-17-16,-4 2-64 16,-2 0-50-16,0 8-31 15,-14 4-157-15</inkml:trace>
  <inkml:trace contextRef="#ctx0" brushRef="#br0" timeOffset="64217.5673">28190 6440 576 0,'0'0'114'16,"0"0"-109"-16,0 0 57 15,0 0-15-15,0 0-21 16,97 46-6-16,-78-32 18 16,0 3 4-16,-3 0-42 15,-2 3-29-15,0-1 25 0,-5-4-124 16,-3-4-2-16,-4-3-192 16</inkml:trace>
  <inkml:trace contextRef="#ctx0" brushRef="#br0" timeOffset="64838.0136">28579 6537 580 0,'0'0'94'0,"0"0"-51"16,0 0 4-16,0 0-7 15,0 0-23-15,0 0 0 16,-2-25 18-16,-7 24-31 16,0-1-1-16,-6 2-3 15,0 0-3-15,-1 2-3 16,1 9 6-16,0 3 0 15,4 3-2-15,2 3-10 16,6-1 3-16,3 1-3 16,0-1-11-16,2-5 12 0,10-2-7 15,4-6 6 1,2-4 2-16,3-2-7 0,1 0 17 16,-1-16 5-16,2-5-3 15,-3-8-2-15,-3-5 0 16,-1-2-27-16,-5-4 19 15,-5 0-9-15,-6-3 17 16,0 3 3-16,0 1 9 16,-2 8 13-16,-4 9-17 15,2 9 16-15,1 9 30 16,-2 4-23-16,0 9-31 16,-3 18 0-16,1 14 2 15,2 9 27-15,5 5 2 0,0 4-2 16,0 1 1-16,15-4-25 15,4-7-1-15,4-10 12 16,-2-13-13-16,0-12 10 16,-4-10-6-16,0-4-1 15,-1-6-6-15,-1-21-29 16,-3-4-102-16,-6-10-199 16</inkml:trace>
  <inkml:trace contextRef="#ctx0" brushRef="#br0" timeOffset="74671.8106">24488 7424 544 0,'0'0'4'15,"0"0"49"-15,0 0-18 16,0 0 2-16,0 0 0 16,-31-79-10-16,25 69 34 15,3 3-13-15,0 4-21 16,0 2 13-16,2 1-34 15,-4 0-6-15,-4 9-4 0,-7 18-1 16,-2 11 0-16,-1 8 5 16,-1 2 0-16,5 6-3 15,2 2 2-15,4-4 1 16,4 1-1-16,2-3-15 16,3-8 9-16,0-5-11 15,0-6-3-15,5-9 1 16,4-6-12-16,6-5 2 15,-3-4 5-15,5-2-44 16,2-5 2-16,-2 0-88 16,-2 0-254-16</inkml:trace>
  <inkml:trace contextRef="#ctx0" brushRef="#br0" timeOffset="75152.5353">24694 7602 635 0,'0'0'22'0,"0"0"-22"15,0 0-1-15,0 0 1 16,0 0 0-16,0 0 7 15,42 80-7-15,-28-52 18 16,2 0-11-16,-4 0 0 0,1-2-5 16,-2-7 1-16,-4-3-3 15,-2-7 0-15,-1-2 0 16,-3-6 1-16,1-1-1 16,-2 0 26-16,1-3 44 15,1-9-28-15,-1-7-36 16,1-1-5-16,-2-2 1 15,3-2 5-15,0 0-6 16,3 2-1-16,6 1 0 16,1-2-4-16,8 4 2 0,3 0-3 15,2 2-2 1,0 4 6-16,0 0 1 0,-4 3 0 16,-4 5-6-1,1 0 2-15,-3 5-5 0,-2 0-23 16,-3 0-46-16,-3 3 0 15,-3 6-83-15,-5 2-42 16</inkml:trace>
  <inkml:trace contextRef="#ctx0" brushRef="#br0" timeOffset="75427.9777">25343 7664 174 0,'0'0'358'0,"0"0"-337"16,0 0-21-16,0 0 12 16,0 0-12-16,0 0 7 15,78 0 0-15,-54 0-4 16,1 0 10-16,0 0-13 15,2 0-15-15,-6 0-18 16,0 0-55-16,-6 0 0 0,-11 0-86 16</inkml:trace>
  <inkml:trace contextRef="#ctx0" brushRef="#br0" timeOffset="75626.8637">25310 7781 383 0,'0'0'100'16,"0"0"-96"-16,0 0 4 15,0 0-5-15,0 0 0 16,85-4 2-16,-64 2-3 16,0 2-2-16,0 0 0 15,-5 0-19-15,1 0-29 16,-8 4-112-16</inkml:trace>
  <inkml:trace contextRef="#ctx0" brushRef="#br0" timeOffset="76683.4798">26071 7640 295 0,'0'0'64'16,"0"0"-20"-16,0 0 15 15,0 0 0-15,0 0 8 16,0 0-4-16,-24-13-26 0,20 6 28 16,-1 0-9-1,2-3-14-15,3-1-18 0,0-2-22 16,0-1-2-16,2-1 0 15,10 1 1-15,4 2-10 16,1 0 9-16,2 3 0 16,-1 1 5-16,0 3-5 15,-5 4 0-15,-1 1 0 16,-2 0-8-16,-3 0 8 16,0 11-7-16,-4 8 7 15,-3 2 2-15,0 4-1 16,0 3-1-16,-12 0 0 0,0 2 1 15,-6-2-1 1,2 0 0-16,-5 0 0 0,-1-3 0 16,0-3 0-16,0-1 0 15,0-4-1-15,5-4-6 16,6 0 2-16,0-6 5 16,6-2-13-16,2 0 12 15,2-4-15-15,1-1 6 16,0 1 3-16,0-1-15 15,0 0 4-15,7 0 5 16,9 2 13-16,3-1 15 16,6 1-13-16,-1-2 0 15,3 2-2-15,-5 0 4 16,1-2 1-16,-4 0 5 16,-7 0 4-16,-3 0 10 0,0 0-20 15,-6 0 3 1,1 0-7-16,-1 0 1 0,2 0-8 15,-1 0-2-15,2 0-32 16,3 0 2-16,0 0-29 16,2 0-37-16,2-7-72 15</inkml:trace>
  <inkml:trace contextRef="#ctx0" brushRef="#br0" timeOffset="77108.0955">26450 7411 482 0,'0'0'60'0,"0"0"-55"15,0 0 8-15,0 0 31 16,0 0-16-16,0 0-1 16,100 11-7-16,-76 3 5 15,3 3 17-15,1 3-12 16,-3 2-12-16,-1 5 2 0,-7 4-17 16,-3 2 13-16,-8 6-4 15,-6 5-12-15,0-3 14 16,0 1-3-16,-12-4 11 15,-2-8-5-15,-2-1-11 16,2-8 9-16,3-6-6 16,2-3-7-16,2-7 9 15,4-2-11-15,1-2-10 16,-1-1-17-16,-3 0-74 16,-4 0-51-16,-10-4-236 15</inkml:trace>
  <inkml:trace contextRef="#ctx0" brushRef="#br0" timeOffset="106240.6474">1722 7969 113 0,'0'0'215'15,"0"0"-188"-15,0 0 35 16,0 0 24-16,0 0-42 16,0 0-1-16,0 0-10 15,0 0-3-15,0-13-2 16,0 13 13-16,0 0-16 16,0 0-18-16,0 0 16 15,0 0-14-15,0 0-4 0,0 0 14 16,0 0-8-16,0-2 2 15,0 2-5-15,0 0-2 16,0 0-6-16,0 0 0 16,0 0 0-16,0 0-3 15,0 0 3-15,0 0 0 16,0 0-1-16,0 0-9 16,0 0 9-16,0 0-4 15,9 0 5-15,-1 0-1 16,5 0 1-16,2 0 0 15,-2 0 0-15,1 3 2 16,4 0-2-16,-3-2 0 0,7-1 0 16,0 0 9-16,1 0-1 15,1 0-1-15,0-4 1 16,-2-3-4 0,1-1-3-16,-3 1 2 0,1 0-1 15,1 1 4-15,-2 0-4 16,4 1 0-16,-2 2-1 15,-4 2 6-15,0 1-8 16,-3 0 1-16,1 0 0 16,-4 0-2-16,0 0 2 15,0 0 0-15,-1 0-3 16,2 0 6-16,2 0-3 16,1 0 0-16,1 0 2 0,1 1-4 15,2-1 2 1,0 0 0-16,5 0 0 0,-1 0 4 15,1 0-4-15,1 0 0 16,-2 0 0-16,4 0 0 16,2-3 1-16,-2-3-1 15,4 1 0-15,-4-3 3 16,5 3-4-16,-2-2 1 16,-4 1 0-16,-2 2 0 15,-1 0 1-15,-3 2-1 16,-3 0 0-16,-2-1 2 15,2 3-4-15,-3 0 2 0,-3 0-1 16,1 0-3 0,-2 0 4-16,-2 0 0 0,4 0 0 15,2 0-1-15,3 0 1 16,2 0 0-16,0 0 0 16,6 0 0-16,-3 0 0 15,4 0 0-15,-1 0 0 16,2 0 2-16,-1 0-3 15,0-3 1-15,1 2 0 16,-4-1-1-16,3 2 1 16,-6-1 0-16,7 1-2 15,-1 0 5-15,1-2-3 16,2 2 0-16,-3 0 0 16,0 0-1-16,-2-1 1 15,-1 1 0-15,-3 0-2 16,0 0 5-16,-2 0-3 0,2 0 0 15,1-2 0-15,-1 2-1 16,0-1 1-16,3-3 0 16,1 4 0-16,1-3 4 15,-1 1-4-15,5 0 0 16,-2 0 0-16,-1-1-1 16,2 0 1-16,-1 1 0 15,-1-1 0-15,-2 0 1 16,2 1-1-16,-5 1 0 15,-2-2 0-15,-1 3-1 16,-1 0 1-16,-3-3 0 16,1 3 0-16,-1 0 1 15,3 0-1-15,-6 0 0 16,6 0 0-16,-2 0-1 16,2 0 1-16,0 0 0 0,3 0 0 15,0 0 2-15,0 0-4 16,1 0 1-16,2 3 1 15,3 1-1-15,-2-1 1 16,2 2 0-16,-3-3-1 16,3 4 3-16,1-4-3 15,-1-1 1-15,3 2 0 16,0-3-3-16,-2 3 3 16,0 0 0-16,-1-2 0 0,3 2 4 15,0 0-5 1,-2-2 1-16,-1 1 0 0,-3-1-1 15,3 2 1-15,-2 0 0 16,-3-3 0-16,2 1 3 16,-3 0-3-16,0 1 0 15,1-1 0-15,-2 1 0 16,-1-2 0-16,2 0 0 16,-3 0 1-16,3 0 4 15,1 0-5-15,-2 0 0 16,2 0 2-16,0 0 4 15,2 0-5-15,-1 0-1 0,2 0 0 16,3-2 3 0,1-1-4-16,-1 2 1 0,-1 0 0 15,1-2-1-15,-1 3 2 16,1 0-1-16,2 0 0 16,-3 0 2-16,0 0-3 15,3 0 1-15,-3 0 0 16,-2 0-2-16,2 0 2 15,-5 0 0-15,1 0 0 16,-4 0 1-16,0 0-2 16,-2 0 0-16,-1 3 1 15,-1-1-1-15,3 1 1 16,-3-1 0-16,4-1 0 16,-1 0 2-16,-1 1-2 15,0-2 0-15,0 1 0 0,4-1-1 16,-1 2 1-16,3-2 0 15,1 2-1-15,1 0 4 16,2-1-4-16,0 1 1 16,-2-2 0-16,2 1 0 15,-1-1 0-15,-1 0 0 16,-1 0 1-16,-1 0 1 16,-1 0-2-16,-2 0 0 15,1 0 2-15,-1 0 3 16,-1 0-4-16,2 1 0 15,-3 1 4-15,3-1-2 16,-2 0-3-16,-1 1 0 0,4-1 2 16,-1 0 6-1,0 2-7-15,3 1 1 16,1-1 5-16,-1-3-3 0,3 0-4 16,-3 0 0-16,1 0 0 15,1 0 2-15,-1 0 1 16,0 0-3-16,-1 0 2 15,2 0 0-15,-1 0-2 16,0 0 0-16,-1 0 0 16,0 0 0-16,-3 0 0 15,3 0 0-15,-5 0 0 16,1 0 3-16,-3 0-5 16,-3 0 2-16,4-2 0 0,-1 2-1 15,-3 0 1 1,5-1 0-16,-2-1 0 0,4 0 2 15,-2 1-2-15,-1-2 0 16,0 0 0-16,0 1-1 16,3-1 1-16,-1-1 0 15,0 0 1-15,1 1 1 16,3 0-2-16,-2-1 0 16,1 0 2-16,0 1-4 15,1 0 2-15,-2-1 0 16,-2 2 0-16,-1-1 3 15,-2 2-6-15,4 1 3 16,-4 0 0-16,0 0 0 16,-1 0 0-16,1 0 0 0,-1 0 0 15,-1 0 4-15,1 0-5 16,0 3 1-16,1 0 0 16,-2 0-3-16,2-2 5 15,0 2-2-15,0 2 0 16,1-3 2-16,-3 1-2 15,1-1 0-15,1 0 0 16,0 1 0-16,-3-3 0 16,2 4 0-16,-2-3-1 15,-4 1 3-15,2-2-2 16,0 1 0-16,-2 0 0 16,-2 1-2-16,-2-2 2 15,0 2 0-15,-2 0 0 0,1 0 0 16,-2 1-1-16,0-3 1 15,-2 2-3-15,1 0 1 16,-1-1 2-16,1 1 0 16,-1 0 5-16,2 1-3 15,-1-2-2-15,1 1 0 16,-2-1 1-16,2 0-1 16,-2 0 2-16,-1-1-2 15,2 3 0-15,-2-3 4 16,0 0-5-16,0 3 1 0,0-3 0 15,0 1 3 1,3-1-1-16,-3 1-2 0,3 0 1 16,0 1 3-1,-3-2-4-15,0 1 0 0,3-1 1 16,-3 0-1-16,0 0 1 16,0 0-1-16,0 0 6 15,0 0 0-15,0 0-3 16,0 0-3-16,0 0 0 15,0 0 3-15,0 0-3 16,0 0 0-16,0 0 0 16,0 0 2-16,0 0-2 15,0 2 0-15,0-2 2 16,0 0-5-16,0 0 3 16,0 3-18-16,0 8-64 15,0 5-133-15,-22 1-129 16</inkml:trace>
  <inkml:trace contextRef="#ctx0" brushRef="#br0" timeOffset="114386.5103">11792 8844 175 0,'0'0'69'0,"0"0"-20"16,0 0-35-16,0 0 11 15,0 0-8-15,0 0 15 16,0 0 8-16,-1 0-11 15,-1 0 8-15,1 0-13 16,-1 0-7-16,2 0-10 16,-1 0-7-16,1 0-1 0,0 0-7 15,-2 0-9 1,2 0 16-16,0 0-8 0,0 0-1 16,0 0 4-16,0 0-41 15,0 0-8-15,3 0 12 16,10 0-31-16,-2 0-40 15</inkml:trace>
  <inkml:trace contextRef="#ctx0" brushRef="#br0" timeOffset="115363.4827">12630 8836 255 0,'0'0'78'0,"0"0"-5"15,0 0 9-15,0 0-18 16,0 0-5-16,0 0-19 16,0 0-26-16,0 0 3 15,0 0-13-15,0 0-1 16,0 0 4-16,0 0-4 16,0 0-3-16,0 0 0 15,0 0-3-15,0 0 2 0,-1 0 1 16,1 0 0-16,0 0 0 15,0 0 1-15,0 0-1 16,0 0 0-16,0 0 3 16,0 0-3-16,0 0 0 15,0 0 0-15,0 0 5 16,0 0 0-16,0 0-5 16,0 0 5-16,0 0-1 15,0 0 3-15,0 0-7 16,0 0 0-16,0 0 9 15,0 0-4-15,0 0-5 16,0 0 0-16,0 0 7 16,0 0-7-16,0 0 0 0,0 0 0 15,0 0 7 1,0 0-5-16,0 0 1 0,0 0 2 16,0 0 0-1,0 0 5-15,0 0-4 0,0 0-5 16,0 0 16-16,0 0-15 15,0 0 2-15,0 0-4 16,0 0 8-16,0 0-7 16,0 0-1-16,0 0 0 15,0 0 0-15,0 0 1 16,0 0-1-16,0 0 0 16,0 0 1-16,0 0-2 0,0 0 1 15,0 0 0 1,0 0-1-16,0 0 1 0,0 0 0 15,0 0 0-15,0 0 2 16,0 0-4-16,0 0 2 16,0 0 0-16,0 0 1 15,0 0-1-15,0 0-1 16,0 0-7-16,0 0-71 16,1 0-15-16,8 0-73 15,2 0-64-15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35:04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13021 5095 32 0,'0'0'13'16,"0"0"6"-16,0 0-11 15,0 0 2-15,0 0 14 16,0 0-8-16,0 0-12 16,0 0-4-16,0 0 0 15,9-8 4-15,-7 16-4 16,1 1 0-16,-3 5 0 15,1 3-2-15,-1 2-15 0</inkml:trace>
  <inkml:trace contextRef="#ctx0" brushRef="#br0" timeOffset="9775.6567">5140 6026 144 0,'0'0'32'0,"0"0"-5"0,0 0-10 16,0 0 8-16,0 0-10 15,0 0-7-15,0 0 22 16,-20-23-2-16,17 18 5 15,-1 2 4-15,1 0-24 16,3-1 11-16,-3 0-20 16,0 0-2-16,1 2 5 15,-2-3-4-15,1 0 1 16,-2 1 4-16,1-1-7 16,-3 0 11-16,-1 1-7 15,2 0-4-15,-2 0 21 16,0 1-17-16,-1-2 0 15,-2 2 1-15,1 1-3 0,2 0 4 16,-2-1 0 0,0-1 3-16,-1 1 1 0,2 3-6 15,-3-2-4-15,3 2-1 16,0 0 3-16,-1 0-5 16,1 0 2-16,1 0 0 15,1 0-1-15,-3 0 2 16,-1 0-1-16,2 0 5 15,0 0 1-15,0 0-6 16,-3 0 0-16,-1 2 0 16,2 3 0-16,-2 0 0 15,-2 0 0-15,3-1 0 16,-4 1 5-16,2-2-5 16,1 0 2-16,1 0 3 0,-1 1 1 15,-1 1-2-15,-2 2-3 16,2-2 1-16,-5 2 5 15,5-1-7-15,-2 2 0 16,-2 1 0-16,3-1 7 16,2 1-3-16,-2-2-4 15,3 1 0-15,-1-3 6 16,2 0 2-16,-1 2-2 16,0 0-5-16,2 3 4 15,-2-5-4-15,0 2-1 16,3-2 4-16,-3 3 4 15,3-4-9-15,0 3 1 16,0-1 0-16,3-2 0 0,0-1 1 16,3 1-1-1,0-1 0-15,0-1 1 0,-1 2-2 16,-1-1 1-16,-2 2 0 16,1-1-1-16,0 1 2 15,-2 3-1-15,-2 1 0 16,1 2-5-16,0-3 3 15,3-2 2-15,-3 4 0 16,2-3-6-16,1 1 4 16,0-1 2-16,0 0-3 15,3-2 3-15,0 3-1 16,0-2 1-16,0-1 0 0,0 2 0 16,0-2 1-16,0 3-1 15,0-1 0-15,0 0-1 16,-1 0 1-16,2 0 0 15,1 1 0-15,-1-2-2 16,2 2 2-16,0-2 0 16,0 3 0-16,0-1-1 15,0-2-1-15,0 5 2 16,0-2 0-16,0 2 0 16,0 0 2-16,0 0-2 15,2 3 0-15,-1 1 1 16,1-2-1-16,-1 1 0 15,2-1 0-15,0 1-1 0,-2 0 1 16,4-1 0 0,-2 2 0-16,0-2 2 0,0-3-3 15,0 2 1-15,6-2 0 16,-5-1-5-16,5-1 5 16,-3 1 0-16,2-1-1 15,2-1 1-15,-1-2 0 16,2 0 0-16,-1 3 0 15,-4-2 1-15,6-1-1 16,-2 0 0-16,1 0-2 16,-1-1 6-16,2 2-4 15,0-1 0-15,1 1 0 16,1-1 2-16,1 0-2 16,-2-1 0-16,1 1 0 0,-1-2-5 15,2 3 5-15,1-4 0 16,-2 1 0-16,2-2 2 15,-4 2-1-15,0-1-1 16,2 1 0-16,-4-1 3 16,2 1-3-16,0 0 0 15,1-2 0-15,-2 1-4 16,1-2 5-16,1 0-1 16,-2 1 0-16,2-1-3 15,0 0 3-15,-2 0 1 16,7 0 0-16,-5 0 3 15,2 0-4-15,-3 0 0 16,1 0-3-16,-2 0 8 16,-2 0-5-16,4 0 0 15,-2 0 0-15,-1-1-1 0,-1 1 2 16,2-2-1-16,0 2 0 16,0-1 4-16,-2 0-4 15,1-1 0-15,-2 2 0 16,-1-1-2-16,1 1 4 15,-1 0-2-15,-1 0 0 16,0 0 1-16,3 0-2 16,0 0 1-16,0-2 0 15,0 2 0-15,0 0 1 16,3-2-1-16,-3 1 0 16,0-1 1-16,1 2-1 0,2 0 0 15,-3-2 0-15,3 2-1 16,-3-1 1-1,-3-1 0-15,7-1 0 0,-2 2 1 16,-2-4-8-16,2 2 7 16,-3 0 0-16,3 0-1 15,-3 0 3-15,0 0-2 16,-4 1 0-16,1-3 0 16,-2 2 0-16,-3 0 2 15,3-1 1-15,-3 2 8 16,0-6-8-16,4 0-1 15,-4-5 4-15,3 1 1 0,0-5 1 16,-3 2-3-16,5 1-2 16,-2-4 7-16,-2 1-8 15,2 2 0-15,0-1 0 16,0 4 9-16,-1-2-11 16,-2 3 7-16,0 2 1 15,0-1 17-15,0 3-17 16,0-3 10-16,0-1 12 15,0 3-28-15,0-4 11 16,-5 0 9-16,-1 0-15 16,0-2 2-16,0 2-8 15,-4-3-1-15,5 2 0 16,1 0 0-16,1 0 0 16,0 4 0-16,1-1 2 0,1 3-4 15,-1-2 2-15,2 3 0 16,-1 1 0-16,1 1 2 15,-3-1-2-15,0 2 0 16,0-1 2-16,2 0 0 16,-4 0-1-16,2-1-1 15,0 3 0-15,0-1 7 16,1 0-5-16,-1 0-2 16,0 2 0-16,-2 0-8 15,3 1 8-15,1-1 0 16,1-1 0-16,0 2-17 15,0-1-9-15,0 1-36 16,0 0-35-16,0 0-39 16,0 9-65-16</inkml:trace>
  <inkml:trace contextRef="#ctx0" brushRef="#br0" timeOffset="12203.3958">5511 6479 400 0,'0'0'209'16,"0"0"-169"-16,0 0 29 16,0 0-9-16,0 0-27 15,0 0 4-15,0 0-29 16,-21-71 2-16,21 55-10 15,0-1 0-15,0 2 3 16,0 1-4-16,6 4 1 0,-3 1 0 16,-1 6 0-16,-1 0-3 15,-1 3-5-15,0 0 1 16,3 0-21-16,-1 0-16 16,3 9-1-16,3 9 33 15,-2 6 8-15,0 4-9 16,3 6 12-16,-5 2-2 15,2 2 3-15,-1 1-5 16,-2 1 0-16,0-3 5 16,1-1-6-16,-1-5-22 15,3-4 14-15,0-5-22 16,3-2-19-16,-3-3-14 0,3-6-17 16,-3-2-72-16</inkml:trace>
  <inkml:trace contextRef="#ctx0" brushRef="#br0" timeOffset="13457.9839">5424 8468 400 0,'0'0'16'15,"0"0"8"-15,0 0-6 16,0 0-1-16,0 0-3 0,0 0 0 16,-7-12 1-16,7 4 8 15,0 1 6-15,0-4-25 16,6 1 3-16,1-2-3 15,4 1 0-15,1 2 0 16,-2-1-4-16,4 1 0 16,-1 1-1-16,-1 3 2 15,1 2-4-15,-5 3 2 16,1 0-13-16,0 0 13 16,-3 11-1-16,0 3 2 15,-3 3 3-15,-2 5-1 16,-1 3-2-16,0 3 0 15,0 3 2-15,0-1-5 0,-3-4 3 16,-6 1 0-16,-1-4 0 16,4 0 3-16,0-6-3 15,3-4 0-15,1-5 0 16,1-2-3-16,-1-4 3 16,2-2-1-16,0 0 1 15,0 0-19-15,0 0 15 16,0 0-1-16,0 0 5 15,0 0 0-15,2 0 0 16,1 0 1-16,3 0 6 16,3 0-1-16,3 0-6 15,3 0 7-15,1 0-6 16,1 0 9-16,2 0-6 16,2 0 0-16,-2 0 9 0,2 2-11 15,-2-1 3-15,1 1-2 16,-1-2 0-16,-1 0 13 15,-3 0-7-15,-3 0 4 16,-3 0 2-16,-3 0-11 16,-3 0-4-16,0 0 0 15,0 0-5-15,0 0 2 16,0 0-15-16,0 0-34 16,1 0-32-16,-4 0-172 15</inkml:trace>
  <inkml:trace contextRef="#ctx0" brushRef="#br0" timeOffset="15693.3364">5683 7391 194 0,'0'0'66'0,"0"0"-30"16,0 0 1-16,0 0-10 15,0 0 7-15,0 0-9 16,-5-35-12-16,5 29 13 16,0 1-19-16,0 3 4 15,2-1-11-15,2 2-4 16,5 1 4-16,-2 0 0 15,1 0 1-15,-2 0-5 16,4 0 1-16,-4 0 3 16,2 6-1-16,-4 2 4 15,1 2 1-15,-2 1-4 16,-2-4 0-16,-1 3 7 16,0-1-4-16,0 4-3 0,0-2 0 15,0-2 1 1,0 2-5-16,0-2 3 0,0-1 1 15,0-3-8-15,0 0 4 16,0-2-7-16,0 1 8 16,0-1-13-16,0-3 15 15,0 2-11-15,0-2 5 16,6 0 0-16,0 0 11 16,5 0-4-16,0 0 0 15,1 0 3-15,-1-2 0 16,4-1-1-16,-5 3-2 15,2 0 3-15,-3 0 0 0,3 0-3 16,-2 0 3 0,-1 5 0-16,-1 4 10 0,-2 2-5 15,1 2 0 1,-2 0 16-16,-4 3-17 0,-1 1 13 16,0-3-1-16,0-1-9 15,0 0 27-15,-6-2-12 16,-1 0-8-16,-2 0 5 15,0 0-19-15,-1 0 10 16,-1-3 3-16,-1-2-16 16,5 0 17-16,-2-2-1 15,1-3 2-15,2 0 19 16,-1-1-32-16,1 0 6 16,3 0 7-16,-2 0-14 15,1 0 6-15,1 0-10 0,1 0 5 16,-1 0-10-16,2 0 5 15,-5 0-9-15,3 0-2 16,-3 0-25-16,0 0 5 16,3 5-12-16,-3 2-28 15,0-2-11-15,2 2-25 16,-2 1-50-16,1-2-66 16</inkml:trace>
  <inkml:trace contextRef="#ctx0" brushRef="#br0" timeOffset="17559.3348">5529 5233 79 0,'0'0'128'16,"0"0"-112"-16,0 0-4 16,0 0 4-16,0 0 10 15,0 0 2-15,0-17-5 16,0 12 4-16,0 4 10 15,0-1-20-15,0 1-9 16,0 1 1-16,0-2-7 16,0 1 6-16,0 1 6 15,0 0-4-15,0 0 8 16,0 0-11-16,0 0 7 16,0 0 7-16,0 0-9 15,0 0 0-15,0 0-12 0,0 0-8 16,0 0 4-16,0 0 1 15,0 12 3-15,0 2 16 16,3 5-15-16,0 3 4 16,4 0-3-16,-2 1 0 15,-1-1 5-15,2-1-6 16,0-2-1-16,3-2 0 16,-3-3 2-16,2-3-2 15,1-5 0-15,-1 1 1 16,0-4-6-16,1-1 5 15,4-2 0-15,-2 0 0 16,2 0 4-16,-1 0-7 16,2-5 6-16,-1-3-3 15,-3 0 7-15,-2 0-6 0,4 1-1 16,-6 0 4-16,1 1-1 16,-1 0-3-16,-1 3 0 15,0 1 2-15,-3 2-1 16,-2 0-1-16,0 0 0 15,0 0-4-15,3 0-2 16,0 0 6-16,5 2 2 16,-1 8-2-16,2 3 21 15,-3 3 0-15,1 1-3 16,-2 0-2-16,1 0-14 16,0 0 12-16,-5-1-8 0,1-2-6 15,-2-1 15-15,0-1-10 16,0-4-1-16,0-1-4 15,0-3 4-15,0 0-4 16,0 1 0-16,0-1 1 16,0 0-6-16,0 3-3 15,-2-1-28-15,-1 3-63 16,-1-3-131-16</inkml:trace>
  <inkml:trace contextRef="#ctx0" brushRef="#br0" timeOffset="18894.1368">5824 9386 336 0,'0'0'16'15,"0"0"0"-15,0 0 18 16,0 0-4-16,0 0-14 16,0 0-3-16,0 0-11 15,0 0 10-15,0 0-6 16,0 0-4-16,0 0 1 15,0 13-1-15,0 4 4 16,0 3-2-16,0 2-3 16,2 1-1-16,-1-1 0 15,1-2 0-15,1-3-1 16,1-4 1-16,2-2 0 16,0-7 0-16,0-1-9 15,0-3 0-15,2 0 4 0,0 0 5 16,3 0 0-16,1-1 0 15,0-5 0-15,-2 3 4 16,1-1-2-16,2 3-2 16,-1 1 0-16,1 0 2 15,1 0-2-15,-5 0 0 16,4 0 0-16,-4 5 0 16,-1 1 6-16,-1 5-6 15,-4-1 12-15,0 6 0 16,-3 2 17-16,0 0-12 15,0 2-3-15,-3 0 5 16,-7-1-1-16,-4 1 7 16,-5 1-5-16,4-6-12 15,-6-1 14-15,3-3 10 0,2-5-13 16,-2-1 3-16,9-3-22 16,-2-2 7-16,4 0-7 15,-2 0-7-15,3 0 5 16,0-7-5-16,6 0-26 15,-3-3-3-15,3 1-33 16,0-1-61-16,0 0-83 16</inkml:trace>
  <inkml:trace contextRef="#ctx0" brushRef="#br0" timeOffset="19232.9409">5841 9286 349 0,'0'0'84'0,"0"0"-83"15,0 0-1-15,0 0 13 16,0 0 33-16,0 0 0 15,80-3-12-15,-59 3-4 16,0 0 1-16,1 0-23 16,-2 0 17-16,-2 0-17 0,-2 0-4 15,-4-2 4-15,-2-1-7 16,-2-1-1-16,-1-1 0 16,-2 0-10-16,2-1 5 15,2 2-27-15,-3-1-62 16,-1 3-77-16</inkml:trace>
  <inkml:trace contextRef="#ctx0" brushRef="#br0" timeOffset="23837.8641">9978 5026 94 0,'0'0'20'0,"0"0"17"16,0 0-24-16,0 0-5 16,0 0 4-16,0 0-8 15,-13-30 6-15,13 26 6 16,0 1-6-16,0 0 21 15,0 1 7-15,0 2-7 16,0-1 14-16,0 1-14 16,0 0 11-16,0 0 2 15,0 0-19-15,-3 0 16 16,3 0-18-16,0 0-10 16,0 0 15-16,0 0-21 15,0 0 11-15,0 0 0 0,0 0-18 16,0 0 12-16,0 0-6 15,0 0 1-15,0 0 23 16,0 0-21-16,0 0-2 16,0 0-1-16,0 0-3 15,0 0 11-15,0 0-9 16,0 0-3-16,0 0 2 16,0 0-4-16,0 0 0 15,0 0 0-15,0 0-6 16,0 0 4-16,0 0 2 15,0 0 0-15,0 0-6 16,0 0 6-16,0 0 0 0,0 0-3 16,0 0 3-16,0 0 0 15,0 0 2-15,0 0-2 16,0 0 13-16,0 0-11 16,0 0 1-16,0 0 8 15,0 0-8-15,0 0 7 16,0 0-6-16,0 0-4 15,0 0 15-15,0 0-13 16,0 0 7-16,-2 0 4 16,1 3-10-16,-2 3 10 15,-2 2-13-15,1 2 2 16,1 5 0-16,-3-3-1 16,2 5-1-16,1-3 0 0,1 2 0 15,1-1 0 1,1 1 0-16,0-3 0 0,0 0-5 15,0-2 5-15,0 0-2 16,0 1-1-16,0 3 2 16,0 0-1-16,0 4 2 15,1-2 0-15,4 3-2 16,-2 3 2-16,0 0 0 16,1 1-1-16,-3 0-4 15,1-1 0-15,-1 1 3 16,2-5 2-16,-1 1-7 15,1-2 5-15,0 1 0 0,-2-2 0 16,1 1-6-16,1 0 8 16,-3 1 0-16,3 1 0 15,-3-1-1-15,3 2 1 16,0 1 0-16,-3 0-1 16,1 2 5-16,1 0-7 15,-1 1 3-15,1 3 0 16,-1 1-2-16,-1 0 2 15,2 0 0-15,-2 0 0 16,0 0 0-16,1 3-3 16,-1 2 3-16,0 0 0 15,0 0-5-15,0-1 5 16,0-4 0-16,0 2 0 16,0-4-2-16,0 2 2 0,0 3 0 15,0-3 1-15,-3 2-3 16,-1 1 3-16,-2-1-1 15,3 1 0-15,-3 0 3 16,6-2-4-16,-2-3 1 16,1-2 0-16,1 2 0 15,0-2 0-15,0-1 0 16,0 1-1-16,0-3 1 16,0 0 0-16,0 1 0 15,3 1 0-15,0-1-1 16,0 2 2-16,3-2-1 15,-5 4 0-15,2 1 3 16,0 2-4-16,-1 1 1 0,-1 3 0 16,1 2 0-1,-2-2 0-15,0-1 0 0,0 2 0 16,0 1 2-16,1-1-3 16,-1 2 1-16,0-1 0 15,0 0-1-15,0-1 2 16,0 0-1-16,0-1 0 15,0-1 3-15,0-2-6 16,0-1 3-16,0 1 0 16,0 0-1-16,0 4 2 15,0 1-1-15,0 0 0 16,0 3 1-16,0-3-1 16,0-3 0-16,0-3 0 0,0-1 0 15,0-4 0 1,0 0 0-16,0 0-2 0,0 0 1 15,0-4-2-15,0 1 3 16,0-3 0-16,0 5 0 16,0-2 0-16,0 0 0 15,0-2 0-15,0-4-1 16,0 1-1-16,0 0 2 16,0-1 0-16,0 1 0 15,0 1 0-15,0 0 0 16,0 0 0-16,0 0 0 15,0 4 0-15,-3-4 0 0,-1 2 0 16,2-2-3 0,-1 0 4-16,2-1-1 0,-2 1 0 15,3-3 2-15,-3 2-2 16,3 1 0-16,-3-1 0 16,0 3-2-16,3-4 3 15,-2 1-1-15,2 0 0 16,-1 0 1-16,-1 0-3 15,2-1 2-15,0-1 0 16,0 1-4-16,0-1 4 16,0 1 0-16,0-2-2 15,0 0 2-15,0 0 0 16,0-1 0-16,0 1-2 16,0-2-2-16,0 0 4 15,0 0 0-15,0 1-3 0,0 1 7 16,0 1-4-16,0 2 0 15,0 0 0-15,0 0-1 16,0 0 1-16,0-1 0 16,2-1 0-16,-2-1 1 15,0 1-1-15,0 0 0 16,0-1 0-16,0 0-1 16,0-2 1-16,0 1 0 15,0 0 0-15,0-2 2 16,0 1-3-16,0 0 1 15,0-2 0-15,0 2 0 16,0-2 0-16,0 2 0 0,0 0 0 16,0-1 1-1,0 1-1-15,0-1 0 0,0-1 0 16,0 1-1-16,0 1 1 16,0-2 0-16,0 1 0 15,0-1 1-15,0 1-2 16,-2 0 1-16,2 1-3 15,0-2-1-15,0-1 4 16,0-1 0-16,0 0-1 16,0-1-9-16,0-2 8 15,0 1 0-15,0 2-3 16,0-1 2-16,0 0 3 16,0 3 0-16,0-4-1 0,0 5-6 15,0-5 6-15,0 1-2 16,0 0-6-16,0 1 8 15,0 0-2 1,0-1 3-16,0 3-2 0,0-2 0 16,0 1 2-16,0 2-2 15,0-2 2-15,0 0-6 16,0 1 5-16,0-1 1 16,-1 1-2-16,-1-2 4 15,2-1-2-15,-3 0 0 16,2-2 0-16,-1 0 0 15,1-2 0-15,1-1 0 16,0-1-1-16,0 0-2 16,0 2 2-16,0 1 0 0,0-1 1 15,0-1-3-15,0 3 3 16,0-2 0-16,0 0-2 16,0 0 2-16,0 0-1 15,0 2 1-15,0-1 0 16,0 2-2-16,0-1 2 15,0-3 0-15,0 3-1 16,0-4-3-16,0 2 1 16,0-2-9-16,0 0-20 15,3 0-14-15,-2 1-29 16,4-1 19-16,-2 1 11 16,-2 0-39-16,1 1-26 15,-2-2-17-15</inkml:trace>
  <inkml:trace contextRef="#ctx0" brushRef="#br0" timeOffset="25643.8013">9883 5046 334 0,'0'0'32'0,"0"0"-6"15,0 0 6 1,0 0 13-16,0 0-12 0,0 0 16 15,0-24-20-15,0 22-5 16,0 2 14-16,0 0-9 16,0 0 2-16,0 0-16 15,0 0-13-15,0 0-4 16,0 0 2-16,0 14 0 16,-6 8 8-16,0 4-7 15,1 6 11-15,-1 4-12 16,0 4 2-16,-2 3-1 15,3 1-1-15,2-3 0 16,0-4 0-16,0-7 1 16,0-8-1-16,3-8 0 15,0-7 0-15,0-4-3 0,0-3 3 16,0 0 0 0,0 0-3-16,0-3 9 0,0-11-4 15,0-8-2-15,3 0 4 16,2 1-4-16,-1-4 0 15,-1 1 0-15,-1 1 1 16,-2 3 3-16,1 1-4 16,-1 2 1-16,0 3 1 15,0 0 14-15,0 0-3 16,0 2-1-16,4-2 13 16,-1-1-22-16,2 1-3 15,1-1 0-15,0 1 1 0,3 0 6 16,0 1-6-16,-3 3 5 15,0 1 6-15,-2 2-8 16,-1 2-4-16,1 2 0 16,-4 3-2-16,2 0-4 15,-2 0 3-15,1 0-8 16,1 0 11-16,4 8-3 16,-1 1 3-16,1 7 2 15,0 1-1-15,1 3 24 16,0 4-19-16,1 0-2 15,-2 3 4-15,4-2-3 16,-2 1-4-16,1 1-1 16,-1-4 3-16,0-3 1 15,-2-3-4-15,0-3 0 16,-3-3 2-16,2-1 3 0,-4-3-6 16,3 0 1-16,-4-4 0 15,0-2-3-15,0 4 3 16,2 3 0-16,-2 1 0 15,0 8-50-15,0 0-49 16,0 2-48-16,-12-2-262 16</inkml:trace>
  <inkml:trace contextRef="#ctx0" brushRef="#br0" timeOffset="35622.6375">21380 8074 16 0,'0'0'25'0,"0"0"-10"15,0 0-8-15,0 0-6 16,0 0 10-16,0 0-5 16,0 0-2-16,0 0 5 15,0 7-3-15,0-7 12 16,0 0 5-16,0 0-20 15,0 0-3-15,0 0-7 16,0 0 7-16,0 0-1 16,0 0 2-16,0 0-1 0,0 0 0 15,0 0 1-15,0 0-2 16,0 0 1-16,0 0-2 16,0 0 1-16,0 0-8 15,0 0 4-15,0 0-2 16,0 0-28-16,0-3-8 15,0 0 8-15</inkml:trace>
  <inkml:trace contextRef="#ctx0" brushRef="#br0" timeOffset="36754.0022">21343 8013 56 0,'0'0'86'0,"0"0"-50"16,0 0-16-16,0 0 29 15,0 0-11-15,0 0-31 16,-2 0 2-16,2 0-9 0,-1 0 1 16,1 0 3-16,0-1-2 15,0 1-2-15,-2 0 0 16,2 0-6-16,-1 0 4 16,1 0 0-16,0 0-16 15,0 0-4-15,0 0-18 16,0 0 3-16,0 0-6 15,0 0-32-15,0 0 38 16</inkml:trace>
  <inkml:trace contextRef="#ctx0" brushRef="#br0" timeOffset="63097.7197">29994 6026 186 0,'0'0'110'15,"0"0"-100"-15,0 0 11 16,0 0 23-16,0 0-36 16,0 0 11-16,-15 0 0 0,15 0-3 15,-2 0 16 1,0 0-24-16,0 0 2 0,2 0 7 16,0 0-15-16,0 0 10 15,0 0-6-15,-1 0 1 16,-1 0 15-16,2 0-15 15,0 0 2-15,0 0-9 16,0 0 5-16,0 0-5 16,0 0 0-16,0 0 0 15,0 0 7-15,0 0-3 16,0 0-3-16,0 0 10 16,0 0-10-16,0 0 14 15,0 0-6-15,0 0-3 16,0 0 4-16,0 0-10 15,0 0 0-15,0 0 0 0,0-1-5 16,0 0 3-16,0 1-1 16,0 0 3-16,0 0 5 15,0 0 0-15,5 0-5 16,2 0 0-16,2 0 3 16,0 0-5-16,1 0 2 15,1 0 0-15,-1 0 1 16,3 2-1-16,0 0 0 15,-2 1 0-15,1-1 0 16,0-1 0-16,2 1 0 16,-2-2 0-16,-1 0 2 15,0 0 1-15,-2 2-3 0,-1-2 0 16,-1 0 2 0,-1 0-3-16,0 0 1 0,-2 0 0 15,1 0 1-15,2 0 0 16,-1 0-1-16,2 0 0 15,-1 0 5-15,2 0-5 16,-2 0 0-16,3 0 1 16,-3 0-1-16,2 0 1 15,-3 0-1-15,0 0 0 16,-2 0 0-16,-1 0-1 16,-1 0 1-16,-2 0 0 15,0 0-4-15,0 0 4 16,0 1 0-16,0-1 0 0,1 2-4 15,3-1 4-15,-2 3 0 16,3 0 1-16,-1-1 1 16,-1 0 1-1,2-2-3-15,-4-1 0 0,1 0 2 16,-2 0-4-16,0 0 2 16,0 0 0-16,0 2 2 15,0-2-2-15,0 0-4 16,0 0 0-16,0 0 8 15,-9 0-7-15,-4 0 3 16,2 0 0-16,-3 0-6 16,-2 0 3-16,-1-3 0 0,0 2-1 15,-3-1-23-15,1 2 0 16,0 0-2-16,0 0 17 16,2 0 9-16,0 0-6 15,5 0 9-15,2 0 0 16,1-3 5-16,3 3-4 15,2 0 0-15,0-4 0 16,3 4 16-16,1 0-17 16,0-1 3-16,0 1-3 15,0 0 6-15,0 0-2 16,-2 0-4-16,1 0 1 16,-5 0 0-16,-3 0-1 15,0 0 0-15,-3 0-1 16,0 0 4-16,0 0-3 15,-1 0 0-15,3 0 0 16,-1 0 8-16,1 0-6 16,4 0 5-16,1 0-4 0,4 0 3 15,1 0-4-15,0 0-2 16,0 0 0-16,0 0-8 16,1 0-63-16,8-3-13 15,4 0-15-15,-2 0-148 16</inkml:trace>
  <inkml:trace contextRef="#ctx0" brushRef="#br0" timeOffset="63893.8046">30784 5980 289 0,'0'0'187'16,"0"0"-169"-16,0 0 12 15,0 0-7-15,0 0-11 16,0 0 1-16,-59 8-11 16,53 1 20-16,1 1-5 0,1 4-2 15,-2 1 0-15,6 2-14 16,0 0 4-16,0-1-5 16,0 1 4-16,0 0-4 15,6-4 0-15,6 5 0 16,0-6-4-16,1 1 5 15,4-3-1-15,-1-5 1 16,2 0 4-16,-2-3-1 16,2-2 1-16,0 0 0 15,3 0 22-15,-3-7-24 16,-2-3 9-16,0-2 17 16,-3 0-23-16,-4 1 12 15,-1-2-7-15,-5 1-11 16,-3-2 21-16,0 0-12 15,0-2 5-15,-7-1-5 16,-6 2-3-16,-1 1-6 0,-4 0 5 16,-3 4-1-16,3 3-4 15,-1-1 0-15,4 4-1 16,0 4-2-16,2 0-18 16,-1 0 12-16,-1 0-3 15,1 0-3-15,3 2 7 16,0 3-15-16,6 0-21 15,0 2 1-15,2 0-34 16,3-1-42-16,0 0-115 16</inkml:trace>
  <inkml:trace contextRef="#ctx0" brushRef="#br0" timeOffset="64252.5978">31022 6193 219 0,'0'0'9'0,"0"0"34"0,0 0 5 15,0 0 8-15,0 0-11 16,0 0-19-16,4 49 23 16,-4-39 5-16,0-1-4 15,0-1-19-15,0 0-19 16,0 0 8-16,0-1-9 16,0 0-10-16,2 1 5 15,-1-1-6-15,2 0 0 16,0 2-3-16,0-1-53 15,1 0-57-15,1-4-151 16</inkml:trace>
  <inkml:trace contextRef="#ctx0" brushRef="#br0" timeOffset="65083.6478">31362 6016 366 0,'0'0'145'16,"0"0"-112"-16,0 0 13 15,0 0 5-15,0 0-30 16,0 0-21-16,-24-4 0 15,16 4 12-15,1 5 4 16,1 2 0-16,-1 2-1 16,1 1-10-16,1 3 5 15,3 1-9-15,2-2 2 16,0 1-3-16,0-2 0 16,0-1 0-16,4 1 6 0,9-1-6 15,-1-4-4 1,5-3 4-16,0-1 2 0,1-2-2 15,-1 0 17-15,-1 0-13 16,0-8 3-16,-1-4-3 16,-3 0-1-16,0-1-1 15,-6 0 3-15,-2-1 2 16,-2-2-5 0,-2 1 8-16,0-2-1 0,-2 1-7 15,-8 1 19-15,-3-1-4 16,-2 2 2-16,-2 3-9 15,1 4 0-15,1 3 3 16,1 1-13-16,0 3-1 16,2 0-4-16,0 0-5 0,6 0-10 15,1 3 2-15,4 3-24 16,1 4-11-16,0 0-15 16,0 0-66-16,1-1-193 15</inkml:trace>
  <inkml:trace contextRef="#ctx0" brushRef="#br0" timeOffset="65709.9619">31658 5987 287 0,'0'0'132'15,"0"0"-132"-15,0 0 1 16,0 0 21-16,0 0-4 16,0 0-4-16,0 8 11 15,0-6 2-15,0 2-8 16,0-1-15-16,0 0-1 15,0 2-1-15,0-1 2 16,0 1-4-16,0-1 0 0,0 0 2 16,3 3-1-16,2-1 0 15,1 2 5-15,4-2 3 16,-1 1-7-16,3 2 11 16,3-2 4-16,-1 3-8 15,3-3 11-15,-1 3-8 16,-2 0-6-16,-2-1 4 15,0 1-5-15,-1-2 6 16,-5 3-5-16,0 0-6 16,-2 0 2-16,-4 1-2 15,0-2 0-15,0-1 7 16,0 1-1-16,-3-2 5 16,-6 1 7-16,-3-2-2 15,-3-2 29-15,0 0-10 16,-3-4-12-16,3-1 0 0,-2 0-11 15,3 0 7-15,1 0-12 16,1-1-6-16,3-4 11 16,0 1-11-16,3-1-1 15,1-3 0-15,2-1-23 16,3-1-10-16,0 0-48 16,0-2-53-16,0 2-93 15</inkml:trace>
  <inkml:trace contextRef="#ctx0" brushRef="#br0" timeOffset="66081.742">31705 5987 453 0,'0'0'147'0,"0"0"-138"16,0 0 11-16,0 0 4 16,0 0 1-16,0 0 6 15,16-6 1-15,-11 6 10 16,-1 0-3-16,2 0-8 16,1 0 7-16,-1 0-19 15,3 3-3-15,3 0 7 16,-1 0-19-16,1-1 13 15,6-2 0-15,-2 0-6 16,3 0 20-16,-2 0-23 16,-2 0-2-16,-1 0-6 0,0 0-2 15,-2 0-6-15,-3 0-22 16,-3 0-20-16,0 0-12 16,-5 0-92-16,-1 0-58 15</inkml:trace>
  <inkml:trace contextRef="#ctx0" brushRef="#br0" timeOffset="71632.2364">13231 8143 292 0,'0'0'44'0,"0"0"-21"16,0 0 19-16,0 0 18 15,0 0-7-15,0 0 0 16,0 0-11-16,-1-12-10 16,-1 10 7-16,2 2-15 15,0-1 3-15,0 1-9 16,0 0-14-16,0-2 12 0,0 2-12 16,0-2-4-16,0 0 12 15,0 0-9-15,6-6 6 16,5 3-9-16,1-1 5 15,-2 0-5-15,2 1 0 16,0 3 1-16,-1 1-1 16,-1 1 0-16,-1 0-1 15,0 0 0-15,-3 8-4 16,4 4 5-16,-4 3 5 16,-1 6-5-16,-1 1 19 15,-1 6-19-15,-3 2 7 16,0 0-7-16,2 2 4 15,-2-3-5-15,0-2 1 0,0 0 0 16,0-5 3-16,0-1-2 16,0-1-1-16,0-2 0 15,0 1 1-15,0-2-3 16,0-1 2-16,0 1 0 16,3 2 0-16,1 0 2 15,0 1-2-15,1 0 0 16,4-1 1-16,-1 2-2 15,2-5 1-15,-1 1 0 16,0-1-4-16,1-3 4 16,1-1 0-16,-2-4 0 15,-1 0-4-15,0-2 1 16,0-2 3-16,-1-1 0 0,2-1-7 16,-2 1-1-16,-1-3 5 15,0 0-3-15,-1 0 2 16,2 0-3-16,-2 0 7 15,-2 0 0-15,-2 0 5 16,1 0-1-16,-2 0-4 16,0-1 0-16,0-1 8 15,0 2-4-15,0 0 12 16,-5 0-11-16,-4 0 7 16,-3 2-12-16,3 6 11 15,-4 2 10-15,3 3-15 0,0 0 13 16,0 1-19-1,6 1 2-15,2 2 1 0,2 2-2 16,0 1-1-16,0 1 0 16,5 1 3-16,5 2-5 15,-1 1 2-15,0 0 0 16,1-3 1-16,-1 1 1 16,-1-1-2-16,-2 0 0 15,3-1-1-15,-3 1 1 16,1 0 0-16,-1-5 1 15,1-1-2-15,-4-2 1 16,0 0 0-16,-1 0 0 16,-2-2 2-16,0 1-2 15,0-1 0-15,0 2 0 16,-6 3 8-16,-3 0-5 16,0-1 0-16,-1 1-3 15,-1-2 6-15,2-3-2 0,2-3-3 16,1-1 1-1,0-5 19-15,2-1-13 0,-2-1 17 16,1 1-1-16,-1-2-23 16,-3 0 22-16,3 0-12 15,0 0-4-15,0 0 18 16,0 0-25-16,-1 0 2 16,4 0-2-16,1 0 0 15,1 0-5-15,1 0 5 16,0 0-29-16,0 0-17 0,0 0-77 15,0 0-95-15,0 6-183 16</inkml:trace>
  <inkml:trace contextRef="#ctx0" brushRef="#br0" timeOffset="77781.7852">29027 5081 59 0,'0'0'40'0,"0"0"-20"16,0 0 24-16,0 0-25 15,0 0-17-15,0 0-1 16,0 0-1-16,-28-11 0 0,27 11 0 15,1 0 6-15,0 0 15 16,-2 0-5-16,2 0 3 16,0 0-6-16,0 0 0 15,0 0-13-15,0 0-5 16,0 0 4-16,0 0-10 16,0 0 6-16,0 0 4 15,-1 0 0-15,-1 0 1 16,2 0 2-16,0 0 1 15,0 0 11-15,0 0 1 16,0 0 15-16,0 0 7 16,0 0 1-16,-1 0 6 15,1 0 0-15,-2 0-12 16,-1 0 5-16,-2 0-14 0,2 0 5 16,0 0 12-16,-1 0-16 15,3 0 2-15,-2 0-4 16,1 0-4-16,2-2 21 15,-1 2-12-15,1 0-8 16,0 0-2-16,0 0-15 16,0 0 2-16,0 0-4 15,0 0 1-15,0 0 11 16,0 0-8-16,-2 0 0 16,2 0 10-16,-1 0-12 15,1 0 7-15,0 0-7 16,0-1 2-16,0 1 6 0,0 0-5 15,0 0 3-15,0-1 1 16,0-1-3-16,0-2-6 16,0 2 0-16,0-2 0 15,0 3 5-15,0-1-4 16,0 0 2-16,0 1-3 16,0-2 0-16,0-2-2 15,0 2 1-15,0 0-4 16,0-3 4-16,0 0 1 15,3-1 0-15,3-2 5 16,1 1-2-16,-1 1 3 16,-2 2-6-16,1-2 1 15,-2 4 6-15,0 0-6 0,-1-1 4 16,-1-1 3 0,1 0-4-16,0 3-4 0,0-2 0 15,1 0 3-15,-2 0-4 16,1-1 1-16,1 1 0 15,1 1-3-15,1 0-3 16,-2 3 5-16,1-5-2 16,1 3 0-16,-2 1 1 15,3-2 4-15,0 0-1 16,3 1-1-16,1-1-1 16,-1-2 1-16,2 2 0 15,0-2 1-15,1-1-2 16,2 1 1-16,-2 2 0 15,-2 0 1-15,0 0 2 16,-2 0-4-16,0 0 1 0,-2 2 0 16,-1 0 1-16,0 1-1 15,-1 0 0-15,-1 0-1 16,3 0-1-16,0 0 1 16,3 0 1-16,0 0 0 15,2 0-1-15,-1 2 2 16,0 1-1-16,0 0 0 15,-2 1 4-15,-2-2-5 16,0 1 1-16,0 1-4 16,-1 0 1-16,1 0 3 15,1 0 0-15,-2 2-3 16,-2-2 3-16,1 2 0 0,1 0 0 16,-1-1 2-16,2 1-4 15,-2 0 4 1,1-1-2-16,-1 1 1 0,3 0 1 15,-3-3-2-15,3 2 0 16,-2 1 0-16,1-3 0 16,1 2 1-16,-1-2-1 15,3-1 0-15,-4 0 3 16,2 1-3-16,1-2 0 16,0 2 1-16,1-3-2 15,1 3 1-15,0-1 0 16,-1-2-1-16,-2 3 3 15,1-3-3-15,2 0 1 0,-2 0 0 16,1 0 4-16,-1 0-4 16,1 0 0-16,0 0 0 15,1 0-2-15,1 0 2 16,0-3-1-16,-2-4 6 16,1 2-4-16,1 0-1 15,-2-3 0-15,2 2-1 16,-2-2 5-16,-1 1-7 15,-1 0 3-15,-4 2 0 16,0 0-2-16,0 1 4 16,-1 1-2-16,-1-2 0 15,-1 5 0-15,0-2-2 0,0 1 2 16,0 1-1 0,0-2-1-16,0 1 4 0,0 1-2 15,0-2 0-15,0 2 3 16,0 0-5-16,0 0 2 15,0 0-4-15,0 0 0 16,0 0 4-16,0 0 0 16,0 0-3-16,0 0-13 15,0 0 2-15,0 0-2 16,0 0 2-16,2 0 10 16,1 3 2-16,1 0 2 15,3-1-2-15,-1 1 2 0,1-3 0 16,0 2 0-1,1 0 0-15,2 0 2 16,0 0 0-16,1-2-2 0,2 1 1 16,-1-1 0-16,0 2-1 15,2-1 0-15,-1-1 2 16,-1 0-6-16,0 0 4 16,1 0 0-16,-4 0 7 15,0 0-6-15,1 0-1 16,-3 0 0-16,0 0 1 15,3 0-4-15,-2 0 6 16,1 0-3-16,0-1 0 16,3-2 2-16,0 0-2 15,2 2 0-15,2-1 1 16,0-3-2-16,0 2 2 0,4-2-1 16,-4 2 0-16,4 0 4 15,-3 0-5-15,-3-2 1 16,2 2 0-16,-2 1 1 15,-4 0-1-15,0 1 0 16,-2 0 2-16,-2-1 1 16,-1 1-3-16,-2 1 0 15,1 0 4-15,-1 0-5 16,0 0 1-16,0 0 0 16,1 0 0-16,1 0-4 15,-1 0 3-15,1 3 1 16,2 1 0-16,-2 2-7 0,-1 1 7 15,1 1 0-15,-1 1-1 16,-1 0 0-16,1 4 1 16,-1-2-2-16,-3 1 2 15,2-2 1-15,-2-2 0 16,0-3 0-16,0-1 2 16,0-4 3-16,0 3-5 15,0-3 11-15,0 0-9 16,0 0 22-16,0 0-9 15,0 0-2-15,0 0-5 16,0 0-9-16,0 0-23 16,-7 0-65-16,-8-3-148 15</inkml:trace>
  <inkml:trace contextRef="#ctx0" brushRef="#br0" timeOffset="82567.4791">29401 4789 268 0,'0'0'211'16,"0"0"-205"-16,0 0-6 0,0 0 0 16,0 0 0-16,0 0 6 15,0 0-3-15,0 0 10 16,0 0 0-16,0 0 23 15,0 0-7-15,0 0-8 16,0 0-5-16,0 0-15 16,0-1 5-16,0-2 1 15,0-2-7-15,0 2 23 16,2-5-23-16,1 2 0 16,3-2 6-16,0-1-4 15,-1 0-2-15,-1-1 11 16,2 1-10-16,-3 1 15 15,-2-2-4-15,1 1 7 16,-2 1 1-16,0 1-11 16,0-1 9-16,0 3-5 0,0 1-3 15,0-1 13-15,0 2-15 16,0-2 0-16,0 2 12 16,0 2-16-16,0-3 10 15,0 3 1-15,0-3-15 16,0 2 20-16,0-2-10 15,0 1-3-15,0 0 8 16,0 2-13-16,0 1 14 16,0 0-16-16,0 0 3 15,0 0-10-15,0 0 3 0,0 0-8 16,0 0 11 0,0 1 0-16,0 13-4 0,0 2 2 15,0 4 6-15,0 4-5 16,0-2 2-16,0 2 0 15,0-2-1-15,0-3 3 16,0-4-2-16,0-2 0 16,0-2-1-16,-2-4 1 15,1 1 0-15,1-3 0 16,-2-1 2-16,2 1 2 16,0 0-4-16,-1-2 0 15,1 0 1-15,0 0-4 16,0-2 3-16,0 1 0 15,0 1-2-15,0-2 1 16,0-1 0-16,0 1-4 0,0 2-21 16,0-1 9-16,0 2-37 15,0-1-41-15,0 2 16 16,0-2-94-16,1-1-112 16</inkml:trace>
  <inkml:trace contextRef="#ctx0" brushRef="#br0" timeOffset="83369.6747">29603 4894 340 0,'0'0'92'0,"0"0"-38"15,0 0 12-15,0 0-3 16,0 0 2-16,0 0-15 16,0-7-3-16,0 7 2 15,0 0-33-15,0 0-2 16,0 0-14-16,0 0 7 16,0 0-7-16,0 0 0 0,0 0 0 15,0 0-4-15,0 0-4 16,0 0 8-16,0 8-3 15,-1-1 7-15,1 0-5 16,-3 1 1-16,1 0 0 16,1 4 2-16,1-2-1 15,0 2-1-15,0-2 0 16,0-3 1-16,0 3-3 16,0-4 2-16,0-2 0 15,0 0 0-15,0-1 2 16,0 0-2-16,0 1 0 15,0-2 0-15,0 1-1 16,0-1 1-16,0-2 0 0,0 3 0 16,0-3 3-16,0 2-3 15,0-1 0-15,1-1 0 16,-1 0-1-16,0 2 1 16,0-2 0-16,0 0 5 15,0 0-5-15,0 0-7 16,2 0-44-16,-2 0-73 15,0 0-99-15</inkml:trace>
  <inkml:trace contextRef="#ctx0" brushRef="#br0" timeOffset="84900.5089">29670 4793 540 0,'0'0'39'0,"0"0"-29"0,0 0 9 15,0 0 38-15,0 0-25 16,0 0-4-16,-1-11 1 15,-1 11-14-15,2 0 9 16,0 0-24-16,0 0-5 16,0 0 5-16,-1 0-23 15,-1 9 23-15,1 2-2 16,1 1 10-16,0 1-8 16,0 1 0-16,0 2 0 15,-2-1 4-15,2-1-3 16,-1-1-1-16,1-3 0 15,0-3 1-15,0-1-1 16,0-3 0-16,0 0 0 16,0-1 0-16,-2 0 3 0,2-2-3 15,0 2 0-15,0 0 0 16,0-1-1-16,0 2 1 16,0-3 0-16,0 0 0 15,0 2 1-15,0-2-1 16,0 0 0-16,0 0-1 15,0 0-3-15,0 0-32 16,0 0-54-16,0 0-65 16,0 0-169-16</inkml:trace>
  <inkml:trace contextRef="#ctx0" brushRef="#br0" timeOffset="86518.8955">29801 4631 89 0,'0'0'39'15,"0"0"-8"-15,0 0-12 16,0 0 7-16,0 0 7 15,0 0-1-15,0-11 0 16,0 11-13-16,0 0-12 16,0 0 9-16,0 0-4 15,0 0 7-15,0 0 15 16,0 0-6-16,0 0 16 0,0 0 14 16,0 0-6-16,0-2 0 15,0 2-14-15,0 0 1 16,0 0 11-16,0 0-31 15,0 0-6-15,0 0-3 16,0 0-8-16,0 0 13 16,0 0-6-16,0 0-1 15,0 0 17-15,0 0-21 16,0 0 10-16,0 0-11 16,0-2 5-16,0-1-7 15,0 1-1-15,0 1 0 16,0 0 5-16,0 1-3 15,0-2-2-15,0 2 0 0,0 0-8 16,0 0-2-16,0 0-14 16,0 0-5-16,0 9 3 15,-1 3 24-15,-1 3 2 16,2 2 0-16,-1 1 0 16,1-1-5-16,0-4-1 15,0 0 3-15,0-4-4 16,0-4 3-16,0-2 4 15,0 0 0-15,0-3-6 16,0 0 2-16,0 0 3 16,0 0 1-16,0 0-1 15,0 0 7-15,0 0-6 0,0 0 0 16,1-3 7 0,2-1-7-16,0 0 0 0,2 1 0 15,1 0-6-15,0 0 4 16,0 2 2-16,-2-2 0 15,1 3 2-15,-2 0-4 16,3-1 3-16,-2 1-1 16,1-1 8-16,0 1-7 15,-2 0-1-15,2 0 0 16,0 0-6-16,-1 1 2 16,-1 4 1-16,2 4 3 15,-1 2-1-15,-1 0 4 16,0 3-3-16,0 0 0 0,-3 2-7 15,0-1 6 1,0 2 1-16,0 0 0 0,0-2 6 16,-5 0-6-16,-3-1-4 15,-1-1 3-15,1-2 2 16,-1-4-3-16,0-2 6 16,3 0 4-16,-1-2 14 15,2-2-20-15,-3-1 5 16,0 0 9-16,-1 0-5 15,0 0 8-15,0 0-12 16,2 0 4-16,2 0 18 16,-1-2-25-16,1 0 4 15,1-3-7-15,1 2 7 16,0 0-10-16,2 1 2 0,-2 1 0 16,3-1-1-16,-2 1 1 15,2 1-3 1,0 0-5-16,0 0-28 0,0 0-7 15,0 0-31-15,0 0-19 16,0 0-65-16,0-2-104 16</inkml:trace>
  <inkml:trace contextRef="#ctx0" brushRef="#br0" timeOffset="87293.4497">29815 4660 288 0,'0'0'90'16,"0"0"-83"-16,0 0 30 0,0 0 9 15,0 0-22-15,0 0 6 16,6-9 22-16,-6 7-12 15,0-1 3-15,0 2-23 16,0-1-1-16,0 1 6 16,2 1-16-16,-2 0 15 15,1-4-5-15,-1 4-7 16,0-1 14-16,0-1-19 16,3 2 6-16,-3 0 1 15,0 0-13-15,0 0 15 16,0 0-16-16,0 0 0 15,1 0-3-15,2 0 4 16,2 0-1-16,-1-2 6 0,5 1 2 16,3-1 1-16,-1 0-4 15,1 2-5-15,1-1 17 16,0 1-16-16,1-2 2 16,-2 2-3-16,-3 0 7 15,1 0-5-15,-5 0 5 16,-1 0-7-16,-1-1 12 15,-1 1-9-15,-2 0-1 16,0-1 7-16,0 1-6 16,1 0 6-16,-1 0-5 15,0 0 0-15,0 0 8 16,0 0-8-16,0 0-4 0,0 0 0 16,0 0 6-1,0 0-8-15,0 0 2 0,0 0 0 16,0 0-1-1,0 0 1-15,0 0-1 0,0 0-5 16,0 0-36-16,0 0-26 16,0 0-74-16,0 4-34 15,0 1-194-15</inkml:trace>
  <inkml:trace contextRef="#ctx0" brushRef="#br0" timeOffset="91905.4611">13707 7004 198 0,'0'0'63'0,"0"0"-24"16,0 0-16-16,0 0 3 16,0 0-7-16,0 0-19 15,0 0 13-15,0 0-10 16,0 0-2-16,0 0 2 15,0 0-2-15,0 0-1 16,-3 0 0-16,2 0 1 16,-1 0-2-16,1 0 1 0,-1 0 0 15,-1-1 5 1,2 1-4-16,-1 0 12 0,-1-3 11 16,3 2-8-16,-1-2 9 15,-1-1-3-15,2 1-4 16,-1 0 20-16,-1 1-23 15,1 0 12-15,-1-1 0 16,2 2-18-16,-1 0 12 16,1-2-4-16,0 3-5 15,0-2 8-15,0 0-19 16,0 2 8-16,0-3-2 16,0 0-4-16,1-2 5 15,5 2-1-15,2 0-1 16,-2 0 11-16,1 3-13 15,-1 0-3-15,0 0 4 0,0 0 1 16,2 0-2 0,-1 0-4-16,0 3 1 15,1 3 2-15,0 2 2 0,0 3-5 16,0 2 0-16,-1 2 7 16,1 2-5-16,-1 0-2 15,-2 4 2-15,-1 0 2 16,1 0-3-16,-2 0-1 15,-2-2 0-15,1-1 1 16,-1 2-1-16,1-2 0 16,2 2 2-16,-3-1-1 15,1 0 1-15,-1-4-2 0,-1 2 0 16,0-1 0 0,0 0-2-16,0 1 2 0,0-2 0 15,0 2 2-15,0-1-1 16,0 4-1-16,0-2 0 15,0 2 0-15,-1 0 0 16,-2 2 0-16,-1-1 1 16,1 1-5-16,3-1 4 15,0 2 0-15,0-1 0 16,0-2 2-16,0 0-2 16,3-1 0-16,5 1 1 15,1-3-5-15,1 2 4 16,0-2 0-16,0-3 0 15,1 0-9-15,-1-3 9 16,2 0 0-16,-4-3 0 0,2-1-4 16,-3-2 1-16,-1 0 3 15,2-3 0-15,-3 1-12 16,2-3 11-16,-3 0-11 16,2 0 5-16,2 0 2 15,2 0-2-15,-2 0 0 16,-1-5 5-16,-1-2-4 15,0 2 3-15,-2 0 3 16,-4 2 0-16,0 3 2 16,0 0-2-16,0 0 0 0,0 0-3 15,0 0-4 1,-11 4 7-16,0 7 0 16,0 2 0-16,1-2 5 0,3 4-3 15,-1-1-2-15,2 6 0 16,1-4 6-16,0 1-6 15,2 2 0-15,3-2 0 16,0 0 1-16,0 1-1 16,0 2 0-16,0-1-1 15,3 3 3-15,3-1-2 16,1 1 0-16,-1 1 2 16,0 2 1-16,0 0-2 15,0 3-1-15,0 1 7 16,0 1-1-16,-3 1-1 15,-1-1-1-15,1 1-3 0,-2-3 8 16,1-1-6 0,-1-1-3-16,1-1 0 0,-1-2 4 15,-1 0-3-15,0-2 0 16,0 0 1-16,0 0 6 16,0-2-7-16,0 1-1 15,0-1 0-15,0-2 8 16,0 0-7-16,0 0-1 15,2 0 1-15,-2-2 3 16,1 0 0-16,-1-1-4 16,0 0 3-16,0 0 4 15,3 0-2-15,-2 1-1 16,1 1-2-16,1 0 4 0,-2 1-3 16,1 0-3-16,-1 0 0 15,1 0 5-15,-1-3-5 16,1 3 0-16,-2-5 2 15,0 4 1-15,0-3 1 16,0 4-3-16,0-2 4 16,0-1-1-16,0 0 6 15,0 1-10-15,0-3 3 16,0 0-5-16,-2 1 2 16,2 1 0-16,0 1 0 15,0-1 2-15,0 1-2 16,0-1 0-16,0 1 0 15,0-1 0-15,0-2 1 16,0 1-1-16,0-2 0 0,0 0 2 16,0-2-3-1,0-1 1-15,0-1 0 0,0 0-1 16,0 1 3-16,0-2-2 16,0 3 1-16,-3-3 4 15,-3 4 6-15,2-2-1 16,-3 0-9-16,-1 2 9 15,1 0-8-15,-5-1-2 16,1 2 0-16,1-2 5 16,-3 1-1-16,-1-3 12 15,-1 1-12-15,3-2 15 16,3-1-16-16,-1-2 11 16,2 0-4-16,1-3-4 0,1 0 3 15,0 0-5-15,2 0-2 16,-1 0 11-1,3 0-11-15,-1 0-2 0,-1 0 0 16,1 0 10-16,-2-1-10 16,1-1 0-16,0 1 0 15,1-3 2-15,0 4-2 16,-2 0 0-16,1 0-1 16,-3 0-10-16,3 0 11 15,1 0 0-15,2 0 1 16,-2 0-8-16,0 0 2 15,1 0 0-15,2 0-2 0,0 0-34 16,0 0-25-16,0 0-90 16,-3 0-98-16</inkml:trace>
  <inkml:trace contextRef="#ctx0" brushRef="#br0" timeOffset="93908.4243">27660 7057 10 0,'0'0'45'0,"0"0"-19"15,0 0-1-15,0 0 4 16,0 0-10-16,0 0-19 15,-3 13 6-15,3-13-6 16,0 0 1-16,0 1-2 16,0-1-4-16,0 0-132 15</inkml:trace>
  <inkml:trace contextRef="#ctx0" brushRef="#br0" timeOffset="96217.4424">28988 7149 155 0,'0'0'48'16,"0"0"-46"-16,0 0 7 15,0 0 14-15,0 0 13 16,0 0 5-16,0 0-5 15,-1-17 15-15,1 12-11 16,-2 2-18-16,2-1-3 0,-1 1-10 16,1 1 11-16,-2 2-4 15,1-2 4-15,1 1 9 16,0 1-18-16,0 0 1 16,0 0-8-16,0 0 1 15,0 0-2-15,0 0-3 16,0 0 3-16,0 0 1 15,0 0 0-15,0 0-3 16,0 0 14-16,0 0-10 16,0 3 18-16,0 2-7 15,0-3 1-15,-2 2 14 16,2-1-19-16,-1 2 2 16,1 2-14-16,-4 4-4 0,-4-2-48 15,-8-7-173-15</inkml:trace>
  <inkml:trace contextRef="#ctx0" brushRef="#br0" timeOffset="115945.4343">27601 6674 128 0,'0'0'121'0,"0"0"-121"0,0 0-14 16,0 0-16-16,0 0-106 16</inkml:trace>
  <inkml:trace contextRef="#ctx0" brushRef="#br0" timeOffset="117939.37">28247 3173 472 0,'0'0'30'0,"0"0"-27"16,0 0 6-16,0 0 26 15,0 0 25-15,0 0-14 16,-15-24-13-16,14 21 18 16,-1 2-6-16,1 1-4 15,1 0-4-15,0 0-28 16,-2 0-7-16,-2 0-2 16,-5 3 0-16,0 8-3 15,0 5 5-15,3 0-2 16,0-2 0-16,6 3 1 15,0-1-3-15,0-2 2 0,0 0 0 16,0-3-1-16,9 0 1 16,0-3-1-16,-1-2 1 15,2-2-5-15,-1-1 4 16,-2 0 1-16,1-3 0 16,-1 0-4-16,-1 0 2 15,-3 0 2-15,3 0 7 16,0 0 0-16,3-8 12 15,-3-2-15-15,0-4-2 16,-2 3 9-16,1-3-9 16,-2 0 2-16,-3 2-4 0,0-3 12 15,0 1-8-15,0 2-1 16,-3 2-2-16,-6 0 18 16,-3 1-18-16,-1-1 12 15,-1 3-12-15,-4 3 6 16,2 1-8-16,-2 0 1 15,3 3 0-15,3 0-3 16,3 0-7-16,5 0-2 16,-4 0-19-16,7 5-56 15,1 4-17-15,0 1 6 16,0 0-45-16,10-1-112 16</inkml:trace>
  <inkml:trace contextRef="#ctx0" brushRef="#br0" timeOffset="118254.9089">28422 3280 441 0,'0'0'22'0,"0"0"-22"16,0 0 0-16,0 0 11 15,0 0 15-15,0 0-17 16,1 8 35-16,-1-2 7 0,0 4-30 16,0-1 12-16,0 3-11 15,0 4-14-15,0 0 11 16,0-2-18-16,0-1 1 16,0-2-2-16,0-5 2 15,0 1-7-15,0-3 5 16,0-3-28-16,0-1-20 15,0 0-110-15,0 0-129 16</inkml:trace>
  <inkml:trace contextRef="#ctx0" brushRef="#br0" timeOffset="118830.5766">28556 3107 199 0,'0'0'230'0,"0"0"-184"16,0 0-27-16,0 0 70 15,0 0-21-15,0 0-31 16,1-6 4-16,-1 6-29 15,0 0-6-15,0 0 2 16,0 0-5-16,0 0-3 16,0 6 4-16,0 5 1 0,0-1 4 15,0 3-8-15,0 1-1 16,0-1 0-16,0-1 6 16,0 0-6-16,0-4 0 15,0 2 1-15,0-3-1 16,0 2 0-16,2-3 0 15,2 0 0-15,2-2-11 16,2 0 9-16,1-2-2 16,1-2 4-16,-1 1 1 15,3-1-1-15,0 0 0 16,1 0-4-16,-2 0 3 16,1 0 0-16,-2 0 2 15,-2 0-1-15,-1 0 10 16,-4 0-10-16,0-3 0 15,0 3 3-15,1-4 4 0,-1 3-1 16,0-2-6-16,-1 0 2 16,-1 0-5-16,3 1 1 15,-1-1-13-15,-2 0-24 16,1 0-30-16,-1-1-28 16,-1 0-54-16,0-2-110 15</inkml:trace>
  <inkml:trace contextRef="#ctx0" brushRef="#br0" timeOffset="119236.3421">28723 3160 487 0,'0'0'57'0,"0"0"-57"15,0 0 66-15,0 0-7 16,0 0-33-16,0 0-13 16,0 0-10-16,0 9 9 15,0 4 33-15,0 3-29 16,0 0 8-16,0 2 10 16,0 2-26-16,0-1 11 15,0 1-8-15,0-1 11 16,0-4 0-16,0 1-18 0,0-7 13 15,0 1-11-15,0-3-5 16,0-3 17-16,0-1-17 16,0-2 0-16,0-1 0 15,0 0 6-15,0 0-7 16,0 0 0-16,0 0-6 16,0 0 3-16,0 0-23 15,0 0-46-15,0 2-41 16,0-1-26-16,0 1-90 15</inkml:trace>
  <inkml:trace contextRef="#ctx0" brushRef="#br0" timeOffset="132235.5875">28495 3127 318 0,'0'0'76'0,"0"0"-72"16,0 0 12-16,0 0 58 15,0 0-9-15,0 0-23 0,0 0-8 16,0-3-10-1,0 0 5-15,0 2 0 0,0-1-6 16,0 1 11-16,0 0-6 16,0-2 0-16,0 0 0 15,0 2-17-15,0-2 5 16,0-2-16-16,0 0 0 16,0 2-1-16,0-3 2 15,4 0 6-15,1 1-5 16,1 0-1-16,0 1-2 15,-1 0 1-15,3 1 0 16,-2-1 3-16,0 3-3 16,2-1 0-16,0 2 0 15,0 0-2-15,3 0-1 16,0 0-1-16,0 0 0 0,2 3-1 16,-2 4 5-16,-2 1 0 15,-3 2-2-15,1 3 0 16,-4 2-1-16,-3 0 2 15,0 0 2-15,0 2 2 16,0 3 0-16,-2-1-1 16,-8-1 1-16,1-4 0 15,0-2-5-15,0 1 2 16,2-2 0-16,1 0 2 16,-2-5-1-16,4-1-1 15,-2-4 0-15,3 1 2 16,3-2-2-16,-2 0 0 0,2 0 0 15,0 0 0-15,0 0 1 16,0 0-1-16,0 0 0 16,0 0-2-16,0 0-5 15,0 0-3-15,0 0-4 16,0 0 2-16,4 0 6 16,4 0 6-16,4 0 9 15,0-3-6-15,3 0-3 16,-3 1 2-16,1-3-2 15,-2 4 16-15,-2-1-11 16,0 1 2-16,-3 1-1 16,-2 0-5-16,-1 0-2 15,0 0-3-15,0 0 1 0,3 0-1 16,-5 4 4 0,2 3 0-16,-1 3 2 0,-2 0 4 15,1 0-5-15,-1 2-1 16,0 2 2-16,0 0 5 15,0 1-7-15,0-1 0 16,0 3 1-16,0-1 1 16,0 0-2-16,0-1 0 15,0-6 2-15,0-1-3 16,0-2 1-16,0-3 0 16,0 1-6-16,0 1 10 15,-1-1-4-15,-9 1 2 16,-1 1-1-16,-2-1 12 15,-5 1-12-15,-1 1 0 0,-3 0 4 16,2-4 0-16,-1 0-5 16,3 0 0-16,2-2 3 15,3 0-2-15,3 2-1 16,3-3 0-16,2 0 4 16,4 0 1-16,-1 0-3 15,2 0 0-15,0 0 0 16,0 0-2-16,0 0 0 15,0 0-2-15,0 0 0 16,0 0-3-16,0 0 5 16,0 0 0-16,0 0-3 15,0 0 0-15,5 0 3 16,4 0 0-16,1 0-1 0,2 0-2 16,1 0 3-16,-1-4-1 15,1 0 1-15,1 0 3 16,0-1-3-16,-1 0 1 15,-2-1 0-15,-4 2 2 16,2-2-3-16,-3 3 0 16,-2-1 0-16,1 0 13 15,-2 2-12-15,2-3 2 16,-2 0 3-16,2 0-3 16,-2 0-3-16,2-2 0 15,-2 0 1-15,1-3 0 16,1 4-1-16,-1-2 0 0,2 3 3 15,-3-1-1-15,-2 2-3 16,1 0 1-16,-1-1 0 16,-1 2 4-16,0-3-4 15,0-2 0-15,0 2-2 16,0-5 0-16,0 4 2 16,-3-3 0-16,-3 3-1 15,-2-2-3-15,2 2 8 16,-3-1-4-16,1 1 3 15,-1 0 5-15,0 1-8 16,2 1 5-16,-2-1-4 16,3 3 8-16,2-2-9 15,-2 0 0-15,1 4 1 0,0-2 1 16,0 0-2-16,-1 1 0 16,1 2-6-16,1 0 2 15,-1 0 1-15,-1 0 3 16,-1 0-5-16,1 0 0 15,0 0 4-15,0 0 1 16,-1 3-5-16,5 0 2 16,-1 2 3-16,0-2-2 15,0 2 0-15,2-2-12 16,-1-2 3-16,2 1 5 16,0-2-4-16,0 1 8 15,0-1-8-15,0 0-3 16,0 0 9-16,0 0-13 15,0 0 12-15,0 0-4 0,0 0-1 16,9 0 5-16,1 0 9 16,1 0-4-16,0-1 7 15,0-4-3-15,0 3-8 16,-4-2 3-16,2-1 1 16,-1 1 10-16,-2-1-7 15,-2 2 5-15,2-2 11 16,-2 1-12-16,-1-1 8 15,2 0-7-15,-2-1-6 16,0 0 10-16,0 1-11 16,-2 0 2-16,1 2 2 0,-1-3 0 15,-1 2-5 1,2-3 0-16,-2 3 1 0,0-1 5 16,0 0-2-1,0-1 0-15,0-1-4 0,0 0 3 16,0-1-3-16,0 0 0 15,-5 0 2-15,-2-1-3 16,1 1 1-16,-1-1 0 16,1 1 4-16,1 2-4 15,1 0 0-15,-3 1 0 16,3 1 3-16,1 2-2 16,-3-4 0-16,2 2 1 15,1 3 4-15,-3-2-5 16,1 1-2-16,-1 2-2 0,-1-1-1 15,-1 1 0-15,2 0 4 16,-1 0 0-16,-2 0-3 16,2 0 4-16,1 0-1 15,-2 0 0-15,1 3 0 16,2 1-1-16,1-1 1 16,-1 1 0-16,1-1-2 15,1-1 0-15,1-1 1 16,1 0 1-16,-1 1-5 15,0-1 3-15,2-1 2 16,-2 0 0-16,2 2-1 16,0-2 2-16,0 0-1 15,0 0 0-15,0 0-5 0,-1 0 1 16,1 0 0 0,0 0 4-16,0 0-1 0,0 0 1 15,0 0 0-15,0 0-1 16,-2 0-2-16,2 0 0 15,0 0 3-15,0 0 0 16,0 0 0-16,0 0-1 16,0 0 1-16,0 0-3 15,0 0-15-15,0 0 1 16,0 0-17-16,5 0 12 16,3 0 16-16,0 0 7 15,1 0-1-15,2 0 0 16,-1 0 0-16,-3 0 4 15,3 2-4-15,-1 0 0 0,0 1 4 16,1 0-2-16,-3 1-4 16,-1-1 0-16,0 2 0 15,-2 1-1-15,1 0 3 16,-1 2 0-16,-3-2-1 16,1 1 0-16,-1 1 0 15,-1-4 0-15,2 1 1 16,-1-4-3-16,-1 1 3 15,0 2 0-15,0 3 10 16,0 3-7-16,-1 0-3 16,-5 0 0-16,-3-3 2 0,3 1-2 15,-1-1 0 1,-1 0 1-16,1-2 1 0,-1 0 0 16,1-2-2-16,2-2 0 15,2-1 2-15,1 0-2 16,2 1 0-16,0-1 6 15,0 0 3-15,0 0-6 16,0 0-4-16,0 0 1 16,0 0-9-16,0 0 5 15,0 0-6-15,0 0 3 16,0 0 1-16,7 0 9 16,2 0-3-16,2-4 0 15,0 1 0-15,1 2 0 16,-3-1 0-16,3 2 0 0,-1 0 1 15,-2 0-1-15,1 0-1 16,-4 0 1-16,1 0-5 16,2 0 4-16,-1 6 1 15,-2 0 0-15,1 2-2 16,-2 1 0-16,2 0 2 16,-4 1-1-16,0 2 2 15,-2 1-4-15,-1 1 3 16,0 1 0-16,0 1 5 15,0 1-3-15,-1 2-2 16,-5 0 0-16,-1-4 2 16,-1-2 0-16,2-4-2 15,-1-1 0-15,-5-4 6 0,1 1-4 16,1 3-2 0,-2-4 0-16,3 2 3 0,0-4-2 15,-1 0 2-15,1-1 7 16,3-1 10-16,-2 0-18 15,1 0 12-15,1 0-2 16,0 0-8-16,3-1 15 16,1-1-7-16,1 1-7 15,1 1-4-15,0 0 4 16,0 0-6-16,0 0 1 16,0 0-14-16,0 0 4 15,0 0-42-15,-2 0-34 16,-3 1-84-16,-6 6-215 15</inkml:trace>
  <inkml:trace contextRef="#ctx0" brushRef="#br0" timeOffset="136497.7456">13783 5917 370 0,'0'0'91'15,"0"0"-34"-15,0 0 2 16,0 0 8-16,0 0 6 15,0 0-40-15,0 0-3 16,0-3 8-16,0 3-17 16,0 0 9-16,0 0-18 15,0 0-7-15,0 0 8 0,0 0-11 16,0 0-2-16,0 0 0 16,0 0 7-16,0 0-7 15,0 0 0-15,0 0 0 16,0 0-7-16,0 0 6 15,2 0 1-15,2 0-2 16,5 0 5-16,-1 0 4 16,1 0-7-16,-2 0 0 15,3 0 7-15,-1 0-5 16,1 0-2-16,0 3 0 16,2 0 4-16,4-1-1 15,-2 4 14-15,2 2-4 16,-3 0-7-16,0 1-6 15,-2 2 0-15,1 3 0 0,-3 0 1 16,2 1-3-16,-2-1 2 16,-3 1 0-16,1-1-2 15,-1-1 4-15,-2 3-2 16,1 1 0-16,-2 0-1 16,0 3 1-16,-3 1 0 15,0 1 1-15,0 4-1 16,0 1 4-16,0 2-4 15,0 1 0-15,0 1 4 16,0-2-4-16,0-2 0 16,0 0 0-16,0-1-3 15,0-2 3-15,0-2 0 16,3-1 0-16,4-1-1 16,-1-1 1-16,0 1 0 15,0-3 0-15,0-1-4 0,0-1 4 16,-2-2 0-16,-2 0-1 15,1 0-3-15,0 2 3 16,0 3 2-16,3 2-1 16,4-1 7-16,1 1-6 15,-2 1-1-15,9-5 0 16,-3 0 4-16,4 0-6 16,-1-3 2-16,1 0 0 15,4-2 10-15,0-1-9 16,6-3-1-16,1-2 8 15,2 2-5-15,0-5 12 0,-1 1-15 16,-3-1 0 0,-3-2 3-16,-3 0-1 0,-3 0-2 15,-4 0 0-15,-3 0 6 16,-6 0-9-16,-1 0 3 16,-5 0 0-16,0 0-4 15,0 0 4-15,0 3-3 16,0 7 2-16,-8-1 2 15,-5 6 1-15,-2 2-2 16,-2 3 2-16,2 3 0 16,-1 1-1-16,2 1-1 15,1 1 0-15,6-2 3 0,2 1-3 16,4 2 0 0,1-1 0-16,0 0-4 0,0-1 5 15,0 2-1-15,0-2 0 16,6-2 1-16,0 1-2 15,2 2 1-15,2-1 0 16,-1 2 1-16,2-1 2 16,0 3-3-16,-1 3 0 15,2 1 6-15,-1 1-6 16,-2 0 0-16,2 0 2 16,-1 2-3-16,0 3 1 15,0-2 0-15,-2 1 0 16,-2 3 6-16,0-1-8 15,1 2 2-15,-2 0 0 16,-1 0 0-16,4-3 0 0,-1 2 0 16,3-2 0-16,-2-2 0 15,1 0 0-15,-2-1 0 16,-1 3 3-16,0 0-8 16,-1 1 8-16,1-1-3 15,-3-3 0-15,1 0 2 16,1-3-4-16,-4-5 2 15,1 0 0-15,1-3 3 16,-2-2-3-16,2-3 0 16,0-1-4-16,0-2 5 15,-1-2-1-15,1 0 0 16,-2-3 1-16,2 3-1 0,-3-1 2 16,0 1-2-16,0 2 0 15,0 2 4-15,0 1-6 16,0 2 2-16,-9 1 0 15,-1 1 2-15,-1-2-2 16,1 1 0-16,-1-3 0 16,-2 0 2-16,1-1-2 15,-2-1 0-15,-2-1 1 16,1-1 2-16,-4 1-1 16,-3-1-2-16,-1-3 18 0,2 0-17 15,-1-3 16 1,4-3-8-16,3-3-5 0,0-1 16 15,5-3-20-15,-2 0 13 16,0 0-6-16,3 0-1 16,0 0-2-16,0 0-4 15,3-3 7-15,0-2-10 16,0 3 4-16,0 1-1 16,0-1 0-16,3 2-17 15,0 0 6-15,-1 0-33 16,-1 0-31-16,-1 0-34 15,-2 0-192-15</inkml:trace>
  <inkml:trace contextRef="#ctx0" brushRef="#br0" timeOffset="153573.1791">28625 1984 189 0,'0'0'81'0,"0"0"-76"15,0 0-4-15,0 0 41 16,0 0-5-16,0 0 2 15,0 0-16-15,0 0 7 16,-13 0 11-16,12 0-22 16,1-3 13-16,-3 0 3 15,2 1-13-15,-1 2 3 16,2-3-9-16,-1 3 0 16,-1-2 11-16,1 2-14 15,1 0 9-15,-2 0 0 0,2-1-10 16,0 1 12-16,-1 0-11 15,1 0-6-15,-2 0-7 16,-1 0-7-16,-1 1 7 16,-4 11 0-16,1 0 2 15,2 3-2-15,2 4 0 16,2-2 0-16,1 2 1 16,0-2-1-16,0-1-1 15,0-2-1-15,7 0 0 16,7-5-4-16,-1 1 6 15,3-4 0-15,3-2 3 16,3-4 0-16,-1 0-3 0,-2 0-5 16,-1 0 5-16,-3 0 4 15,0 0-1-15,-3 0 6 16,0 0-16-16,-5-4 8 16,1-1-2-16,-2 1 2 15,-1-3 6-15,0 4 7 16,-2-3-11-16,0-2 5 15,-1-1 7-15,-2-1-9 16,0 0 16-16,0-2-22 16,0-2 4-16,-4 2-6 15,-3-2 6-15,-3 2-4 16,-2-1 9-16,-6 2 8 16,0 2-10-16,-3 2-7 15,0 3 0-15,0 3 6 16,0-1-6-16,2 2 0 0,2 0-1 15,4 0-5-15,4 2 5 16,2 5-8-16,2 1-27 16,4 0 6-16,1 3-9 15,0 0-15-15,3 1 7 16,10 2-65-16,3-5-66 16,1-2-152-16</inkml:trace>
  <inkml:trace contextRef="#ctx0" brushRef="#br0" timeOffset="153925.6409">29008 2142 364 0,'0'0'84'0,"0"0"-78"16,0 0-5-16,0 0 32 16,0 0 0-16,0 0 12 15,0 46-28-15,1-38 2 0,2-3 4 16,0-1-23-16,2 1 6 15,-2-2-6-15,0 2 1 16,0-4-4-16,-2 2 3 16,1-1-27-16,-1-2-15 15,2 1-59-15,-3-1-43 16</inkml:trace>
  <inkml:trace contextRef="#ctx0" brushRef="#br0" timeOffset="154594.261">29186 2023 441 0,'0'0'129'16,"0"0"-129"-16,0 0-25 16,0 0 22-16,0 0 0 15,0 0 3-15,0 8 16 16,0 1-4-16,0 2 10 16,0 0-15-16,0-1-6 15,0-2 5-15,0 1-1 16,0-2-5-16,0-1 0 0,0 1 2 15,0-4-3-15,0 1 1 16,2 1 0-16,6 0 1 16,-1 0 4-16,2-1-3 15,2 1-2-15,-1 1 4 16,-1 0-4-16,3-3 1 16,-3 2-1-16,2-1 0 15,0 1 3-15,0-2-3 16,-2 1 0-16,1 1 5 15,-2-2 2-15,-4 1-5 0,1 2 3 16,-2-4 8-16,-2 6-10 16,3-4 3-16,-2 1 9 15,-2 0-11-15,0-1 20 16,0 1-3-16,0 0-1 16,0 0 15-16,0-3-4 15,-9 1 3-15,2-1-9 16,-7 1-12-16,1 2 8 15,1-3-10-15,-1-1 1 16,3-1 1-16,3 0-10 16,-1 0-3-16,1 0 0 15,3 0 5-15,1-1-12 16,0-6-10-16,1 2-40 0,2 1 2 16,0-4-44-1,0 2-15-15,0-1-137 0</inkml:trace>
  <inkml:trace contextRef="#ctx0" brushRef="#br0" timeOffset="155120.4778">29227 2046 160 0,'0'0'433'0,"0"0"-418"16,0 0 2-16,0 0 13 15,0 0 0-15,0 0-20 16,6-3 5-16,-1 3-3 16,2-1 22-16,5 1-4 15,0-2-19-15,1 2 16 16,1-1-17-16,-2 1 2 15,1 0 2-15,-4 0-12 16,3 0 2-16,-3 0-2 16,0 0 1-16,-3 0 9 15,0 0-11-15,-3 0 4 0,-2 0 6 16,1 0-6 0,-1 0-3-16,-1 0 3 15,0 0-4-15,2 0 11 16,-2 0-12-16,1 0 0 0,2 0-1 15,-1 0 3-15,-1 0-2 16,2 0 0-16,-1 0 3 16,-1 0-6-16,1 0 3 15,-2 0 0-15,1 0-2 16,-1 0 2-16,0 0-3 16,2 0-6-16,-2 0-17 15,2-2-9-15,1 1-39 16,-3-1-18-16,0-1-64 15,0 1-236-15</inkml:trace>
  <inkml:trace contextRef="#ctx0" brushRef="#br0" timeOffset="160131.8143">26598 649 301 0,'0'0'57'0,"0"0"-53"15,0 0 9-15,0 0 35 16,0 0 14-16,0 0-36 15,0 0-1-15,16-55 4 16,-15 46-1-16,1 0 9 16,-1-2-12-16,1 0-5 15,-1 3 21-15,1-1-27 16,1 3 11-16,-2 1-2 0,1 1-18 16,-1 2 24-1,-1 2-12-15,0 0-12 0,0 0-2 16,0-1-1-16,0-1-2 15,0 2 0-15,2 0-3 16,-2 0 0-16,0 0 3 16,0 0-5-16,3 0 4 15,1 0-15-15,2 5 13 16,2 4 0-16,-2 6 0 16,1 4 1-16,0 7 4 15,-2 2 1-15,-2 8 6 16,-3-3-7-16,0 1 3 15,2-1-5-15,-2-5 5 16,1-4-1-16,1-4-3 16,-1-8 2-16,1-3 2 0,-2-5 1 15,0-3-6-15,0 1 6 16,0-2-6-16,1 0 22 16,-1 0-3-16,0 0 1 15,0 0 5-15,0 0-24 16,0 0-1-16,0 1-9 15,0 3-114-15,-15 2-147 16</inkml:trace>
  <inkml:trace contextRef="#ctx0" brushRef="#br0" timeOffset="164133.7773">14174 4986 201 0,'0'0'362'0,"0"0"-339"16,0 0-20-16,0 0-2 15,0 0 30-15,0 0 12 16,-16-37-12-16,16 30-18 16,0 1 0-16,0 0 4 15,13-5-14-15,4 3 4 16,6 0 5-16,4 3-11 16,2 2 14-16,0 2-15 15,1 1 1-15,0 0 7 16,1 8-6-16,-4 9-2 15,-2 4 9-15,-3 1-8 16,-3 7 8-16,-3 0-7 16,-2 2 9-16,-1 5 9 0,0-2-17 15,-2 5 6-15,-1 0-9 16,-1 3 1-16,0-4 12 16,0 1-12-16,0-1 5 15,-1 1-5-15,1-1 6 16,1-1-7-16,0 1 0 15,3-4 0-15,0 3-1 16,0 1 1-16,1-2 0 16,-2 3 2-16,1-1-1 15,-1-1-1-15,2 1 0 16,0-1 1-16,0 4-3 16,4 0 2-16,1 1 0 15,1-1 2-15,2 0-1 16,-2-2-1-16,2-5 0 0,0-3-1 15,0-4-4-15,-2-4 5 16,1-4-3-16,-4-2-1 16,-3-6-21-16,-3-2 7 15,-3-4-16-15,-3-2 0 16,-2-3 16-16,-2 0-9 16,1 0 6-16,-2 0 16 15,0 0 5-15,0 0 1 16,0 0-1-16,-3 0 0 15,-5 2 7-15,-2 7-5 16,1 5-1-16,-3 4 9 16,-1 7-8-16,1 4 10 15,1 3 0-15,-1 5-8 16,6 2 11-16,2 2-8 16,1 1-1-16,3 5 1 0,0 1-4 15,0-2-3-15,10 4 0 16,5-4 3-16,-3 1 3 15,3 3-6-15,1-2 1 16,2 2 7-16,0 1-2 16,2 1 0-16,-2 0-6 15,1 3 0-15,-1-1 3 16,-2-2-3-16,2-1 0 16,-3 2 3-16,3-3-1 15,-5 4-4-15,4-1 2 0,-4-1 0 16,0 1 0-16,-3-6 0 15,-3-1 0-15,-2-4 0 16,-2 1 3-16,1-3-3 16,-3 2 0-16,-1-1-1 15,0-2-2-15,0-2 3 16,0-1 0-16,0 3-2 16,0-2-4-16,2 2 1 15,1 0 5-15,1 2-3 16,1 0 0-16,-2 3 3 15,0 1-6-15,2-6 2 16,2 1 0-16,-1-2 4 16,1-1-9-16,2-3 1 0,-2 4 6 15,-2-4-1-15,0 5 3 16,-5-3 0-16,0 1 5 16,0-1-5-16,0-2 0 15,0 1 1-15,-5 0 16 16,-5-1-2-16,-2-2-9 15,1 1 3-15,-4-1-8 16,0-2 12-16,-1-2-13 16,-1-1 2-16,-3-1-4 15,-4 2 5-15,-3-1-2 16,-1 2 7-16,-2 2-6 16,-3-1 6-16,-1-1 4 0,-1-2-9 15,3-2 23 1,2-3-9-16,3-2-7 0,2-5 2 15,7-5-10-15,1-5 10 16,7-3 1-16,0-2-9 16,2 0 18-16,0 0-15 15,1-5-5-15,-2-7-4 16,5 0 0-16,-2 1 2 16,3 2 4-16,-2 1 2 15,1 2-10-15,2 1 4 16,-1 1-18-16,0 1-5 15,0 1-54-15,-3 2-66 16,-7 0-257-16</inkml:trace>
  <inkml:trace contextRef="#ctx0" brushRef="#br0" timeOffset="199989.5301">28819 12383 308 0,'0'0'5'0,"0"0"34"16,0 0-2-16,0 0-10 15,0 0-9-15,0 0-2 16,0 0 2-16,0 0 15 16,0 0-19-16,0 0 15 15,-20-30-5-15,18 30-11 16,1 0 5-16,1-2-11 16,0 2-3-16,-2 0 10 15,2 0-14-15,0 0 6 16,0 0-6-16,0 0-1 15,0 0-3-15,0 0 3 0,0 0 1 16,0 0-4-16,0 0 6 16,0 0-2-16,0 3 2 15,0-1 2-15,0 3 6 16,0 0-3-16,0 0 1 16,0-1 5-16,0 1-12 15,0 0 11-15,0-1-3 16,0 2 0-16,0 0 19 15,0-1-13-15,0 0 7 16,0-2 5-16,0 4-14 16,0-3 13-16,0 1-4 15,-2 4-6-15,-1-2 15 16,1 2-13-16,1 0-9 0,-1 2 0 16,-1-1-6-1,2 5 7-15,-2-3-10 0,1 1 3 16,1 2 6-16,1-1-8 15,-2 0-1-15,2 1 10 16,0-2-7-16,0-1-3 16,0 1 0-16,0 0 1 15,0-1 1-15,0-1 1 16,0 0-3-16,0 0 2 16,0 0-1-16,0-1-1 15,0-1 0-15,0 0 1 16,0-1-3-16,0-1 2 0,0 1 0 15,0-1 0 1,0-2 1-16,0 2-1 0,0-1 0 16,0 0 1-16,0-3-3 15,0 2 3-15,0 1-1 16,0-2 0-16,0 0 0 16,2 2-1-16,-1-5 1 15,1 2 0-15,-2-3-1 16,1 0 1-16,-1 0 0 15,0 0 2-15,0 0 3 16,0 0-5-16,2 0 10 16,-1-1-5-16,1-8 13 15,-1-5-3-15,1 0-10 16,-1-4-2-16,1-1-2 16,1-1-2-16,-1-4 0 0,1 1-3 15,-3 0-3-15,2-1 6 16,-2 2 1-16,0 3-2 15,0 1 4-15,0 0-5 16,0 5 2-16,0 0 1 16,0 2 0-16,0 1 0 15,-5 3 0-15,1 1 3 16,0 0-1-16,1 1-2 16,-2 0 0-16,1 1 0 15,1 1 3-15,0-1-2 16,1 0-1-16,1 1 0 15,-3 0 3-15,0-2-6 0,3 2 1 16,-4-2-5 0,1 0 2-16,1 3-1 0,-3-3 5 15,1 1-4 1,0 1 4-16,0-1 0 0,2-1 1 16,2 2-2-16,1 1-1 15,-2 0 3-15,2 1-6 16,0 1 2-16,0 0-4 15,0 0 4-15,0 0-7 16,-1 0-7-16,1 0 18 16,0 0-22-16,0 9 22 15,0 6-6-15,3 5 10 16,6 4-4-16,-1 5 0 16,1 0 2-16,-1 3-4 0,2 2 2 15,-4 0 0-15,2-1 4 16,-2-2 1-16,0-6-3 15,-1-6-2-15,-2-6 0 16,-3-6 19-16,2-1-8 16,-2-5-4-16,1-1 13 15,-1 0-12-15,0 0 8 16,2 0-7-16,-2 0-6 16,0 0-5-16,3 0 2 15,0 0-23-15,6 0-11 16,3-1-113-16,0 1-112 15</inkml:trace>
  <inkml:trace contextRef="#ctx0" brushRef="#br0" timeOffset="205686.4693">28572 12918 156 0,'0'0'17'0,"0"0"-17"15,0 0 1-15,0 0 0 16,0 0 4-16,0 0-4 0,0 0 6 16,-38 38-7-16,36-31 0 15,1-2-4-15,1-1-32 16,0 2-34-16</inkml:trace>
  <inkml:trace contextRef="#ctx0" brushRef="#br0" timeOffset="224236.4254">27461 12547 236 0,'0'0'43'16,"0"0"23"-16,0 0-16 16,0 0-9-16,0 0-11 15,0 0-7-15,0 0-4 16,0 0-12-16,-24-50 38 15,20 45-13-15,-1 2-13 16,1-2 18-16,1 3-18 0,0 0 4 16,1 0 1-16,1 2-21 15,-1-1 17 1,1-1-7-16,1 2-5 0,0 0 15 16,0 0-21-16,0 0 1 15,0 0 8-15,0 0-11 16,0 0 22-16,0 0-7 15,0 0-7-15,0 0 5 16,0 0-13-16,0 0-2 16,0 0 2-16,0 0-22 15,0 7 22-15,0 9 0 16,0 1 4-16,0 1-1 16,0 2-2-16,0 1-1 0,0-2 0 15,0 3 3 1,0-3-6-16,-2 1 3 0,2-6 0 15,0-2 1-15,0-7 1 16,0 0-2-16,0-3 0 16,0-2-2-16,0 0 2 15,0 0 3-15,0 0 8 16,0 0 24-16,0-10-11 16,0-4-16-16,0-3-7 15,0 0 7-15,0 0-5 16,0-4 3-16,0 4-5 15,0-3 11-15,0 3-8 16,-4 3 0-16,-1 2 18 16,-2 5-18-16,1 3 15 15,0 0-14-15,0 4 1 0,1 0-1 16,-3 0-5-16,2 4 0 16,-2 9-1-16,2 6 3 15,3 1-3-15,3 2 1 16,0-3 0-16,0-2 0 15,0 0 0-15,6-2 0 16,0 1 0-16,0-2 3 16,0-3-3-16,-2-2 0 15,-1-4 1-15,-1-2-2 16,0 1 1-16,-2-1 0 16,1-1-3-16,-1 0-17 15,3 1 0-15,-1 0-49 0,2-1-59 16,1-2-56-1</inkml:trace>
  <inkml:trace contextRef="#ctx0" brushRef="#br0" timeOffset="227956.3647">30116 12521 101 0,'0'0'60'16,"0"0"-32"-16,0 0 26 15,0 0 8-15,0 0-16 16,0 0-8-16,0-5 8 16,0 5-3-16,0-1 3 15,0 1 6-15,0 0-24 16,0 0 7-16,-1-1-3 16,1 1-10-16,0 0 16 15,-2-2-8-15,2 1-7 0,-1-1 14 16,1 1-21-16,0-1 8 15,0 2-8-15,0 0-10 16,0 0 17-16,0 0-20 16,-2 0 3-16,2 0-3 15,0 0-1-15,0 0-4 16,0 0 1-16,0 0-5 16,0 0 1-16,0 0 5 15,0 0 0-15,0 0-4 16,0 0 4-16,0 10 0 15,0 0 0-15,2 1 0 16,1 0 1-16,0 3 1 16,-2-3-2-16,1 0 5 0,-2-2-2 15,1 1 1 1,1-5-4-16,-2 0 1 0,0 0 8 16,0-3-8-16,0-2-1 15,0 0 3-15,0 1 1 16,0-1-4-16,0 0 4 15,0 0-2-15,0 0 19 16,0 0-4-16,0 0-1 16,0 0 15-16,0-6-29 15,0-4-2-15,-5 1 0 16,1-3 1-16,1-1 0 16,-2 2 6-16,2-2-7 15,2 2 2-15,-2 1 0 0,-2 0-3 16,4 5 1-16,-1 0 0 15,2 4 4 1,0 0-4-16,0 1 1 0,-1 0-1 16,1 0-2-16,0 0 2 15,0 0-3-15,0 0-6 16,0 0 4-16,0 0 4 16,0 0 1-16,0 5-6 15,0 4 7-15,0 2-1 16,1 2 0-16,2 4-1 15,2 0 0-15,-2 3 2 16,-2-3-1-16,2-3 0 16,-1-1 3-16,-2-6-3 15,1 0 0-15,-1-7 2 0,0 2-5 16,0-2 3-16,0 0 0 16,0 0 9-16,0 0-6 15,0 0 1-15,0 0-4 16,0-7-2-16,0-2-2 15,0-2 4-15,0 0 0 16,0 0 3-16,0-3 1 16,-1 4-4-16,-2 0 0 15,1 1 0-15,2 1-3 16,-1 2 6-16,-1 3-3 16,2 1 6-16,0 2-3 15,0 0-3-15,0 0 0 0,-1 0 1 16,1 0-6-16,0 0 5 15,0 0 0-15,0 0-4 16,0 0-5-16,0 2 9 16,0 8-2-16,0 3 2 15,0 3 4-15,0-1-4 16,0 2 0-16,0-1 2 16,0 1 1-16,0-4-3 15,0 0 0-15,0-2 2 16,0 1-4-16,0-5 2 15,0-2 0-15,1-3 1 16,1-2 0-16,-1 1-1 16,1 0 0-16,-1-1 0 15,1 2-4-15,-2-1 4 16,0-1 0-16,1 0-3 0,-1 0 1 16,0 0 1-16,0 0 0 15,0-3 1-15,0-9 0 16,0-4 0-16,0-1 3 15,0-3-2-15,0 3 0 16,0 0-1-16,0 1 0 16,0 2 0-16,-1 1-2 15,-2 3 3-15,1 2-1 16,-1 5 2-16,3 1 1 16,-1 2-3-16,-2 0 0 15,3 0-16-15,0 0 14 16,0 6-9-16,0 10 11 0,0 4 2 15,0 2 2 1,0 0-4-16,0 1 0 0,3-1 3 16,1-3-5-16,-1-2 2 15,0-6 0-15,0-4-1 16,-1-5 0-16,-1-2 1 16,-1 0 0-16,2 0 1 15,-2 0-2-15,0 0 1 16,0 0 0-16,0-9 11 15,0-5-8-15,0-3-3 16,0-2 0-16,0-4-2 16,0 1 1-16,0-4 1 15,0 1 0-15,-3-1-3 0,1 2 6 16,1 6-6 0,-1 4 3-16,2 10 0 0,-1 4-5 15,-1 0 5-15,1 0-14 16,1 7 9-16,-2 7-2 15,1 10 7-15,-1 2 0 16,2 2 3-16,0-3-2 16,0-4-1-16,0-3 0 15,0-4-3-15,3-3-18 16,5 0-34-16,2-3-67 16,0 0-64-16,-5-5-113 15</inkml:trace>
  <inkml:trace contextRef="#ctx0" brushRef="#br0" timeOffset="251075.39">16910 14140 17 0,'0'0'14'16,"0"0"-1"-16,0 0-13 16,0 0 4-16,0 0-2 15,0 0 3-15,0 0 13 16,-11 3 7-16,11-3-14 0,-1 0-2 16,-1 0 2-1,0 0-4-15,0 0 11 0,0 0-2 16,2 0 2-16,-1 0-8 15,1 0-8-15,-2 0-2 16,1 0 0-16,-1 0-5 16,-1 0 4-16,0 0-5 15,-1 0 5-15,2 2-2 16,1-2-1-16,-1 1 2 16,2 0-2-16,-3 1-6 15,2-1 10-15,-2 0-7 16,2-1-2-16,-1 3 6 15,1-3-1-15,-2 2 2 0,1 1 2 16,-1-2-3-16,1 2-2 16,1 0-14-16,-1-1-4 15,1 1 15-15,-1 1-7 16,2-2 4-16,0 0-7 16,0 1-12-16</inkml:trace>
  <inkml:trace contextRef="#ctx0" brushRef="#br0" timeOffset="294498.1858">14098 11392 254 0,'0'0'7'0,"0"0"11"15,0 0 10-15,0 0-2 16,-85 1-8-16,69 2 25 15,2 1-9-15,-1 1-12 16,0 1 17-16,-1 5-26 16,5 1-7-16,-2 4-6 15,3 3-1-15,-3 6-1 0,0 4 2 16,0 8 0-16,0 4 0 16,2 2 4-16,2 3 2 15,-1 1 15-15,2 1-12 16,2-4 8-16,0-1-3 15,3-1-3-15,0-4 12 16,3-3-18-16,0-5 4 16,6-5-5-16,8-2 2 15,2-3-4-15,4-3-2 16,5-1 2-16,2-2 5 16,4 0-3-16,2-2 0 15,1 1-4-15,2-2 4 16,-1 1-4-16,-2 1 0 0,2 1 1 15,-1 0-1 1,2-2 1-16,3-1-1 0,-2-2 0 16,0 0-3-16,1-6 0 15,-3-2 3-15,5-1 0 16,-1 0 5-16,2-4-4 16,0-7-1-16,-3-2 0 15,-1-2 1-15,0-1-1 16,2-4 0-16,-3-1 4 15,-2 1-3-15,-4-3 0 16,-3-2-1-16,-5 1 0 16,-1-3 8-16,-3-2-1 0,-3-2 2 15,-2 0-7 1,-2-3 16-16,-4-1-16 0,-1 0 11 16,-2-2 3-16,-4-2-10 15,0-3 18-15,-4 2-11 16,-11-3-9-16,-5 4 26 15,-6 2-18-15,-4 5 1 16,-4 1-4-16,-3 5 0 16,-5 2-9-16,-3 2 0 15,0-1 2-15,-1 5 4 16,1 1-6-16,-1 2 0 16,1 6-1-16,-4 5 1 15,0 4-2-15,0 0 2 16,1 0 0-16,6 7-7 15,6 4 8-15,3 4-2 16,2 2-1-16,4 1-17 0,1 6 19 16,3-1-7-16,1 3 2 15,4 4 1-15,0 0-14 16,3 5 9-16,2 1 3 16,2 3-29-16,4-2 4 15,4 1-15-15,3-4-16 16,0 1-29-16,9 0-78 15,10 0-45-15</inkml:trace>
  <inkml:trace contextRef="#ctx0" brushRef="#br0" timeOffset="297466.9514">14361 16330 324 0,'0'0'28'0,"0"0"-8"0,0 0 15 15,0 0-15-15,0 0 6 16,0 0-11-16,-66 62-15 16,63-49 17-16,-2-2-9 15,4 6-1-15,-2-2 20 16,0 6-7-16,3 1 2 15,0 5 2-15,0 2-16 16,0 2 6-16,0 1-6 16,0 1 0-16,0 0 4 15,0 3-10-15,9-3 4 0,-5 4-1 16,4-1-4-16,1-2 7 16,3-3-7-16,-2-2 0 15,5 0 5 1,-1 0-5-16,2 3-1 0,0-1 0 15,2-2 1-15,0 0 2 16,3-2-3-16,-2-3 0 16,-1 2 0-16,3-4 2 15,0 0-3-15,0-3 1 16,1-2-2-16,1-4-2 16,-1-2 4-16,2-1-2 15,3-5 1-15,1-5-16 16,2 1 15-16,1-1-3 0,4 0 5 15,-1 0-7-15,1-8 5 16,0-2-1-16,-2-2-13 16,-2 2 1-1,-1 0 14-15,1-1-4 0,-1 1 5 16,-2-3 0-16,-1-1-1 16,0-2-5-16,-1 1 5 15,0-2-1-15,-2-2 2 16,-3-1-7-16,-3-2 7 15,-3 0 8-15,-3-4-3 16,-2 0 3-16,-2-4 8 16,-2-6-12-16,-2 0 12 0,-2-5-7 15,-2-1-2 1,0-1 2-16,0-3-4 0,-12 5-1 16,-6 3-1-16,0 4-3 15,-4 5-4-15,-4 4 3 16,1 4-3-16,0 3 2 15,0 3 4-15,0 4 3 16,1 3 9-16,2 1-12 16,1 0 19-16,2 0-18 15,1-3 10-15,6 3-5 16,-1-3-2-16,1-2 7 16,1-2-7-16,-1-5-4 15,3-1-2-15,2 1 13 16,1 2-7-16,0 5-6 15,5 4 1-15,-1 1-1 0,1 7 0 16,1 0-2-16,0 0-9 16,0 0 0-16,0 0-10 15,0 0 6-15,-2 0-17 16,2 0 12-16,-3 0 3 16,3 7-33-16,-2-1-54 15,-2-1-73-15</inkml:trace>
  <inkml:trace contextRef="#ctx0" brushRef="#br0" timeOffset="306546.3466">16279 11419 232 0,'0'0'53'0,"0"0"-53"16,0 0 0-16,0 0 0 16,0 0 0-16,0 0 8 15,0 0 17-15,0 0-4 16,-50-27 17-16,45 25-11 16,2 1-12-16,1 1-4 15,-1 0-9-15,0 0-2 0,0 0 0 16,-1 0-2-1,-1 0 1-15,-2 0 1 0,-1 5-7 16,-1 4 6-16,-1 1-10 16,-5 2 4-16,-2-1 5 15,-2 3-8-15,-2 0 8 16,0 0-4-16,-1 1 0 16,0 1 4-16,-2-2-4 15,1 3 0-15,1 0 5 16,1-2-4-16,0 2 5 15,6-2 0-15,1-1 1 16,1 3 3-16,4-2-3 0,-1-1 2 16,3 1 8-1,1 2-6-15,0-1 7 0,1 2-4 16,-1 3-4-16,3 1 5 16,0-1-5-16,0 1 5 15,-1 1 3-15,1-1-9 16,1 3 15-16,1-3-7 15,1 3-9-15,0-1 9 16,0 0-11-16,0 0 0 16,0 0 0-16,0-2 3 15,0 2-3-15,4-3 0 16,2 0 3-16,0-3 1 16,3 1-1-16,-1-1 0 15,-1 0 1-15,1 1-2 16,2 0-2-16,-1 0 0 15,0 3 0-15,3 0 0 16,-2-1 0-16,2 0 0 0,2-1 1 16,-4-1 2-16,3 0-6 15,-2-4 3-15,1 0 0 16,1-3 1-16,1-2-1 16,1-2 2-16,-2-1-2 15,2-3 3-15,0 2-3 16,4-2 0-16,-1 1 0 15,3-4 10-15,0 2-8 16,3-2 4-16,-3-1 7 16,1 0-12-16,0 0 8 0,1 0 2 15,1 0-10-15,0 0 17 16,2 0-6-16,-2-1-3 16,1-2-2-16,-2 0-5 15,-1 0 1-15,1 1-3 16,-4-1 2-16,2 1 5 15,-2-1-5-15,-2-1 1 16,-1-3 9-16,1-1-10 16,2-2 9-16,-1-1-11 15,-2 0 3-15,4-3 3 16,-4 0-3-16,3 0-3 16,1-2 3-16,-4 0 2 15,1-1-4-15,-4 2 0 0,-4-1-1 16,0 0 20-1,-3 0-7-15,0-3-1 0,-1-1 8 16,-1-4-17-16,2 0-1 16,-2 0-2-16,-1-1 0 15,0 2-2-15,-3 0 4 16,0-4-2-16,0 4 3 16,0-2-1-16,0 1-2 15,-4 3 4-15,-6-1-4 16,1 2 9-16,-2 0-8 15,1-1-1-15,1 4 0 16,-2-2 1-16,-1 2-1 0,0-1 0 16,2 2 0-16,-2-4-7 15,0 3 8-15,-3 4-1 16,2-4 6-16,-2 1 0 16,1 0-5-16,2 1 2 15,-2 3-2-15,1-3 14 16,-1 6-14-16,2-3-1 15,-3 4 1-15,1 2 8 16,0-2-7-16,-1 5-2 16,-2 0 1-16,4 0 1 15,-5 3-2-15,4 0 1 16,-2 0-3-16,1 0 0 16,-1 0 2-16,-1 9 0 15,-1 2-3-15,3 2-1 16,-2-3 4-16,3 5 0 15,-1-3 0-15,3 2 1 16,2 0-3-16,-1-2 2 0,4 0-2 16,-2-3-3-16,0-2 7 15,5-1-2-15,-1-2 0 16,2-1 1-16,2 0-3 16,1-1 2-16,0 1 0 15,0-3-3-15,0 0 3 16,0 0 0-16,0 0-2 15,0 0-9-15,0 0 4 16,0 3-19-16,0 0-20 16,0 4 17-16,0 3-53 0,0-1-69 15,-8-1-286-15</inkml:trace>
  <inkml:trace contextRef="#ctx0" brushRef="#br0" timeOffset="335502.9223">1767 11560 307 0,'0'0'65'16,"0"0"-27"-16,0 0 11 15,0 0-13-15,0 0-20 16,0 0 21-16,0 0-19 16,0 0-10-16,0-17 14 15,0 17 9-15,0 0 9 16,0 0-11-16,0 0-7 15,0 0 4-15,0-3-23 16,0 3 2-16,0 0 3 0,0 0-4 16,0 0-4-16,0 0 0 15,0 0 0-15,0 0 5 16,0 0-3-16,0 0 2 16,0 0 9-16,0 0-7 15,0 7 9-15,0 11-11 16,0 9-3-16,5 7 5 15,5 2-4-15,-1 7-2 16,2 6 0-16,0 1 0 16,-2 4 0-16,2-3 0 15,-1 2 0-15,-2-1 4 16,-2-4-4-16,-2 0 0 16,1 0 11-16,0 0-5 15,-3 0 12-15,1 3-11 0,0-1-4 16,3 1 5-16,-3 1-6 15,3-2 0-15,0-2 1 16,0 0 0-16,1-1-4 16,1-1 1-16,2 0 0 15,1 2 2-15,-2 0-2 16,2 2 0-16,0-2 0 16,-2 1 3-16,1 1-3 15,-2 1 0-15,-1 2 3 16,-2 0-5-16,1 1 4 15,1-1-2-15,-1-6 3 16,-1-2 0-16,1-1-3 16,-2-1 0-16,2-2 0 0,-2-2 3 15,1 0-2-15,-2 0 1 16,3 3 1-16,-3 0 1 16,2 3-4-1,0 1 0-15,-2 0 1 0,0 0 0 16,0 0 0-16,0-4-1 15,0-4 1-15,-1-2 4 16,-1-6-5-16,1-4 0 16,-2 2 0-16,3-2 3 15,-3 3-3-15,0 5 1 0,3 4-1 16,-3 6 4 0,0 4-4-16,0 1 0 0,0 2 1 15,0 0 5-15,0-6-6 16,0-1 0-16,0-3 4 15,0 0 2-15,0 1-6 16,0 1 0-16,0 0 2 16,0-1 0-16,0-2-2 15,0 0 0-15,0-6 0 16,-3-5 3-16,3-2-3 16,0-4 0-16,0-2 0 15,0-3-4-15,0-3 4 16,0-3 0-16,0 1 0 15,3 0-7-15,1 4 2 16,2 4 0-16,-1 2-9 0,-1 2 14 16,-1 5-5-16,-1-1 5 15,2 2-3-15,-2-3-2 16,0 0 5-16,-2 5 0 16,0 0 0-16,0 0-1 15,0-3 1-15,-4-3 0 16,0-2 4-16,-4 0-2 15,2-1 1-15,0-2-1 16,-4 4-2-16,5-3 12 16,1 0-11-16,-1 2 0 15,1-4 5-15,-1 0-2 16,1-3 0-16,1-1-4 0,3 2 4 16,-3 1-3-16,3 0-1 15,-3 3 0 1,3-3 0-16,0 2 0 15,0 4 0-15,0-1 0 0,0 2-2 16,0-4-1-16,3-3 4 16,0-3-1-16,-3-1 0 15,3-3 1-15,-3-2-2 16,0-2 1-16,2-4 0 16,-2-1 1-16,0 1-1 15,2-1 0-15,-2-1-1 16,0-1 3-16,2 0-2 15,-2-2 0-15,0 1 0 16,0 3 0-16,0-4 0 16,1 6 0-16,-1 1 1 0,2 0 0 15,-2-2-1-15,0-1 0 16,0-1-2-16,0-1 0 16,1-2 2-1,-1 2 0-15,0-1-2 0,0 1 4 16,0 1-3-16,3 1 1 15,0 4 0-15,-1 2 1 16,1 1-1-16,-2-2 0 16,1 2 0-16,1-5 0 15,-3 0 0-15,0-2-1 16,0-1 1-16,0-3-4 16,0 1 4-16,0-1 0 0,0 0 1 15,3 0 2-15,-3 0-3 16,0 0 0-16,0 0 0 15,0 0 4-15,0 0-1 16,0 0 2-16,0 0 7 16,0 0-11-16,0 0 9 15,0 0 3-15,0 0-12 16,0 0 13-16,0 0-9 16,0 0-2-16,0 0-2 15,0 0 1-15,0 0-3 16,0 0 1-16,0 1-1 15,0-1-3-15,3 0 4 16,1 0-7-16,2 0 6 0,2 0 2 16,1-1-1-16,1-3 0 15,-4 2 0-15,3-2 2 16,3 1-1-16,-3 0-1 16,-2-1 2-16,-1 1-1 15,-1 3-2-15,2-4 1 16,-1 4 0-16,0-1-3 15,-3 1 3-15,0 0 0 16,2 0-1-16,-1 0-2 16,0 0 3-16,1 0-2 15,4 0 2-15,0 0 0 16,0 0 0-16,-2 0 0 16,1 0-1-16,2 0 1 15,-1 0 0-15,2 0 0 0,-1 0-5 16,-3 0 2-16,4 0 3 15,1 0 0-15,-2 0-2 16,2 0-1-16,0 0 3 16,5 0-2-16,-1 0 4 15,-1 0-7-15,1 5 5 16,-1-2 0-16,3-3 1 16,1 3 1-16,-2-2-3 15,2 2 1-15,-1 2-2 16,0-3 1-16,1-2 2 15,1 2-1-15,1-1 0 0,-1 2-4 16,0-3 4 0,1 1-1-16,-3-1 1 0,1 2-2 15,2 1 2-15,-3-3 0 16,3 0-2-16,1 0 1 16,-2 0 0-1,-1 0-2-15,2 0-10 0,-3 0 12 16,0 0-6-16,-1-3 7 15,0-1-1-15,2-1-5 16,-2 1 3-16,-1 0 2 16,-2-1-7-16,0 4 6 15,0-4 2-15,2 2 0 16,1 0-1-16,4 0 2 16,-1 0-1-16,0 0 0 0,2-1-1 15,-1 1-1-15,0-2 3 16,3 2-1-16,0 0 0 15,1 0 0-15,3 2-1 16,-1 1 1-16,-1-2 0 16,1 2-1-16,-2 0 1 15,0 0 0-15,2 0-2 16,-2 0 5-16,-2 0-3 16,4 0 0-16,-3 0 0 15,-1 0-1-15,1 0 1 16,-3 0 0-16,3 0 1 15,1 0 2-15,-1 0-5 16,3 0 2-16,-3 0 0 0,3 0 1 16,-2 0-1-16,-1 0 0 15,6-1 1-15,-3 1 2 16,1 0-3-16,3 0 0 16,-1 0 1-16,0-1-1 15,1 1 0-15,1 0 0 16,-1 0 0-16,5 0 3 15,-3 0-3-15,-2 0 0 16,0 0-2-16,-2 0 1 16,-1 0 1-16,-3 0 0 15,2 0-2-15,-3 1 3 16,-3 2-1-16,0 0 0 0,-2-2 0 16,-4 2-1-1,1-2 1-15,-2 1 0 16,-2-1 0-16,1-1 1 0,-4 2-2 15,-1-2 1-15,-4 0 0 16,-1 0 0-16,-3 0 0 16,0 0 0-16,0 0 0 15,0 0 3-15,0 0-3 16,0 0 0-16,0 2 0 16,0-2-3-16,3 0 3 15,-3 0 0-15,3 0 1 16,2 0-1-16,-2 0 0 15,0 0-2-15,0 0 0 16,0 0-4-16,1-2 6 16,-1 0 0-16,0-2 0 0,0 1-3 15,0-1 3-15,0 0 0 16,0 0 2-16,0-1 4 16,0-1-6-16,0 1 0 15,1-1-1-15,-2-2 6 16,1-4-3-16,0 0 1 15,-2-4 0-15,1 0 4 16,-2-3-7-16,0-1 0 16,0-1 3-16,0-1-1 15,0 0-2-15,0-2 0 16,0 2 1-16,0-1 8 16,0 3-8-16,0-4 0 0,0 2 3 15,-3 1 0-15,0-2-4 16,1 1 0-1,1-2 1-15,-1 3-1 0,2-2 0 16,-4 0 0-16,4 2 0 16,0 2 0-16,0-1 0 15,0 2 0-15,0 1 0 16,0 0-2-16,0 3 2 16,6-3 0-16,-3 0 1 15,0-2 0-15,-2-1-1 16,1 2 0-16,-1-3 1 15,1 2-2-15,-2-2 2 16,0-1-1-16,0 0 1 0,0-2 4 16,0 2-5-1,0-5 0-15,-5 0 0 0,1 0 0 16,-5-2 0-16,3-2 0 16,0 0 0-16,3 3 2 15,0-3-3-15,0 6 1 16,0 3 0-16,1-3-2 15,1 6 2-15,-2-1 0 16,2-1 0-16,1-1 0 16,0-4 0-16,0-2-3 15,0-3 3-15,0-5-2 16,0-1 2-16,0 0 0 0,0-1 0 16,0 1 1-1,0 3-2-15,4 1-3 16,-3 2 0-16,1 2 3 0,-1 3 1 15,-1-1 0-15,0 2-1 16,0 3 3-16,0-2-2 16,0-2 0-16,0 0 0 15,0-2-2-15,0-1 2 16,0 1 0-16,0 1-1 16,-3-2 3-16,-1-3-3 15,1 0 1-15,2-3-1 16,1 0-1-16,-3 2 2 15,3 4 0-15,-3-1 0 0,0 2-2 16,1 6 1 0,-1 0 1-16,3 4-2 0,-3-3-1 15,0-3 3-15,3-2 0 16,-3-3 1-16,-1 0-1 16,2-2-2-16,-1-1 1 15,0-4 2-15,-1-1-5 16,1 1 6-16,0 0-2 15,-2 4 0-15,1 2 4 16,-5 7-5-16,3-1 1 16,1 4 0-16,-1-1 0 15,-1-1 0-15,4-2 0 16,0 2-1-16,0-1 2 16,0-3-2-16,2-7 1 0,-4-6-2 15,5-3-1-15,-3-3 3 16,3 1 0-16,-3 1 0 15,3 2 0-15,-3 2-2 16,3 5 2-16,-4 7 0 16,2 4 2-16,-2 8 0 15,1 0-2-15,-3 0 4 16,1-1 1-16,-1 0-5 16,-4-2 0-16,4-6 1 15,-2 3-2-15,2-4 3 16,1-3-2-16,-1 2 3 15,1-2-1-15,-1 1-2 16,6-1 3-16,-3 5-1 0,0 1 10 16,3-2-12-16,0 5 2 15,0-2-2-15,0 1 3 16,0-2-3-16,-3-3 0 16,3 0 0-16,0-3-2 15,0 1 3-15,0 0-1 16,0 1 6-16,0 2-1 15,0-1-4-15,0 1 0 16,-7-2 3-16,4 0 12 16,0-6-14-16,0 1 3 15,0-3-3-15,1 0 2 16,-1 0-4-16,-1 0 0 16,-2 2 3-16,0 1 3 15,3-2-5-15,0 3 3 16,-3-1-4-16,4-1 3 15,-1 5-5-15,0 2 2 0,2 2 0 16,-2 7-2-16,2-1 2 16,-1 0 0-16,2 3 0 15,-1 1 2-15,1 1-3 16,0-1 1-16,-2 1 0 16,2-1 0-16,-1 1 1 15,-2 1-1-15,1-1 0 16,-1-1 3-16,2-3-4 15,-1-2 1-15,2 1 0 16,-3-2-2-16,0-3 2 16,3 2 0-16,0-5 0 0,-3 3 2 15,3-1-3-15,0 3 1 16,-4 3 0-16,4-3-1 16,-3 5 1-1,0 1 0-15,0 2 3 0,-2 4 2 16,2 2-5-16,0 2 3 15,-1 0-2-15,1-1 20 16,-3 4-16-16,0-2-3 16,3 0 3-16,-3 2-1 15,3-2-4-15,-3 1 0 16,0-3 3-16,-1 2-1 16,1-2-1-16,-2 1-1 0,1 0 0 15,2 2 2-15,-1 0-3 16,-1 0 1-16,1 2-11 15,-1-1 9-15,-1 1 0 16,-1 0 2-16,1 0 0 16,0 0 2-16,0 0-3 15,2 0 1-15,0 1 0 16,-1 3-1-16,1-1 2 16,-2 0-1-16,-1-1 0 15,-1 2 4-15,1-1-4 16,-2-1 0-16,0-1 0 15,-1-1 0-15,1 2 2 16,-5-2-2-16,-2 0 0 0,0 1 3 16,-3-1-3-16,-1 0 0 15,-1 0 0-15,-2 0-1 16,3 0 2-16,-5 0-1 16,3 0 1-16,-3 0 2 15,0 0-4-15,0-3 1 16,-4 1 0-16,4 1-1 15,-3-1 1-15,2 2 0 16,-2 0-1-16,2 0 5 16,-2 0-6-16,-1 0 2 15,1 0 0-15,-1 0 1 16,-1 0-1-16,1 0 0 16,3 3-2-16,-1 1 3 0,1 0-2 15,3 4 1 1,-5-2 0-16,7 1-3 15,-4 0 4-15,-1 0-1 0,3 0 0 16,-5-4 4-16,0 2-5 16,2-1 1-16,-2 1-1 15,6 0-1-15,-1-2 2 16,4-1 0-16,-3 0-1 16,5 2-7-16,-1-1 6 15,1-1 0-15,0 1 1 16,-1-1-2-16,2 0 3 15,0 0 0-15,-1-1 1 0,-2 1 1 16,0-2-2 0,-1 0 0-16,-2 0 0 0,0 0-2 15,1 0 2-15,-2 1 0 16,0 2 0-16,-2 1 1 16,-3-1-2-16,2 3 1 15,-2-1 0-15,2 4-4 16,-2 0 4-16,2-1 0 15,-1 2-1-15,1-2 2 16,2 1-1-16,1-2 0 16,6-3 0-16,-2-2 2 15,6-2-2-15,0 0 0 16,2 0 0-16,2 0 0 16,-1 0-2-16,2 0 2 15,1 0 0-15,-3-1-1 0,6 0 1 16,-3-1 0-16,0 2 0 15,0-1 3-15,-3 1-6 16,2 0 3-16,-1 0 0 16,-2 0-2-16,-5 0 2 15,2 0 0-15,-2 0 7 16,3 4-3-16,4 0-7 16,2 0 3-16,1-2 0 15,0 1-2-15,-1 0 2 16,3-1 0-16,-4 1 1 15,1 1 1-15,-2-1-2 16,1-3 0-16,2 2 3 0,2-1-3 16,0-1 0-16,0 2 0 15,-1-2 2-15,1 1-1 16,-3 1-1-16,3-1 0 16,-1 0 0-16,-1 3-2 15,1-1 2-15,-1-1 0 16,-2 1 0-16,4 1-3 15,0-2 3-15,1 0-2 16,4 1-1-16,-1-1 1 16,2-1 2-16,0-1 0 15,0 0-1-15,-1 2 0 16,-1-1 1-16,0 2-3 16,0 1 1-16,1 1-1 0,-1 2 3 15,-1-4 0 1,3 0-2-16,0-2 2 0,-3 1-2 15,3-1 1-15,0-1-5 16,0 1-1-16,0-1 7 16,0 0-4-16,0 0 2 15,0 3-14-15,0 0 12 16,0-2-4-16,0 2-8 16,0-1 16-16,0-1-24 15,0-1-3-15,0 3-1 16,0 1-43-16,6 5-16 15,1 1-71-15,-7-3-270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59:17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3824 11536 236 0,'0'0'8'16,"0"0"-8"-16,0 0 33 15,-85 4 21-15,64-4-9 16,2 0 7-16,-2 0-10 16,4 0 1-16,-2 0-30 15,3 0 6-15,1 0-19 16,-3 0-1-16,1 0-1 15,-2 0-11-15,-3 0 9 16,2 7 0-16,-2 0 4 16,-3 4-2-16,1 0 3 0,0 2-1 15,0-1 0 1,2 2 1-16,-1-1-1 0,2-1 0 16,-1 2 0-16,6 0-1 15,-1 0 2-15,4 2-1 16,2 0 0-16,4 2-5 15,2 4 4-15,2 1-5 16,3 2-2-16,0 1 6 16,0 1 1-16,0 2-5 15,0-4 5-15,3 2-2 16,5-3 0-16,-1-1 3 16,5 1 0-16,-3 0 2 15,5 1-2-15,0 2 0 16,3-3 0-16,1 0 0 15,1-4-1-15,5-1-2 0,3-2 3 16,1-6 3-16,4 1-3 16,-1-4 0-16,3-2-1 15,2-3 1-15,0-2 0 16,1-1 0-16,2 0-3 16,1 0 3-16,5-5 0 15,-3-4 1-15,1-4-1 16,0 1 2-16,2-2-6 15,-3-3 2-15,-3 0-1 16,-4-2 3-16,-9-1 0 16,-7 3 4-16,-8-4-2 15,-4-2 12-15,-3-1 12 0,-1-3 4 16,-1-3 3-16,-1-2-4 16,-1-2-15-16,0 0 4 15,0-5-2 1,-9 3-4-16,-10-3 2 0,0 3 2 15,-4 5-4-15,-2-1 21 16,-2 8-28-16,3 6-1 16,-1 3 2-16,-2 7-5 15,0 6 2-15,-7 2-2 16,1 4-1-16,-1 17 0 16,-1 9-6-16,4 14-34 15,0 9-39-15,-2 5-103 16,-3 5-194-16</inkml:trace>
  <inkml:trace contextRef="#ctx0" brushRef="#br0" timeOffset="1530.8286">3482 15637 145 0,'0'0'14'0,"0"0"87"15,0 0-100-15,-98 56 52 0,80-44-31 16,2 2-11-16,4 2 6 16,1 1-11-16,4 3 7 15,4 2 7-15,0 4-17 16,3 4-3-16,0 3 0 15,0 3-2-15,13 1 0 16,-1 2 2-16,2-2 5 16,7 4 1-16,-1-3-6 15,0-4 4-15,2 0-2 16,2-8 0-16,1-1-2 16,4-3 0-16,2-3 6 15,3-2-6-15,4-3 0 16,1-4 10-16,4-5-2 15,0-2 0-15,3-3-1 0,-1 0 0 16,3-7 8-16,0-8-1 16,4-3-3-16,0-5 2 15,1-2 12-15,-2-2-9 16,-3-1 11-16,0-1-14 16,-7-1-3-16,-6 2-8 15,-2-4 12-15,-7 3 0 16,-3 0 3-16,-7 1-15 15,-8 3 2-15,-1 1-4 16,-7-3 0-16,0 0 22 16,-3-2-4-16,-12-6-12 15,-4 2 29-15,-5-4-13 0,-6 2-22 16,-1 1 6-16,-9 2 18 16,-2 5-24-16,-9 2 12 15,-5 2-9 1,-4 1 1-16,3 5-4 0,0 5-10 15,7 5 5-15,1 6 5 16,2 1 4-16,3 0 5 16,-1 13-6-16,6 7-1 15,-1 1-2-15,4 4 1 16,5 5 0-16,-1 4-2 16,4 4-13-16,6 0 0 15,5-1 7-15,4 1-18 16,7-2 2-16,1-3-12 0,5 1-11 15,0-3-1 1,0-1-49-16,5-2-61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55:27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 5370 288 0,'0'0'74'15,"0"0"-26"-15,0 0 15 16,0 0-31-16,0 0-1 0,0 0 10 16,0 0-10-16,0 0-19 15,0 0 7-15,-58-50 8 16,51 46 13-16,4-1-10 16,-3 1-18-16,1 0 5 15,-1 1-3-15,0 0-7 16,-4-1 9-16,1 2 1 15,-6-1-5-15,0 3-10 16,-4 0 3-16,-1 0-3 16,-2 0-2-16,1 0 2 15,0 0 10-15,-1 0-11 16,-2 0-1-16,3 0 0 16,-3 0 4-16,-1 0-4 15,-2 0 1-15,-3 0-1 16,2 5 0-16,1 1 2 0,3 0-4 15,-1-1 2-15,2 2-4 16,-2-2-1-16,4 4 5 16,-1-1-11-16,4 2 9 15,-1 0-42-15,2 3 42 16,-1 1 2-16,1 3-12 16,0 3-13-16,1 1 19 15,2 2-9-15,-2-1 14 16,4 2-6-16,-2 3-1 15,1-2 5-15,4 1 5 16,0 3-4-16,2-3 2 16,1 5 0-16,1-1-3 0,2-1 5 15,0 1-2-15,3-4 0 16,0 1 2-16,0-1-2 16,0 3 0-16,12-3 8 15,3 2 6-15,-3-3-14 16,10 0 6-16,-2-2-1 15,7 0-2-15,-2-1 8 16,5-1-10-16,-3-4 0 16,1-2 3-16,3-1 0 15,-1-4-4-15,3-4 2 16,3 0-2-16,-2-1 2 16,-1-2-2-16,1 2 1 15,-1-4-3-15,-5-1 9 16,-1 2-7-16,0-2 0 15,-6 1 2-15,1 1-10 0,-2-2 7 16,-1 3 1-16,2-3 3 16,-3 0-1-16,4 0-2 15,-1-6 2-15,2-4 2 16,-4-2 0-16,5-1-4 16,-4-4 4-16,-3-3 10 15,2 0-12-15,-5-5 7 16,-1-2-4-16,-2 0-3 15,-1 0 6-15,0 2-1 16,-5 0-2-16,1 0 11 16,-6 4-13-16,0 0 14 15,0-2 2-15,-6-4 0 0,-10-5 2 16,-4-3-12-16,-4-2 1 16,-7 1 11-16,0 2-21 15,-4 1 9 1,0 2-9-16,2 3 4 0,3 4 22 15,0 2-17-15,6 1-7 16,0 4-2-16,8 4 1 16,1 2-2-16,5 5-12 15,5 0-12-15,2 3 2 16,3 1-36-16,0 2-41 16,5 0-116-16,8 0-169 0</inkml:trace>
  <inkml:trace contextRef="#ctx0" brushRef="#br0" timeOffset="3669.7605">2643 6254 42 0,'0'0'215'0,"0"0"-151"16,0 0-15-16,0 0 10 16,0 0-9-16,0 0 3 0,0 0-22 15,0 0 6-15,0 0-6 16,0 0-16-16,0 0 18 16,0 0-9-16,0 0-13 15,0 0-3-15,0 0-6 16,0 0-2-16,0 0 0 15,0 0-1-15,0 0 1 16,0 0 0-16,0 0 1 16,0 0 13-16,0 0-12 15,0 0 5-15,0 0-4 16,0 0 3-16,0 0-4 16,0 0-2-16,0 0 0 15,0 0 9-15,0 0-8 16,0 0-1-16,0 0 0 0,0 0-3 15,0 0 0-15,0-2 2 16,0 2 1-16,4-3 10 16,2 3-5-16,3-3-4 15,-3-2-1-15,5 1 4 16,-1 1-4-16,-1-2 0 16,0 3 0-16,0 0 4 15,3 1-4-15,-5 1 0 16,-2 0 0-16,3 0-2 15,-3 0 2-15,1 0 0 16,3 0 0-16,-1 0 5 16,2 0-1-16,0 3-4 15,1-1 0-15,2 3 1 0,1-1-3 16,-1-1 2-16,-1 2 0 16,3-2 2-16,-5 2-2 15,1-1 0-15,4-3 0 16,-2 1 2-16,2 0-6 15,0-2 4-15,3 3 0 16,-3 2 6-16,4-4-3 16,3 2 5-16,-2 0-8 15,2-3 5-15,-1 4 1 16,1-1-4-16,-2-1-1 16,2-2 4-16,-1 0-3 15,-1 0-2-15,-1 0 0 16,3 0 2-16,-2 0-2 0,2 0 0 15,0 0 0 1,-2 0 2-16,-1 0-1 0,-1 0-1 16,0 0 0-16,0 0 1 15,-3 0-6-15,3 0 5 16,-3 0 0-16,-2 0 3 16,4 0-3-16,-3 0 0 15,0 0 0-15,2 1 0 16,-2 0 0-16,2 1 0 15,-1-1 1-15,1 0 0 16,1-1 0-16,-1 0-1 16,1 0 0-16,-1 0 1 0,2 0-3 15,-3 0 2-15,-3 0 0 16,6 0 0-16,-6 0 2 16,1 0-2-16,-1 0 0 15,3 0-1-15,-3 0 1 16,4 0 0-16,1 0 1 15,-1 0-1-15,2 0 2 16,1 0-2-16,-1 2 0 16,3-1-1-16,-3 0 0 15,0 1 1-15,3-2 0 16,-2 1 1-16,-1 1-1 16,3 0 0-16,1-2 0 15,-2 0 5-15,4 0-10 16,-2 0 5-16,2 0 0 15,1 0 0-15,-2 0 1 0,2 0-1 16,2 0 0-16,-5 0-1 16,2 0 1-16,-6 0 0 15,3 0 1-15,-3 0-1 16,3-2 0-16,-2 0 0 16,-1 1-1-16,1-1 2 15,-1 2-2-15,-1-1 1 16,3 1 0-16,-3-1 1 15,5-2 0-15,-1 2-1 16,-1-1 0-16,-1-2-1 16,3 2 0-16,-4-1 1 15,0 1 0-15,3 2-1 0,-3-1 2 16,1-1-1-16,-2 1 0 16,-1-1 2-16,2 1-3 15,-2 1 1 1,-1-2 0-16,3 1 0 0,0-1 0 15,-1 2 0-15,-1-3-1 16,-1 3 3-16,1-2-2 16,-1 2 0-16,0 0 2 15,-1 0-5-15,0 0 6 16,0 0-3-16,1 0 0 16,-3 0 0-16,1 0 0 15,-1 0 0-15,-1 0 0 16,-1 0-2-16,-3 0 2 0,2 0 0 15,3 0 0-15,2 0 2 16,2 0-4 0,-4 0 2-16,3 0 0 0,1 0 0 15,-2 0 2-15,4 0-2 16,-1 0 0-16,0-2 3 16,2 0-4-16,-2-1 1 15,2 1 0-15,-1-1 0 16,0 0 0-16,0 3 0 15,0-5-2-15,3 2 3 16,-4 0-5-16,0 0 4 16,2 3 0-16,-2-3 4 0,-1 1-4 15,2-1 0-15,0 0-1 16,0 0 5-16,-3 2-6 16,1 1 2-16,-1 0 0 15,1 0-4-15,-2-1 4 16,2 0 0-16,-2-1 0 15,2 2 3-15,1 0-4 16,-1-3 1-16,-1 0 0 16,1 1 0-16,-1 0 1 15,0 1-1-15,0-1 0 16,1 0 1-16,-2-1-2 16,1-1 1-16,-2 4 0 15,2-5-4-15,0 4 5 16,1-2-1-16,-2 0 0 15,4 0 4-15,-3-2-5 0,1 3 1 16,1-2 0-16,0 2 0 16,0 0 1-16,2-2-1 15,0 4 0-15,1-5 2 16,1 2-3-16,0-1 1 16,0 1 0-16,1 1 6 15,2-1-5-15,-2 3-1 16,1-5 0-16,-1 4 5 15,5-1-5-15,-2 0 0 16,2-1 3-16,1-1 1 16,-1 0 0-16,4 1-4 15,-5 1 0-15,2 0 6 0,-1-1-3 16,0 0-3-16,0-1 1 16,1 0 3-16,-3 1 0 15,-1 0-4-15,0 1 0 16,-1 1 4-16,0 1-4 15,1-2 0-15,-4 0 1 16,2 2 2-16,2-3-1 16,-2 0-2-16,2 3 0 15,2 0 3-15,-4 0-3 16,3 0 0-16,-5 0 0 16,2 0-2-16,-1 0 2 15,-3 0 0-15,1 0 0 16,-1 0 0-16,-1 0-1 0,-1 3 1 15,-1-3 0-15,3 0 1 16,-3 3-1-16,1-3 0 16,2 2 0-16,-2-2 2 15,2 3-4-15,0-1 2 16,1 2 0 0,1-1-1-16,-1 0 1 0,-1 2 0 15,3 0-2-15,-3-3 5 16,1 3-4-16,-1-5 1 15,0 4 0-15,0 0-2 16,0-1 5-16,3 1-3 16,-3 0 0-16,1-1 0 0,-1 1-3 15,0-1 3 1,3 0 0-16,-5-2 3 0,2-1-3 16,-3 2 0-16,3-1 0 15,-3 1 4-15,1 1-6 16,-1-3 2-16,-1 2 0 15,-2 0-2-15,-1 0 3 16,0 0-1-16,1 1 0 16,1 0 0-16,-2-3-2 15,-1 3 2-15,-1-1 0 16,0 0-2-16,-3-1 4 16,-3-1-2-16,1 0 0 15,-2 0 1-15,-1 2-2 16,1-1 1-16,1-1 0 15,0 1-2-15,-2-1 2 0,1 0 0 16,-2 0 0-16,0 0 2 16,3 0-4-16,-3 0 2 15,0 2 0-15,3-2-1 16,-3 1 2-16,3-1-1 16,2 0 0-16,0 2 0 15,-3-2 0-15,-1 3 0 16,1-3 0-16,-2 0 0 15,0 2 0-15,1-2 0 16,-1 0-1-16,0 0 1 16,0 0 0-16,0 2 0 15,0-2 0-15,0 0 3 0,0 0-2 16,0 0-1-16,0 0 0 16,0 0 4-16,0 0-6 15,0 0 2-15,0 0-11 16,0 0-8-16,0 0-56 15,0 0-61-15</inkml:trace>
  <inkml:trace contextRef="#ctx0" brushRef="#br0" timeOffset="9560.5457">9641 6241 109 0,'0'0'11'16,"0"0"14"-16,0 0 2 0,0 0-11 15,0 0 7 1,0 0-6-16,0 0-17 0,-9-12 7 16,9 12-4-16,0 0 11 15,0 0 11-15,-1 0-4 16,1 0-5-16,0 0-5 16,0 0 9-16,0 0 9 15,0 0-8-15,0 0-2 16,0 0-18-16,0 0 4 15,0 0 8-15,0 0-5 16,0 0 16-16,0 0 2 16,0 0 2-16,0 0 8 15,0 0-16-15,0 0-5 0,0 0 5 16,0 0-9 0,0 0 0-16,0 0-6 0,0 0-4 15,0 0 5-15,0 0-4 16,0 0 0-16,1 0 14 15,8 0-15-15,-1 0 5 16,-1 0-2-16,2 0-1 16,0 0 5-16,-2 0-6 15,-2 0-1-15,4 0 5 16,-3 3-2-16,-2-3-1 16,2 2-3-16,0-1 1 15,-1-1 5-15,1 3-6 0,1-3 2 16,1 2 1-1,-1-1 1-15,1 0-3 0,0 1-1 16,0 0 3-16,-2-2 1 16,6 0-3-16,-3 3 2 15,0-3-1-15,4 0 4 16,-2 0-5-16,2 0 1 16,3 0 2-16,0 0 5 15,0 0-8-15,-1 2-1 16,1-1 0-16,-1-1 2 15,3 0-2-15,1 0 0 16,1 0 4-16,4 0 4 16,-1 0-8-16,1 0 0 15,3 0 3-15,-1 0 1 16,-1 0-4-16,5 0 0 0,-3 0 1 16,-2-3 3-16,0 0-4 15,0-1 2-15,-2 2-5 16,1 0 8-16,-2-1-5 15,0 2 0-15,0-1 1 16,0 2-1-16,0 0 0 16,-4-3 0-16,3 3-1 15,1 0 1-15,-2 0 0 16,2 0 0-16,-3 0 1 16,1 0-6-16,-2 0 8 15,-2 0-3-15,-4 0 0 16,-1 0-1-16,-1 0 1 15,2 0 0-15,3 0 1 0,0 0-4 16,1 0 5-16,5 0-2 16,-3 0 0-16,0 0 0 15,1 0 0-15,-1 0 0 16,3 0 1-16,1 0-5 16,1 0 8-16,-4 0-4 15,1 0 0-15,-1 0-1 16,-1 0-1-16,1 0 2 15,0 0 0-15,0 0 0 16,-2 0 2-16,-3 0-2 16,5 0 0-16,-1 0 1 15,0 0-1-15,1 0 0 0,-2 0 2 16,5 0-4-16,-3 0 2 16,0 0 0-16,0 3 0 15,-1-3 1-15,0 0-1 16,1 2 0-16,-2-2 0 15,2 3-1-15,-1-2 1 16,3 2 0-16,-1-2 0 16,3 1 1-16,-2 0-1 15,0-2 0-15,-1 3 1 16,-1-3-3-16,-3 2 5 16,2-1-3-16,0 1 0 15,1-1 1-15,1-1-1 16,0 2 0-16,1-1 0 15,3-1-3-15,0 3 6 0,3-3-3 16,0 2 0-16,2 1 1 16,3-3-1-16,-2 0 0 15,1 0 3-15,-1 0-4 16,0 0 1-16,-4 0 0 16,1 0-4-16,-4 0 4 15,1 0-1-15,-1-3 1 16,0 1 0-16,-2 0 0 15,0 1 0-15,1-2 0 16,-1 0 0-16,0 2 1 16,1-1-1-16,0-1 0 15,-2 3 0-15,2 0 1 16,0 0 2-16,-2-2-3 0,2-1 0 16,1 0 2-16,-1 2-3 15,-1-1 1-15,1 1 0 16,2-1-1-16,0-1 3 15,-1-1-2-15,2 1 0 16,2 1 1-16,-2-1-1 16,6-1 0-16,-1 1 1 15,0-2 0-15,1 2-1 16,1-1 0-16,-1-1-2 16,0 0 8-16,2 3-8 15,-3-2 2-15,1 1 0 16,-1 0 4-16,-2 1-4 0,-1-1 0 15,3 0-2-15,-2 1 8 16,2 1-7-16,-3-1 1 16,3 2 0-16,-3-1 1 15,-3 0 2-15,1-3-3 16,-1 4 0-16,1-3-5 16,-1 0 5-16,-3 1 0 15,0-1 4-15,0 3-6 16,-3-3 6-16,1 2-4 15,0 0 0-15,-1 0-1 16,3-1 1-16,0 2 0 16,0 0-3-16,0 0 2 15,0 0 1-15,-3 0 0 0,2 0 0 16,-3 0 4 0,1 0-4-16,0 0 0 0,-3 0 0 15,1 0-1-15,1 0 1 16,-1 0 0-16,-3 0 0 15,-1 0 0-15,0 0 0 16,-1 0 0-16,-1 0 0 16,-1 0 0-16,2 0 0 15,-1 0 0-15,-1 0-2 16,1 0 4-16,-1 2-2 16,2 0 0-16,-1-1 0 15,3 2-2-15,1-1 4 16,2 1-2-16,2 0 0 15,0 0 2-15,3-3-2 0,0 0 0 16,3 0 0-16,1 2 1 16,0-2 0-16,2 0 0 15,0 0 0-15,0 0 3 16,3 0 5-16,-2 0 3 16,-1 0 4-16,-2-5 10 15,2 2-25-15,-3-2 3 16,0 1 4-16,1-1-4 15,-2-1 1-15,-1 2-5 16,-4 0 0-16,-3 2-1 16,-5 1 1-16,-5 1 0 0,0 0 0 15,-3 0 3 1,-2 0-5-16,0 0 2 0,0 0 0 16,0 0 6-1,0 0-6-15,0 0 6 16,0 0 17-16,0 0-8 0,0 0 13 15,0 0-11-15,0 0-6 16,0 0 8-16,0 0-18 16,0 0 5-16,0-2-2 15,0 2 1-15,0 0-4 16,0 0-1-16,0 0 0 16,0 0-1-16,0 0 1 15,0 0 0-15,0 0-1 16,0 0-1-16,0 0 0 0,0 0 2 15,0 0 0-15,0 0-8 16,0 0 7-16,0 0-1 16,0 0 0-16,0 0-7 15,0 0 9-15,0 0 0 16,0 0 0-16,0 0-4 16,0 0 4-16,0 0 0 15,0 0-1-15,0 0 1 16,0 0-3-16,0 0 3 15,0 0 0-15,0 0 0 16,0 0 0-16,0 0 0 16,0 0 0-16,0 0 1 15,0 0-1-15,0 0 0 16,0 0 0-16,0 0-3 0,0 0 5 16,0 0-2-16,0 0 0 15,0 0 1-15,0 0-2 16,0 0 1-16,0 0 0 15,0 0 0-15,0 0 1 16,0 0-1-16,0 0 0 16,0 0 3-16,0 0-3 15,0 0 0-15,0 0 0 16,0 0 0-16,0 0 0 16,0 0 0-16,0 0 0 15,0 0 6-15,0 0-6 16,0 0 1-16,0 0 0 15,0 0 13-15,0 0-11 0,0 0 5 16,0 0 7-16,0 0-15 16,0 0 15-16,0 0-5 15,0 0-9-15,0 0 13 16,0 0-13-16,0 0 0 16,0 0-1-16,0 0 4 15,0 0-4-15,0 0 0 16,0 0-7-16,0 0 4 15,0-2-44-15,0-3-28 16,0 3-89-16,-9 0-134 16</inkml:trace>
  <inkml:trace contextRef="#ctx0" brushRef="#br0" timeOffset="52850.4067">1904 6459 109 0,'0'0'35'16,"0"0"54"-16,0 0-13 15,0 0-25-15,0 0-27 16,0 0 15-16,0 0-14 15,0 0 12-15,-50-36-1 16,47 32-1-16,-2-2 8 16,-1 2-14-16,-1-1 0 0,-2 3-6 15,-2-3-22-15,-5 3 19 16,-2-2-2-16,-3 0-7 16,-9 3 0-16,-4 1-11 15,-2 0 6-15,-10 1 14 16,6 9-20-16,-6 2 11 15,2-1-5-15,1 1-6 16,3 1 10-16,2-1-9 16,1 1-1-16,9 0 6 15,-1-1-3-15,7-1 5 16,0 0-8-16,4 1 0 16,0 0 5-16,6-2-5 15,-1 0 0-15,2 2 0 16,2-1 0-16,2 2-1 15,1 1-1-15,1 1 0 0,1 2-2 16,1 2 4-16,0 1 0 16,0 1-3-16,1 4 2 15,-2-1 0-15,4 3 1 16,-3 1 0-16,3-1 1 16,-3 0-1-16,3 4 0 15,0-4 1-15,0-1-1 16,0-1 0-16,0 0 0 15,6-2 1-15,6 1 5 16,-2 1-6-16,5-4 0 16,0-3 0-16,3-1-2 15,-3-3 1-15,6 1 1 0,-2-1 0 16,-2 2-1-16,2-2 1 16,-1 2 0-16,4-1 2 15,-1-1 0-15,4-1-2 16,-5 1 0-16,5 0 0 15,-4-2 2-15,2 0-2 16,-4 0 0-16,2 1 0 16,-2-5 0-16,-4 0-3 15,0 1 3-15,1-5-3 16,-2 0 1-16,2-1 2 0,-1 0 0 16,3 1 0-1,1-4 4-15,1 0-4 16,1 0 0-16,4 0 1 0,0 0-6 15,2-4 10-15,4-2-5 16,-5 0 1-16,1 0 1 16,-5-3-2-16,-3 1 0 15,-2-2-2-15,5-2 2 16,-5 1 1-16,1 0 0 16,-1-3-1-16,-3 0 4 15,5-4-2-15,-4 1-2 16,3-1 2-16,-1-2 12 15,-1 3-11-15,1 0 1 16,0 1 1-16,-3 2 0 16,4 1-5-16,-4 3 0 0,3-4 1 15,1 3-3-15,-3-2 2 16,1 2 0-16,2-1-1 16,-3 1 0-16,0 0-4 15,-2-1 0-15,-2-1 10 16,-5 0 0-16,0-2-5 15,-2 4 0-15,-4-4 5 16,0-1-4-16,0-2 6 16,0-3-7-16,0 0 5 15,0 1-4-15,0-1 2 16,0 0 2-16,-12 1 18 16,-1 0-20-16,-5 2 24 15,3 1-11-15,-4 0-10 16,1 1 25-16,0 0-19 15,-3-1 9-15,4 1-20 0,0-1 6 16,-1 0-7-16,6 3 0 16,0 0 3-16,0 1 2 15,3 1-5-15,1 0 0 16,-2 1 2-16,4 3 6 16,-3 0-6-16,0 1-2 15,-1 2 1-15,1-3 4 16,-2 1-5-16,-2 3 0 15,1 1-3-15,-1 0-5 16,-2 3 6-16,0 0-16 16,4 0-30-16,2 0-7 15,3 0-52-15,1 0-27 0,-6-9-178 16</inkml:trace>
  <inkml:trace contextRef="#ctx0" brushRef="#br0" timeOffset="69985.1461">16502 11255 154 0,'0'0'9'16,"0"0"20"-16,0 0 10 0,0 0 12 15,0 0-8 1,0 0-8-16,0 0 8 0,0 0-12 15,-53-41 11-15,45 39 2 16,-1 0-18-16,2 2-6 16,-1 0-1-16,-1 0-16 15,-1 0 6-15,1 0-5 16,-2 0-1-16,0 0 20 16,0 2-22-16,-2 1 1 15,-1 1 0-15,-3 3 2 16,2-1 11-16,-2 1-15 15,1 2 4-15,-1 0-2 0,1 0 4 16,-2 1-6 0,-1-1 2-16,2 0 3 15,3 1 5-15,1-1-10 0,1 0 0 16,1 4 1-16,0-1-1 16,0 2 0-16,1 3 0 15,3-2-1-15,-1 2 1 16,0-2 0-16,2 3 0 15,1-3-1-15,0 2 3 16,4-2-3-16,-1 2 1 16,2-1-1-16,-1 1 1 15,1 3 0-15,0-1 1 16,0 3-1-16,0 3 0 16,0-1 0-16,0-1 0 15,0 3 1-15,3-3 0 0,3 1-1 16,0-2 0-16,-1-5 2 15,3 3-1-15,-3-4-1 16,1-3 0-16,0 0 2 16,0-2 0-16,3 0-2 15,0 0 0-15,1-2 3 16,2 3-1-16,2-2-2 16,-1 2 0-16,0-2 3 15,2 1-5-15,-1 0 2 16,0-2 0-16,0 0 1 15,-2-1 0-15,1 2-1 16,-2-4 0-16,2 2 0 0,-2-5-2 16,1 1 2-16,2-2 0 15,-2-1-5-15,3-1 7 16,-1 0-2-16,2 0 0 16,1 0 3-16,3 0-4 15,0-5 6-15,-4 0-5 16,3-3 1-16,-3 1-1 15,0-3 0-15,-1-3 6 16,0 2 0-16,-2-5 3 16,0 2-7-16,-2-1 2 15,-2 0 5-15,1-1-6 16,-2 2 0-16,-4 1-3 16,1 1 2-16,-2 1 4 15,-2 2-3-15,1-1 5 0,-2-1 15 16,0-2-13-16,0-3 5 15,0-4-12-15,0-4 1 16,0 2 1-16,0-2-4 16,0 0-1-16,0 4 2 15,0 1 2-15,0 5-4 16,0-1 0-16,-2 5 0 16,-2 0 6-16,-1 1 3 15,1-1-6-15,-2-1 10 16,-3-2-10-16,0-2-3 15,-2 4 0-15,0-4 4 0,-1 1 5 16,0 1-7 0,-2 2-2-16,2-2 0 15,-1 1 5-15,1 3-8 0,-3-1 3 16,2 0 0-16,-2 2 9 16,3 2-7-16,1-2 4 15,3 1 0-15,2 4-3 16,1-2-3-16,2 3 0 15,2 2 2-15,1 0-3 16,0 0 1-16,0 0-6 16,0 0 5-16,0 0-32 15,0 0-24-15,0 0-40 16,9 0-2-16,2 0-84 0</inkml:trace>
  <inkml:trace contextRef="#ctx0" brushRef="#br0" timeOffset="70621.4282">16651 11243 54 0,'0'0'362'0,"0"0"-357"15,0 0-5-15,0 0 16 16,0 0-13-16,0 0 2 16,-10-20-1-16,10 16-4 15,0 0 0-15,0-1 0 16,0-1 4-16,0 2 4 15,0-3-2-15,6 1 1 16,3-4 10-16,2 1-10 16,1-3 4-16,2-4 2 15,1 2-3-15,5-2 17 16,0-4-3-16,6-3-7 16,1-4 7-16,7-2-4 15,0-7 6-15,4-1-8 0,2-4-14 16,2 4 15-16,-4-1-8 15,0 5 1-15,-4 2 17 16,1 1-19-16,-4 3 14 16,-4 3 8-16,0 1-14 15,-5 1-2-15,0 5-6 16,-4 2-9-16,-2 2 3 16,-2 5 0-16,-4 1-4 15,-4 3 0-15,-3 1 0 16,-1 3-3-16,-1 0 4 15,-1 0-1-15,0 0 2 0,0 0 0 16,0-2-2 0,0 2 0-16,2-1-10 0,-1 0 9 15,2-1-21-15,0 1-41 16,0-1-36-16,-3 2-104 16,0 0-238-16</inkml:trace>
  <inkml:trace contextRef="#ctx0" brushRef="#br0" timeOffset="71401.6215">16750 11625 293 0,'0'0'8'16,"0"0"23"-16,0 0 29 15,0 0-13-15,0 0-41 16,0 0 9-16,-3 0 28 16,9 1 9-16,3 3-6 15,3 6-19-15,1 7 0 16,4 7-4-16,-1 3-22 0,5 5 12 15,-1 3-3-15,2 2-6 16,2 4 12-16,-1-3-9 16,3-1-4-16,-4-6 13 15,1-3-10-15,0-3-6 16,1 0 2-16,-1-3 3 16,-1 1 1-16,2-4-5 15,-2 0 0-15,-1-4 3 16,2 1-2-16,-4-4-4 15,-4 0 2-15,-2-2-2 0,-4-2 0 16,-1 0 2 0,-1-2 0-16,0 0-2 0,-2-1 2 15,0-2 0-15,-4 0 0 16,1 0-15-16,-1 0 1 16,-1-3-12-16,2 0 2 15,-1 0-16-15,1 0-77 16,-2 0-49-16</inkml:trace>
  <inkml:trace contextRef="#ctx0" brushRef="#br0" timeOffset="72573.4821">17900 10224 460 0,'0'0'7'15,"0"0"18"-15,-84 0-6 16,61 7 6-16,0 1 0 16,2 2-18-16,1 2 10 15,0 4-8-15,2 1-6 16,3 3 17-16,2 5-13 16,1 0 4-16,5 4-7 15,4 0-4-15,3 4 18 0,0 4-8 16,3 3-2-1,14 3 17-15,7-3-24 0,3-3 5 16,6-7-6-16,3-5 0 16,4-6 0-16,5-8 3 15,3-8-2-15,4-3-2 16,4 0-3-16,-2-17 4 16,0-5 0-16,-7-5 0 15,-6-4 3-15,-7-2-3 16,-7-1 0-16,-8 0 0 15,-8 0 1-15,-4 0 3 16,-4 0 0-16,0 2-3 0,-3 0 12 16,0 3-8-16,0 3 4 15,-13 2 12-15,-9 2-19 16,-7 4 14-16,-4 5-16 16,-2 6 0-16,-3 3-4 15,-1 4 7-15,1 0-3 16,2 3 0-16,0 10-3 15,6 3-23-15,6-1-29 16,8-1-34-16,4 2-55 16,3-8-100-16</inkml:trace>
  <inkml:trace contextRef="#ctx0" brushRef="#br0" timeOffset="73013.787">18295 10089 473 0,'0'0'14'16,"0"0"-1"-16,0 0 22 15,0 0 22-15,0 0-26 0,0 0 6 16,69-61-7-16,-41 42 2 16,2-5 4-1,6-1-16-15,4-5 5 16,2 2-11-16,0-2-13 16,-2 2 15-16,2 1-5 0,-5 1 1 15,-1 4 6-15,-5 3-16 16,-4 5 4-16,-5 4-3 15,-5 3 2-15,-5 2 2 16,-5 3-7-16,-2 1 0 16,-5 0-5-16,0 1 0 15,0 0 1-15,0 0 4 16,0 0-16-16,0 0-25 0,0 1-31 16,0 9 12-1,0 1-86-15,-9 0-221 0</inkml:trace>
  <inkml:trace contextRef="#ctx0" brushRef="#br0" timeOffset="73770.3514">18641 10369 224 0,'0'0'126'0,"0"0"-102"16,0 0-14-16,0 0-3 15,0 0 12-15,0 0 31 16,15 11-24-16,-10-8 12 16,1 0-1-16,1 0-9 15,5 2-2-15,0-1-16 16,2 3 1-16,2-1 15 16,-1 2-24-16,3 0 20 15,-1 0-19-15,3 1-3 16,2-1 14-16,1 0-13 15,-2 1 4-15,1-4 11 16,-1 2-16-16,1 1 7 0,-2-4-6 16,-1 1 0-1,-1 0 7-15,0-1-8 0,-2 1 3 16,-2-2-1-16,-2 1 1 16,-2-1-3-16,-3-1 0 15,0-1 2-15,-3 2 7 16,2 0-5-16,-5-3 3 15,1 1-1-15,-1-1-4 16,1 2-2-16,-1 0 0 16,-1 1-2-16,2 0 2 15,-2-3 1-15,1 0-1 16,-1 0 0-16,0 0-6 0,0 0-12 16,0 0-21-1,2 0-33-15,1 0-112 0,-3 0-83 16</inkml:trace>
  <inkml:trace contextRef="#ctx0" brushRef="#br0" timeOffset="79917.1961">6661 11107 324 0,'0'0'26'15,"0"0"20"-15,0 0-6 16,0 0-2-16,0 0-6 16,0 0 6-16,-85-33-9 15,76 30-3-15,2 0 12 16,-1 2-17-16,-1-2-4 16,2 0 2-16,-1 2-17 0,1 1 2 15,-2 0-2-15,-3 0 0 16,3 0 3-16,-4 0-5 15,-1 8 0-15,-2 5-1 16,-2 3-4-16,-3 4 4 16,4 2 0-16,-2 1 0 15,1 2-4-15,3 2 5 16,2-2 0-16,4 1-2 16,3-4 3-16,3-1-2 15,3 1 1-15,0-1 0 16,0 1-1-16,6 2 2 15,9 1-1-15,-2 1 1 16,5-1 4-16,0 2-5 16,4-4 0-16,-1 1 0 15,-1-2 2-15,2-1-1 0,0-1-1 16,-2-1 2 0,4-2 1-16,-2-1-3 0,0-2 0 15,-2-2 0-15,4-4 2 16,-2 0-2-16,2-2 0 15,-6-6 0-15,4 0 2 16,-4 0-4-16,2 0 1 16,-1-5-5-16,-4-7 0 15,6-5 9-15,-5-5-3 16,4 0 11-16,-4-5-11 0,-4 0 0 16,-3 0-1-1,3-3 7-15,-6 1-2 0,-3 0-2 16,-2-3 2-16,-1 1 17 15,0 3-14-15,0 0 17 16,-7 2-6-16,-8 0-13 16,-2 2 14-16,-3 2-12 15,-6 2-5-15,-2 5 1 16,-2 4 0-16,-4 5-2 16,1 5-1-16,-3 1-4 15,5 0 1-15,4 8-4 16,9 8-49-16,6 2-43 15,6-1-117-15</inkml:trace>
  <inkml:trace contextRef="#ctx0" brushRef="#br0" timeOffset="106801.0424">16607 8579 151 0,'0'0'0'0,"0"0"0"16,0 0 0-16,0 0 3 16,0 0 10-16,0 0 4 15,0 0-2-15,-9 0 6 16,7-3-15-16,1-1 10 15,-1 0 10-15,-1-2 24 16,1 1-3-16,-3 2-6 16,2-3-17-16,0 5 31 15,0-1-6-15,3 2 13 16,-1 0 0-16,1 0-27 0,0 0 3 16,-2 0-4-1,2 0-21-15,0 0-2 0,0 0-9 16,0 0 5-16,0 8 34 15,6-1-21-15,2 0-5 16,-1 1 4-16,2-1-11 16,-2-1 24-16,4-1-22 15,2 0 0-15,-1 0 5 16,6-4-15-16,-1 4 23 16,3-2-10-16,3-2-11 15,3 1 20-15,3-2-18 16,-1 0-1-16,2 0 7 15,-3 3-7-15,3-3-3 16,0 2 0-16,-2-2 0 16,2 0 0-16,0 0 0 0,3 0 0 15,2 0-2-15,-1 0 0 16,2 0 1-16,0 0 1 16,-1 0 0-16,-1 0-3 15,-1 0 3-15,-2 0 0 16,1 0-2-16,-3 0 5 15,0 0-6-15,0 0 3 16,0 0 0-16,-1 0-6 16,2 2 6-16,-2-1 0 15,2 2-1-15,0-2 2 16,0 1-2-16,-1-1 1 16,1 1 0-16,3 2 0 15,-3-1 1-15,0-2-1 0,1 2 0 16,-1-2 1-16,1 1-2 15,2-1 1-15,5-1-1 16,3 2 1-16,2-2 0 16,2 0 0-16,-5 0 0 15,-1 0 0-15,3 0-3 16,-2 0 3-16,1 0 0 16,2-3-1-16,-2-3 1 15,4 2 0-15,-2 0 1 16,-2 4 0-16,0-2-1 15,-3 2 0-15,-1 0 0 16,-1 0 1-16,-1 0-1 0,0 0 0 16,-5 0 1-1,-1 0-1-15,-2 0 0 16,-1 0 0-16,-1 2 1 0,1 1-1 16,-1-1 0-16,2-2 0 15,-2 0-2-15,2 0 0 16,-2 0 1-16,2 0 0 15,0 0 2-15,0 0-1 16,1 0 0-16,0 0 0 16,4-2-1-16,-1-1 1 15,3 3 0-15,2-2 0 16,3 1 0-16,0 1 0 16,-3-2 0-16,-1 2 0 15,1 0-1-15,1-1 3 0,-1 1-2 16,0 0 0-16,0 0 0 15,0 0-3-15,2 0 3 16,-2 0 0-16,0 0 0 16,0-2 2-16,0-2-2 15,1-1 0-15,0 0 0 16,-3-1-2-16,2-2 4 16,-1 0-1-16,1 1 2 15,2-2 1-15,-2 2-5 16,1 2 1-16,-1-1 0 15,0 2 2-15,-5 1-2 16,-2 1 0-16,-2 0 4 16,-4-1 0-16,0 3-4 0,-7-2 0 15,-1 1 1-15,-6 0 2 16,-4-1-3-16,-2 2 0 16,1 0 1-16,-4-1-1 15,0 1-1-15,0 0-16 16,0 0-42-16,0-2-68 15,0-5-92-15,0-3-303 16</inkml:trace>
  <inkml:trace contextRef="#ctx0" brushRef="#br0" timeOffset="107768.8169">19602 8085 307 0,'0'0'156'16,"0"0"-150"-16,0 0 5 0,0 0 16 15,0 0 36-15,0 0-33 16,-12-27-23-1,12 22 10-15,12-1-9 16,0 2 15-16,4 0-18 0,-1 0-2 16,3 1 4-16,-1 2-5 15,0-1 1-15,-3 2-3 16,2 0 2-16,-4 0-2 16,0 0 0-16,-1 3 1 15,-2 7 0-15,-5-3 2 16,3 2 4-16,-5 0 3 15,-1 2-10-15,-1 1 5 16,0 2-5-16,0 0 3 16,-1 0 2-16,-9 2-3 0,1-1-1 15,-2 4 0-15,-2-2 0 16,2 3-1-16,1-3 0 16,-1 0 1-16,4-3-2 15,1-2 1-15,4-5 0 16,2-2-1-16,0-2-3 15,0 2 4-15,0-3-2 16,3 0-2-16,6 1 4 16,5-3 1-16,-2 0 0 15,0 0 6-15,3 0-1 16,-2 0-5-16,0 0 3 16,-1 0-1-16,2 0 20 15,-4 0 1-15,-2 1-11 0,-1 2 3 16,0-2-9-16,0 1 12 15,-1-1-8-15,0-1-9 16,-2 1 11-16,3 1-7 16,-2-2-4-16,1 0-1 15,0 0 1-15,3 0-4 16,1 0 1-16,1 0-14 16,2-2-23-16,1-2-57 15,-4 3-34-15,0 1-154 16</inkml:trace>
  <inkml:trace contextRef="#ctx0" brushRef="#br0" timeOffset="118138.5467">5686 8482 56 0,'0'0'101'0,"0"0"-98"16,0 0 4-16,0 0 12 0,0 0 9 15,0 0 15-15,0 0 12 16,-48-50-7-16,43 46-6 16,-2 0 2-16,4 2-5 15,-3 0 2-15,4 2 7 16,-1 0-25-16,2-1 3 16,1-1-11-16,0 2 7 15,0-2 4-15,0 2-23 16,0 0 8-16,0 0-5 15,0 0-4-15,0 0 5 16,0 0-4-16,0 0 2 16,0 0 18-16,0 0-8 0,0-1 20 15,1 1 5-15,4-2-25 16,4 0 11-16,1 0-6 16,-1 1-9-16,3 0 5 15,0 0-14-15,5-2 4 16,0-1-6-16,0 3 4 15,4-1-1-15,-2 2-3 16,-1-2 0-16,3 1 2 16,-3-1 0-16,0 1-2 15,-2 0 0-15,4-1 2 16,-4 1-6-16,-1-1 4 16,3 2 0-16,-5-1 2 15,2 0 1-15,3 1-3 0,-3 0 0 16,-3 0-1-16,4 0-2 15,-1 0 3-15,0 0 0 16,-1 0 0-16,3-3 1 16,1 1-1-16,0-1 0 15,1-1 2-15,4 0-4 16,-2 0 2-16,4-4 0 16,-1 4 4-16,4-4-4 15,-1 2 0-15,3-2 0 16,0 1 3-16,-2 0-4 15,2 0 1-15,-3 2 0 16,-2 3 0-16,2-1 2 0,-3 3-2 16,3-2 0-16,-2 2 2 15,-1 0-3 1,0 0 1-16,3 0 0 0,-2 0 0 16,-3 0 2-16,1 0-2 15,4 0 0-15,-3 0 2 16,-1 0-5-16,0 0 3 15,-4 0 0-15,2 0-1 16,0 0 1-16,0 5-1 16,0-3 1-16,1 3 0 15,-1 0-1-15,3-1 1 16,0 2 0-16,1 0 0 16,2-3 1-16,-2 2-1 15,1-1 0-15,1 1 1 16,-1 0-3-16,0-3 3 15,-1-1-1-15,2 2 1 0,-2-2 3 16,1 1-6-16,-1 1 2 16,0 0 0-16,1-2 0 15,-1 2 0-15,-2 0 0 16,2 1 2-16,0-1-2 16,-1 1 0-16,4 0 0 15,-4 0 1-15,6 1-2 16,-4-2 1-16,2 2 0 15,2-1 0-15,-2 1 2 16,2 0-2-16,-2 0 0 16,-1 0 1-16,0-2-3 15,4 0 2-15,-1 3 0 16,3-3 2-16,1 2-1 0,-1-3-1 16,5 2 0-16,-3 0 1 15,-2 1-3-15,-5 0 2 16,3-2 0-16,-2 0-1 15,-3 1 4-15,0-2-3 16,1 1 0-16,1-2-1 16,-1 2-1-16,3-2 2 15,1 1 0-15,-1-1 0 16,1 1 1-16,1 0-1 16,-1 1 0-16,0-3 1 15,1 2-2-15,-1-1 1 0,2 0 0 16,-2-1 0-1,1 2 1-15,-1-2-1 0,3 0 0 16,-3 0 0-16,2 0 0 16,0 0 0-16,0 0 0 15,3 0 1-15,-2 0-1 16,3-4 0-16,-1 2 0 16,-2-1 0-16,2-1-2 15,1 3 3-15,4-2-1 16,3 0 1-16,0-1 4 15,0 0-8-15,-3 1 3 16,0-1 0-16,-3 0-3 16,-4-2 3-16,3 1 0 15,-2 0 2-15,-1 1 3 0,-1 1-5 16,2 1 0-16,-3 2 0 16,-1 0 4-16,-3 0-4 15,-2 0 1-15,1 0 6 16,1 0-4-16,2 0-3 15,0 0 1-15,0 2 2 16,1-2 4-16,-1 1-6 16,1-1 1-16,-1 2-1 15,3-1 3-15,-2 1-4 16,2-1 0-16,2-1 1 16,0 1 1-16,1-1-1 0,1 0 6 15,-1 0 0 1,5 0-1-16,1 0-3 0,3 0 10 15,-3-4-11-15,-2-2 11 16,-1 3-10-16,-8-1 3 16,-5 2-3-1,-4-1-2-15,-6 1-1 0,-4 2 0 16,-4 0 0-16,-1 0 0 16,2 0 0-16,-3 0 0 15,3 0-1-15,0 0 4 16,-2 0-4-16,4 0 1 15,1-1 0-15,0-1-3 16,4-3 3-16,4-1 0 16,3-2 1-16,7-3 4 15,2 0-5-15,2-2 0 0,2-2 2 16,-2 3-1 0,0-1-1-16,-3 3 0 0,-2 3 2 15,-5 3 0-15,-3 3-4 16,-8-2 0-16,-1 3-4 15,-6 0 2-15,-1 0 2 16,-4 0-6-16,1 0 7 16,-2 0-15-16,0 0 12 15,0 0-1-15,0 0-8 16,0 0 8-16,0 0-30 16,0 0-34-16,0 0-48 15,0-2-78-15,-9-5-229 0</inkml:trace>
  <inkml:trace contextRef="#ctx0" brushRef="#br0" timeOffset="118528.3226">10861 8270 472 0,'0'0'156'16,"0"0"-136"-16,0 0-10 15,0 0 19-15,0 0-26 16,0 0 29-16,21-13-14 16,-3 8 14-16,0 2-6 15,0 1-6-15,4 0 13 16,-1 2-9-16,-1 0-1 0,2 0-6 16,0 0-10-16,-1 9-5 15,0 4-1-15,-3 2 1 16,-3 2 11-16,-2 1-8 15,-4 3 9-15,0 2-3 16,-4 2-3-16,-1-1 1 16,-3-1-5-16,-1 0-1 15,0-6 20-15,0-1-10 16,-4-5-4-16,-3-4 2 16,-2-3-9-16,-2-4-4 15,-2 0-5-15,1 0-47 16,-4-7-58-16,-4-8-122 0</inkml:trace>
  <inkml:trace contextRef="#ctx0" brushRef="#br0" timeOffset="119753.2421">5663 8393 321 0,'0'0'28'16,"0"0"32"-1,0 0-32-15,0 0 4 0,0 0 0 16,0 0 12-16,0-58 11 16,0 51-19-16,0 0 7 15,0-3 10-15,-6 5-14 16,2-1-10-16,-1 2-17 15,2 1 2-15,0 0 10 16,0 2-11-16,-1-2-1 16,-2 2 6-16,0 1-10 0,3 0 7 15,0 0-13-15,-5 0 1 16,2 0 6-16,-5 5-7 16,-3 11-1-16,-1 8 1 15,-1 4 1-15,-5 9-5 16,2-1 2-16,-1 0 0 15,1-2-1-15,2-2 1 16,1-5 0-16,5-5 0 16,4-5-7-16,3-4 4 15,2-3-4-15,2-3-3 16,0-1 8-16,0-2-5 16,5 1 1-16,6 0 4 15,0 0 0-15,4 1 1 0,0-2 1 16,1 1 0-16,2 0 3 15,3-1 3-15,-3-1 2 16,-2-1 6-16,-1 0-8 16,-6 1-4-16,2-1-1 15,-4 1 1-15,0 3-4 16,4 2-9-16,1 9-46 16,1 2-110-16,-5 3-143 15</inkml:trace>
  <inkml:trace contextRef="#ctx0" brushRef="#br0" timeOffset="121648.3904">5823 10270 524 0,'0'0'18'15,"0"0"-9"-15,0 0-6 16,0 0 22-16,0 0-12 16,0 0-1-16,16-41-2 15,-9 28 20-15,-2 2 0 16,1-1-5-16,0 2 8 15,-3 3-20-15,3-4-6 16,-2 5-4-16,-1-4 2 16,2 5-7-16,-1-4 2 0,1 1 0 15,4-1 2-15,0-3 0 16,1-5-2-16,2 0 6 16,3-2-2-16,3-3 3 15,0-5 0-15,3 1-2 16,-2-2 10-16,2 0-15 15,3-2 2-15,-2-1 7 16,2 5-6-16,2-3 3 16,0 6 1-16,-2 2-6 15,0 2 10-15,1 4-11 16,-2-1 0-16,4 3 0 16,-2-1-1-16,2-1-1 15,-2 4 2-15,0 0 0 16,-5 0 0-16,-1 5 1 0,-4-3-1 15,-3 4 0-15,0 0 2 16,-3 3-3-16,-3-1 1 16,-2 1-8-1,-2 1 7-15,-2-1-17 0,1 2-8 16,-1 0 10-16,0 0-12 16,0 0 21-16,0 0-19 15,0 0-25-15,0 0-57 16,-4 0-94-16</inkml:trace>
  <inkml:trace contextRef="#ctx0" brushRef="#br0" timeOffset="122144.6996">6643 9426 422 0,'0'0'41'16,"0"0"-37"-16,0 0 3 15,0 0 38-15,0 0-29 0,82-32 5 16,-62 24-1-16,2 3-2 15,3-3 6-15,0 3-1 16,4-3-8-16,-2-2 8 16,7-1-17-16,-1-2 13 15,1 1 1-15,-1 3-17 16,4-2 11-16,-4 2-10 16,0 2-4-16,-5 0 16 15,-2 4-15-15,-4-1-1 16,-5 4 9-16,-1 0-7 15,-6-1 12-15,2-1 1 16,-6 1-9-16,0-1 15 16,-1 1-21-16,-2-1 2 15,-2 2-2-15,1 0 4 16,-2 0-4-16,1-1 0 0,-1-1-7 16,2 1-15-16,3-1-46 15,-3 2-17-15,-2 0-119 16</inkml:trace>
  <inkml:trace contextRef="#ctx0" brushRef="#br0" timeOffset="122986.2153">7025 9714 68 0,'0'0'148'0,"0"0"-147"16,0 0 34-16,0 0 47 16,0 0-18-16,0 0-6 15,0 0-20-15,18 0 10 0,-12 1-11 16,0 5-8-1,7-1 7-15,-1 4-25 0,4 2 4 16,1 3-12-16,2-2 3 16,-1 5-5-16,3-3 1 15,0 1-2-15,1-1 8 16,-2-4-5-16,4-1-3 16,-4-2 11-16,0-4-11 15,-1 0 15-15,-1 2-3 16,-6-3-6-16,0 1 14 15,-2-2-10-15,1 0-1 16,0 1 2-16,-1 1-10 16,-1-1 9-16,-2 1-10 15,2-1 4-15,0 0 0 16,-1 1-2-16,-1 1-2 0,2-1 0 16,-5 0 5-16,1 0-2 15,-5-2 2-15,3 0-2 16,-3-1 10-16,0 0-12 15,0 0 3-15,0 0-3 16,0 0 7-16,0 0-7 16,0 0-1-16,0 0-4 15,0 0 3-15,0 0-52 16,0 0-52-16,0 0-111 16</inkml:trace>
  <inkml:trace contextRef="#ctx0" brushRef="#br0" timeOffset="124109.2809">6306 10839 184 0,'0'0'16'0,"0"0"25"16,0 0 20-16,0 0-26 15,0 0 23-15,0 0-12 16,21 4 9-16,-9-1-4 16,1-2-22-16,5 2-1 15,3 0-5-15,0 0-19 16,3 2 15-16,1 1-16 15,0 2 2-15,4 3 4 16,2 4-5-16,3 2-3 16,2 3-1-16,3 0 5 15,1 1-5-15,-4 1 0 0,-3 2 0 16,-3-2-4-16,-7-4 6 16,0 0-2-16,-4-5 0 15,-5-4 3-15,1 0-2 16,-6-5 0-16,-2 0 4 15,0-3 2-15,-2-1-7 16,-2 0 0-16,0 0-2 16,-3 0 2-16,5 0 3 15,-1 0-3-15,2 0-43 16,0-2-49-16,-2-1-129 16</inkml:trace>
  <inkml:trace contextRef="#ctx0" brushRef="#br0" timeOffset="124668.9619">7386 11367 468 0,'0'0'15'0,"0"0"-7"16,0 0 9-16,0 0 22 15,0 0 14-15,0 0-17 16,40 25 3-16,-23-12-15 16,5 4-14-16,2 0 11 15,1 0-14-15,5 5 5 16,-3 0 0-16,3 1-11 0,0 4 5 15,-2-5-6-15,3 2 3 16,-1-2-3-16,0 0 4 16,4-2 17-1,3-4-9-15,-2-4-8 0,-1-2 22 16,-3-6-26-16,1-2 2 16,-4-2-2-16,-6 0-3 15,-2 0-45-15,-2 0 30 16,-8-2-30-16,0-7-112 15,-5 1-126-15</inkml:trace>
  <inkml:trace contextRef="#ctx0" brushRef="#br0" timeOffset="125212.681">8694 12001 340 0,'0'0'69'16,"0"0"-69"-16,0 0 41 15,0 0 8-15,0 0 14 16,0 0-17-16,67 41-12 15,-53-35 9-15,0 2 1 16,3 0 29-16,-2-1-23 16,0 1-47-16,-1 0-2 15,0 1 5-15,0 0 6 16,-1 0 2-16,-4-2-13 0,3 1 0 16,-5-2-1-16,-1 2 1 15,0 0-1-15,0 1 0 16,1-2 3-16,-2-2-5 15,1-1 2-15,0 2-15 16,2-1-18-16,3-3-28 16,3-2 25-16,1 0-191 15,-2 0-98-15</inkml:trace>
  <inkml:trace contextRef="#ctx0" brushRef="#br0" timeOffset="125737.379">9550 12035 305 0,'0'0'29'0,"0"0"39"16,0 0-29-16,0 0-1 15,0 0 21-15,0 0-8 16,82 0 1-16,-62-7-21 16,-1-3-6-16,-1-1 9 15,7-2-7-15,-4-1-5 16,0-2 6-16,0 2-25 16,-3-1 13-16,-3 2-3 15,-2 2-6-15,-1 1 10 0,-3 0-8 16,0 2-2-1,-3 0 4-15,-2-3-8 0,1 0-3 16,-2 2 0-16,0-1-5 16,-3 4 4-16,5 1-19 15,-5 4-26-15,0 1-34 16,0 0-31-16,0 6-103 16</inkml:trace>
  <inkml:trace contextRef="#ctx0" brushRef="#br0" timeOffset="126494.6165">9495 12623 506 0,'0'0'29'16,"0"0"-23"0,0 0 18-16,0 0 8 0,0 0-2 15,0 0-6-15,66 7-4 16,-46 0 4-16,2-4 12 15,3 0-5-15,0 1-1 16,3 0-13-16,-1-1-7 16,-3 0 7-16,2 0-17 15,-4 1 7-15,2 3-7 16,-2 1 2-16,-1 1 8 16,-2 3-8-16,2 0 1 15,-1 5 3-15,-1 0-4 0,-1 0 0 16,0 2-2-16,-2-1 3 15,-2 0 3-15,-1-2-4 16,-4 0 3-16,-3-4 2 16,0-3-4-16,-3-4-3 15,-1-3 0-15,2-2-19 16,-4 0-38-16,0 0-59 16,0-9-105-16</inkml:trace>
  <inkml:trace contextRef="#ctx0" brushRef="#br0" timeOffset="175721.4833">1208 14558 340 0,'0'0'22'0,"0"0"48"15,0 0 3-15,0 0 7 16,0 0-41-16,0 0 2 0,0 0-18 15,-69-19 8-15,59 19 3 16,-1 0-14-16,-2 0 0 16,4 0-2-16,-5 0-13 15,0 0-1-15,-6 0 0 16,1 0-1-16,-8 0 7 16,-1 0-8-16,-7 0 7 15,-2 2 13-15,-6 2-21 16,1 1 11-16,0 2 8 15,-1 3-6-15,1 1 8 16,-1 4-18-16,1 4 2 16,0 3-3-16,1 6-1 15,2 3-2-15,0 9 0 0,6 4 7 16,2 3-14-16,7-1 7 16,5 0 0-16,7-3-5 15,3 3 4-15,6 0-4 16,3 4 5-16,0 3 0 15,7-3 3-15,5 1-3 16,2-1 0-16,5-4 0 16,8 1-4-16,4-1 2 15,5 0 2-15,3-3 0 16,1-3-3-16,2-4 2 16,-2-2 1-16,0-3-1 15,4-1-3-15,3-3 3 0,3-3 1 16,2-2 0-16,0-4-4 15,-4-3-3-15,-2-5 4 16,-1-5-1-16,-2-3-15 16,-1-2 12-16,1 0-8 15,-1-6 3-15,0-10-2 16,-1-3-7-16,1-6-5 16,1-5 17-1,-4-3-11-15,0-2 14 0,-2 0-12 16,-2 1 18-16,-7-1 1 15,-4 4 0-15,-8 1-1 16,-4 0 0-16,-3-1 2 16,-7-1 17-16,-2-4 5 15,-3-8-3-15,-17-2 4 16,-4-7-7-16,-6-3-1 0,-4-2-6 16,-9 0-4-16,-8 5 0 15,-6 4-2-15,-5 4-3 16,-4 5 1-16,5 5 0 15,4 10-3-15,4 5 0 16,7 7 0-16,8 5-3 16,7 8-17-16,9 0-26 15,8 0-97-15,5 14-82 16</inkml:trace>
  <inkml:trace contextRef="#ctx0" brushRef="#br0" timeOffset="185908.142">16488 15470 178 0,'0'0'159'15,"0"0"-130"-15,0 0 1 16,0 0 2-16,0 0-11 0,0 0 21 16,0 0-25-1,-21 0 6-15,18 0 18 0,1 0-27 16,1 0 17-16,1 0 3 16,0 0-23-16,0 0-1 15,0 0-10-15,0 0 0 16,0 0-3-16,0 0 3 15,10 0 0-15,7 0 6 16,6 0-2-16,6 0 16 16,4 0-18-16,5-2 3 15,5-2 10-15,5 1-14 16,3-4 3-16,1 0 4 16,-1 1-2-16,0 1 4 15,1-1-6-15,-1 2-2 16,2 2 13-16,2-2-14 0,-3 3 3 15,0-1-4 1,-2 1 5-16,1 0 1 0,-3 1-6 16,-1-2 0-16,1 1 2 15,-2 0 3-15,1-2-5 16,-1 2 0-16,-1-2 0 16,-1-1 0-16,0 4 0 15,-1-2 0-15,2 2 0 16,2 0-1-16,3 0 1 15,0 0 0-15,2 0 4 16,-2 0-6-16,-3 0 2 16,-2 0 0-16,1 0-2 0,2-1 7 15,-2-1-5-15,5-4 0 16,0 0 5-16,-2 0-4 16,1-2 0-16,-1-2 0 15,-2 3 3-15,-2 0 0 16,1 2-4-16,-4 1 0 15,1 1 3-15,-3-1-3 16,-2 0 0-16,-1 4 0 16,0-2-1-16,-1 2 6 15,-3 0-5-15,0 0 0 16,-2 0-1-16,3 0-1 16,1 0 2-16,2 0 0 0,-1 2 2 15,-7 2-1 1,0 0-1-16,-5-3 0 15,0 2-2-15,-1-3 2 0,0 3 0 16,-2-1 1-16,0 0-3 16,2 1 3-16,0-1-1 15,1 1 0-15,1 2 5 16,2-1-5-16,-2 1 2 16,2-2-1-16,-3 2 7 15,3-1-5-15,-2-2-3 16,2 1 14-16,3 1-9 15,0-2 4-15,1 1-5 16,4 2-3-16,0-2 10 16,-1 1-10-16,1-1-1 15,-1-2 0-15,-3 2 5 0,2-2-9 16,-1 0 4-16,-3 1 0 16,3 0 4-16,-1 1-3 15,-1-1-1-15,0 1 0 16,-2-1 0-16,-1 1 0 15,0 0 0-15,-1 0 2 16,1-1-4-16,3 1 4 16,0 0-2-16,3 0 0 15,4-2 2-15,4 4-3 16,0-3 1-16,-1 1 0 16,-1 0-2-16,-1-3 3 15,-1 2-1-15,0-1 0 16,-1-1 0-16,1 0-3 15,3 1 3-15,1-1 0 16,-1 2-2-16,2-1 5 0,-5-1-3 16,2 2 0-16,-3-2-5 15,0 0 5-15,-1 0 0 16,-1 0 0-16,1 0-2 16,-1 0 6-16,-1 0-4 15,0 0 0-15,0 0-3 16,-3-2 3-16,1 1 0 15,-1-2 3-15,0 0-3 16,-1 0 0-16,0 3 0 16,-1-4-3-16,-1 3 6 0,-3-1-3 15,1-1 0-15,-2 3 0 16,2 0 0-16,2 0 3 16,-2 0-3-16,3-1 0 15,1 1 2-15,-1-2-5 16,-1 2 3-16,-2 0 0 15,-1-1 0-15,0 1 0 16,1 0 0-16,0 0 0 16,0 0 2-16,1 0-2 15,0 0 0-15,1 0 1 16,2 0 2-16,1 0-3 16,2 0 0-16,-1 0 0 15,0 0 8-15,1 0-9 0,-1-3 1 16,-1 3 0-16,0 0 9 15,-1-3-6-15,1 2-3 16,0 0 9-16,1-1-4 16,-1 1 4-16,0 0-8 15,0-1-1-15,0 2 4 16,-2-1-3-16,2-2-1 16,0 1 0-16,-1-2 4 15,0 1-4-15,-1 1 0 16,-3-2 2-16,0 1-3 15,-2-1 3-15,1 0-2 16,0 2 0-16,-2-1 4 16,1 2-4-16,4-1 0 0,-1 1 1 15,6-2 1-15,1 1-1 16,-1-1-1-16,4 0 0 16,1 1 2-16,1-1-4 15,1 0 2-15,0 0 0 16,5 0-1-16,1-2 1 15,4 1 0-15,2-3-2 16,-2-2 8-16,0 1-7 16,-1-3 1-16,0 0 0 15,-1-2-2-15,1 0 4 16,0 2-2-16,0-1 0 16,1 1 2-16,-3 0-4 0,-1 0 2 15,-3-2 0 1,-1 4 2-16,-2-2 0 15,-3 2-2-15,1 2 0 16,2 2 0-16,-2 0-2 0,2 1 2 16,-3 1 0-16,-2 1 0 15,-1-4 0-15,-6 2 0 16,1-1 0-16,-1 0 0 16,0 2-1-16,0 0 1 15,-2 1 0-15,2 1 1 16,0-2 1-16,2 3-2 15,1 0 0-15,3 0 6 16,3 0-4-16,1 0-2 16,2 0 0-16,1 0 16 0,-2 0-14 15,2 0 0-15,5-3-2 16,-2 0 7-16,1 0-4 16,-2-5 3-16,-1 4-5 15,-1 0 4-15,-1 1-2 16,1 0-3-16,0 2 0 15,-4-1 1-15,0 0-2 16,-2-1 1-16,2-3 0 16,-2 2 1-16,3 0-1 15,-1-1 0-15,-3 3 0 16,-2-1 1-16,1 2-3 16,-4-1 2-16,2 2 0 0,-2 0-6 15,-1 0 3-15,0 0 2 16,-3 0-1-16,4-1 2 15,4-2-1-15,-1-2 1 16,3 0 0-16,0 0-1 16,-1 1 2-16,2-2-1 15,0 1 0-15,3 4 1 16,-2-2-9-16,2 3 3 16,-3 0 5-16,-4-3 1 15,-1 3-1-15,-4 0 0 16,0 0 0-16,0 0 2 15,-1 0-5-15,-1 3 3 16,-2 4 0-16,-9-2-6 16,-1-2 6-16,-7 1 0 0,-2-3 0 15,-2 2 0-15,1-3 2 16,-2 0 8-16,0 0 3 16,0 0 3-16,0 0-14 15,0 0-4-15,0 0-16 16,-16-1-133-16,-23-18-502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1:11:29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17599 13326 251 0,'0'0'151'15,"0"0"-136"-15,0 0 26 0,0 0 17 16,0 0-11-16,0 0-16 16,0 0-7-16,0 0 1 15,0 0-17-15,0 0 10 16,0-35 10-16,0 34 5 15,0 1 2-15,0 0-17 16,0 0-14-16,0 0-4 16,0 0 0-16,0 4-9 15,0 14 8-15,0 6 2 16,9 9 4-16,0 3-3 16,2 6-1-16,2 7 6 15,-3 3-6-15,3 3-1 0,-4 0 0 16,-1-4-1-16,-1-1 1 15,-4-6-5-15,-3-3 0 16,0-2 5-16,0-6 0 16,0-6 0-16,0-3 2 15,-3-4 1-15,-1 1-3 16,-2 1 0-16,1-2 0 16,1 1 0-16,1 1 0 15,0-5 0-15,0 3-2 16,0-3-3-16,1-4 3 15,2-3-1-15,0-4-15 16,-1-5 18-16,1 1-3 16,0-1 2-16,-3-1-1 15,3 0 4-15,0 0 0 16,0 0-1-16,0 0 0 16,0 0 8-16,0 0-7 0,0 0 2 15,0 0 0-15,0 0-1 16,0 2-3-16,0-2 0 15,0 0 3-15,0 0-3 16,0 0 2-16,0 0-2 16,0 0 0-16,0 0-2 15,0 0 0-15,0 0 2 16,0 0 0-16,0 0 4 16,0 0-3-16,0 0-1 15,0 0 0-15,0 0 1 16,0 0-2-16,0 0 1 15,0 0-1-15,0 0 0 16,0 0 1-16,0 0 0 0,0 0 3 16,0 0 1-16,0 0-4 15,0 0 0-15,0 0-4 16,0 0 3-16,3 0-8 16,6 0 9-16,6 0 0 15,3 0 2-15,1 0-3 16,1 0 1-16,0 0 0 15,4 0 0-15,-1 0 0 16,1 0 0-16,-4 0 1 0,1 0 3 16,-4-5-3-1,0-1 0-15,-1 1-1 0,-3 4 3 16,-3-1-3-16,-1 2 0 16,0 0 0-16,-1 0-1 15,-1 0 1-15,-1 0 0 16,-1 0 0-16,2 0 5 15,-1 0-3-15,-2 2-2 16,3-1 0-16,-4 1 2 16,1 1-4-16,3 1 2 15,1-2-18-15,2 1-35 16,-1-3-84-16,-4 0-276 16</inkml:trace>
  <inkml:trace contextRef="#ctx0" brushRef="#br0" timeOffset="816.0647">18643 13278 334 0,'0'0'9'15,"0"0"37"-15,-55 97 8 16,38-59 3-16,4 1-1 0,2 3-10 16,4 1-21-16,2 2 4 15,5-1-21-15,0 1 5 16,0 0 2-16,9 3-13 15,8 1 13-15,2 4-3 16,3-5-7-16,1-1 16 16,-4-4-12-16,2-4 3 15,-3-6-2-15,0-2-8 16,-2-6 11-16,-4-3-11 16,-3-3-1-16,2-7 5 15,-4 0-6-15,-1-4-2 16,2-1-1-16,0-4-27 15,3-3-31-15,0 0-89 16,-4-15-209-16</inkml:trace>
  <inkml:trace contextRef="#ctx0" brushRef="#br0" timeOffset="2632.6212">19083 13462 441 0,'0'0'45'0,"0"0"41"15,0 0-19-15,0 0-12 16,0 0 19-16,0 0-33 16,-26-3-24-16,26 3-17 15,3 11 0-15,13 12 26 16,7 6-19-16,6 5 11 15,7 5-7-15,4 4-2 16,1-1 10-16,7 2-19 16,-2-3 6-16,-1-1 2 0,-6-4-6 15,-6 1 7 1,-3-4-9-16,-8-3 0 0,-2-6 8 16,-4-2-5-16,-6-5-2 15,-1-2-1-15,2-2 4 16,-7-3-4-16,1-1 0 15,-2-1 0-15,-3 3 0 16,1-2 0-16,-1 1-10 16,0-3-13-16,0 4-31 15,0-3 12-15,0-1-21 16,0 0-12-16,-3-6-21 16,-9-1-81-16</inkml:trace>
  <inkml:trace contextRef="#ctx0" brushRef="#br0" timeOffset="3145.8931">19492 13419 419 0,'0'0'14'15,"0"0"-11"-15,0 0 10 0,0 0 30 16,0 0-16-16,-62 72-8 16,52-48 8-16,-5 6 5 15,3 3 8-15,-4 1-15 16,2 8-2-16,-2-2-1 15,-1 4-7-15,1-3 10 16,0-1-3-16,-1-1-11 16,2-2 6-16,1-5-4 15,0-4 1-15,4-8 4 16,4-8-16-16,3 1 4 16,1-7-6-16,1-1 1 15,-1-1-5-15,2-1 4 16,-1-2-2-16,1 5 0 0,0-1-7 15,0 4 2 1,0 2 5-16,-2 1-5 0,1 2 5 16,-2 0 2-16,0-4-8 15,-2-3-8-15,4-2-44 16,1-2 7-16,0-1-8 16,0-2-71-16,0 0-74 15</inkml:trace>
  <inkml:trace contextRef="#ctx0" brushRef="#br0" timeOffset="3841.5052">19805 13164 73 0,'0'0'441'0,"0"0"-385"0,0 0-44 16,0 0 21-16,0 0 8 15,0 0-12-15,0 51-13 16,4-34 12-16,5 2-3 15,3 1-16-15,6 0 9 16,0 3-8-16,3 1 1 16,1 0-1-16,2 1-6 15,0 2-1-15,0 4 2 0,0 1-3 16,-4 6 6-16,-3 3-4 16,1 3 3-16,-6 2 7 15,1 2-11-15,-5 4 6 16,-4 2-2-16,-2 9-7 15,-2 1 15-15,0 3-14 16,-3-4 1-16,-8-3 9 16,-4-2-11-16,2-4 5 15,-3-6 2-15,-1-4-4 16,2-8 10-16,2-9-10 16,-1-7 2-16,8-8 2 15,3-8-4-15,2-2-3 16,1 1 0-16,0-3-4 0,0 0 1 15,0 2-32-15,0-2-25 16,0 0-28-16,0 0-36 16,0 0-112-16</inkml:trace>
  <inkml:trace contextRef="#ctx0" brushRef="#br0" timeOffset="4498.6904">20662 13854 512 0,'0'0'71'0,"0"0"-31"16,0 0 24-16,0 0-15 15,0 0-40-15,0 0-7 16,0 0-2-16,0 0 0 15,12 0 13-15,6-3-2 16,0-1 9-16,2-1-8 16,-1 0-7-16,-3 1 13 15,5 0-10-15,-4 0-3 0,1 1-2 16,-5 3-3-16,2 0 0 16,-3 0 0-16,1 0-5 15,-2 0 4-15,-4 7 1 16,3 1 0-16,-2-1-1 15,-2 3-4-15,2-3 3 16,0 0-13-16,0-3-6 16,-2 0 12-16,0 0-24 15,-2-1-9-15,4 0-16 16,-5-1-98-16,-3 1-59 16</inkml:trace>
  <inkml:trace contextRef="#ctx0" brushRef="#br0" timeOffset="4845.0536">20677 14100 460 0,'0'0'36'15,"0"0"-8"-15,0 0 17 16,0 0-11-16,0 0-16 16,0 0-17-16,2 0 12 15,8 0 3-15,-2 0-11 16,2 0 6-16,2 0 0 16,-1-4-10-16,2 4 17 0,0-3-9 15,1 1 1-15,1 1-2 16,-2-2-6-16,0 0-2 15,0 2 0-15,-4 1-7 16,1 0-11-16,-3 0-42 16,-5-2-92-16,-2-3-214 15</inkml:trace>
  <inkml:trace contextRef="#ctx0" brushRef="#br0" timeOffset="7168.0592">19147 13662 650 0,'0'0'44'0,"0"0"-37"15,0 0 40-15,-10-72 10 16,10 69-29-16,0 3-6 15,0 0-17-15,0 0-5 16,0 0-1-16,0 0-19 16,0 16 15-16,5 7 5 15,3 5 11-15,1 7 9 16,0 2-13-16,3 5-1 0,0 5-1 16,3 2-4-16,-3 1-1 15,1-3 0-15,-3-7 2 16,-2-9-4-16,-3-10 2 15,-1-7 0-15,2-8-1 16,-5-5 4-16,2-1-3 16,-3 0 6-16,0-5-5 15,0-19 26-15,0-10-22 16,-10-12-5-16,-4-2 2 16,-5 0 0-16,1 1-4 15,-4 1 1-15,-2 0-4 16,3 3 3-16,-1-1 2 15,2 5 0-15,4 6 2 0,3 10 3 16,2 6-5 0,6 8 9-16,2 5-6 15,2 3 15-15,1 1-17 16,0 0-1-16,0 0 0 0,0 3-16 16,7 18 14-16,10 9 2 15,4 14 0-15,1 8-2 16,2 5 2-16,-1 5 0 15,-1 3 3-15,-1-2-3 16,-3-2 0-16,-2-11 0 16,-4-13 1-16,-3-12-2 15,-5-12 1-15,-2-8 0 0,-2-5 9 16,0 0-5-16,0-15 9 16,-5-18-13-16,-8-12 4 15,1-7-6-15,-3-6 2 16,3-2 0-16,-3-2-4 15,5 0 1-15,1 3-4 16,3 9 5-16,2 9 2 16,2 18-4-16,2 12 4 15,0 8 0-15,0 3 0 16,0 3-18-16,0 24 1 16,6 8 16-16,1 9 1 15,1 3 6-15,1-4-6 16,0-5 0-16,-2-4 0 15,-2-7 0-15,1-4-6 16,-3-1-4-16,1-5-12 0,0-3 3 16,-4-5-7-16,0 2 0 15,0-6 11-15,0-2-6 16,2 0 11-16,-2-3 1 16,1 0 0-16,1 0 6 15,-2 0 5-15,1 0-2 16,1-3 6-16,1-6-6 15,1-7 3-15,3-3-2 16,3-2 0-16,3-5 12 16,5 0-4-16,3-4-2 15,0-1 3-15,3 0-6 16,-1 0 4-16,-1 3-8 16,-2 1 5-16,0 3-5 0,-7 5 1 15,-1 3 3-15,0 3-2 16,-4 5 2-16,-4 4 0 15,-1-1 4-15,-1 4-2 16,-1 1 13-16,-1 0-7 16,0 0 7-16,0 0 8 15,0 0-25-15,0 0-2 16,0 0 0-16,-1 1 0 16,-10 12 7-16,-1 3-7 15,-6 3-1-15,2 4 0 16,-2 0-13-16,-4 4 10 15,2-1 0-15,-2 5-9 16,-4-1 13-16,1 1-1 16,-2-2 1-16,6-2-2 0,2-5 6 15,7-2-4 1,3-6 0-16,5-9 0 0,2-2 0 16,2-3 1-16,0 0 1 15,0 0-2-15,0 0-11 16,0 0 11-16,0-11 0 15,0 0 2-15,5 0-3 16,-1 0 1-16,3 1 0 16,-1 2 0-16,-1 1-1 15,3 2 1-15,-5 3 0 0,0 0 0 16,-2 2-3 0,-1 0 3-16,3 0-6 0,3 0 5 15,4 0-6-15,6 2 7 16,4 7 0-16,4 1 5 15,3 5 3-15,-2-1-5 16,3 1 0-16,1 4 9 16,-1-3-10-16,2 2-2 15,0-2 0-15,-2-3 2 16,2-1-1-16,-3-1-1 16,-2-2 0-16,-2 1 2 15,-3 1 1-15,-2-4-4 16,-3 2 1-16,-4-1-7 0,-2 0 3 15,-2 0 2 1,-3 1-6-16,-1-4 2 0,-1 1-11 16,-2-3 12-16,0 2 1 15,0 0-3-15,-3-1 4 16,-12-2 3-16,-3-2-3 16,-6 0 0-16,-1 0-3 15,-3-8 2-15,1-7-4 16,0-7-15-16,0-2 21 15,5-2 1-15,-2-4 2 16,3 6-2-16,6 2 4 16,3 6-3-16,5 8 3 15,4 2 5-15,0 3 12 16,1 2-11-16,1 1-4 16,1 0-5-16,0 0-4 0,1 0-3 15,14 15 6-15,5 7 1 16,0 1 14-16,-1 2-9 15,0 0 5-15,-3-5 2 16,2 2-8-16,-2-4-4 16,-1-2 2-16,0-2 1 15,-3-1 5-15,-1-5-8 16,-3-1 0-16,-3-2 0 16,1-2 0-16,-1-1-4 15,-1-1-15-15,5-1-38 0,-5 0-76 16,-4 0-253-1</inkml:trace>
  <inkml:trace contextRef="#ctx0" brushRef="#br0" timeOffset="9149.6041">21726 12893 211 0,'0'0'50'0,"0"0"58"16,0 0-5-16,0 0 2 15,0 0-36-15,0 0-22 16,-18-21 5-16,18 21-11 16,0 0-11-16,0 0-25 15,0 0-5-15,2 11-2 16,11 14 2-16,2 11 10 16,3 6-10-16,-2 9 5 15,4 7-4-15,-4 4 0 16,3 4-1-16,-1-1 1 0,-4-1-1 15,-4-5-1 1,0-8-1-16,-5-5-5 0,0-12 5 16,-4-8-7-16,1-7-4 15,-1-9-1-15,-1-4-12 16,0-5 3-16,0-1-15 16,0 0-33-16,2 0-82 15,-2-7-138-15</inkml:trace>
  <inkml:trace contextRef="#ctx0" brushRef="#br0" timeOffset="9465.1257">21804 13396 580 0,'0'0'6'16,"0"0"9"-16,0 0 7 16,0 0 25-16,0 0-7 15,102-64-32-15,-66 60 6 16,3 2-1-16,-2 1-8 16,2 1 7-16,-3-3-7 15,-3 0-5-15,0-4 4 16,-5 0 0-16,-6-1-4 15,-4-1 0-15,-5-1-27 16,-4 0-3-16,-2-3-17 16,-6 2-59-16,-1-3-99 15</inkml:trace>
  <inkml:trace contextRef="#ctx0" brushRef="#br0" timeOffset="9750.9617">22184 12976 455 0,'0'0'151'16,"0"0"-135"-16,0 0-8 0,0 0 36 16,1 82 15-16,5-48-24 15,3 4-23-15,3 4 9 16,0 3-9-16,3-2 1 15,-1 1 3-15,0-2-15 16,1-2 1-16,0-5-2 16,-3-6-2-16,2-4-11 15,-1-6-32-15,-1-5-41 16,0-5-9-16,-2-6-106 16</inkml:trace>
  <inkml:trace contextRef="#ctx0" brushRef="#br0" timeOffset="10142.7376">22794 12944 542 0,'0'0'38'16,"0"0"-33"-16,0 0-1 16,0 0 50-16,-94 51-13 15,76-32-22-15,1 3 19 16,3 3-6-16,2 6 4 0,2 7 1 16,4 1-18-16,3 5 4 15,3 0-5-15,0-1-9 16,1-4-5-16,14-3-2 15,3-3-2-15,3-3 0 16,1-6-11-16,1-5 2 16,0-3-13-16,3-5-17 15,0-7 19-15,0-2-12 16,-3-2-18-16,-1 0-11 16,-3 0-50-16,-2-3-74 15</inkml:trace>
  <inkml:trace contextRef="#ctx0" brushRef="#br0" timeOffset="10459.4129">22977 13157 142 0,'0'0'540'16,"0"0"-482"-16,0 0-57 16,0 0-1-16,0 0 32 15,0 0-2-15,69 62-25 16,-44-35-1-16,2-2-3 0,3-2-1 16,-3-3 0-16,-2-5 1 15,-5-1-1-15,-4-4 0 16,-2-3-3-16,-3-3-11 15,-2-2-39-15,2-2-11 16,-1 0-70-16,-5 0-133 16</inkml:trace>
  <inkml:trace contextRef="#ctx0" brushRef="#br0" timeOffset="10745.2394">23222 13154 520 0,'0'0'53'0,"0"0"-40"16,0 0 42-16,0 0-8 16,-88 48-43-16,69-24 7 15,1 4 0-15,-2 5 2 16,2 1 13-16,2 0-18 15,1-2 4-15,3-3-12 16,5-6 4-16,2-4-9 16,5-11-22-16,0-5-37 15,0-3-49-15,6-5-32 16,10-16-186-16</inkml:trace>
  <inkml:trace contextRef="#ctx0" brushRef="#br0" timeOffset="11046.0674">23412 12880 583 0,'0'0'30'15,"0"0"-25"-15,0 0 27 16,0 0 21-16,35 103 6 15,-17-64-20-15,3 2-12 16,2 12 15-16,3 10-15 16,1 5-7-16,-5 1-7 15,-5-10-2-15,-4-11-4 0,-5-5-4 16,-4-9-3-16,-1-8 8 16,-3-4-8-16,0-9-9 15,-7-6-66-15,-18-7-101 16,-11 0-209-16</inkml:trace>
  <inkml:trace contextRef="#ctx0" brushRef="#br0" timeOffset="12262.2118">20634 13562 453 0,'0'0'112'0,"0"0"-22"16,0 0 0-16,0 0 8 16,0 0-49-16,0 0-23 15,-9-6-9-15,9 4-10 16,0 2 11-16,0 0-12 15,0 0-6-15,0 0 2 0,0 0 0 16,6 0-2-16,6 0 9 16,4 4-8-16,4 4 6 15,4 1-5-15,3-1-2 16,2 1 0-16,1 0 0 16,3 2 0-16,1-2 0 15,2-1 0-15,0 0-6 16,-2-2 6-16,-3 4 0 15,-5-4-1-15,-4 2-1 16,-1-2 1-16,-4 0 0 16,-1-1 1-16,-4 1-5 15,-3 0 5-15,-2-3 0 16,-2 2-4-16,-2-3-3 0,0 2 5 16,0 0 0-16,-2 3-3 15,-1-2 2-15,0 2 3 16,0 3-4-16,0-3 3 15,0 2-12-15,0-2 8 16,0-1-3-16,-6-2 8 16,-1 0-1-16,-2 2 2 15,-3-1-1-15,-2 3 1 16,-3-2 0-16,-3 1-1 16,-4 3 0-16,-3 1 0 15,-1 2 0-15,-2 0 1 16,1-1 3-16,0-3 2 15,2-1-2-15,2-4-2 0,5-2 7 16,1-2-9-16,2 0 14 16,4 0-13-16,1 0 6 15,2 0 4-15,3 0-9 16,4 0 0-16,0 0-2 16,3 0 6-16,-2 0-6 15,2 0 0-15,0 0 0 16,0 0-3-16,0 0-3 15,-2 0-1-15,-1 1-1 16,-1 4-5-16,-2 1 13 16,3 2-15-16,-1-3-13 15,1 2-14-15,-2 0-46 16,1-1-5-16,1-2-18 16,0-1-51-16,-1-2-122 0</inkml:trace>
  <inkml:trace contextRef="#ctx0" brushRef="#br0" timeOffset="12929.8272">21246 13964 72 0,'0'0'209'0,"0"0"-153"16,0 0 14-16,0 0-12 15,0 0-11-15,0 0-13 16,-54 50-8-16,48-48 8 0,0 1-16 16,0-1-1-1,-1 0 7-15,1 1-15 0,-3-1 11 16,1 0 5-16,-4-2-13 15,0 3 12-15,-2 3-4 16,-2 2-4-16,-3 1 1 16,-3 4-16-16,-1-1 7 15,-5 0 1-15,-2 4-7 16,0 0 18-16,0-1-2 16,2-1 10-16,0-2 6 15,1 1-20-15,0-4 3 16,4 0 1-16,3-2-8 0,2-2 20 15,7-5-9 1,4 0-5-16,3 0 0 0,4 0-12 16,0 0 6-16,0 0-10 15,0 0-5-15,0 0 4 16,0 3-9-16,0-3-1 16,4 3 6-16,5 0-6 15,2 3-9-15,3-1-24 16,0 1-37-16,1 0-47 15,-3-6-51-15</inkml:trace>
  <inkml:trace contextRef="#ctx0" brushRef="#br0" timeOffset="14056.7625">22127 13955 372 0,'0'0'114'16,"0"0"-89"-16,0 0 51 16,0 0 7-16,0 0-5 15,0 0 4-15,-42 22-37 16,42-22 5-16,0 0-16 16,0 0-18-16,0 0-13 15,0 0-3-15,5 0 0 16,10 0 15-16,10 0 5 15,7 0-3-15,5 0-16 16,9 0 2-16,8 0 6 16,3 0-8-16,8-2 0 15,2-8 4-15,5 0-1 16,4-4-4-16,2-2 0 16,-1 0 2-16,-4 3 3 0,-2 3-2 15,0 2 11-15,2-1 5 16,1 1-17-16,0-1 13 15,-6 3-10-15,-2-1-2 16,-8 1 2-16,2 3-3 16,-5-2-2-16,-2 2 0 15,-5 3 2-15,-5 0-3 16,-5 0 1-16,-5 0-1 16,-3 0 1-16,-7 0 0 15,-2 8 1-15,-6-1-2 16,-3 0 1-16,-5-1 0 15,-4-4 0-15,-1 0-1 16,-2 0 1-16,1 0 1 16,-1-2 2-16,0 1 2 0,0-1-2 15,0 0-3 1,0 0 0-16,0 0 3 0,0 0-1 16,0 0-2-16,0 2-3 15,0 3-2-15,-1 3-43 16,-11 1-32-16,-4-4-70 15,-5-5-148-15</inkml:trace>
  <inkml:trace contextRef="#ctx0" brushRef="#br0" timeOffset="16042.9977">21914 14633 330 0,'0'0'29'16,"0"0"19"-16,0 0-12 15,0 0 13-15,0 0-17 16,0 0-22-16,-9-5-2 15,9 5-6-15,0 0 5 16,0 0 3-16,0 0-10 16,0 0 0-16,0 0-2 15,0 0 1-15,0 0 1 0,0 0 0 16,0 0-2 0,0 0 1-16,0 0-20 0,0 0-14 15,0 0-17-15,0 0-8 16,0 2-98-16</inkml:trace>
  <inkml:trace contextRef="#ctx0" brushRef="#br0" timeOffset="17345.9491">21933 14725 516 0,'0'0'19'0,"0"0"-16"16,0 0 17-16,0 0 12 15,0 0 22-15,0 0-24 16,78-18-7-16,-48-1 33 16,0-5-21-16,-1-4-7 15,1-4 0-15,0-2-13 16,-3 4-2-16,-5-1-11 16,-8 7-1-16,-5 3 3 0,-8 4-2 15,-1 4-2-15,0 4 0 16,-6 1 1-16,-7 4-1 15,-4 2 1-15,-1 2 2 16,1 0 1-16,-1 6-4 16,3 11 0-16,3 4-1 15,-2 7-5-15,5 6 5 16,3 7 0-16,3 5 1 16,3 4-1-16,0 3 1 15,2-3 0-15,14-5-1 0,8-8-4 16,6-7 4-1,1-11-1-15,2-5-9 16,2-7 4-16,-3-5-12 0,0-2-2 16,-2 0 3-1,-4-11-5-15,-2-2-7 16,-7-2 4-16,-3 1 2 0,-4-3 7 16,-4 5-3-16,-1 0 3 15,-5 6 15-15,0 3 3 16,0 2-1-16,0 1 4 15,0 0 0-15,0 0 25 16,0 0-16-16,0 0-8 16,0 2 0-16,0 6 0 15,3 2 18-15,6 0-14 16,5-1-7-16,2-3 8 0,2-3-4 16,2 0-2-16,2-3 1 15,0 0 1-15,-2 0-4 16,-3 0 0-16,-3-6-2 15,-2-3 9-15,-5-2-9 16,-2 0 8-16,-4-3 1 16,-1-2-8-16,0-1 3 15,0 0-4-15,-9-1 1 16,-7 2 2-16,-5 1 0 16,-6 6-3-16,-3 1 0 15,-1 4 0-15,0 4-1 16,-1 0-2-16,4 8-1 15,3 10 1-15,2 6-3 16,7 2-14-16,6-2-33 0,8-3-9 16,2-5-93-16,0-8-131 15</inkml:trace>
  <inkml:trace contextRef="#ctx0" brushRef="#br0" timeOffset="17932.6098">22918 14640 458 0,'0'0'94'16,"0"0"-79"-16,0 0 42 15,0 0-28-15,0 0-2 0,0 0-20 16,-91-4 18-16,69 4 10 15,2 7 11-15,-1 2-14 16,2 4-30-16,1 4 2 16,1 2-4-16,4 2-1 15,1 0-2-15,6 2 3 16,3-2-5-16,3-3 4 16,0-1-29-16,6-2-6 15,10-3 11-15,1-3 11 16,5-4 1-16,2-2-13 15,1-2 19-15,0-1 3 0,-3 0-9 16,-3 0 8-16,-1 0 3 16,-2 0 2-1,2 0 4-15,-1 2-3 16,0 4 1-16,0 6 9 0,2 2-8 16,0 7 14-16,0 2-4 15,0 7-9-15,-5 3 6 16,-5 0 1-16,-4 2-6 15,-5-2 9-15,0-2-3 16,-10-5 28-16,-10-2-4 16,0-2-10-16,-4-5 13 15,-1-6-18-15,2-4 4 16,1-7 7-16,1 0-27 0,4 0-4 16,3-7 0-16,3-4-21 15,6-5 1-15,5 3-68 16,0 0-25-1,0-1-21-15,10 0-107 16</inkml:trace>
  <inkml:trace contextRef="#ctx0" brushRef="#br0" timeOffset="18512.5694">23319 14962 390 0,'0'0'185'0,"0"0"-126"16,0 0 21-16,0 0 18 15,0 0-70-15,0 0-14 16,0-3 13-16,0 2-19 15,0 1-1-15,0 0-7 16,5 0 0-16,3 0-2 16,0 0 2-16,1 0 0 15,0 0-3-15,1 0-5 16,-1 4 5-16,-3 7-6 16,-3 2-8-16,-3 5 16 0,0 7-10 15,0 4-11-15,-6 3-4 16,-7 1-20-16,-5-2 9 15,0-3 12-15,0-3 1 16,2-8 13-16,2-4-11 16,5-3-8-16,5-6 16 15,4-1-1-15,0-3 8 16,0 0-8-16,7 0 15 16,11-9 26-16,6-3-5 15,4-2-1-15,1 2 2 16,2-1-2-16,-1 3-8 15,0 1 0-15,-5 2 3 16,-7 2 1-16,-3 3-13 16,-8 2 0-16,-2 0-3 15,-4 0-3-15,1 0-3 16,-2-3-23-16,2-5-43 0,-2-7-76 16,0-3-312-16</inkml:trace>
  <inkml:trace contextRef="#ctx0" brushRef="#br0" timeOffset="19236.852">23575 14628 562 0,'0'0'47'0,"0"0"-31"16,0 0 17-16,0 0-12 15,0 0-11-15,0 71-2 16,6-48 17-16,8-1-13 16,1 0 6-16,0 2-8 15,1-3-9-15,-2-5 3 16,-3-2-4-16,-2-3 0 0,-1-5-4 15,-3 0 4-15,-4-3 0 16,1 0-2-16,-1-1-3 16,-1-2 2-16,0 3-6 15,0 2 3-15,0 2 6 16,0 0-11-16,0 1 5 16,-4-2 4-16,2-1-2 15,1-2 3-15,1 0 1 16,0-1-2-1,0-2 0-15,0 0 2 16,0 0 0-16,0 0 15 0,0 0 5 16,0 0 11-16,0 0 6 15,0 0 1-15,0 0 1 16,0 0-19-16,0 0-2 16,0-5 0-16,-2-3-16 0,-1-4-2 15,0-4 0-15,0-1 1 16,0-5 1-16,1-2-1 15,1 2 0-15,1-2 8 16,0 3-9-16,0 1 7 16,0 1-1-16,12-1-3 15,0 5 16-15,3 1-10 16,2 2-1-16,-1 4-2 16,1 2-2-16,-3 0-3 15,1 2 3-15,-3 3-3 16,-3-1 9-16,-1 2-9 15,-1 0-1-15,-3 0 0 16,1 0-1-16,-1 0-1 16,1 0-20-16,-1 0-36 15,2-3-53-15,-3-2-62 16,-3-3-233-16</inkml:trace>
  <inkml:trace contextRef="#ctx0" brushRef="#br0" timeOffset="20380.7953">25952 13138 469 0,'0'0'80'0,"0"0"-20"15,0 0 37-15,0 0 0 16,0 0-36-16,0 0-26 16,-21-3-21-16,6 22 2 15,-3 8 5-15,-3 7 0 16,0 11 1-16,-1 9-7 16,-3 12 6-16,-2 9-3 15,1 9-17-15,8 10 11 16,11 6 4-16,7 4-13 15,3-3 8-15,24-9-11 16,5-12 1-16,4-14-2 16,5-8-1-16,3-12 1 0,0-12-28 15,-1-11-7-15,-4-13-32 16,-7-10-82-16,-8-2-71 16</inkml:trace>
  <inkml:trace contextRef="#ctx0" brushRef="#br0" timeOffset="21450.881">26981 13338 207 0,'0'0'475'0,"0"0"-413"15,0 0-10-15,0 0 15 16,0 0-24-16,0 0-41 16,23 61 0-16,-7-18 12 15,-2 6-11-15,3 5 3 16,1 5-3-16,-3-1-1 16,-2 1 6-16,-1-6-8 15,-4-7 0-15,-1-5-1 16,-3-8-13-16,-1-10-14 15,-3-7-46-15,0-11-55 16,0-5-37-16,0 0-237 16</inkml:trace>
  <inkml:trace contextRef="#ctx0" brushRef="#br0" timeOffset="21698.7361">27090 13701 614 0,'0'0'48'0,"0"0"-45"16,0 0 69-16,0 0 9 15,0 0-30-15,86 5-20 16,-54-4-19-16,-4-1 7 0,0 0-11 16,-2 0-7-1,-6 0-1-15,-3 0-12 0,-1-6-11 16,-4-6-21-16,1-5-46 15,-2-4 7-15,-3-4-71 16,-2-4-60-16</inkml:trace>
  <inkml:trace contextRef="#ctx0" brushRef="#br0" timeOffset="21912.6138">27404 13414 111 0,'0'0'408'0,"0"0"-319"16,0 0-39-16,0 0 14 15,0 0 2-15,0 0-11 16,5 58 1-16,-2-21-15 16,0 8-28-16,-2 4 0 0,1 2-13 15,-1-1 2-15,3 0-7 16,-3-4 4-16,3-4-29 16,-1-6-28-16,0-10-59 15,0-14-45-15,2-12-141 16</inkml:trace>
  <inkml:trace contextRef="#ctx0" brushRef="#br0" timeOffset="22247.1601">28000 13362 453 0,'0'0'94'0,"0"0"-82"15,-84 13 56-15,48 9-7 16,4 4-27-16,-1 6-14 16,4 2-2-16,7-1 23 15,3-1-7-15,6-1-18 16,9-1 14-16,4-2-19 15,0-4-10-15,15-4-1 16,6-3-2-16,3-3-16 16,3-3-10-16,1-3-25 15,2-5-12-15,-3-3-20 16,-2 0-66-16,-6-2-93 16</inkml:trace>
  <inkml:trace contextRef="#ctx0" brushRef="#br0" timeOffset="22528.9965">28118 13505 592 0,'0'0'140'0,"0"0"-79"15,0 0 47-15,0 0-28 16,0 0-46-16,0 0-12 15,32 0-12-15,-12 10 8 16,-3 4-15-16,5 1 1 16,-2-3-3-16,-1 3-1 15,1-3-2-15,-2 2-7 16,0-2-32-16,0-3-70 16,1-6 45-16,-4-3-99 15,0-1-80-15</inkml:trace>
  <inkml:trace contextRef="#ctx0" brushRef="#br0" timeOffset="22800.8414">28306 13493 580 0,'0'0'35'0,"0"0"-2"16,0 0 102-16,0 0-68 15,0 0-25-15,-94-10-19 16,74 18-18-16,-2 9 22 16,-1 0-6-16,4 6-8 15,-5 0-3-15,3 1-8 16,3-2 0-16,0-2-2 16,8-6-9-16,1-5 7 0,6-4-30 15,3-5-72-15,0 0-59 16,3-5-55-16,12-12-117 15</inkml:trace>
  <inkml:trace contextRef="#ctx0" brushRef="#br0" timeOffset="23074.6883">28463 13349 695 0,'0'0'92'16,"0"0"-33"-16,0 0 63 15,0 0-71-15,93 6-50 16,-77 14 17-16,2 6 13 16,-1 3-11-16,2 5 14 15,-1 5-25-15,-3 2 9 0,1-1-8 16,-4-1-5-16,-1-7-3 16,-3-7-1-16,-3-4-2 15,-2-6-1-15,-3-5-27 16,0-6-8-16,0-1-33 15,0-3-46-15,-6 0-32 16,-9-9-78-16</inkml:trace>
  <inkml:trace contextRef="#ctx0" brushRef="#br0" timeOffset="23354.5217">28847 13073 746 0,'0'0'92'15,"0"0"-34"-15,0 0 47 16,92 2-33-16,-59 24-24 16,3 11-15-16,-3 12-9 15,-4 11-2-15,-7 10-15 16,-9 7-7-16,-10 5-1 15,-3 3-1-15,-6 0-13 0,-18-4 6 16,-4-9-16 0,-7-15-17-16,-2-13-70 0,-8-14-128 15,-8-10-235-15</inkml:trace>
  <inkml:trace contextRef="#ctx0" brushRef="#br0" timeOffset="40342.6009">17863 16151 35 0,'0'0'101'15,"0"0"-49"-15,0 0 11 16,0 0 16-16,0 0-13 0,0 0-25 16,0 0-9-1,0 0 12-15,-5-33-10 0,4 30-6 16,-1 1 0-16,1 1-4 15,1 1 9-15,-2 0-8 16,2 0-4-16,-1 0-3 16,1 0-15-16,0 0 3 15,0 0-5-15,0 0 2 16,0 0-1-16,0 0-2 16,0 0 0-16,0-1-1 15,0 1-5-15,0 0-7 16,0 0-11-16,0 0-13 0,0 0-5 15,0 0-18 1,0 0-16-16,0 0-9 0,0 0-33 16,0 0 25-16</inkml:trace>
  <inkml:trace contextRef="#ctx0" brushRef="#br0" timeOffset="45643.6706">18203 17120 179 0,'0'0'75'15,"0"0"10"-15,0 0-30 16,0 0-10-16,0 0 29 15,0 0-10-15,0 0-19 16,-24-17 3-16,22 13-16 16,-1 3 28-16,2-2 11 0,-1 2-8 15,1 1-14-15,1-1-13 16,0-1-24-16,0 1 5 16,0 0-6-16,0 1-10 15,0 0 4-15,0 0-5 16,0 0-2-16,0 0 1 15,0-2-10-15,0-4 6 16,6-1-1-16,11-2-1 16,6-4 4-16,7 1 1 15,1 0-3-15,4 0 4 16,-2 5-11-16,0 2 8 16,-2 5-4-16,-3 0-5 0,-4 0 11 15,-3 0-4-15,-6 3 3 16,-4 6 2-16,-4-2-5 15,-3 1 5-15,-2-3 1 16,-1-2 0-16,1 1 7 16,-2-2-6-16,0 1 0 15,0-1-1-15,0 0-5 16,0-1-48-16,1 0-57 16,1 1-16-16,-2-2-75 15</inkml:trace>
  <inkml:trace contextRef="#ctx0" brushRef="#br0" timeOffset="46213.9263">18934 16322 314 0,'0'0'68'15,"0"0"-9"-15,0 0 38 16,0 0-43-16,0 0-21 15,0 0-7-15,-66-2 22 0,54 11 2 16,2-2-8 0,1 2 4-16,0-1-28 0,4 0-8 15,2-3-10-15,0-2 3 16,2 0-3-16,-1 0 0 16,2-3-3-16,0 3 3 15,0-3-10-15,0 0 2 16,0 0-5-1,0 0-24-15,0 0 3 0,0 4-27 16,0-1-7-16,0-1-17 16,2 1-113-16</inkml:trace>
  <inkml:trace contextRef="#ctx0" brushRef="#br0" timeOffset="47200.0112">17885 16261 414 0,'0'0'59'16,"0"0"31"0,0 0 14-16,0 0-11 0,0 0-16 15,0 0-25-15,0-11 0 16,0 11-8-16,0 0-42 16,0 0-2-16,3 0-3 15,2 11 1-15,5 11-1 16,1 7 3-16,3 8 0 15,1 5 0-15,3 9 3 0,2 8-5 16,0 10 2 0,3 1 0-16,-5 3-6 0,1-3 4 15,-4 1 2-15,0-3-2 16,-4-3-6-16,-4-7 8 16,-6-5 0-16,-1-8 0 15,0-9 2-15,0-8-2 16,0-11 0-16,0-3 0 15,0-11 4-15,0 0-3 16,0-3-1-16,0 0 1 16,0 0 7-16,0 0-6 15,0 0 0-15,0 0 2 16,0 0 2-16,0 0-5 16,0 0-1-16,0 0-2 0,0 0-4 15,0 0 3-15,0 0 0 16,0 0 3-16,11-6-7 15,2 0 7-15,7 1 0 16,2 0 0-16,-1 0-2 16,3 3 2-16,0-1 0 15,-2 1 0-15,-1 2-4 16,0 0-1-16,-3 0 5 16,-5 0 0-16,-1 2 0 15,-5 1 0-15,1-3-9 16,-4 0-12-16,4 0-38 15,1 0 7-15,0-3-51 16,3-11-58-16,-5-5-257 16</inkml:trace>
  <inkml:trace contextRef="#ctx0" brushRef="#br0" timeOffset="47749.6956">18914 16290 387 0,'0'0'194'16,"0"0"-147"-16,0 0 46 15,0 0 4-15,0 0-46 16,0 0 0-16,-23-16-14 15,20 16-20-15,0 5-9 0,-4 13-8 16,0 12 0 0,-3 12-2-16,-1 10 4 0,1 9 0 15,-2 11 9-15,3 5-3 16,3 2 5-16,3-3-11 16,3-4-2-16,1-10 0 15,16-9-1-15,5-7-3 16,5-9 4-16,3-9 0 15,1-8-5-15,2-6 5 16,0-7-17-16,-2-6 0 16,2-1-37-16,-2 0 11 15,-2-6-20-15,-3-6-70 16,-6-2-49-16,-8-3-300 16</inkml:trace>
  <inkml:trace contextRef="#ctx0" brushRef="#br0" timeOffset="48110.4972">19332 16361 547 0,'0'0'146'0,"0"0"-99"16,0 0-14-16,0 0 12 16,0 0-9-16,-24 72-28 15,24-43 4-15,0 6 17 0,15 5-21 16,3 1 2-16,6 4 8 16,3-2-17-16,-2 0 8 15,2-4-1-15,-5-1-6 16,2-4-1-16,-5-2-1 15,-4-1 0-15,0-3-8 16,-6-8-22-16,-1-4-17 16,-4-7-24-16,-1-4-37 15,0-5-52-15,-3 0-198 16</inkml:trace>
  <inkml:trace contextRef="#ctx0" brushRef="#br0" timeOffset="48594.8172">19762 16402 120 0,'0'0'568'16,"0"0"-500"-16,0 0-40 15,0 0-18-15,0 0 23 16,0 0-30-16,-13 74 1 15,-4-32-4-15,-4 5 2 0,-3 3-2 16,-6 1 0 0,-1-1 1-16,-5-9-5 0,2-7-1 15,2-2 3-15,3-11-10 16,5-4-17-16,7-7 29 16,8-4-1-16,4-4 2 15,5-2-2-15,0 0 1 16,0 0-8-16,10 0-4 15,8 0 12-15,7 0 14 16,3 0-5-16,2 0 0 16,2 0 16-16,0 7-6 15,0 2 16-15,2 1 5 16,2 1-19-16,-4 0 1 16,4 6-12-16,-3 0-5 0,-3-1-1 15,-3-3-3-15,-6 1-2 16,-5-7-2-16,-4 0-12 15,-2-5 3-15,-4-2-39 16,-1 0-12-16,0 0-34 16,-4-5-19-16,-1-11-151 15</inkml:trace>
  <inkml:trace contextRef="#ctx0" brushRef="#br0" timeOffset="48970.6012">19902 16254 693 0,'0'0'39'16,"0"0"-29"-16,0 0 43 15,0 0-15-15,103 91-21 16,-70-53 17-16,1 7-19 16,2 7 7-16,-1 8 3 15,0 1-20-15,-4 8 25 16,-3-1-18-16,-8 0-1 0,-2-3-1 16,-9-9-10-16,-6-10 5 15,-2-7-5 1,-1-11 1-16,0-8 1 15,0-7-2-15,0-7-3 16,0-3-11-16,-1-3-40 0,-4 0-35 16,-1-3-76-16,-1-16-160 15</inkml:trace>
  <inkml:trace contextRef="#ctx0" brushRef="#br0" timeOffset="49706.8746">20622 16491 23 0,'0'0'0'16</inkml:trace>
  <inkml:trace contextRef="#ctx0" brushRef="#br0" timeOffset="51348.1155">20952 16256 296 0,'0'0'104'0,"0"0"-26"16,0 0 21-16,0 0-18 15,0 0-24-15,0 0-19 16,0-2 10-16,0 2-6 16,0 0-20-16,0 0 9 15,0 0-8-15,0 0-5 0,0 0-2 16,0 0-12 0,0 0 2-16,0 0-1 0,0 0-3 15,0 0 5-15,0 0-7 16,0 0 0-16,-3 5 0 15,-3 6-2-15,-3 5 2 16,-1 5-1-16,-1 2-7 16,-4 5 6-16,-1 0-2 15,-4 2 3-15,1-1-1 16,-2-2-5-16,3-1 6 16,2-4-1-16,-1-5 2 15,5-5-2-15,3-4 3 16,4-3-1-16,0-2 0 15,5-3 2-15,-1 0-2 16,1 0 0-16,0 0 1 16,-2 0-1-16,2 0 0 15,0 0 0-15,0 0 0 0,0 0 0 16,0 0 0-16,0 0-1 16,0 0-6-16,0 0 5 15,0 0-4-15,0 3 6 16,6-1 3-16,6 2-2 15,0 5 2-15,6-1-3 16,0 2 2-16,3 4 3 16,1-2-5-16,1 1 1 15,0 1 0-15,0 2 0 16,0-1-1-16,-1-1 0 0,-2 3 0 16,1-7 3-16,-4 0-3 15,-3 1 1-15,0-1 12 16,-2-2-10-1,0-1 7-15,-3 0-5 0,-1-3-3 16,2 2 13-16,-3-1-13 16,1 3 6-16,2-2-3 15,-1 4-3-15,0 0-2 16,3 3 0-16,-2-2 1 16,-1 6-1-16,0-3 0 15,-2-2 0-15,0-2 2 16,-3-2 1-16,-1-4-2 15,1-1-1-15,-2-1-1 16,-2-2-3-16,1 0-22 0,1 0-31 16,-1-2-116-16,-1-11-71 15</inkml:trace>
  <inkml:trace contextRef="#ctx0" brushRef="#br0" timeOffset="52968.6058">22227 15963 618 0,'0'0'20'0,"0"0"17"16,0 0 77-16,0 0-26 16,0 0-20-16,0 0-30 15,-31-23-7-15,31 23-2 16,0 0-20-16,0 0-9 15,0 0-2-15,0 21-10 16,10 11 11-16,5 9 2 16,3 7 0-16,-1 4 0 0,0 5 2 15,-3-1-5-15,1-5 2 16,-3-5-7-16,-5-10 2 16,0-11-12-16,-5-5-3 15,-1-12 6-15,1-5-22 16,-2-3-10-16,1 0-14 15,-1 0-18-15,0 0 14 16,0 0-7-16,0-10-70 16,0-2-15-16,0 0 10 15</inkml:trace>
  <inkml:trace contextRef="#ctx0" brushRef="#br0" timeOffset="53199.4709">22303 16350 213 0,'0'0'134'0,"0"0"-55"16,0 0-4-16,0 0-18 15,0 0-16-15,0 0-4 16,30-1 16-16,-5 1-17 16,1 0-9-16,1 0 8 15,1 0-3-15,-1-4-17 16,-3-5-4-16,-4 0-11 16,-1-3 0-16,-3-1-7 15,-3-3-30-15,0-4-15 16,-2-2-13-16,-5-2-20 15,0-5-35-15,-3 3 4 16,-1 1-5-16,-2 3-11 16</inkml:trace>
  <inkml:trace contextRef="#ctx0" brushRef="#br0" timeOffset="53444.0228">22588 16070 0 0,'0'0'160'0,"0"0"-22"16,0 0-46-16,0 0 11 16,0 0-4-16,0 0-47 15,-31-21-17-15,31 21-11 16,0 0-1-16,0 15 26 15,0 5 3-15,0 2-15 16,6 3 7-16,2 6-17 16,0 2 4-16,1 1-12 15,0 6-14-15,1-2 7 16,-2-1-9-16,0-4-1 16,-4-4-2-16,2-2-1 0,-5-10 0 15,1-5-13 1,-1-7-24-16,1-3-29 0,-1-2-63 15,2 0-40 1,-3-4-154-16</inkml:trace>
  <inkml:trace contextRef="#ctx0" brushRef="#br0" timeOffset="53867.7758">23089 15888 547 0,'0'0'27'0,"0"0"15"16,0 0 42-16,0 0-5 15,0 0-22-15,-71 88-18 16,66-59 1-16,5 4-27 0,0 4 6 16,0 7-10-1,0-1-6-15,0 1 10 0,9-1-8 16,5-6-2-16,1-3-3 15,1-4 1-15,-1-5-3 16,1-6 1-16,1-4-28 16,1-3 6-16,2-5-46 15,3-6-33-15,-2-1-12 16,-4-3-91-16</inkml:trace>
  <inkml:trace contextRef="#ctx0" brushRef="#br0" timeOffset="54195.5885">23322 16020 440 0,'0'0'153'0,"0"0"-118"16,0 0 32-16,0 0 13 15,0 0-28-15,0 0-18 16,49 41 1-16,-30-27 6 16,3-2-22-16,3 5-12 15,-1 0 2-15,-2 3-4 16,1 1-7-16,-3-4 2 16,-2-1-1-16,0 0-1 0,-3-5-12 15,-3-6-6 1,0 0-25-16,0-5-35 0,-2 0-27 15,2-2-18-15,-3-12-71 16</inkml:trace>
  <inkml:trace contextRef="#ctx0" brushRef="#br0" timeOffset="54453.4391">23605 15966 512 0,'0'0'116'0,"0"0"-93"16,0 0 51-16,-88 60 26 0,68-37-70 15,2 4-11-15,4 1 7 16,4 2-7-16,1 1-2 16,4-5-17-16,2 3 2 15,2-3-2-15,1-6-8 16,0-5-5-16,0-3-41 15,0-7-53-15,0-3-5 16,6-2-83-16,3 0-70 16</inkml:trace>
  <inkml:trace contextRef="#ctx0" brushRef="#br0" timeOffset="54762.6815">23787 15820 528 0,'0'0'106'15,"0"0"-83"-15,0 0 56 16,0 0 22-16,84-7-50 16,-57 21-15-16,3 7 1 15,3 8-11-15,-2 10 12 16,-1 3-36-16,-5 0 15 15,-6 1 4-15,-2 6-19 16,-6 7-1-16,-3-3 1 16,-8-2 2-16,0-10-8 15,0-7 2-15,-9-5-18 0,-6-7-19 16,-7-1-61-16,-4-8-54 16,-11 0-41-16</inkml:trace>
  <inkml:trace contextRef="#ctx0" brushRef="#br0" timeOffset="55465.9136">22193 16702 349 0,'0'0'129'0,"0"0"-76"0,0 0 31 16,0 0 7-16,0 0-33 15,0 0-35-15,-3 0 18 16,9 0-8-16,10 0 19 15,9 0 6-15,3 0-35 16,10 0 7-16,6 0-14 16,8-3-2-16,6 3 8 15,7 0-16-15,6 0 6 16,6 0-6-16,4 0-2 16,4 0-4-16,1 0 0 15,5 0 5-15,5 0-1 0,-1 0-4 16,3 0 0-16,-5 0 0 15,-4-9 0-15,-3-4 0 16,0 1 0-16,-2-4 2 16,-6 3-1-16,-3-2-1 15,-6 4 0-15,-6 2-3 16,-11 3 8-16,-12 4-5 16,-10 2 0-16,-9 0-1 15,-8 0-5-15,-9 0 2 16,-1 0-2-16,-3 0-2 0,0 0-21 15,0 0 10 1,-9 5-22-16,-11 0-81 16,-7-4-48-16,-7-1-133 15</inkml:trace>
  <inkml:trace contextRef="#ctx0" brushRef="#br0" timeOffset="56545.8463">22142 17363 344 0,'0'0'60'0,"0"0"-1"15,0 0 52 1,0 0-34-16,0 0-29 0,0 0 0 16,0 4-4-16,0-4 10 15,7 0 8-15,7-4-28 16,4-15 6-1,3-9-17-15,6-10-12 0,1-2-1 16,-1-8-10-16,0 3-8 16,-7 6 3-16,-6 3-24 15,-8 6 18-15,-4 8 7 16,-2 6 0-16,0 6-1 16,-3 5 9-16,-7 5-4 15,-2 0 8-15,-1 0-2 0,0 10-6 16,-1 8 0-16,4 10 0 15,2 8-4-15,0 3 8 16,5 6-2-16,3 4 8 16,0 2-9-16,0-1 14 15,11-2-15-15,7-9 3 16,5-3-3-16,2-6 0 16,2-7-2-16,0-6 1 15,-2-4-18-15,1-8 14 16,-1-3-6-16,-1-2 3 15,-2 0 0-15,-4-3 5 16,0-8 0-16,-5 1-6 16,1 0 7-16,-5-1 1 15,-3 3 1-15,-3 4 0 0,-2 1 2 16,-1 1 0-16,0 2 4 16,0 0 4-16,0 0-8 15,0 0 17-15,0 0-12 16,0 0-6-16,0 0 0 15,5 5 4-15,3 5-5 16,3 1 10-16,4-1-5 16,3-4 1-16,0-2-4 15,3-4 1-15,1 0 5 16,2 0-7-16,0-12-1 16,-3-7 1-16,-1-5 2 15,-3-4-3-15,-4-5 0 16,-4-4 2-16,-3-1-2 0,-6 2 0 15,0 2 0 1,-2 6-3-16,-15 5-2 0,-5 6 0 16,-4 9 4-16,-2 6 1 15,1 2 2-15,-3 12-2 16,0 10-8-16,2 11-1 16,-1-3-36-16,4-4 2 15,7-1-47-15,8-4-43 16,7-11-35-16,3-5-217 15</inkml:trace>
  <inkml:trace contextRef="#ctx0" brushRef="#br0" timeOffset="57219.4595">23147 17187 582 0,'0'0'45'15,"0"0"-8"-15,0 0 90 16,0 0-58-16,0 0-49 16,-95-22 20-16,77 22-24 15,2 0-1-15,-1 0 5 0,1 4-19 16,2 13 2-16,-2 4-3 15,4 4 7-15,0 6-6 16,3 0-1-16,5 2 1 16,2-3-3-16,2-10 2 15,0-3-4-15,9-5-3 16,9-7-31-16,0-5 11 16,4 0-13-16,1-5 31 15,0-12 6-15,-1-3-9 16,-3-4 7-16,-1 0 4 15,-3 5 2-15,-6 4 2 16,-2 6 2-16,-4 8-2 16,-3 1 18-16,1 0-16 15,4 1-4-15,4 18 4 0,6 5 4 16,0 3 9-16,6 2-13 16,-1 0-5-16,0 2 5 15,-1-2-4-15,-7 0-1 16,0-2 0-16,-6-1 3 15,-6 4-3-15,0-4 3 16,0-1-3-16,-11-3 18 16,-11-2-11-16,-5-1 5 15,-5-5 4-15,-3-3-14 16,-2-3 12-16,1-5 0 16,7-2-5-16,5-1 5 0,4 0-13 15,7 0 2 1,2 0-3-16,5-1-9 0,3-5-10 15,2-1-20 1,1-1-18-16,0-3-16 0,9-6-63 16,12 0-25-16,3-6-211 15</inkml:trace>
  <inkml:trace contextRef="#ctx0" brushRef="#br0" timeOffset="57811.893">23580 17522 106 0,'0'0'374'15,"0"0"-314"-15,0 0 39 16,0 0-14-16,0 0-23 16,0 0-30-16,-12-29-30 15,16 22 21-15,5 0-7 16,1 1-13-16,-1 2 7 16,2 4-10-16,0 0-4 15,0 0 4-15,2 0-2 0,-3 1 2 16,2 10 0-16,-5 3 2 15,-2 0 4-15,-2-1-5 16,-3 4 2-16,0 0 0 16,0 0 2-16,-12 4-1 15,-7-1-4-15,-4-3 1 16,1 0-4-16,-2-4 3 16,2-3 0-16,3-4 0 15,5-2 1-15,3-1-4 16,7-3 3-16,1 0 0 15,3 0-5-15,0 0-2 16,0 0-3-16,4 0 6 16,10-5 8-16,5 0-2 15,2 2 4-15,5-1-4 0,-1 2 15 16,2 2-16-16,1-4 8 16,-1 1 6-16,-4 2-14 15,-3-5-2-15,-5 3-14 16,-3-5-25-16,-3-3-43 15,-2-2-54-15,-4-2-107 16</inkml:trace>
  <inkml:trace contextRef="#ctx0" brushRef="#br0" timeOffset="58398.5608">23886 17180 617 0,'0'0'82'0,"0"0"-14"16,0 0 9-16,0 0-61 16,0 0-12-16,0 0 7 15,12 47-2-15,-4-23-1 16,0 2 16-16,1 1-23 15,2-1 1-15,-1-3-2 16,0 1 7-16,4 2-7 16,-4-6 0-16,1-1 0 0,0-2 0 15,-3-6 0-15,-2 0 0 16,-1-6 0-16,-2-1-10 16,-2-2 5-16,1-2-13 15,-2 0-7-15,0 0 12 16,0 0-11-16,0-11 11 15,0-4-1-15,0-4-12 16,0-1 24-16,0-3-3 16,0 2 5-16,0-5 8 15,0 2-8-15,0-1 10 16,5 2 7-16,6-1 4 16,1 1 18-16,3 0-7 15,-3 6 0-15,2 3 13 0,-1 4-19 16,0 4 1-16,-1 1-5 15,-1 2-20-15,-1 2 14 16,-1-1-6-16,0 2-9 16,-1-1 4-16,-2 1-4 15,1 0-2-15,-4 0 1 16,0 0-37-16,-2-2-17 16,2 0-61-16,-1-8-103 15,-2-6-291-15</inkml:trace>
  <inkml:trace contextRef="#ctx0" brushRef="#br0" timeOffset="58967.7727">25055 16573 391 0,'0'0'172'16,"0"0"-101"-16,0 0 9 15,0 0 23-15,0 0-46 16,0 0-28-16,-3 25 3 15,3-2 8-15,2 9-7 16,5 5 9-16,-1 4-26 0,2 2 13 16,-2 1-3-16,0-1-20 15,1-2 14-15,-4-2-9 16,0-7-8-16,0-3 3 16,0-9-5-16,-2-8-1 15,1-3 0-15,-1-7-4 16,1-2 2-16,-2 0-8 15,0 0-14-15,2 0-10 16,-2 0-40-16,0 0-20 16,0 0-68-16,0-12-74 15</inkml:trace>
  <inkml:trace contextRef="#ctx0" brushRef="#br0" timeOffset="59253.6087">24924 16888 415 0,'0'0'257'0,"0"0"-202"16,0 0 34-16,0 0-4 16,0 0-26-16,0 0-10 15,107-31-20-15,-68 21 9 16,1 0-14-16,3 0-11 15,-2 3-1-15,-2 2-10 16,-3 1-2-16,-10 1 0 16,-3 3-34-16,-7 0-9 15,-4 0-48-15,0 0-35 0,0 0-12 16,-5 0-103-16,-1 0-213 16</inkml:trace>
  <inkml:trace contextRef="#ctx0" brushRef="#br0" timeOffset="59712.0053">25874 16727 521 0,'0'0'125'0,"0"0"-10"16,0 0 32-16,0 0-63 0,0 0-35 15,2-74-18-15,-1 47-7 16,5-6-24-16,0-3 16 16,2-1-15-16,-5-1 1 15,-2 5-1-15,-1 5 1 16,0 6-2-16,0 10 2 16,0 5 3-16,0 7 9 15,0 0-10-15,0 0 0 16,0 11-8-16,0 14 3 15,-1 11 1-15,1 5 0 0,0 1 1 16,0 4-1 0,4 2 0-16,5 6 1 0,-3 1-2 15,0-2 11-15,0-7-1 16,0-9 10-16,-1-6-18 16,-1-6 32-16,-3-7-15 15,1-8-16-15,-1-5 4 16,1-4-6-1,-1-1-9-15,-1 0-10 0,0 0-41 16,0-14-17-16,0 0-144 16,-11 0-355-16</inkml:trace>
  <inkml:trace contextRef="#ctx0" brushRef="#br0" timeOffset="62791.5054">20937 17539 258 0,'0'0'0'0,"0"0"-3"15,16-101-1-15,-9 74 4 16,0 2-31-16,-3 5-3 16,1 2 11-16,-1 6-20 15,-1 4-29-15,-1 4 56 0,-2 4-6 16</inkml:trace>
  <inkml:trace contextRef="#ctx0" brushRef="#br0" timeOffset="71179.4004">17208 15775 469 0,'0'0'60'16,"0"0"-1"-16,0 0 24 15,0 0 7-15,0 0-25 16,0 0-26-16,0 0-23 0,-27-5 2 16,27 5-15-1,0 10 3-15,0 14-6 0,0 12 0 16,8 4 5-16,8 8-1 16,4 10-2-16,3 10-2 15,3 12 0-15,0 13-1 16,3 7-2-16,-3 6 1 15,3 1-13-15,-2-3 6 16,0-1-7-16,0-5 3 16,-2 1 4-16,0 0-2 15,-4 1 9-15,-1 1-1 16,-3-5-3-16,0-3 2 16,-1-7-7-16,-2-9 10 15,-4-8 1-15,-1-14 0 0,-1-12 1 16,-1-9-1-16,0-12 0 15,-2-8 2-15,-1-7 0 16,-2-3-4-16,-1-4 2 16,1 0-2-16,-1 0 2 15,1 0 6-15,-2 0 1 16,2 2-3-16,-1 1-1 16,2 0-3-16,0 0 0 15,-2 0 0-15,2 2 1 16,-1 1-1-16,1-3 0 15,0 0 1-15,-2 4 1 16,4-3-2-16,-2 2 0 16,0 4 1-16,-2 0 10 15,3 4-6-15,-1 5 4 16,0-4-8-16,0 5 2 0,1-3-3 16,-1 0 0-16,-2-8-3 15,-1-2 2-15,0-3 1 16,0-4 0-16,0 0 6 15,0 0-5-15,0 0 6 16,2 0 5-16,-2 0-1 16,0 0 10-16,0 0-12 15,0 0-2-15,1 0-5 16,-1 0-2-16,2 0-1 16,2 0 0-16,5 0 2 0,1-3 11 15,10-3-2 1,6 1 22-16,7-1-3 0,8-2-20 15,2 0 3 1,6 0 1-16,5-1-11 0,4 2 8 16,5 3-9-16,-1-1-1 15,1 5 0-15,-2 0 0 16,-3-3-2-16,2 3 1 16,0-3 1-16,-2 2 1 15,-2-2-1-15,1-2 0 16,-2 3 0-16,1-1 0 15,-1 0-1-15,-2 3 0 16,0 0-7-16,2 0 7 16,0 0-5-16,-1 0 3 15,2 13-1-15,2-3-6 0,2 2-7 16,3 0 14-16,-1-4 3 16,1-1 1-16,-2 3-1 15,0-4 0 1,-1 5-2-16,1-2 0 0,2-2-10 15,-2 0 11-15,0-4 2 16,-1 4-3-16,-1-1 3 16,3 2-1-16,2-2 0 15,0 0 0-15,5-3-2 16,-4-2 2-16,1-1 0 16,-2 1 0-16,2-1 0 15,5 0 0-15,4 0 2 0,2 0-2 16,-4 0 0-16,-4-1 0 15,-2-2 4-15,-4 3-4 16,1-1 0-16,3 1 1 16,-3 0 0-16,-1 0-1 15,-2 0 0-15,-3 0 0 16,0 0 0-16,-4 0 2 16,1 0 0-16,-3 0-2 15,2 0 5-15,-3 0-3 16,4 0-2-16,3 0 0 15,3 8 1-15,-1-2-4 16,-3 0 4-16,-2 1-1 16,-9-3 0-16,0 1 1 15,-2 0-1-15,-1 0 0 16,3 3 0-16,2-1-2 0,0 2 2 16,1 1 0-16,-3-1 2 15,2 2 1-15,-3-4-3 16,2 3 0-16,2-1 1 15,-1 2 1-15,3-3-2 16,-1-2 0-16,-2-2 9 16,3-2-6-16,-3-2-3 15,3 0 1-15,1 1 0 16,-1-1 9-16,7 1-9 16,0-1 1-16,-1 0-2 15,-2 0 1-15,-5 0-2 16,-5 0 1-16,1 0 0 0,-2 6 0 15,-1-3 0 1,2 4 0-16,-3-4 1 0,4 0 3 16,-1 0-5-16,4 4 1 15,1-3 0-15,-2 2 0 16,0-6 1-16,-2 3-1 16,0-3 0-16,1 0 2 15,-1 3-2-15,0-3 0 16,2 0 1-16,2 0-3 15,4 0 4-15,4 0-2 16,2 0 3-16,-2 0-1 16,-3-6-1-16,-3 0-1 15,-4-5 1-15,1 2 9 0,-1 2-9 16,0 0 5-16,1 3 4 16,-2 0-9-16,2 1 2 15,-3-2 6-15,2 0-6 16,-3-3 8-16,-1-2-11 15,1-3 2-15,1 4 9 16,2-4-10-16,3 5 3 16,-1-1-4-16,-3 0 3 15,-3 2 5-15,-5-3-2 16,-3 2-6-16,0-1 2 16,1-1 0-16,0 3-3 15,1-2 1-15,-3 2 0 0,1 1 0 16,1-2 2-16,1-1-2 15,2-4 0-15,0 2 2 16,0 4-2-16,-2 0 0 16,1 1-1-16,-1 0 1 15,-3-1 0-15,-6-3 4 16,-2 5-4-16,-4-3 1 16,-1 3-2-16,2-1 1 15,1 1 0-15,2 0 1 16,1 0 1-16,1-2-2 15,-1 1 0-15,5 0-1 16,-2-4 1-16,0 5 0 16,-1-1 2-16,-1-1-3 15,-2 1 1-15,-3 1 0 16,-2 2 0-16,-3-1 1 0,-4 1-1 16,0-1 0-16,-3 3 0 15,-3-3 0-15,1 4 0 16,-1 0 0-16,0 0 0 15,-1-3 1-15,1 2-1 16,-3 0 0-16,0-3-1 16,0 1 0-16,1-5 2 15,0-4-1-15,1-5 10 16,1-2-7-16,3-1-4 16,-3-6 1-16,-2 2 0 0,-2-3-2 15,1-2 2 1,-3-1 0-16,-2-1 0 15,1-2 2-15,-2-1-2 16,0-3 1-16,0-1 4 0,0 2 1 16,0-3-6-16,0 3 4 15,-8-4 7-15,-1-2-2 16,0 2 6-16,-1-4-7 16,-3 5-5-16,3-3 15 15,1-2-14-15,1-2 1 16,5 0-1-16,0 0-3 15,1 0-2-15,2 3 0 16,-1 4 1-16,-1 5 4 16,1-1 0-16,-2 4-4 15,-2-5 6-15,-2 0-3 0,-2-7 0 16,1-1-3-16,-1-4 0 16,-1 0 2-16,-1-5-2 15,2 0 2-15,1-4-4 16,0-3 0-16,1-3 2 15,-2 4 0-15,0 4-3 16,1 6 2-16,-2 3 1 16,0 6 0-16,-1-2-2 15,0 4 3-15,-2-1-2 16,1-2 1-16,-3 7-2 16,3 0-2-16,-2 2 4 15,2 3 0-15,1 6-2 0,-1-1-5 16,3 6 4-16,2 3 1 15,-3 4-1-15,2 2 1 16,2 3 2-16,-2-2 0 16,0 4-2-16,0 0 1 15,1 0 0-15,-4 0 1 16,1 1 0-16,-2 0-2 16,0 0 2-16,1-1 0 15,-2 0-2-15,-2 1-1 16,-3 0 1-16,-1 0 2 15,-4 0 0-15,0-2-3 16,-2-1 3-16,-3 3 0 16,-2 0 0-16,-1-2 2 15,-3 2-2-15,-3 0 0 16,-1 0 0-16,-1 0-2 0,-2 0 3 16,-1 1-1-16,-3 0 0 15,-3 1 3-15,-4 0-5 16,1 1 2-16,1 0 0 15,-1-2 2-15,5-1-2 16,0 1 0-16,2-1-1 16,1-2 6-16,1 3-7 15,0-1 2-15,-1 2 0 16,5-2 0-16,-1 2 0 16,-1-1 0-16,2-1-2 0,2 1 3 15,0 2-1 1,2-3 0-16,-1 3 0 15,2-2-2-15,0 2 2 16,0 0 0-16,0 0-2 0,-3 0-4 16,2 0 4-16,1 0 0 15,0 0-3-15,2 5 1 16,1 0 0-16,-1-2 4 16,-1 1-5-16,3-1 2 15,-4-1 3-15,2 1 0 16,-3-1-2-16,1 0-1 15,0-2 3-15,-1 1 0 16,4-1 0-16,0 0 0 16,2 0-1-16,1 0 1 15,2 0 0-15,0 0-1 0,1 0 1 16,1 0 0 0,-3 0 1-16,1 0 1 0,-1 0-2 15,0 0 0-15,0 0 0 16,0 0-1-1,-1 1 1-15,0 2 0 0,-1 1-2 16,-2 1 4-16,0 1-2 16,2 1 0-16,-4 0 0 15,1-1-1-15,0 0 1 16,-2-1 0-16,3-2 1 16,-3 2 2-16,2-4-4 15,-1-1 1-15,0 3 0 0,-1-3 2 16,1 0-2-1,1 0 0-15,3 0 0 0,-2 0 2 16,2 0-3-16,-2 0 1 16,-2 0 0-16,3 0 3 15,-3 0-3-15,-1 0 0 16,2 0 2-16,-2 0 0 16,2 3-4-16,1 1 2 15,0 2 0-15,2 1 0 16,0-3 0-16,-1 1 0 15,3-1-1-15,-1-1 2 16,-2 0-1-16,1-1 0 16,-2-2 0-16,-1 1 3 15,-3-1-3-15,-1 1 0 16,-2 2 1-16,-1-3 0 0,0 0-1 16,-1 0 0-16,0 0 2 15,-2 0-2-15,-1 0 0 16,0 0 0-16,-4 0 0 15,1-5 1-15,0 1-1 16,0 2 0-16,1-2 3 16,5-1-6-16,-3 0 5 15,-1-1-2-15,0 2 0 16,-5-2 3-16,2 1-4 16,-3 2 1-16,1 0-1 15,6 2-3-15,0-1 5 16,-1 2-1-16,0 0 0 15,0 0-1-15,1 0 1 16,-2 0 0-16,1 2 0 0,1 1 0 16,-1-2 0-16,0-1 0 15,-2 3 1-15,0-3 2 16,-2 0-3-16,0 0 0 16,-2 0 3-16,0 0 3 15,-2 0-5-15,2-3 0 16,1-1 7-16,2-6-4 15,1 3-4-15,-1-1 0 16,-3 0 1-16,-3 2 0 16,-2-2-1-16,1 1 0 15,3 1 0-15,3-2 0 0,3 3 0 16,-2-2 0-16,3-1 0 16,-3 2-2-16,1-2 2 15,-1 2 0 1,2 3-1-16,0 0 2 0,-1-1-2 15,-3 4-1-15,2 0 2 16,-3 0 2-16,1-1 0 16,-3-2-2-16,-1-1 0 15,1 0 2-15,0-1-3 16,-2-2 1-16,1 1 0 16,-1-1-2-16,-3-2 4 15,-4 4-2-15,-1-3 0 0,-2 1-3 16,3 2 0-1,4 0 3-15,-2 1-2 0,1 1-3 16,-1 0 6-16,0 1-1 16,1 0 0-16,3 2 1 15,0 0-1-15,2 0 0 16,3 0 2-16,-3 0-3 16,1 0 1-16,3 0 0 15,-1 0-1-15,2 0 2 16,3 0-1-16,4 0 0 15,-3 2 0-15,5-1 1 16,0 0-1-16,-4 2 0 16,3-3 0-16,0 1 1 15,2-1-2-15,0 0 1 16,6 0 0-16,-1 0-2 0,2 0 4 16,2 0-2-16,-2 0 0 15,2 0 2-15,-3 0-2 16,-1 0 0-16,2 0 1 15,-1 0 0-15,1 0 2 16,2 0-3-16,1 0 0 16,0 0 4-16,2 0-4 15,-1 0 0-15,3 0 1 16,-1 0 0-16,4 0-1 16,1 0 0-16,1 0 0 15,0 0-1-15,2 5 1 16,2-2 0-16,4 3 1 15,0-4-4-15,3 0 3 16,4-2 0-16,0 0 0 0,2 1 3 16,1-1-3-16,-2 0 0 15,2 0 0-15,0 0 1 16,-1 1-1-16,-1-1 0 16,-1 2 0-16,-1-1 2 15,0 1-3-15,-2-2 1 16,1 3 0-16,-3 0-1 15,2-2 1-15,-2 2 0 16,0-2 0-16,2 2-1 16,-1 1 1-16,0 0 0 15,-3 2 0-15,3-1-6 0,-2 2 6 16,0 2 0-16,2 3-4 16,-1-3 2-16,-1 3 0 15,3 1 2 1,-1-1 0-16,1 3-7 0,-3 2 7 15,3-3-1-15,-2 3-1 16,2-2-6-16,0-1 7 16,2-2-3-16,1 0 4 15,0-3-7-15,3-3 7 16,-1-4 0-16,1 1-2 16,0-3 3-16,0 0-1 15,0 0 0-15,0 0 0 0,0 0-1 16,0 0 1-16,0 0 0 15,0 0 0-15,0 0 3 16,0 0-3-16,0 0 0 16,0 0 0-16,0 0 2 15,0 0-2-15,0 0 0 16,0 0-1-16,0 0 1 16,0 0-3-16,0 2 3 15,0 5-3-15,14 13-3 16,9 12-14-16,-1 15-79 15,-12 5-235-15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9:57:16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9558 5300 279 0,'0'0'74'0,"0"0"-48"16,0 0 1-16,0 0 26 16,0 0-25-16,0 0 3 15,0 0 6-15,0 0-12 16,-15-16 5-16,15 15-15 15,0-1 8-15,-2 1-2 16,2 1-19-16,-1 0 13 16,1-1-5-16,-2 1 4 0,1 0 14 15,1 0-19 1,0 0 9-16,-2-2 3 0,2 1-16 16,-3-1 16-16,0-1-3 15,0-1-5-15,-1 0 16 16,-2-2-21-16,0-1 5 15,-3 0-7-15,3 1-6 16,-4-3 16-16,-1 1-10 16,1-1-6-16,-2-1 3 15,3 2-1-15,-2 0-2 16,0 2 0-16,0 0 2 16,2 0-4-16,-4-3 2 15,2 1 0-15,-2 1 3 16,1-1-2-16,4 2-1 15,1 1 0-15,-3-1 1 0,-1-1-3 16,2-2 2 0,-4-1 0-16,1 0-2 0,-3 3 2 15,0-2 0-15,-1 2 0 16,0-1-2-16,0 5 2 16,0 0 0-16,-2 0 0 15,-3 1 8-15,0 2-8 16,-4 0 0-16,-1 0 0 15,0 0 2-15,-1 0-4 16,3 0 2-16,0 5 0 16,0 0-2-16,3-1 3 15,0 1-1-15,-1-1 0 0,0 3 0 16,-1 1-2-16,2-1 2 16,-1 3 0-16,0 2-1 15,5-1 1-15,1 3 0 16,1 2 0-16,0 2-4 15,6 0 3-15,-4 2 1 16,2-1 0-16,-1-1-2 16,-1 0 4-16,1-1-2 15,0 0 0-15,0 1 1 16,3 2-4-16,-1-2 3 16,2 3 0-16,2-1 2 15,0 1 0-15,-1-1-2 16,4-1 0-16,-2 1 2 0,2-3-3 15,0 0 2-15,2 2-1 16,-1-4 9-16,1 1-7 16,-1 0-2-16,2-1 0 15,0 3 2-15,0-1-2 16,0 2 2-16,0-2-2 16,0 1 0-16,2 0 0 15,2 2 0-15,2-2 0 16,0-1 0-16,3 1-1 15,-3-4 1-15,0 1 0 16,2-1 0-16,0-1 0 16,1-1 0-16,2 0-3 0,2-1 5 15,-1 2-3 1,3-2 2-16,0 0-1 0,3-2 1 16,0 1 3-16,1 0-4 15,2-1 0-15,-3 4 1 16,4-2 0-16,1-1-1 15,-1 2 0-15,2-3 1 16,1-1 0-16,-1-2-2 16,0 2 1-16,-1-3 0 15,0 0-2-15,0-4 3 16,-1-1-1-16,-2 0 1 16,0 0-1-16,3-10 0 15,-2 0 0-15,3-3 7 16,-1 2-5-16,1-1-2 15,-3 0 0-15,0 0 0 0,0 0 3 16,-5 2-3-16,4 0 0 16,-1-1 1-16,-4 0-3 15,7-3 2 1,-5-2 0-16,4 1 4 0,-2-4-4 16,-4 5 0-16,0 0 0 15,-3-2 4-15,-5 4-4 16,2-4 2-16,-6-1 1 15,0-1 29-15,-3-1-18 16,0 0-4-16,0-2-2 16,-3 0-3-16,-7-2 4 15,-1 0-4-15,-2 1 7 0,-2 0 11 16,1 5-20 0,-3 0 5-16,3 4-1 0,1 2-4 15,4 1 8 1,-2 3-11-16,3-1 0 0,-3 4 0 15,6-1 0-15,4 3-7 16,1 0-26-16,0-2-66 16,4-4-127-16,4-7-276 15</inkml:trace>
  <inkml:trace contextRef="#ctx0" brushRef="#br0" timeOffset="1990.4084">20607 5257 381 0,'0'0'67'16,"0"0"25"-16,0 0-38 15,0 0 5-15,0 0-6 16,0 0-17-16,0-17 14 16,0 10-9-16,-4 3-10 15,-1 0-12-15,0 0-11 16,0 1 0-16,0 1-8 16,1-1 0-16,-2 3-6 15,-3-2-4-15,-1 2 0 0,-3 0 10 16,-3 0-8-16,-6 0 6 15,-2 0-1-15,-4 5-2 16,-5 0 5-16,-3 1 0 16,3-1 2-16,4 1 2 15,0 1-4-15,5 0 0 16,0 0 0-16,4 1 0 16,3 1 0-16,1-2 0 15,4 3-1-15,0 0-3 16,1 3 4-16,1 0 0 15,-2 4-6-15,4 0 4 16,1-2 2-16,1 2 0 16,-1 0 2-16,2 2-1 15,-1 3 1-15,3-3 5 16,0 3-2-16,3 0-1 0,0 2-4 16,0 1 9-16,0-1-5 15,0 0 6-15,5 2-5 16,4 1-5-16,1 0 6 15,0 4-2-15,3 2-4 16,0 1 0-16,-1 0 2 16,-2 0 5-16,4-2-7 15,-2-3 0-15,2-2 3 16,2 1 0-16,0-6-4 16,2-2 1-16,1-3 0 15,2-5-2-15,-3-2 4 16,3-1-2-16,0-4 5 15,-2 1-1-15,3-3-4 16,1 0 0-16,0-1 0 0,0-2 5 16,4 0-3-16,1 0 1 15,4-2-3-15,-1-5 5 16,2 2-5-16,1 0 0 16,2 0 2-16,-5 1-3 15,-1-2 1-15,-4 1 0 16,-1-2 0-16,2 0 6 15,-2 0-6-15,2-3 0 16,-4 0 0-16,-1-2 2 16,3-5-2-16,0-4 0 15,2-2 2-15,1-5 2 16,-2 2-4-16,-4-1 0 16,-1 0 4-16,-2 0-4 0,-4 1 0 15,-3-3 0-15,-6-2 8 16,-4-1-3-16,-2-3 4 15,0-1 7-15,0 3-14 16,-5 6 20-16,-7-2-11 16,0 6 11-16,-2 2-14 15,-1 0-2-15,-3 4 8 16,0 2-8-16,-5 0-2 16,-2 1 10-16,0 0-14 15,1 2 0-15,-2-1-2 16,3 4-6-16,0 0 8 0,-2 3-8 15,1 2-30-15,-6 4-3 16,-8 0-107 0,-6 4-136-16</inkml:trace>
  <inkml:trace contextRef="#ctx0" brushRef="#br0" timeOffset="27877.883">9467 9394 53 0,'0'0'44'0,"0"0"18"15,0 0-14-15,0 0-12 16,0 0 10-16,0 0 4 16,0 0-15-16,0 0-11 15,-23-33 12-15,20 28-7 16,2 2 7-16,-1 3-9 15,1-3-17-15,1 0 1 16,-2 0-11-16,2 0 1 16,0 1 0-16,-1-1-1 15,-1 1 0-15,1-1-1 16,-1-2 1-16,1 1 0 16,-1-2 0-16,-2 0 0 0,4-1 0 15,-1-2-4-15,1 0-1 16,0-2-2-16,0 0-5 15,0 0 5-15,0 0-6 16,0 2-5-16,0-2 6 16,0 0-3-16,0 0 14 15,-5 0 1-15,-1 0 0 16,-3 0 6-16,-1 0-5 16,-1 0 4-16,-1-1-1 15,2 1-1-15,1 0 9 16,-2 0-2-16,0 1 2 15,-2 0 8-15,0 1-5 0,-2 1 1 16,-1-1 5-16,1 1-17 16,-1 2 6-16,2-2-8 15,-2 1-1-15,2 0 14 16,-2 0-11-16,2 0-1 16,0 1 8-16,0 2-9 15,0-2 8-15,0 3-10 16,2 0 1-16,-2-2 5 15,2 1-6-15,-1 1 0 16,-2-2-2-16,4 2 5 16,-3-1-4-16,0 1 1 15,-1 2 0-15,2 0-2 16,-2-1 2-16,-2-1 0 16,1 3 2-16,0-3 1 15,-2 3-3-15,0 0 0 0,0 0 0 16,0 0 6-16,2 0-6 15,-2 0 1-15,1 0-1 16,3 0 4-16,-2 0-4 16,3 5 0-16,0 0 1 15,-2 0-4-15,4 0 3 16,-2 1 0-16,3-2 0 16,-4 0 3-16,1 2-3 15,-1 0 0-15,-2-1 1 16,4 3 1-16,-3-1-2 15,-3 2 0-15,2 0-1 16,1 2 5-16,-3-2-4 0,6-1 0 16,-1 1 0-1,1 2 1-15,1-2-1 0,2 2 0 16,3-1 0-16,0-2 1 16,0 2-1-16,-1 0 0 15,1 0 1-15,3 0-3 16,-3 0 2-16,1 0 0 15,-3 0-1-15,0 0 5 16,-1 2-5-16,0 0 1 16,-1 2 0-16,1-3 0 15,1 3 0-15,-2-2 0 16,1 2 0-16,3 0 2 16,1 0-2-16,1 1 0 0,0-2 0 15,2 1-2-15,2 2 3 16,0 3-1-16,0-2 0 15,0 4 4-15,0 0-4 16,0 4 1-16,6-2 0 16,1 0 16-16,-2-1-16 15,3-1 5-15,0-1 9 16,-2-1-15-16,3-1 13 16,0-1-5-16,0 1-8 15,3 2 16-15,-1-2-13 16,2 1 2-16,-1 0-5 15,1-1 0-15,1 0 0 0,2 0 0 16,-2-2 1 0,0-2 0-16,0-2-1 0,-2-2 0 15,3-3-2-15,-5-2 6 16,-2 0-4-16,5-1 0 16,-4 1 2-16,-1-2 2 15,2 1-2-15,-4-1-2 16,3 0 0-16,0 1 3 15,-2-1-3-15,-1 2 0 16,2-1 2-16,-2 1-4 16,4 0 2-16,-1 1 0 15,-1-1 0-15,2 3 3 16,-1-3-4-16,0 1 1 16,4-2 0-16,-1 1-3 15,-1-2 3-15,4 0-1 16,-2-1-2-16,3-2 6 0,2 0-2 15,0 0-1-15,3 0 4 16,-1-3 10-16,-1-5-14 16,-1 4 0-16,-3-1 3 15,1 0 5-15,-2 0-3 16,-1-1 0-16,-1 1-2 16,0-1 13-16,1 0-15 15,-1 2 0-15,1-1-1 16,0 1 8-16,1-2-8 15,-2 0 0-15,2 1 2 16,1-1-3-16,-2 2 2 0,0-3-1 16,-2 2 0-1,2-1 6-15,-1-2-6 0,-1-1 0 16,4 0 1-16,-5 0 1 16,-1 1-1-16,1 0-1 15,-2-1 0-15,1-1 9 16,0 1-9-16,-2-3 0 15,1 0 3-15,-2 2-2 16,4-2-1-16,-4 0 0 16,-1 4 0-16,-1-1 4 15,1-2-4-15,-2 3 0 16,2-4 1-16,-3 2-1 16,1 3 0-16,0-3 0 0,0 0-2 15,0 0 7 1,0-4-6-16,5 2 1 0,-3 1 0 15,1-2-3-15,-1 3 3 16,-1-1 0-16,-1 1-1 16,0 2 5-16,0 1-4 15,-3-2 0-15,2 2 1 16,-2-3 3-16,0 0 2 16,0-4-6-16,0 1 10 15,0-1-5-15,0-1 2 16,0 1-2-16,0 0-3 15,-3 1 5-15,-3 1-5 0,0-1-2 16,-2 2 0 0,1 1 11-16,3 0-7 0,-1 2-4 15,2 0 0-15,0 1 2 16,0 1-2-16,1-2 0 16,1 2-1-16,-1-1 4 15,1 2-3-15,-1-1 0 16,2 3 0-16,-2 0 1 15,0 2-1-15,2-1 0 16,-3-3 0-16,2 2 7 16,-1-1-7-16,-1 2 0 15,2-3 7-15,-2 2-5 16,0 1 2-16,0 0-4 16,1 0 0-16,1-1 9 15,-1 3-9-15,2 0 0 0,-4 0 2 16,4 0-7-16,0 0 5 15,0 0-12-15,0 0-17 16,0 0-55-16,0 0-22 16,12 0 37-16,-2 0-89 15</inkml:trace>
  <inkml:trace contextRef="#ctx0" brushRef="#br0" timeOffset="28784.9519">9428 9225 283 0,'0'0'29'16,"0"0"1"-16,0 0 17 16,0 0-19-16,0 0-2 15,0 0-7-15,-26-51-12 16,20 42 22-16,-1-2-8 16,-2-3 1-16,0 2 31 15,-4-1-41-15,-1 0 3 16,0 1 9-16,-3 2-16 15,1 2 6-15,1 5-4 16,-3-1-9-16,0 4 5 16,-3 0-5-16,2 0-1 15,1 0 1-15,-2 0 5 16,5 0 1-16,2 0 2 16,1 0-8-16,-1 0 8 15,1 0-8-15,-3-3-1 0,1 0 0 16,0 2 4-16,0 1-6 15,-2 0 2-15,1 0 0 16,-3 1-4-16,3 8 4 16,-3-1 0-16,3 1-2 15,-1 0 4-15,2-1-2 16,1-1 0-16,1-1 0 16,0-2 1-16,-1 0 0 15,2-1-1-15,-2-1 0 16,2 1 4-16,2 1-4 15,-1-1 0-15,1-1 0 16,0-2-1-16,1 3 2 16,0-1-1-16,2 1 0 15,-2 0-1-15,5 3-4 0,-2 5-6 16,0 6-74-16,-7 1-165 16</inkml:trace>
  <inkml:trace contextRef="#ctx0" brushRef="#br0" timeOffset="49104.3093">15351 10849 179 0,'0'0'209'0,"0"0"-194"16,0 0-3-16,0 0-4 15,0 0 35-15,0 0-16 16,0 0 5-16,0 0 12 16,-29-39-11-16,25 34 0 0,-2 2-23 15,2 0 1 1,-1 0 2-16,2 1-12 0,-1 1 3 16,1 1-1-16,-2 0 0 15,0 0 6-15,0-3-3 16,2 1 1-16,-3-1 9 15,0-2-16-15,-2 1 7 16,0 1-5-16,0-3 3 16,-1 1-1-16,0 1 2 15,2-2 5-15,-2 3-1 16,0-2-5-16,-3 1-5 16,1 1 0-16,0-2 7 15,2 1-6-15,-2 0-1 16,2 1 1-16,-1 0 5 0,2-1-5 15,-2 3-1-15,1-4 0 16,0 3 1 0,-2-3-2-16,0 2 1 0,-1-2 0 15,-2 1-1-15,2 2 2 16,-1 2-1-16,-4 0 0 16,4 0 0-16,-2 0 0 15,0 0 0-15,0 0 0 16,2 0 0-16,0 0 1 15,0 0-1-15,2 0 0 16,0 0 0-16,2 0-4 16,1 0 6-16,0 3-2 15,2 1 0-15,1 0 3 0,1-1-3 16,-1-3 0-16,2 3-1 16,-4 3-3-16,3-1 4 15,-4 1 0-15,2 3-3 16,0-1 4-16,-1 1-1 15,1 1 0-15,-2-3 1 16,2 3-1-16,-4-2 0 16,2-1 0-16,1 0-1 15,-1 2 1-15,0 2 0 16,0-1 0-16,3 3-2 16,-1-1 2-16,3 0 0 15,-2-2 0-15,2 2-2 16,1 0 2-16,-2-1 0 0,2-1 0 15,2 0-2-15,0 1 1 16,0 0 1-16,0-1 0 16,0 2 1-16,0-2 1 15,-1 2-2-15,-1-1 0 16,1 1 0-16,-1-1 1 16,2-2-1-16,0 2 0 15,0 0-1-15,0-2 1 16,0-1 0-16,-1 3 0 15,1-2 2-15,-2 0-3 16,2 0 1-16,0-1 0 16,-1-1 0-16,1 0 0 15,0 0 0-15,0 1 0 0,0 0 1 16,0 1-2-16,0-1 1 16,0-2 0-16,0 4-1 15,0-4 2-15,0 3-1 16,1-1 0-16,2 0 1 15,0 4-2-15,2-4 1 16,-2 2 0-16,1 0 0 16,2 2 1-16,-2-1-1 15,2-1 0-15,-3-3 0 16,2 0-6-16,0-3 8 16,-1 1-2-16,0 0 0 15,-1-1-1-15,2-2 1 0,-1 3-1 16,-1-3 2-1,2 0 0-15,-1 1-1 16,2-1 0-16,-1 1 0 0,1 0 2 16,1-1-4-16,-1 0 1 15,3 0 0-15,-2 0-2 16,3-1 4-16,1 1-1 16,0-2 0-16,-1 0-2 15,0 0 2-15,1 0-2 16,0 0 5-16,3 0 1 15,-3 0 0-15,4-3 0 16,-2-3-3-16,2-2 4 0,-3 2 4 16,2-2-9-1,-1-3 0-15,1 3 0 0,-3 0 8 16,0-1-6 0,-1 4 5-16,-1-4-2 0,0 1-5 15,-1 1 7-15,-2-3-7 16,2 3 10-16,-2-2-5 15,2-1 1-15,0-2 3 16,0 1-8-16,1-3 1 16,0 1-2-16,1-2 2 15,0 4 2-15,-1 0-3 16,-3 1-1-16,-1 3 5 16,-2 0 0-16,-1 1-5 15,-2 1 10-15,1-2-5 16,-1 0 14-16,0 1-10 0,0 0-2 15,0-1 5 1,0 0-9-16,0-1-3 0,0 0 0 16,0 1 1-16,0 0-2 15,0 2 1-15,0 0 0 16,0-4 1-16,0 3 0 16,0 0-1-16,0 1 0 15,0 2 1-15,0 0-1 16,0-3 0-16,-1 2 0 15,1 1 3-15,0-1-1 16,0 1-2-16,-2 0 2 16,2 3 0-16,-1-3 8 15,1 2-10-15,0 1 0 16,0-1 0-16,0 1 0 0,0 0-2 16,0 0-1-16,0 0-7 15,0 0 5-15,0 0 4 16,0 0-9-16,0 0-10 15,0 0-73-15,0 0-78 16,0 0-130-16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9:59:02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11887 12495 93 0,'0'0'37'0,"0"0"61"16,0 0-72-16,0 0 5 15,0 0-30-15,0 0 32 16,0 0-6-16,0 0-22 15,-44-20 23-15,39 17-28 16,1 3 0-16,1 0-17 16,-3 0-36-16,-3 0-32 15</inkml:trace>
  <inkml:trace contextRef="#ctx0" brushRef="#br0" timeOffset="14970.7374">8919 14430 238 0,'0'0'134'0,"0"0"-122"15,0 0 19-15,0 0 1 16,0 0-9-16,0 0 3 16,0 0 9-16,-33-17-11 15,27 15-17-15,-1 1 28 16,3-1 3-16,-4 2-20 16,2 0-16-16,1-4-1 15,-3 3-1-15,0-2 0 16,-1 1-10-16,-1 1 10 15,-1 0 0-15,-2-2 0 16,-2 1 2-16,-2-1 0 0,-2-1-2 16,-3 2 0-16,5-3 3 15,-3 4-5 1,-1 1 2-16,3 0 0 0,-3 0 4 16,5 0-4-16,-1 0 0 15,-2 0 0-15,1 6 1 16,0 3-1-16,1 1 0 15,1 6-1-15,1 0-4 16,-3 2 5-16,4-1 0 16,-3 1 0-16,4-1-2 15,-1 0 2-15,2-1 0 16,-1 1 5-16,1 0-13 16,-1 0 9-16,-1 0-1 15,5 2 0-15,-3 0-5 0,2 1 3 16,-1 0-2-16,-1 0 4 15,5 0-5-15,-2-2 2 16,2 2 3-16,-1-2 0 16,2 1-3-16,3 0 3 15,0 1 0-15,0-2 1 16,-3 0-3-16,3 0 2 16,0 0 0-16,0-1 0 15,0 0 2-15,2-1-3 16,-1-1 1-16,2 0 0 15,0 1-1-15,0 0 1 16,0-2 0-16,2 3 0 16,2 0-3-16,4-1 1 0,0 1 2 15,0 2 0-15,1-2-4 16,3 0 4-16,-2-3 0 16,2 0 1-16,3 1 5 15,-1-2-6-15,0 0 0 16,-3-3 2-16,7 0-4 15,-5-3 1-15,2-2 1 16,2 2-2-16,-1-1 0 16,-1 0 2-16,4-1 4 15,-4-1-3-15,2-1-2 16,-2-1-4-16,-1 1 5 16,0-3 3-16,1 0 3 0,-2 0-5 15,2 0-1 1,2 0 0-16,0 0 6 0,2 0-6 15,0 0 0-15,3 0 0 16,-2-3 3-16,-1-2-3 16,2 2 0-16,-3-2 0 15,0-1-2-15,-1-1 4 16,0-1-2-16,4-1 5 16,-5 1-2-16,2 0 4 15,3-1-7-15,-5-1 1 16,2 0 4-16,-3 2-5 15,3-2 0-15,-3 1 0 16,0 1 1-16,-3-2-1 0,1 1 0 16,-1-2 1-1,0-4 7-15,3-1-8 0,-1-2 1 16,-1-2-1-16,0 2 4 16,1-2-4-16,-2 0 0 15,0 0 1-15,-2 1 0 16,2-3 1-16,-2 4-2 15,-2-3 0-15,-2 1 5 16,-2 1-3-16,1-3 2 16,-2 0 0-16,0-1 13 15,-3 1-9-15,0 0 2 16,0 1 12-16,0 1-19 0,0-2 23 16,0 1-23-1,0 1 6-15,-3 2 13 0,-2 0-21 16,1-1 6-16,-1 3-5 15,1 1 1-15,-2 2 12 16,-1 1-9 0,1-2-5-16,-2 4 8 0,2-2-9 15,-4 0 0-15,2 2-2 16,2-2 6-16,-1 2-4 16,-2-1 0-16,3 1 0 15,-2 1 4-15,2 1-2 16,-2 1 0-16,0 2 15 15,-1 0-14-15,1 0 6 16,0 0-2-16,0 1 0 16,-1 1 6-16,2-2-10 0,-2 2 0 15,0 2-3-15,0-2 3 16,-1 1-4-16,1 0 1 16,-2-1 0-16,6 2-7 15,-2-3-7-15,4 3-11 16,3 1 21-16,0 0-78 15,0 0-69-15,0 0-250 16</inkml:trace>
  <inkml:trace contextRef="#ctx0" brushRef="#br0" timeOffset="24567.7645">13348 14967 123 0,'0'0'62'0,"0"0"-21"15,0 0 9-15,0 0-7 16,0 0-6-16,0 0-12 16,0 0 9-16,0 0-7 15,6-15 9-15,-6 13 2 0,0 2-20 16,0 0 4-16,0 0-1 15,0-3-11-15,0 3 6 16,0-2-15-16,0 2 1 16,0 0-4-16,0 0 0 15,0 0-1-15,4 0-1 16,4 0-1-16,0 0 4 16,3-2 1-16,1 1 0 15,6-2 4-15,1 0-4 16,1 0 0-16,-1-2 0 15,-2 2 3-15,0 1-2 16,-3 0-1-16,-1 0 0 0,-2 1 0 16,-1-1 2-1,-4 2-4-15,-3 0-1 0,0 0-10 16,-3 0 4-16,0 0-18 16,0 0-13-16,0 0 3 15,0 5-33-15,0 0-72 16</inkml:trace>
  <inkml:trace contextRef="#ctx0" brushRef="#br0" timeOffset="24887.2189">13404 15069 243 0,'0'0'196'16,"0"0"-196"-16,0 0 0 16,0 0-5-16,0 0 0 15,0 0 5-15,20 6 0 16,-14-2 3-16,1-1 0 15,-1-1 3-15,5-2-2 16,0 0 1-16,5 0-5 16,1 0-1-16,3 0-16 0,4 0-71 15,-2-2-181-15</inkml:trace>
  <inkml:trace contextRef="#ctx0" brushRef="#br0" timeOffset="26393.483">13971 14687 13 0,'0'0'248'16,"0"0"-245"-16,0 0 19 15,0 0 19-15,0 0-4 16,0 0 1-16,21 76-10 0,-15-49 17 16,2 5-6-1,0 4-5-15,1 5-3 0,-1 1-18 16,2 3 1-16,-4 3-14 16,0 1 1-16,-3-6 1 15,-3-3-2-15,0-9 0 16,0-5 0-16,-3-4-6 15,-9-4 5-15,-3 1-4 16,-1-2-9-16,-2-4 12 16,2-3-20-16,1-5 18 15,2-3 2-15,2-2 1 16,6 0-4-16,1 0-7 0,4 0-22 16,0-9 20-1,1 0 2-15,18-4 12 0,4 1 1 16,6-2 4-16,2 0-3 15,0 1-2-15,2 4 0 16,0 0 3-16,-5 6-3 16,-1 3 0-16,-5 0-1 15,-2 0 5-15,-7 0 7 16,-2 0-4-16,-1 2-3 16,-2 1 19-16,-2 1-19 15,0-1 10-15,-1-1 2 16,0 0-14-16,1 1 16 15,0-2-9-15,0 2-7 16,3-2 2-16,0 2-4 16,3-2-6-16,1 1-14 0,-2-1-36 15,-1-1-29-15,0 0-167 16</inkml:trace>
  <inkml:trace contextRef="#ctx0" brushRef="#br0" timeOffset="26904.1794">14714 14555 472 0,'0'0'6'16,"0"0"-6"-16,0 0 0 15,-57 87 13-15,44-53-8 16,1 5 17-16,1 4 15 0,3 1 4 16,2 1-12-16,4 5-4 15,2 0-18-15,0 4 10 16,3-1-16-16,10-4-1 16,4-2 0-16,2-7 2 15,2-4-5-15,2-5 3 16,-1-5 0-16,-3-4 1 15,-2-7-1-15,-1-3 0 16,-2-3 0-16,-4 0-2 16,0-1-1-16,-2-3-11 15,0 1-29-15,-1-4-22 16,-4-2-51-16,-2 0-48 16</inkml:trace>
  <inkml:trace contextRef="#ctx0" brushRef="#br0" timeOffset="27495.8389">14957 14766 587 0,'0'0'1'16,"0"0"-2"-16,0 0 1 16,0 0 0-16,0 0 0 15,0 0 5-15,3 81 17 16,5-51-13-16,1 2 12 15,1 4 1-15,2 2-19 16,-1 1 2-16,2 1-5 16,-4-2 3-16,-2-4-6 15,-1-7 3-15,-1-9 0 16,-4-7-2-16,2-4 3 16,-1-4-1-16,-1-3 0 0,1 0-14 15,-1 0 11 1,2-3-3-16,2-10 6 0,2-6 0 15,2-2 0-15,3-5-2 16,1-1 2-16,4 1 0 16,4-5-3-16,1 1 4 15,5-2-1-15,1 1 5 16,-1 1 0-16,3 3 3 16,-2 6-8-16,-2 2 1 15,-7 7-2-15,-6 6 1 16,-2 4-8-16,-7 2 1 15,-1 0-20-15,0 0 16 16,0 0-3-16,-1 5-16 0,-2 7-37 16,0-3-107-1</inkml:trace>
  <inkml:trace contextRef="#ctx0" brushRef="#br0" timeOffset="27837.1882">15267 15106 262 0,'0'0'374'0,"0"0"-362"15,0 0-9-15,0 0 87 16,0 0-27-16,0 0-49 0,0 0 2 15,84 0-16-15,-68 0 2 16,5 11 1-16,0 6-3 16,-1 3 0-16,0 3 0 15,-2 1-1-15,-3 1-3 16,-1-3 4-16,-3-4-6 16,-3-5 2-16,-5-7-11 15,0-5-7-15,-3-1-7 16,0 0-27-16,0 0-16 15,0-17-123-15</inkml:trace>
  <inkml:trace contextRef="#ctx0" brushRef="#br0" timeOffset="28225.9658">15533 14630 473 0,'0'0'117'0,"0"0"-117"15,0 0-9-15,0 0 9 0,0 0 7 16,0 0-2-16,78 103 4 15,-55-66 20-15,1 5-3 16,3 4 1-16,0 3-2 16,3 2-18-16,-1 2-5 15,-7-1 22-15,-3-3-24 16,-6-4 12-16,-4-3-4 16,-3-5 10-16,-6-1 4 15,0 0-22-15,-1 1 22 16,-19 1-22-16,-3-5-3 15,-6-2-30-15,-4-8-74 16,-5-6-111-16</inkml:trace>
  <inkml:trace contextRef="#ctx0" brushRef="#br0" timeOffset="45125.0208">12138 14313 280 0,'0'0'43'0,"0"0"10"16,0 0-22-16,0 0-6 16,0 0 5-16,0 0 11 15,0 0 8-15,0 0-6 16,-8-33-13-16,4 30 1 15,0 1-20-15,-1 2 3 16,1 0 5-16,-1-3-11 0,-1 3 8 16,-1-2-15-16,-2 1 3 15,0 1 3-15,0-1-5 16,-3 1-2-16,3 0 0 16,-4 0 2-16,4 0 3 15,-2 0-5-15,0 0 0 16,1 0 2-16,1 0 3 15,-1 0-5-15,4 0 3 16,-1 0 0-16,-1-2 8 16,2 1-9-16,-1-1-1 15,1 1 0-15,-3-1 2 16,1 0-3-16,-5 2 0 16,2 0-1-16,0 0-2 15,-1 0 3-15,-1 0 0 16,-1 4-3-16,-1 4 1 0,-3 5 2 15,3 0-5-15,-3 2-2 16,2-1 4-16,2 2 3 16,2-3-2-16,2-1-2 15,-1 1 2-15,4-3 0 16,1-3 2-16,2 0-1 16,1 1 0-16,1 1 1 15,-1 4 0-15,0-2-4 16,-1 0 5-16,-4 2-2 15,4-1 1-15,-2 3-2 0,0-3 0 16,1 0 2-16,-1 1 0 16,2-2-2-16,-2 1 1 15,3 0 1-15,0-1-3 16,-2-2 2-16,4 2 0 16,-1-2 1-16,1 0 0 15,1 1-2-15,0 0 3 16,0 1-1-16,0 0 0 15,0 2-1-15,0-2 1 16,0 2 0-16,0-1 0 16,0-1-4-16,3 1 4 15,0 1 0-15,6 1 0 16,-2-1 0-16,-1 0-2 0,0 1 2 16,-1 3 0-1,-2-4-1-15,0 1 2 0,0 3-2 16,-2-3 1-16,-1 2 0 15,0 1-3-15,0-1 3 16,0-1 0-16,0 2-1 16,0 1-1-16,-1-2 1 15,-7 0 0-15,1 1-4 16,-2 0 4-16,-1 3 1 16,2-6 0-16,0 1 0 15,2 0 1-15,-1 0-1 16,0 1 0-16,-1-2 0 15,2-1 0-15,-3-2 0 16,5-1 0-16,-1 0-1 0,2-3 2 16,2 0-2-16,1-2 1 15,0-1-6-15,0 3 4 16,0 0 2-16,0 2 0 16,1 0-3-16,2 3 6 15,0 1-3-15,-1 2 0 16,-1 0 1-16,1 1-1 15,-2-2 0-15,1 1 0 16,-1-2 0-16,0 0 1 16,0-1-1-16,2-1 0 15,-2 0 0-15,4-1-2 16,4-1 2-16,-2-1 0 16,3-2-3-16,2 3 1 15,0-1 1-15,7 1 1 16,-3 0 0-16,1-2-1 0,2-3 1 15,1 2 0-15,2-2-4 16,2-1 4-16,-1 1 0 16,2-1-2-16,-3 0 2 15,-6-1 4-15,-3 0-4 16,-2 2 0-16,-2 0-2 16,-4 3 1-16,2 1 1 15,-3 1 0-15,1 2 4 16,-2 0-3-16,-2 1-1 15,0-1 1-15,0 0 0 0,0-1 0 16,0-1-1 0,0-1 0-16,3-2 0 0,0 2-1 15,0-5 1-15,3 2 0 16,-3-3-3-16,6 2 3 16,-3-2-3-16,-2 0 3 15,2-2-8-15,2 0 8 16,0 0 1-16,0 0 4 15,3 0 4-15,0-4-4 16,0-1-4-16,-2-1-1 16,4 0 6-16,-4-1-4 15,-1 2 1-15,-1 0-3 16,0-2 3-16,0 2 0 16,0 0-3-16,1-2 0 15,2 1 2-15,-3-1 1 0,4-2-2 16,-2 1 3-16,0 1 6 15,-2-2-8-15,-1 4 4 16,-3-1 4-16,0 3-5 16,-2 1 15-16,-1 1-9 15,0 1 8-15,0-3 13 16,2-1-25-16,1 0 1 16,-3-3-8-16,3-1 3 15,0-2-3-15,0 0 0 16,0-2 0-16,0 1 0 15,0 0 1-15,0-1-1 16,0 0 0-16,-2-2 4 0,-1-1-4 16,0 1 0-16,0-1 0 15,0 3 1-15,0 3 1 16,0-3-2-16,0 1 0 16,-1 0 2-16,-6 0-1 15,-1 1 1-15,2-2-1 16,1 3 2-16,1-3-1 15,0 0-2-15,-1 0 0 16,2 0-3-16,2-1 2 16,-1 4 1-16,2-2 0 15,0 1-4-15,0 0 6 16,0-1-2-16,0 0 0 16,0 1 0-16,0-2 0 15,0 0 0-15,0-1 0 16,0 0 0-16,2 0 0 0,2 0 0 15,-1-1 0-15,4 0-4 16,-2 2 3-16,1-1 1 16,0 4 0-16,-1 0-2 15,-1 3 3-15,0 1-1 16,-2 1 0-16,1 0 1 16,1-2-2-16,1-1 1 15,1-2 0-15,0-1 2 16,1-3-1-16,1 1-1 15,1-2 0-15,1-2 1 0,-1 0-1 16,3 2 2 0,-2 3-2-16,-5 3 11 0,-2 2-9 15,-2 2 9-15,1 0 6 16,-2-2-6-16,1-1 10 16,1-5-15-16,-1 3-5 15,2-2 1-15,2-1 0 16,-2 1-2-16,3 0 0 15,-5 2 1-15,2-1 0 16,-3 3 1-16,0 2-2 16,0-2 7-16,0 3-4 15,0-1-3-15,0 2 0 16,0-2-2-16,0 3 1 0,2 0 1 16,-2-1 0-1,1 1-2-15,1-1 2 0,-2-4 0 16,1 2 0-16,2-3 1 15,-1 1-1-15,-1 0 0 16,-1-1 0-16,0 1 1 16,0 0 2-16,2 2-3 15,-2 0 0-15,0 0 1 16,0 1 1-16,1-2-1 16,-1 0-1-16,0-2 8 15,0 0-3-15,0 2-4 16,0-2 5-16,0 1-4 15,0 0 15-15,0 0-11 16,0 0-1-16,0-1 12 0,0-1-14 16,0-2-2-16,-3-2-1 15,-3 0 3-15,0 1 6 16,0 1-4-16,-3 1-5 16,2 0 8-16,-1 0-4 15,-2 0-1-15,1 1-3 16,0 4 3-16,0-1 4 15,-1 3-6-15,1 0 0 16,-2 3 3-16,1-3-4 16,4-1 0-16,-2 3 0 15,4-2 1-15,-2 2-1 16,3-2 1-16,0 3-1 16,2-1 2-16,-1 0-2 15,1 1 0-15,-1 0 0 16,1 0-4-16,1 0-2 0,0 0 2 15,0 0-14-15,0 0 1 16,0 0-38-16,0 0-45 16,0 0-89-16,0 1-88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0:3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7125 9568 175 0,'0'0'3'0,"0"0"17"15,0 0 51-15,0 0-20 16,0 0 20-16,0 0-33 16,0 0-5-16,0 0-1 15,-70-46 10-15,64 39-6 16,0 4-19-16,0-1 1 16,1-1-3-16,2 3-10 15,-2-1 2-15,2 1-7 16,-2 0 3-16,-1-1 6 15,0 1-7-15,1-1 1 0,0 1 3 16,-1-3-1 0,0 2 0-16,-2 1-5 15,-2 0 3-15,1-1 12 0,-2 3-11 16,0-5 0 0,0 2 4-16,0 0-6 0,1 1 14 15,1-1-9-15,2 2-4 16,-1-3 6-16,-2 1-7 15,4 1 2-15,-2-1 2 16,2-1 0-16,-1-1-2 16,3 5-1-16,-4-5-3 15,2 4 17-15,0-2-14 16,-1 0-3-16,-1 0 2 16,4 1 5-16,-2-1-3 15,-6 1-4-15,4-1 1 16,-2 2 4-16,-3-1-4 0,-1-1-1 15,-2 2 0-15,-1 1 7 16,-2 0-7-16,5 0 0 16,-3 0 1-16,0 0 0 15,1 0-1-15,1 0 0 16,-2 0-1-16,4 3 3 16,-2 0-2-16,0-2 0 15,0 1 1-15,2-2-2 16,-2 0 4-16,3 0-3 15,-1 1 0-15,1-1 4 16,-3 2-4-16,1 1 0 16,-2-3 1-16,-1 0 2 15,0 4-3-15,0-2 0 16,-2 3 0-16,2-2 5 16,-2 0-5-16,1-1 0 15,0 1 2-15,2-1 3 0,-1-1-1 16,1 2-2-16,-1-1-2 15,0 2 6-15,-4 3-2 16,4-5-4-16,-2 3 1 16,2-2 10-16,-2 1-11 15,3 1 0-15,1-3 0 16,3 3 4-16,-3-2-4 16,6 2 0-16,-3-2 0 15,2 1-2-15,1-1 2 16,0 1 0-16,1 1 0 0,1-1 0 15,-2-1 0-15,0 4 0 16,0-3 0-16,0 3 0 16,-3-1 0-16,2-1 0 15,-1 1 0-15,-2 0 4 16,4-1-4-16,-2 1 0 16,0 0 2-16,0 2 5 15,-1-5 6-15,0 3-7 16,0 1-6-16,-1 0 3 15,2 1-4-15,2 2 1 16,-1-1 0-16,1-1 0 16,3-1 0-16,3-2 0 0,0 0-2 15,-1-1 3-15,1 1-1 16,1-2 0-16,1-1 0 16,1 2-6-16,-2 1 6 15,1 1 0-15,-1 0-1 16,1 2 3-16,-1-3-2 15,1 2 0-15,-2 1 0 16,0-1-1-16,0 2 1 16,-3-1 0-16,3-4 0 15,0 4 3-15,0 0-3 16,0 1 0-16,-2-1 1 16,1-2-4-16,1 1 3 15,0-1 0-15,0-1 0 16,2 1 0-16,-1 1 0 0,1 1 0 15,-2-1 3-15,1 0-8 16,1 1 5-16,1 1 0 16,-2 1-1-16,-1-1 2 15,3 1-1-15,0-5 0 16,0 0 1-16,0-2-3 16,0 1 2-16,0 0 0 15,0 0-2-15,0 0-1 16,0 1 0-16,0 0 3 15,0 1 0-15,0 0 0 16,0 2 0-16,0-1 0 16,0 0-1-16,0 0 5 0,0-2-4 15,0 3 0-15,0-4 2 16,0 1-6 0,0 0 4-16,0-3 0 15,0 3-1-15,0-3 4 0,0 1-3 16,0 2 0-16,3 0 0 15,-3 0 0-15,2 0 0 16,-1 2 0-16,1 0 0 16,-1 0 2-16,-1-1-2 15,0-1 0-15,2-4 0 16,-2 4-5-16,1 0 5 16,1-1 0-16,2-1-1 0,-3 0 1 15,1 1 0-15,-1-1 0 16,1-1 0-16,-1 1-3 15,1 0 3-15,-1 0 0 16,2 0-1-16,-1 0 2 16,1 2-1-16,0-2 0 15,0 1 1-15,0 1-3 16,1-1 2-16,-1 1 0 16,0 0 0-16,0 0 1 15,0 1-1-15,0 0 0 16,2 1 1-16,-4 1 0 15,2 1-1-15,0 0 0 16,0 2-1-16,0-2 2 16,0 1-1-16,0 0 0 15,0 1 1-15,0-1-2 0,0 0 1 16,2-2 0-16,-4-1-1 16,2 2 3-16,0-1-2 15,-2-3 0-15,1-1 0 16,-2 1-1-16,3 0 1 15,-2-1 0-15,2-1 0 16,0 4 1-16,-1-3-1 16,1 0 0-16,-3 1 0 15,0 2-1-15,3-2 1 16,0 0 0-16,0 2 0 16,1-2 2-16,-2 1-2 15,1 0 0-15,0 0 0 0,0 0-1 16,0-1 1-1,0 0 0-15,0 1-2 0,0-1 4 16,1 1-2-16,0 0 0 16,1 0 0-16,-2 1 0 15,0 0 0-15,3 0 0 16,-1 1-1-16,-1-3 2 16,2 2-2-16,-2-2 1 15,-1-1-3-15,2-1-1 16,-2 1 4-16,3-1 0 15,-3 1-1-15,4-1 1 16,-4-1 0-16,2-1 0 16,-1 4 1-16,1-1 0 15,-1 1-1-15,3-2 0 16,-2 2-1-16,1-1 2 0,2 1-1 16,-1 2 0-1,2-3 2-15,-2 3-4 0,1-1 2 16,2-1 0-16,-1 3-2 15,0-1 6-15,0 3-4 16,0-3 0-16,3 0 0 16,-3 0-2-16,1-2 2 15,-1 0 0-15,-1-2-1 16,-1 2 4-16,4-1-5 16,-4-1 2-16,1-1-5 15,0 1 5-15,-3-1 1 16,4-1 0-16,-3 1 1 0,1-1-1 15,-1 2-1 1,-1-1 0-16,1 1 0 0,-2-1 0 16,1 0 0-16,2-1 0 15,1 0-1-15,-1 1-1 16,1-1-2-16,0 1 1 16,0-2 3-16,-2 0 3 15,6 0-3-15,-3 0 2 16,1 0-2-16,2 0 2 15,-1 0-4-15,-1 0 2 16,3 0 0-16,-2 0 2 16,4 0-1-16,-2 0-1 15,-1 0 0-15,3 0 2 0,-3 0-2 16,1 0 0 0,-2 0 2-16,1 0-4 0,0 0 2 15,-2 0 0-15,-2 0-1 16,2 0 2-16,-1 0-2 15,-1 0 1-15,2 0 0 16,-1 0-1-16,0 0 1 16,1 0 0-16,1 0-1 15,-2 0 2-15,1-2-1 16,-1 1 0-16,0-1 1 16,0 2-2-16,0 0 1 15,0-1 0-15,-3 1 1 0,4 0-1 16,-2-1 0-1,-1 1-1-15,1-2 1 0,2 2 0 16,-1-2 0-16,0-1 0 16,1 1 0-16,1 1 2 15,-2-1-3-15,4 1 1 16,-1-1-2-16,3-1 2 16,-6 0 0-16,5 1 1 15,-4-1-2-15,-1 0 3 16,0 2-2-16,-3-1 0 15,1 1 0-15,-1-1 0 16,-1 1 0-16,-1 0 0 16,1 0-1-16,2-2 2 15,-1 1-1-15,-3 0 0 16,3 1 3-16,2 1-5 16,-1-2 2-16,2 0 0 15,-2 1 0-15,1-2 2 0,-1 0-2 16,-1 0 0-16,0 1 0 15,0 2-2-15,0-3 2 16,1 3 0-16,-2-3 0 16,1 0 2-16,0 2-2 15,2-1 0-15,-1 1 2 16,0-1-2-16,1 0 0 16,-2-1 0-16,1 1-1 15,2 0 2-15,0 0-1 16,-3-1 0-16,3 2 1 0,-3-3-4 15,0 2 3-15,2 1 0 16,-1-2 1-16,0 1 0 16,-1 1-1-16,0-2 0 15,-1 3 2-15,2-4-3 16,2 3 1-16,-3-2 0 16,2-2-2-16,0 1 5 15,-2-1-3-15,2-1 0 16,0-1 2-16,0 1 7 15,0 0-5-15,-2 0-3 16,-2 0 9-16,1-1-8 16,2 1 2-16,-4-2 0 15,3 1-1-15,-3-1 5 16,2 1-6-16,1 0 3 0,-2-3-1 16,2 3-1-16,-2-3-3 15,1 3 0-15,-2 0 1 16,0-2 2-16,3 1-3 15,-3 2 0-15,1 0 8 16,-1 1-4-16,-1-3-2 16,-1 1 2-16,1 0-1 15,1-2 5-15,0-1-4 16,-2 1-2-16,2-2 1 16,0 4-1-16,-1-3-2 15,1 1 0-15,-3-1 3 16,4 1-1-16,-4 0-2 0,0 0 0 15,0 2 6-15,0 2-1 16,0-1-2-16,0 0-2 16,0 1 1-16,0-1 7 15,0 0-8-15,0 1-1 16,0-1 4-16,0 0-1 16,0-2-3-16,0 2 0 15,0-4 1-15,0 4 5 16,0-5-1-16,0 2-3 15,-4 1 2-15,1-1 1 16,1-2-5-16,-1 2 3 16,2-2-1-16,-2 0 5 0,1 3-7 15,-1-1 0 1,0 2 1-16,0 0 3 0,2 0-4 16,-1 2 0-1,0 1 1-15,0-2 1 0,1 1-2 16,-1-4 0-16,1 1 1 15,-1 0 1-15,-1-3-2 16,3 3 0-16,0-1 1 16,-3 3-2-16,3-2 1 15,0 3 0-15,0-1-1 16,0 0 3-16,0 1-2 16,0-1 0-16,-3 1 0 15,3 1 0-15,-3-3 1 16,1 2 0-16,-1 0 4 0,0-2-2 15,-2 3-3-15,0-2 0 16,1-1 4-16,-1 1 3 16,2-2-6-16,-3 3 0 15,3-2 1-15,-1 4 0 16,1-4-2-16,-2 3 0 16,4 0 1-16,-2 2 0 15,0-2-1-15,0 1 0 16,1-1 3-16,-1 0-2 15,2 0-1-15,-2 1 0 16,0-1 4-16,3 1-6 16,-1 3 2-16,-1-1 0 15,2-1-1-15,-1 1 6 0,-1-2-5 16,2 1 0 0,-1 1 0-16,-1-3 1 0,-1 1-1 15,3 1 0-15,-3 0 1 16,3 0-1-16,-3 1 0 15,1-1 0-15,-1-1 1 16,2 1-2-16,-2-1 2 16,0 0-1-16,2 0 5 15,-2 0-4-15,1 0-1 16,1-1 0-16,-1 0 1 16,-1 1-1-16,2 0 0 15,-1 1 0-15,-1-1 4 16,2 1-4-16,-1-1 0 15,-1 2 0-15,0 1 2 0,3-1-4 16,0-1 2-16,-4 1 0 16,4-1 0-16,0 0 1 15,-3 1-1-15,3-3 0 16,-3 3 1-16,3-1-2 16,-2 2 1-16,1 0 0 15,-1-2 4-15,1 1 1 16,1-1-5-16,-2 1 0 15,1 1 4-15,-1-2 4 16,2 1-7-16,-1-2 0 16,-1 1 7-16,1 2-1 15,-1-3-7-15,1 3 0 16,-1-2 4-16,2 1-1 16,-1 1-3-16,-2-2 1 15,2 2 1-15,1 0-1 0,0 0-1 16,0 0 0-16,0 0 1 15,0 0-1-15,0 0 0 16,-2 0 0-16,2-1-1 16,0 1 3-16,0 0-2 15,0 0 0-15,0 0-2 16,0 0-3-16,0 0 5 16,0 0-21-16,0 0-23 15,0 0-111-15,0 0-237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3:31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24684 6492 101 0,'0'0'325'0,"0"0"-323"16,0 0 28-16,0 0 28 15,0 0-13-15,0 0-10 16,-82 0-4-16,82 0 1 16,0 0-1-16,-2 0-20 15,-1 11 5-15,-1 6 6 16,-1 9 22-16,2 7-6 0,2 7-31 16,1 9-4-16,0 10 22 15,0 0-24-15,3 8 5 16,9-1-6-16,7-3 0 15,3-5 0-15,5-8 0 16,3-11-12-16,4-16-3 16,-1-14-19-16,5-9-34 15,-4 0-23-15,-6-18-231 16</inkml:trace>
  <inkml:trace contextRef="#ctx0" brushRef="#br0" timeOffset="501.7114">25104 6708 508 0,'0'0'3'0,"0"0"-6"15,0 95 8-15,5-62-4 0,3-1 6 16,3-5 11 0,-2-2-6-16,3-6-11 0,-1-5 7 15,-5-3-8-15,-2-8 7 16,-1 0-7-16,-3-3 5 15,0 0 20-15,0 0 34 16,0 0-6-16,0-13-18 16,0-6-31-16,0-2-2 15,0-4 9-15,0 2-11 16,0-4 0-16,12 0-1 16,3 2 2-16,6 1-1 15,1 4 0-15,1 3 1 16,-1 4 0-16,-3 4 4 15,-2 4 0-15,-4 2 0 0,-2 3-5 16,-1 0-9-16,-1 0-13 16,0 11-16-16,0 2-5 15,1-1-63-15,-1-2-149 16</inkml:trace>
  <inkml:trace contextRef="#ctx0" brushRef="#br0" timeOffset="781.2618">25655 6859 574 0,'0'0'58'16,"0"0"-34"-16,0 0-24 15,0 0 14-15,0 0 3 16,101-10-9-16,-77 5-7 16,0 2 20-16,-3 0-13 15,-5 1-8-15,-2 2-11 16,-4 0-59-16,-5 0-36 16,-4 0-36-16,-1 3-93 15</inkml:trace>
  <inkml:trace contextRef="#ctx0" brushRef="#br0" timeOffset="975.1484">25658 6975 302 0,'0'0'183'0,"0"0"-161"15,0 0 11-15,91 0 37 16,-58 0-39-16,0-3-24 15,-2 1 3-15,-4 2-10 16,-2 0 0-16,-6 0-15 16,-10 0-170-16</inkml:trace>
  <inkml:trace contextRef="#ctx0" brushRef="#br0" timeOffset="1694.7351">26496 6770 623 0,'0'0'0'16,"0"0"0"-16,0 0 12 15,43-74 13-15,-22 60 1 16,4 0 11-16,-1 3 7 16,-1 4 0-16,-4 5-21 15,-4 2-21-15,-5 0-2 16,-3 6-14-16,-4 13 14 0,-3 7 0 16,0 3 0-1,0 6 8-15,-17 4-7 0,-7-2-2 16,-6-1-3-16,-3 0-4 15,-2-3 8-15,-2-2 0 16,2-2 3-16,2-5-3 16,4-2 4-16,5-7-4 15,9-6 0-15,3-1-5 16,9-5 3-16,3-3 2 16,0 0-4-16,0 0-1 15,9 0-3-15,10 0 8 16,11 0 9-16,3 0-8 0,4 0 5 15,-1 0-1-15,0 0-3 16,0 1 5-16,-2 1-3 16,-1-2 13-16,-5 0 1 15,-6 0-11-15,-8 0 15 16,-5 0-12-16,-6 0-4 16,-3 0-1-16,0 0-1 15,1 0-8-15,4-4 0 16,1-8-50-16,-2-7-62 15,2-3-72-15</inkml:trace>
  <inkml:trace contextRef="#ctx0" brushRef="#br0" timeOffset="2031.0705">26884 6515 666 0,'0'0'76'0,"0"0"-76"16,0 0 0-16,85 21 26 16,-51-6-8-16,0 7 13 15,2 6 13-15,-4 3-15 16,-1 5 0-16,-3 7-15 15,-4 3-7-15,-6 2 6 0,-5 2-7 16,-5-2-3-16,-8-1-3 16,0 2 4-16,-3-1-8 15,-18-2 4-15,-10-2 0 16,-11-4-30-16,-10-7-64 16,-15-10-86-16,-9-8-245 15</inkml:trace>
  <inkml:trace contextRef="#ctx0" brushRef="#br0" timeOffset="5760.5811">28101 6321 294 0,'0'0'180'0,"0"0"-168"16,0 0 18-16,0 0 5 0,0 0 3 16,0 0-21-1,9-63-3-15,-9 56 23 0,0 2-4 16,0 1-12-16,1 3 1 15,-1 1-8-15,0 0-12 16,0 0-2-16,0 0-9 16,0 0 9-16,0 0-14 15,0 5 11-15,-7 10-1 16,-2 6 4-16,-3 1 0 16,6 2-1-16,0 1 1 15,3 1-2-15,3-2 2 16,0 1-4-16,0-4 4 0,0-1-16 15,0-3 13-15,0 0-1 16,0 0 4-16,0-3 0 16,0 1 0-16,0 3 0 15,0-3 1-15,0 1 1 16,-7 0-2-16,-2-1 0 16,-3 2 1-16,-3-1 1 15,-2-2-1-15,1-3 2 16,4-2-3-16,0-2 3 15,6-3-3-15,2-1 0 16,4-3 5-16,0 0-4 16,0 0 2-16,0 0-2 15,0 0-1-15,0 0-3 0,3 0 3 16,6 0 0 0,1 0-1-16,1 0-1 0,-1 0 2 15,0 3 0-15,1 5-2 16,-2 0 1-16,3 6 0 15,-3 3 1-15,0 3-3 16,-4 3 1-16,-3 3 4 16,-2 6-2-16,0-1 4 15,0 6-3-15,-10-1-1 16,2-1 0-16,1-1 0 16,4-6 14-16,3-2-14 15,0-5 1-15,0-4 10 16,0-4-10-16,7-3 12 15,7-5 11-15,4-2 16 16,2-1 0-16,3-2-16 0,2 0-8 16,-1 0-16-16,-2 0-15 15,-2 0-57-15,-8 0-91 16,-9-5-431-16</inkml:trace>
  <inkml:trace contextRef="#ctx0" brushRef="#br0" timeOffset="6868.758">28847 6590 164 0,'0'0'173'0,"0"0"-108"16,0 0-18-16,0 0-7 0,0 0-11 16,0 0-9-16,-47-43 8 15,31 42 2-15,-2 1-13 16,-4 0-2-16,-3 0-1 16,-2 10 8-16,-2 2-6 15,1 2-8-15,0 5 13 16,4 1-9-16,3 0 0 15,3 4 20-15,8-1-22 16,5 2 3-16,5-1-7 16,0-2-3-16,0 1 4 15,18-2-7-15,7-2 5 16,10-2 4-16,5-3-9 0,2 1 2 16,4-5-2-16,-3-3 1 15,-1-3 2-15,-2-4 4 16,-6 0-7-16,-4 0 11 15,-6-4 3-15,-4-9 2 16,-3 0 4-16,-4-4-9 16,-5-1 11-16,-5-4-12 15,-3-3-9-15,0-5 9 16,0-1-8-16,-11-3-2 16,-8 2 0-16,-1 3 5 15,-4 5-6-15,-1 5 3 16,0 6 3-16,-1 9-5 15,-3 4-3-15,2 0-15 0,2 17-17 16,3 3-32 0,8 3-13-16,8 6-2 0,6 0-67 15,0-1-50-15</inkml:trace>
  <inkml:trace contextRef="#ctx0" brushRef="#br0" timeOffset="7170.5901">29277 6948 478 0,'0'0'57'0,"0"0"-11"16,0 0 14-16,0 0-22 16,-22 86-22-16,21-67-2 15,-1-4-12-15,2-2 12 16,0-1-14-16,0-2-3 16,0 2-8-16,0 0-42 15,0-5-97-15,0-5-272 16</inkml:trace>
  <inkml:trace contextRef="#ctx0" brushRef="#br0" timeOffset="7702.7764">29539 6779 465 0,'0'0'54'15,"0"0"-34"-15,0 0 40 0,0 0-31 16,11-85-2-16,-3 67-8 15,1-2 8-15,2-1-13 16,2 1-3-16,-1 0 19 16,3 3-9-16,-3 3 14 15,0 1-11-15,-3 5-12 16,-3 2 8-16,-3 3-10 16,-2 3-4-16,1 0-6 15,-2 0-6-15,0 0-1 16,3 0-3-16,0 5 10 15,0 10 0-15,1 6 2 0,-1 8 1 16,2 7 6 0,-4 3-7-16,1 2 2 0,1-2-4 15,-3-4 3-15,1-4-1 16,1-7-2-16,-1-4 0 16,1-7 0-16,-2-5 2 15,1-3-4-15,-1-3-10 16,0 0-32-16,0-2-55 15,0 0-40-15,0 0-114 16</inkml:trace>
  <inkml:trace contextRef="#ctx0" brushRef="#br0" timeOffset="8446.073">29953 6218 660 0,'0'0'40'0,"0"0"-28"15,0 0 28-15,0 0 5 16,0 0-44-16,0 0-1 0,30-15 0 16,-25 24 0-16,-1 14 13 15,1 13 14-15,-4 4-10 16,-1 6 0-16,0-4-16 16,2-1 3-16,2-6-4 15,5-4 0-15,-1-5-4 16,4-9 4-16,1-3-17 15,-1-6 6-15,3-5-8 16,3-3 17-16,1 0-1 16,3-1-8-16,-3-9 4 15,-5 0-4-15,-5-1 11 16,-6 3 6-16,-1 2-3 0,-2 1 0 16,0 4 33-1,0 1-14-15,-2 0-14 0,-8 3-8 16,-3 14 0-16,-1 2-4 15,6 5 4-15,1 3 0 16,3 1 0-16,4 3-1 16,0 2-5-16,0 3 12 15,0-5-7-15,3 1 1 16,4 0-1-16,-3-2 1 16,1-3 0-16,-2 0 2 15,-3-2-1-15,0-2 1 16,0-1 13-16,-3-2 12 15,-6-1-11-15,-6 0 6 16,2-4 8-16,-5 2-6 16,1-4 2-16,-1-2-14 0,4-2 0 15,2-6 2-15,1-1-13 16,-1-2 8-16,3 0-7 16,-1 0-2-16,0-2 0 15,1-4-30-15,-1 0-14 16,-1-1-11-16,-3 1-78 15,-4 2-108-15</inkml:trace>
  <inkml:trace contextRef="#ctx0" brushRef="#br0" timeOffset="28672.9142">10615 11009 239 0,'0'0'73'16,"0"0"-20"-16,0 0 11 16,0 0-5-16,0 0 1 15,0 0-16-15,0 0 7 0,0 0-2 16,9-1 12-16,-13-4-21 15,-4 0-25-15,2 2 15 16,2 0-13-16,-1 3-16 16,4 0 8-16,1 0-9 15,0 0-10-15,0 9 3 16,0 19 1-16,0 11 6 16,0 10 0-16,4 5 2 15,8 4-2-15,2 7 0 16,2 2 1-16,2-1-8 15,3-3 4-15,1-2-15 16,-2 0-8-16,2-6-5 0,-4-3 16 16,-2-3 4-1,-3-6 2-15,-5-1 6 0,-3-1-5 16,-5-2 8-16,0 0-6 16,0-1 2-16,-8 0 4 15,-2-4 4-15,-1-4-2 16,-1-5-2-16,-1-2 1 15,4-4-1-15,-3-2 0 16,5-3-11-16,-1-3 10 16,4-5-16-16,-1-3-5 15,5 0 15-15,0-3-1 16,0 0 5-16,0 0-4 16,0 0-1-16,0-10 8 15,9 0 0-15,2-2 2 16,3 2-3-16,2 3 4 0,4-2-3 15,1 4 0-15,7-2-6 16,2 4 6-16,1 3 4 16,5 0-3-16,3 0 11 15,2-2-11-15,3-1-1 16,3 0 7-16,3-1-1 16,2-1 1-16,2 2-1 15,0-5-4-15,9 2-2 16,-2 1 2-16,4 1-2 15,-1 1 0-15,3 1 0 16,7 2 0-16,3 0 0 16,1 0 5-16,-1 0-12 0,-3 0 8 15,1 0-1-15,2 0 0 16,-3 3 8 0,5-1-7-16,-1-2 5 0,-1 0-6 15,-1 0 15-15,2 0-13 16,-2 1 6-16,0 1-3 15,2-2-3-15,1 1 9 16,4-1-3-16,1 1-8 16,-1 0 1-16,-4 2 5 15,0 0-3-15,0-1 1 16,5-1 1-16,-2 1 1 16,0-1-1-16,-2 1-4 15,0-1 9-15,2 1-8 0,-2 1 5 16,2 1-1-16,2 0-5 15,2 2 6-15,4-3-4 16,1 4-2-16,-3-2 4 16,0 0-4-16,-2 3-1 15,1-3 0-15,1 2 2 16,-3 0-2-16,-3 0 0 16,-1 0 3-16,-3-4-1 15,3-1-1-15,-3-1-1 16,2-1 0-16,2 0 4 15,2 0-2-15,-1 0-2 16,-4 0 0-16,-3-3 10 0,0-4-7 16,-4 3-3-16,0 0 0 15,-2 2 1-15,-3-1-4 16,-2 3 3-16,-2 0 0 16,0 0-2-16,-2 0 2 15,2 0 0-15,-4 0-1 16,4 0 1-16,1 0 0 15,3 0 2-15,5 3 0 16,-1 2-3-16,1 0 1 16,-4-1 0-16,0 2 0 15,1 0-2-15,3-1 0 16,2-3 0-16,-2-1 2 16,2 1 4-16,0-2-2 15,-1 0-2-15,5 0 0 16,-2 0-1-16,3-5 1 0,2 0 0 15,5 1 6-15,0-1-6 16,4 0 3-16,-5 0-2 16,-7 0-1-16,1 3 2 15,-3-1 1-15,0 0 3 16,-5 2-3-16,-1 1-2 16,-3-1 8-16,-1-1-9 15,-2-1 4-15,-1-1 0 16,0 1-4-16,-2-4 3 15,-1 3 0-15,-2 1 10 16,1 0-13-16,-1 1 11 0,2 0-11 16,-5 2 4-1,-1 0-4-15,-6 0 0 0,-2 0 0 16,-1 0-1-16,-1 0 1 16,0 0 0-16,-1 0-3 15,2 0 6-15,0-1-6 16,-1-1 3-16,3-1 0 15,0 1 4-15,2 2-4 16,1 0 0-16,-1 0 0 16,-1 0 1-16,-2 0-3 15,-1 5 2-15,-4 0 0 16,-3 1 1-16,-6-2 2 0,-6-2-3 16,-4-2 0-1,-5 2 0-15,-6-2 0 0,-3 0 0 16,-5 0 2-1,-2 0 9-15,1 0-3 0,-2 0 19 16,0 0 3-16,0 0-15 16,0-4 15-16,0-8-30 15,0-1 0-15,0-3 2 16,0-1 0-16,0-6-3 16,-2-3 1-16,2-3-7 15,0-3 4-15,0-2-2 16,0-3 1-16,0-1 0 15,0 0-6-15,0-6 10 16,0 1-3-16,0-7 2 0,0-1 1 16,0 1 0-16,-4 0 1 15,-9 8-3 1,-1 4 3-16,-2 1-1 0,1 1 0 16,-3 2 2-16,4-4-2 15,-2 5 0-15,3-2 2 16,-2-1-2-16,1 0 1 15,2 0-1-15,-1-1 0 16,2-1 0-16,4-2 0 16,-2 1 0-16,3-3 1 15,2 3-3-15,-1 0 8 16,1 3-6-16,-4 4 0 16,2 2 1-16,2 6-1 15,-4 5 0-15,4 3 4 16,-5 6 2-16,2 1-4 0,0 3 3 15,-2 4 3-15,-1-3-5 16,-3 4-2-16,-2 0-1 16,-2-1 2-16,0 2-1 15,-2 0-1-15,-1 0 0 16,-3 0 0-16,1 0 1 16,-2 0-3-16,-1 0 2 15,-2 0 0-15,-1 0-5 16,-4 0 5-16,1 0-3 15,-4 0 0-15,-2 0 1 16,-3 0 1-16,-2 0-2 16,-4 0-2-16,0 0 0 15,-3 3 0-15,-5-2-3 0,-3 2 4 16,-7 0-13 0,-1 1 15-16,-3-1-8 0,3 0 10 15,0 1-5-15,0 0 4 16,-2-1-5-16,0 0 9 15,-2-1-3-15,-1 1 0 16,-5 0 0-16,1-2 0 16,-4 3-1-16,0-3 4 15,0 1-3-15,-3 0 0 16,-1-1-4-16,-5 0 4 16,1-1 5-16,0 0-4 15,-1 0-2-15,6 0-3 0,-1 0 4 16,0 0-2-16,-1 2 1 15,4-2 0-15,-3 0 1 16,-2 0 0-16,4 0-2 16,-2 0 2-16,-2 0-4 15,2 0 4-15,-5 0-6 16,-2-3 4-16,2 2 2 16,3-1 0-16,4 2-8 15,0 0 7-15,-1 0 1 16,4 0-1-16,-1 0 9 15,2 0-8-15,2 0 0 16,2 0 2-16,1 0 3 0,3 0-4 16,1 0 0-16,-2 0 1 15,-3 0 7 1,-5 0-8-16,3 0-1 0,-1 0 2 16,1 2-8-16,1 0 6 15,-2 2 0-15,-4 2-2 16,0 0 1-16,0-1 1 15,0 1 0-15,-2 2 1 16,-2-4-10-16,1 4 7 16,-2-1 2-16,3-2 0 15,-4 2-6-15,-1-1 6 16,1-2 0-16,4 1-12 16,4-1 12-16,4 0-9 15,0 0 9-15,3 0-1 16,2-1-2-16,4 0 3 0,0 0 0 15,6 0-1-15,0-1 1 16,-2 1-4-16,5 0 4 16,1 2 0-16,4-5 0 15,5 3-1-15,-3-3 1 16,5 0 0-16,-3 0-1 16,-2 0 2-16,-1 0-1 15,-1 0 0-15,0 0 0 16,1 3 0-16,1 2 0 15,-4 1-3-15,0 0 2 16,-1 1-4-16,1 1 4 0,-2 0 0 16,2-1-8-1,1 2 9-15,-1-3 2 0,2 1-2 16,0-1 0-16,-2 0 0 16,0-1 2-16,2-2-2 15,0-1 3-15,2-1-1 16,3 0-2-16,-1-1 0 15,1 0 1-15,-2 0 2 16,-1 2-3-16,-4-2 0 16,0 0-3-16,1 0 3 15,2 1 0-15,1 1 5 16,2-1-8-16,0 0 8 16,-2 2-7-16,0-3 2 15,0 0 0-15,2 0 2 0,0 0-1 16,0 0 0-16,1 0 8 15,2-3-9-15,2-1 0 16,1 0 0-16,3 1 1 16,1-3-2-16,3 1 1 15,5 1 0-15,1-1 0 16,2-2 3-16,5 3-3 16,2 2 0-16,5-2 1 15,-2 2-1-15,6-1 0 16,3 1 0-16,1 1-2 15,1 1 2-15,4 0 0 16,-1 0 0-16,1 0-9 16,0 0 7-16,0 0 2 0,0 0 0 15,0 0 1-15,0 0 0 16,-2 0-1-16,2 0 0 16,-3 0 5-16,0 0-8 15,-3 0 3-15,-3 0 0 16,2 0-2-16,-2 0 6 15,1 0-4-15,-1 0 0 16,-1 0 1-16,2 0-4 16,1 0 3-16,2 0 0 15,1 0 2-15,1 0-1 16,0 0-1-16,0 0 0 16,3 0 2-16,0 0-2 15,0 0 0-15,0 0 1 16,0 0 1-16,0 0-2 0,0 0 0 15,0 0 0-15,0 0-3 16,0 0 1-16,0 0 2 16,0 0 0-16,0 0-6 15,0 0 3-15,0 0 3 16,0 0-1-16,0 1-4 16,0 3 5-16,-1 0 0 15,-1 0 1-15,-1-1-1 16,0 1 1-16,0-1-1 15,0-1 0-15,3-2 0 16,-3 3-6-16,1-1 5 16,0-1-1-16,0 2-3 15,2-2-2-15,0 1 0 0,0-1-7 16,0 3-22 0,0 1-6-16,0 2-16 0,0 4 0 15,0 0-64-15,2-3-174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4:43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23299 3517 314 0,'0'0'141'0,"0"0"-113"0,0 0 34 15,0 0 31-15,0 0-23 16,0 0-45-16,0 0 2 15,-4-8 6-15,4 6-10 16,0 1 5-16,0 1-1 16,0 0-10-16,0 0 13 15,0 0-11-15,0 0-18 16,0 0-1-16,0 0 0 16,0 0-2-16,0 0-2 15,0 0-11-15,0 0 15 0,0 0-8 16,9 0 8-1,3 1-1-15,6 5 5 0,1-2-4 16,4-1 0-16,-1 0 4 16,3-1-4-16,-1 0 0 15,5 0 0-15,2-1 2 16,0 0-2-16,3-1 0 16,2 3 0-16,0-3 3 15,2 0-4-15,0 0 1 16,2 0 0-16,4 0 4 15,0 0 0-15,3 0-4 16,-1 3 0-16,0-3 2 16,0 0-2-16,-1 2 0 15,1-2 2-15,-2 0-2 16,-4 1 7-16,-1 2-7 16,0-1 0-16,-4-1 0 15,1 3-6-15,4-1 6 0,-4-1 0 16,0 0 4-16,0 3-4 15,-2-1 0-15,2-2 0 16,0 1 1-16,1 1-2 16,2-4 1-16,5 3 0 15,0-1-1-15,3 0 1 16,0 0 0-16,0-1-3 16,0 2 3-16,-1 1 0 15,-1-1 3-15,1 0-1 16,-1 1-2-16,2 3 4 0,1-4-4 15,1 0 1-15,3 0 8 16,-2-3-3-16,2 0-6 16,-3 0 0-16,-2 0 9 15,2 0-9-15,0 0 0 16,-3 0 3 0,5 0 0-16,-5 0-1 0,0 0-2 15,-5 0 0-15,-2 3 5 16,2-3-2-16,1 0-3 15,4 0 0-15,1 0-2 16,-2 3 2-16,-1-2 0 16,0 0 0-16,0 1 6 15,-1-2-2-15,0 0-4 16,2 0 0-16,0 0 5 16,0 0-5-16,1 0 1 0,0 0 0 15,3 0 7-15,0 0-2 16,2 0-3-16,1 0-3 15,4 0 7-15,3 0-7 16,4 0 8-16,1-3-3 16,0 2 2-16,-3-2-2 15,-2 0-5-15,-3 3 0 16,1-3 8-16,-2 2-7 16,-3-1-1-16,1-4 0 15,-1 4 3-15,0-3 4 16,2 1-7-16,2-2 0 15,-1 2 0-15,2-3 0 0,0 4 0 16,-5-2 3 0,2 1-2-16,-5 1 1 0,-1 2-2 15,1-2 0-15,0 1 0 16,2 2 7-16,1-1-7 16,0 1 0-16,-2 0-3 15,-1-1 7-15,-1 1-4 16,1-2 0-16,3 2 4 15,1 0-4-15,-2 0 3 16,2 0-3-16,-4 0 6 16,-3-2-2-16,0 1-4 15,-1-3 0-15,1 3 8 16,-1-4-7-16,3-1 4 16,0-1-4-16,-1 0-2 0,-3 1 7 15,-3 1-6-15,-5-1 0 16,0 3-3-16,-2-2 2 15,1 1 1-15,-3 1 0 16,-2 2 7-16,-3-2-7 16,0 3 0-16,-5-1-3 15,0 1 7-15,-7 0-4 16,-2 0 0-16,1 0 2 16,-3 0-3-16,3 0 6 15,-3 0-5-15,-2 0 0 16,0 0 6-16,-5 0-6 15,-1 0 0-15,0 0 2 0,0 0 9 16,0 0-7-16,2 0-3 16,2 0 3-16,1 0 5 15,2 0-4-15,2-2-5 16,2-1 3-16,2-2 2 16,-1 3-2-16,4-1-3 15,-1 1 0-15,3-2 0 16,0-2 0-16,0 3 0 15,1 0 3-15,-3 0-2 16,-2 1-1-16,-4-1 0 16,-2 3 0-16,-2 0 2 15,1 0-2-15,-1 0 0 0,0 0 0 16,3 0 0-16,-3 0 1 16,-1 0-1-16,0 0 0 15,0 0 3-15,-1 0-3 16,2 0 0-16,2 0 0 15,-4 0 5-15,1 0-4 16,-1 0-1-16,5 0 0 16,0 0 8-16,3-3-9 15,-3 3 1-15,0-2 0 16,0 2 0-16,-3 0 1 16,2-1-1-16,-2 1 0 15,-2 0 1-15,-3-2-2 0,-1 2 1 16,-3-1 0-16,0 1-4 15,0 0 4-15,0 0 0 16,0 0-1-16,0 0 0 16,0 0-2-16,0 0 3 15,0 0 0-15,0 0 1 16,0 0-1-16,0 0 0 16,0 0-1-16,0 0-16 15,0 0 15-15,0 0-11 16,0-2-30-16,0-4-35 15,-11-2-101-15,-12-6-310 16</inkml:trace>
  <inkml:trace contextRef="#ctx0" brushRef="#br0" timeOffset="29078.406">19304 11097 384 0,'0'0'0'0,"100"-85"-5"16,-67 55-53-16,-10 8 12 16,-7 6 25-16,-5 5-16 15,-6 6-10-15,-5 5 41 16,0 0 5-16,-2 0 0 16,-12 12-1-16,-6 9-34 15</inkml:trace>
  <inkml:trace contextRef="#ctx0" brushRef="#br0" timeOffset="39539.3443">10378 7885 300 0,'0'0'0'0,"0"0"0"16,0 0 5-16,0 0 16 15,0 0 8-15,0 0 4 16,0 0-11-16,-18 0 5 16,17 0-6-16,1 0-10 15,0 0 19-15,0 0-10 16,0 0-5-16,0 0 0 15,0 0-11-15,0 0-4 16,0 0 0-16,0 0 2 16,0 0 4-16,0 0-6 15,0 0 0-15,0 0 14 0,0 0-1 16,4 0 3 0,5 0-2-16,0 0 5 0,5 0 2 15,0 0-5-15,0 0-3 16,7 0 8-16,-1 0-21 15,6 0 9-15,1 0-2 16,3 0-2-16,0 1-1 16,-2 2-3-16,-1 0 4 15,-4-1 2-15,0 1-5 16,-5-1-2-16,0-1 0 16,-2 1 2-16,0-2 4 15,-2 0-4-15,2 0 1 0,-2 0 0 16,1 0 0-1,0 0-3-15,1 0 0 0,-1 0 0 16,1 0 1-16,3 0-1 16,0 0 0-16,1-2 1 15,0-1 3-15,-2 0-4 16,-2-1 0-16,-2 3 0 16,-4-1-1-16,0 1 2 15,-2-2-1-15,-5 2 3 16,0 0 2-16,0-1-5 15,-3 2 0-15,0-1 4 16,0 0-9-16,0-1-14 16,0 2-60-16,0 0-74 15,-15 0-234-15</inkml:trace>
  <inkml:trace contextRef="#ctx0" brushRef="#br0" timeOffset="40150.9932">10409 8104 256 0,'0'0'7'0,"0"0"12"16,0 0 37-1,0 0 21-15,0 0-14 0,0 0-10 16,-25 6-5-16,25-6-11 16,0 0 7-16,0 0-17 15,0 0-18-15,11 0 9 16,3 0 8-16,3-3-12 15,5 0 13-15,2 0-8 16,4-1 14-16,2 0-2 16,3-2-24-16,1 1 6 15,-1 4-4-15,-3 1-5 0,-2 0 2 16,-1 0-6-16,-3 0 2 16,-6 0 2-16,1 0 2 15,-3 0-6-15,0 4 0 16,-3-1 3-16,3 2 5 15,1-3-8-15,-2 1 2 16,2 0-1-16,0-2 1 16,1 1-2-16,-3 1 0 15,0 0 0-15,-2-2-1 16,-1 0 2-16,-6 1-1 16,2-2 0-16,-7 0 5 15,2 0-5-15,-3 0 0 16,0 0 1-16,0 0 2 0,0 0-3 15,0 0 0-15,0 1 0 16,0 6-42-16,0 7-141 16,-1 3-57-16</inkml:trace>
  <inkml:trace contextRef="#ctx0" brushRef="#br0" timeOffset="44839.0222">4437 8782 161 0,'0'0'7'0,"0"0"19"16,0 0 40-16,0 0-18 16,0 0-17-16,0 0 2 15,0 0 23-15,-12 0-24 16,9 0-4-16,3-4 2 0,-3 3-2 16,-1-2-2-16,4 3-8 15,0-2-2-15,0 2-11 16,-2-1 5-16,1 0-7 15,1-1-2-15,0 2 9 16,-2 0-8-16,2 0 3 16,0 0-1-16,0 0-4 15,0 0 0-15,0 0-4 16,0 0-1-16,0 0 5 16,12 3 14-16,0 6-2 15,3-2-3-15,-3-3-6 16,3 2 10-16,1-4-7 15,2-2-3-15,2 0 14 0,-1 0-12 16,-1-5 3-16,4-4 9 16,-4 1-11-16,0-1 5 15,1 4-1-15,1 0-8 16,1 1 11-16,4 4-7 16,3 0-2-16,2 0 9 15,0 4-11-15,6 13 9 16,-2 2-2-16,2 8 3 15,0 2 0-15,-7 1-12 16,-3-4 4-16,-7-4-4 16,-7-6-6-16,-6-8 6 15,-4-1 2-15,-2-5 3 0,0 1 29 16,-8-1 1 0,-8-2-24-16,-6 0-3 0,0 0-6 15,0-2-2-15,3-3 0 16,5-2 1-16,4 2-4 15,4 2 3-15,5-1 0 16,1 3-6-16,0-2-3 16,0-1-4-16,16 0 12 15,5-2 1-15,6 3-3 16,3-1 3-16,1 0 0 16,3-1 0-16,0 0 1 15,-1-1-1-15,-2 1 0 16,-2-2 1-16,-5 2 2 15,1 1-2-15,-7-1-1 16,-3 0 7-16,-2 2-4 0,-4 2 3 16,2 1 2-16,2 0-6 15,-1 0 6-15,4 0-8 16,3 0 4-16,3 0 6 16,3 4-6-16,0 1 1 15,-1 0-5-15,-1-4 2 16,-2-1 7-16,-4 0-7 15,-3 0 4-15,1-6 11 16,-6-2-10-16,-5-3 17 16,-2-1-5-16,-2-1-8 15,0-3 14-15,0 6-23 16,-8-2-2-16,-2 7 0 0,-2 3-39 16,4 2-30-16,-2 0-71 15,0 7-187-15</inkml:trace>
  <inkml:trace contextRef="#ctx0" brushRef="#br0" timeOffset="58317.2949">24770 5207 247 0,'0'0'27'16,"0"0"-19"-16,0 0 4 15,0 0 0-15,0 0 9 16,0 0 18-16,0 0-34 16,-7-37 1-16,5 34 21 15,-1-1-9-15,2 3-7 16,-3-1 14-16,2 0-22 15,-1 1 9-15,0-1-12 16,-2 1-1-16,1 0-1 0,-2 0 0 16,-1-1 2-16,2 1 1 15,1-2 2-15,-2 2-3 16,-2-3 0-16,-2 1 1 16,-1 0 0-16,1-1-1 15,-3 1 0-15,0 0 7 16,-3 2-6-16,1 1 8 15,-3 0-8-15,0 0 2 16,1 0 1-16,-1 0-4 16,1 1 0-16,1 5 0 15,1-1 2-15,2 0-2 16,1 3 0-16,-1 0 0 16,0 2 2-16,1 0-2 0,-1 3 4 15,2 0 0 1,1 0 0-16,0 1-3 0,1 2 1 15,-2-1 1-15,1 1 4 16,-1 1-1-16,2-3 1 16,1 2 8-16,0-2-13 15,2 0 2-15,0 0 1 16,-3 2-2-16,3-1 12 16,2 4-4-16,-2-1 8 15,1 1-5-15,2 2-13 16,-2 0 11-16,3 0-4 15,-3 0-7-15,4 1 12 0,-1-2-5 16,2 1 4-16,0-1-6 16,0-1-1-16,0 1 0 15,0-2-5-15,0-3 0 16,6 0 3-16,3-3 2 16,0 1-4-16,0 0 4 15,6-3 0-15,-2 5-5 16,4-3 6-16,-1 2-5 15,2-1 5-15,0-3-6 16,0 1 0-16,0 1 2 16,1-1 1-16,0 0-4 15,2-1 1-15,-3-1 0 16,0-1-2-16,0-4 5 16,0 1-3-16,0-2 0 15,0 1 0-15,0-3 0 0,1-1 0 16,2 0 3-16,0 0-3 15,0 0 0-15,1 0 0 16,0-5 0 0,4-3 0-16,-4 1 0 0,2-1-2 15,0-3 2-15,0-1 1 16,-2 0-1-16,-1-3 0 16,1 1 3-16,-2-1-3 15,-2-1 0-15,0 1 0 16,-6-3 2-16,1-4 4 15,-4-4 1-15,-3-3 8 16,0 0 32-16,-4 0-27 0,-1 0 4 16,-1 0-17-16,0 2 0 15,0 3-1-15,-6 0-1 16,-5 4-5-16,-3-2 0 16,-4 3 6-16,-3 0-2 15,-3 2-4-15,1 0 0 16,-3 3 0-16,-3 2 0 15,-1 0-1-15,-4 4-3 16,0 1-11-16,-2 6 5 16,3 1-25-16,2 0-31 15,0 8 17-15,2 10-13 16,4 8-40-16,2 1-63 16,4 3-187-16</inkml:trace>
  <inkml:trace contextRef="#ctx0" brushRef="#br0" timeOffset="59869.0938">24750 8791 346 0,'0'0'11'15,"0"0"-6"-15,0 0-5 16,0 0 2-16,-83-23 28 16,62 23-16-16,1 0 18 15,0 0 9-15,1 0-13 0,-2 0 1 16,3 2-8-1,-3 8-20-15,-1 2 8 16,1 4-8-16,0 1 3 16,-1 4 12-16,1 2-12 0,3 2 4 15,-4 3-2-15,2 3-5 16,2 0 13-16,2 2-8 16,1-2-4-16,0 0 4 15,3-1-1-15,3-4 1 16,0 1 3-16,6-3-7 15,2-2 18-15,1 2 0 16,0-4-10-16,0 1 11 16,6-1-21-16,7 3 1 15,2-3 5-15,3 0-5 16,4 1 13-16,2-6-8 16,9 1 0-16,0-4 6 15,1-1-9-15,-1-3-3 0,-2-2 0 16,-1 1 0-16,-3-4 0 15,-2 2 1-15,-4-3-1 16,-2 3 4-16,-3 0-4 16,-5-3 0-16,0 0 0 15,-2 1 1-15,1-1-1 16,2-2 1-16,3 0-1 16,2 0 11-16,3-6-10 15,4-7 4-15,3-1-5 16,-1-1 5-16,0-2-3 15,0 0-2-15,-1-1 0 16,-3-2 4-16,-2 2 2 0,-2-1-6 16,-2 2 0-16,-1 3 1 15,-1-3 8-15,-3 1 1 16,0-1 1-16,-2-5 2 16,1 2-11-16,-2-5 10 15,-4 0-1-15,-2-3-8 16,-2-2 17-16,0 0-10 15,-3-2-8-15,-11 1-1 16,-4 1 2-16,-2 4-6 16,-5 4-1-16,-1 6 4 15,-4 7 5-15,-2 2-5 16,-1 7 0-16,2 0 0 16,1 0-6-16,4 7-5 0,3 4-17 15,7 1-19 1,6 3-6-16,5 0-22 0,5-1-38 15,0 0-120-15</inkml:trace>
  <inkml:trace contextRef="#ctx0" brushRef="#br0" timeOffset="61406.393">29323 8860 397 0,'0'0'40'16,"0"0"-27"-16,0 0 32 15,0 0 28-15,0 0-26 16,0 0-27-16,-30-52 1 15,24 46 4-15,-2 1 6 0,-3 2-13 16,-3 1-15-16,-5 2-3 16,-4 0 0-16,-3 0-2 15,-6 2 2-15,-1 9 0 16,-1 3-2-16,0 2 2 16,1 2 0-16,-2 3 0 15,3 2 1-15,-1 0-2 16,0 4 1-16,3 0 0 15,3 1-3-15,4-1 3 16,2 2 0-16,4-2 1 16,-2 2 2-16,-2 1-3 15,3 0 0-15,0 2 1 16,6 0 1-16,1-1 3 0,3 2-4 16,0-2 17-1,2 1-15-15,3 0 0 0,3-4-3 16,0-1 4-1,0-4 4-15,0 1-3 0,11-1-1 16,0-3 1 0,6-1 0-16,1 1-5 0,3-4 0 15,4 1 2-15,2 0 4 16,1 0-3-16,1-4 0 16,-1 0 0-16,0-2 2 15,-1-5-5-15,-1 0 0 16,-1-4 1-16,1 0 4 15,-3-1-5-15,1-1 0 0,-3 0 3 16,0 0 1-16,1 0-4 16,-2-6 0-16,1-5 0 15,1-4 9-15,2-2-8 16,-3-1 2-16,1-5 9 16,0-2-7-16,0-5-2 15,-3-5-3-15,-1-3 2 16,-5-4-1-16,0-1 3 15,-1 0-1-15,-6 4 16 16,1 3-9-16,-6 4 9 16,-1 1 7-16,0 2-21 15,-6 2 23-15,-11 0-17 16,-3-1 0-16,-7 0 4 16,-3-2-10-16,-7 0 1 0,-4 4-6 15,-5 0-8-15,1 6 5 16,5 4-7-16,6 5-19 15,9 8-3-15,5 3-32 16,1 0-20-16,1 15-40 16,0 7-54-16,-1 5-179 15</inkml:trace>
  <inkml:trace contextRef="#ctx0" brushRef="#br0" timeOffset="62707.2222">29263 11710 273 0,'0'0'202'0,"0"0"-191"16,0 0-9-16,0 0 4 16,0 0 14-16,0 0 12 15,0 0-12-15,-79-68 34 0,65 63-11 16,-5 3-29 0,-2 2 18-16,-7 0-15 0,-4 0 2 15,-2 12 13-15,-1 3-14 16,2-1-1-16,1 0-10 15,1 6-5-15,3-1 8 16,-2 0-8-16,3 4-2 16,3-2 12-16,0 3-10 15,0-1 7-15,4 1-9 16,0 0 8-16,2 0-10 16,6 1 5-16,2 1 1 15,4-1-4-15,3 2 0 16,1 0-1-16,2 0 1 15,0 1 0-15,0-1 7 16,0 4-5-16,0 0-1 16,2 2-1-16,6-1-5 0,0 0 5 15,3-1-2-15,-1-2 2 16,5 1 1-16,0-1-1 16,3-2 0-16,3-2-1 15,0-1 4-15,6-3-3 16,-1-3 0-16,4-4 3 15,2-4-3-15,2-3 3 16,2-3-2-16,1-2 7 16,-1-2-4-16,-2 0 1 15,-3 0 2-15,1-6-7 16,-4-5 22-16,-1-4-10 16,-4 2 5-16,-1-6 6 15,-2-2-22-15,1-1 9 0,-1-3-10 16,1-3 2-16,-1 1 8 15,2-4-9-15,-2-1 2 16,1 0 11-16,-4-2-10 16,-1-2 2-16,-4 5 7 15,-4-2-2-15,-1 1 14 16,-7 3-18-16,0-2-2 16,0 1-5-16,-9-1 6 15,-11 2-6-15,-3-1 7 16,-4 2-4-16,-3 0 15 15,-3 3-15-15,-1 2-1 16,-1-1 4-16,-1 2-5 0,-3 5-1 16,0 6 0-16,-5 7-14 15,-6 4-4-15,-7 3-40 16,-6 19-29-16,-5 7-67 16,-5 5-62-16,-5 4-182 15</inkml:trace>
  <inkml:trace contextRef="#ctx0" brushRef="#br0" timeOffset="64068.6995">25752 13984 226 0,'0'0'12'15,"0"0"54"-15,0 0-13 16,0 0 6-16,0 0-17 16,0 0-15-16,-23-29 4 15,15 29 2-15,-2-5-2 16,1 2 12-16,-4 2-28 0,1 1 2 15,-6 0-9 1,-1 0-5-16,-5 0 6 0,-6 0-9 16,0 0 2-16,0 0 18 15,-1 4-11-15,1-1 38 16,4-1-31-16,0-2 25 16,4 3-11-16,5-1-23 15,0 0-3-15,1 3 15 16,3 0-19-16,0 0 4 15,1 2-4-15,-2 6 1 16,-1 2-2-16,-4 5 1 16,-2 5 0-16,-1 2 3 15,-5 1 2-15,-3 3-5 16,-1 1 0-16,-2 2 4 16,0-2 2-16,2 2-1 0,5 4 15 15,1-4 4-15,4 2-15 16,5-2 3-16,2 0-7 15,7-2-3-15,4-3 10 16,3 2-6-16,0 1 3 16,0-3 0-16,12 1-5 15,4-2-4-15,4-5 0 16,1 0 0-16,2-1-1 16,1-3 1-16,-1-2 0 15,2-3 0-15,2-1-6 16,0-2 5-16,1-3-2 15,0-1 2-15,1-4-3 0,0-1 5 16,1-2-1-16,2 0 1 16,-1 0 2-16,0-3-4 15,-1-9 1-15,-2-2 0 16,1-3 0-16,-2 0 5 16,1-1-4-16,1 0 3 15,-1 1-2-15,-3 0-2 16,-1 0 0-16,0 0 3 15,-6-3-5-15,0 1 2 16,-5-1 0-16,-1-2 11 16,-6-3-10-16,0-1 9 15,-3-7 0-15,-1-5-9 16,-1 0 13-16,-1-3-5 0,0 3-2 16,0 2 11-1,-11 5-14-15,-6 4 5 0,-4 3 8 16,-6 3-15-16,-5 3 8 15,-2 1-9-15,-3 3 1 16,1 2-4-16,2 1 2 16,0 3-11-16,-4-1-9 15,-3 7-38-15,-4 2 3 16,-7 0-89-16,-3 5-44 16,-10 9-93-16</inkml:trace>
  <inkml:trace contextRef="#ctx0" brushRef="#br0" timeOffset="65538.5912">20528 14195 346 0,'0'0'75'16,"0"0"-53"-16,0 0 56 16,0 0-36-16,0 0-9 15,-79-48-4-15,66 41-20 16,-1 1 14-16,0 2 9 16,1 1-27-16,0 2 23 15,0 0-5-15,-4 1 3 16,2 0 3-16,-2 0-11 15,-2 0 8-15,-1 2-19 16,-1 5 39-16,1-1-37 16,1 4-9-16,1 2 0 0,-1 2 0 15,2-2 2-15,4 2-2 16,-2 2 0-16,3 2 2 16,-2 1-1-16,0 5 3 15,3-1 9-15,-2 3-5 16,4 4-3-16,1 1-5 15,1 0 4-15,0 1 0 16,4-1 3-16,1-2-6 16,2 2-1-16,0-4 3 15,0 1-1-15,0 0-2 16,0 0 0-16,8 0 2 16,2 1-3-16,2-1 1 0,1-1 0 15,-1 0 0-15,3-1 3 16,0-1-3-16,0-2 0 15,1-2-5-15,2-2 4 16,-1-4 1-16,2-1 0 16,-2-3 1-16,2 1 0 15,2 0-2-15,-3-4 1 16,1 1 0-16,2 0-2 16,0-3 2-16,1-1 0 15,3-4 3-15,-2 1-2 16,1-2-1-16,0 0 0 15,1 0-11-15,2-2 11 16,-2-7 1-16,-2-4 4 16,-1-2-2-16,-1-4 2 15,-5-1-4-15,1-1-1 0,-4-1 4 16,0-4 6-16,-4 1-8 16,-1-3-2-16,-2-3 8 15,-3 5-3-15,-2-5-5 16,-1 3 2-16,0-2 2 15,0 1 4-15,0 0 4 16,-4 0-3-16,-8 2 14 16,1 5-21-16,-5 0 18 15,-1 5-7-15,-6 2-8 16,-9 1 1-16,-4 3-4 16,-5 2-1-16,-2 4 2 15,-2 5 4-15,0 0-7 0,3 0 0 16,1 1 1-16,8 8-6 15,6 0 5-15,9 0-9 16,5-1-4-16,7 0-54 16,6 4-45-16,0-2-114 15,0-6-65-15</inkml:trace>
  <inkml:trace contextRef="#ctx0" brushRef="#br0" timeOffset="80369.1274">18096 11830 93 0,'0'0'0'0,"0"0"18"16,0 0 16-16,0 0-1 16,0 0 9-16,0 0-6 15,0 0 2-15,-27-1-4 16,24 0-5-16,1-1 12 16,-1 1-7-16,3-1-1 15,0 2 5-15,0-2-6 16,0 0 2-16,0-1-1 15,0 1-14-15,0 0 6 16,0-2-15-16,0 0-8 0,0-6 10 16,0 1-11-1,5-1 0-15,4-4-1 0,2 4 7 16,0-5-9-16,4 1 2 16,-3-3 0-16,1 1 3 15,4-4 2-15,-4-2-5 16,2 1 16-16,-3-1-15 15,1-2 19-15,-1 4-4 16,1 3-8-16,-2-3 3 16,-2 7-7-16,0 3-4 15,-3-3 0-15,-2 6 4 16,1-2 2-16,0 2-4 16,-1-2 0-16,3 2 3 15,-1-5-1-15,0 3-4 16,2-4 0-16,2 0 0 0,-1 0 0 15,2-3 0 1,-1 0 0-16,0 2-1 0,1-1 2 16,1 1-1-16,-2 1 0 15,2 0 0-15,2 1-1 16,-2 0 1-16,2 1 0 16,1-1-3-16,2 1 3 15,-1-3 0-15,2 3-1 16,-3-3 3-16,4 1-4 15,-2-2 2-15,-2 0 0 16,2 0 4-16,-3-2-4 16,2 0 0-16,1-1-2 0,1-2 4 15,-2 2-5-15,4-1 3 16,-1 1 0-16,-4 2 0 16,3-1 3-16,-5 0-3 15,-1 4 0-15,0-1 0 16,-3 4-2-16,0 0 2 15,0-1 0-15,0 2 0 16,0-2 2-16,3-2-2 16,0-1 0-16,2 0 0 15,2-3-4-15,0 3 4 16,-1-1 0-16,0 3 1 16,-2-2 0-16,-1 1-1 15,1 2 0-15,-3-1 2 0,1 2-4 16,0-1 2-16,1-2 0 15,3 1 0-15,0-3 0 16,-1 2 0-16,2-3 0 16,-2 2 0-16,-2 0 0 15,2 0 0-15,-2-2 0 16,0 1-1-16,1 1 5 16,1-2-4-16,2-2 0 15,0-1 0-15,2 2-3 16,-3 0 3-16,1 3 0 15,-2 1 2-15,-1 1-1 16,-2 2-1-16,-1 0 0 16,1 2-1-16,-4 0 1 15,2-1 0-15,1 1 1 0,1-3-2 16,1 2 2-16,0-1-1 16,1-2 0-16,4 0-1 15,-2-1-2-15,-1-1 3 16,-1 0 0-16,0 2 0 15,-3-2 3-15,5-1-3 16,-4 1 0-16,2-1-2 16,0 1 2-16,1 0 0 15,1 0 0-15,0-2-1 16,1 2 4-16,-1 1-3 16,3-3 0-16,-4 3 0 15,0 1-2-15,0 0 2 16,-3 3 0-16,2 0 0 15,-3 1 2-15,0 1-2 0,-1-1 0 16,0 3 0-16,2-1-3 16,-2 0 3-16,1-1 0 15,3 0-3-15,0-3 2 16,1 3-4-16,1-5 2 16,3 0-12-16,0 1 12 15,-2-2 3-15,-2 3 0 16,-1 2-1-16,-5 2 5 15,-2 4-4-15,-3-1 0 16,1 0 0-16,1-2 0 16,-1 3 0-16,2-2 0 0,2 0 0 15,-2-3 2-15,2 4-2 16,-2-3 0-16,1 1 3 16,2 0-1-16,-2 0-2 15,0 0 0-15,-1 0 3 16,0 2-3-16,2-2 0 15,-1 1 1-15,1 0 3 16,-2 0 4-16,0 1-8 16,1 0 1-16,-1 2 1 15,0-1-1-15,0 2-1 16,0 0 0-16,1 0-4 16,-2 0 4-16,2 0 3 15,-1 0-3-15,0 0 12 0,3 4-11 16,-1 1 4-16,-1-1-5 15,2 0 8-15,0 2-5 16,0 0-3-16,-3-1 1 16,3 1-2-16,-2 0 3 15,1 5-2-15,1-2 14 16,0 2-7-16,0-1 4 16,-3-1-8-16,3 2-1 15,-1-3 11-15,0 1-11 16,1-1 2-16,0-2-4 15,0 1 6-15,-2-2 2 16,1-1-8-16,1 0 0 16,-2 1-1-16,1-2 10 15,-1-1-9-15,2 2 0 0,-2-1 4 16,3 1-4-16,0-1 0 16,-1 0 0-16,1 1 0 15,-1 1 0-15,3 0 0 16,-1 0 0-16,0 2-1 15,1-2 0-15,-1 4 1 16,4-1 0-16,-2 1 2 16,4-1 0-16,-2 2-2 15,-1-1 0-15,2 0-1 16,-2 1 0-16,-2 0 1 0,3 0 0 16,-1-1 0-1,-1 3 1-15,0-2-1 16,4 0 0-16,-4 0 0 15,1-1-1-15,1 1 1 0,-2 0 0 16,2-3 0-16,-5 1 2 16,2-4-2-16,-3 3 0 15,-1-3 0-15,-1 2-1 16,0-2 1-16,-1-1 0 16,-1 2-1-16,0-2 5 15,-2 1-4-15,1 1 0 16,3-3 2-16,-2 3-3 15,-1-1 1-15,2-1 0 0,-1 1 4 16,1 2-2 0,3-1-2-16,-3 0 0 0,3 3 3 15,1 1 2-15,-1-2-3 16,2 0-2-16,0 1 7 16,0 0-6-16,-1 3-1 15,2-2 0-15,0 3 4 16,0-2-7-1,0 2 3-15,0-2 0 0,0 0 2 16,1-1 0-16,0-3-2 16,1 3 0-16,1-2 3 15,-2-1-5-15,1 0 2 16,-1 2 0-16,1-1 4 16,1 0-4-16,-2 2 0 15,3-3 0-15,0 4 4 0,0 1-6 16,0-5 2-1,1 3 0-15,-2-1 0 0,2-1 4 16,0 0-4-16,-1 2 0 16,-1 1 1-16,0-3-3 15,-1 5 2-15,0-2 0 16,0-2 3-16,1 3-1 16,-2-2-2-16,1-1 0 15,-2 1 2-15,1-1-3 16,-3 2 1-16,1-1 0 15,1 1 1-15,-2-2 1 16,1 1-2-16,-1-1 0 16,-1 2 0-16,0-3-2 15,1 2 2-15,-1 0 0 0,2-1 3 16,1 0-3-16,-3 1 0 16,3-1 0-16,1 2 2 15,-1 0-3-15,1 1 1 16,1-2 0-16,0-1 0 15,0 1 2-15,0 1-2 16,-1-3 0-16,1 3-1 16,0-4 0-16,-2 3 1 15,3-2 0-15,-4-1 1 16,2 0-1-16,-1 0 0 16,-3 1 0-16,4 1 1 15,-2-1-2-15,0-1 1 16,0 2 0-16,-2-1-1 0,0-1 2 15,1 0-1 1,-3 1 0-16,0 0 0 0,2-1-1 16,0 1 1-16,-2 0 0 15,1-1 0-15,0-1 2 16,0 1-2-16,1 0 0 16,-3-3 1-16,2 6-4 15,0-4 3-15,-1 0 0 16,0 1-2-16,1 1 4 15,0 0-2-15,1 0 0 16,-1 0 1-16,2 2-3 16,-1-2 2-16,-3 2 0 15,3-1 1-15,0 0 1 0,-1 1-2 16,-1-1 0-16,1-1 5 16,-1 1-5-16,0-1 0 15,2-1 0-15,-1 1 5 16,4 1 0-16,-2 2-5 15,2 0 0-15,2-2 5 16,-4 2 0-16,2-2-5 16,-2 0 0-16,1 1 6 15,1-1-3-15,0 2-3 16,1 0 0-16,1 2 4 16,0-2-1-16,0 1-2 15,0 0-1-15,0 0 6 16,1-1-1-16,1 0-5 15,-2 2 0-15,2-1 4 0,-1 0-6 16,0-2 2-16,-1 2 0 16,-1-2 1-16,1 0 2 15,0 0-3-15,-2 0 0 16,2-1 0-16,-1 3-1 16,-1-3 1-16,3 1 0 15,-3 2 1-15,3-1-1 16,-3-1 0-16,3 3 0 15,0-1 2-15,-1 1-5 16,0 2 3-16,5 3 0 16,-1 1-3-16,2 2 7 15,-1-3-4-15,-2-2 0 0,-1-3 1 16,0-2-2-16,1 0 1 16,-2 0 0-16,1 2 2 15,-1-3 1-15,0 2-3 16,0-1 0-16,-2 1-1 15,-1 0-2-15,-1 0 3 16,0 0 0-16,0 2-3 16,-1-4 7-16,1 3-4 15,-2 0 0-15,2-2 2 16,-1-1-4-16,0 1 2 16,0 0 0-16,-1-2 0 15,0 2 4-15,3-2-4 16,-1 3 0-16,1-2-1 15,1 0 1-15,-2-1 0 16,1 0 0-16,-2-1 4 0,0 0-2 16,4 0-2-16,-2 1 0 15,1-1 1-15,1 0-3 16,1 0 2-16,-1 2 0 16,0-2 2-16,1 0 2 15,-2 0-4-15,2 0 0 16,-1 0 1-16,0-1-4 15,0 2 3-15,4-2 0 16,-2 1 2-16,0 0 0 16,1 2-2-16,1 1 0 0,-1-3 2 15,-1 4-2-15,3-3 0 16,-2 1 0-16,-1 0 4 16,0 1-1-16,1 1-3 15,-2 0 0-15,1-1 4 16,-1 3-4-16,1-1 0 15,1 3 0-15,1-4 1 16,-1 2 1-16,0-1-2 16,1-2 0-16,-5 0 3 15,2-2-5-15,-1 2 2 16,-2 0 0-16,1-2-1 16,-2 2 3-16,2 0-2 15,-6-1 0-15,2-1 0 0,1 1-3 16,-2-1 3-16,1 0 0 15,-1-2 2-15,-1 2-1 16,0-2-1-16,-1-1 0 16,1 2 0-16,-1 0-2 15,1-2 2-15,-3 2 0 16,2-2 0-16,-1 3 2 16,1-1-2-16,-1 0 0 15,3 0 1-15,-2 1-4 16,0 2 3-16,2 1 0 15,2 4-1-15,0 4 2 16,5 1-1-16,-1 1 0 16,2-1 1-16,-1-4-1 15,3-1 0-15,-1 0 0 0,0-1 1 16,0 2-1-16,2 0 0 16,0 1 0-16,-1 3 2 15,0-2-4-15,-1-1 2 16,-1-5 0-16,-2 0 1 15,-1-1 0-15,-1-2-1 16,-3 1 0-16,4-1 1 16,-4 0-3-16,3-1 2 15,-3-1 0-15,0 0 1 16,-1 1 0-16,0-2-1 16,0 2 0-16,-1 1 0 0,1-1-2 15,1-1 2 1,0 1 0-16,-2 1 2 15,2-1-1-15,0 1-1 0,0 0 0 16,0 2 0-16,3 3-1 16,0 0 1-16,3 3 0 15,-2 1-2-15,2 0 2 16,-1 0 0-16,0-3 0 16,-2 0 2-16,5 1-2 15,-5-2 0-15,1 0 0 16,-1-2-2-16,-1-1 4 15,-1 1-2-15,0 0 0 16,1-2 0-16,1 2-1 16,-2 0 1-16,-1 2 0 0,4 3 0 15,0 0 0-15,-1 3 0 16,2-1 0-16,-2-4 1 16,0-1-2-16,-1-1 1 15,-2 0 0-15,2-3-1 16,-3 1 2-16,1 0-1 15,0 0 0-15,-2 4 0 16,1-2-1-16,1 1 1 16,1 3 0-16,-1-1-1 15,-1 1 2-15,-1-3-1 16,0-3 0-16,1-2 0 16,-2-1-1-16,-1 0 1 15,-1-3 0-15,2 1 2 0,-3-1-1 16,0-1-1-1,1 2 0-15,1 1 4 0,-2-1-4 16,1 3 0-16,4 2 0 16,-1 2 0-16,1-3 6 15,-2 1-6-15,1-5 0 16,-1 3 1-16,0-1-1 16,-1-1 0-16,1 1 1 15,1-2 10-15,-4-1-7 16,1 1-4-16,-2-2 0 15,1 1 5-15,0-1 0 16,0 0-4-16,0 1 1 16,1 1 4-16,-1 1-3 15,2 0-3-15,-2-2 0 0,-2-2 2 16,1-1-4-16,1-2 2 16,-3 0 0-16,1 0-2 15,1 0-9-15,1 0-12 16,1 0-31-16,5-7-55 15,-5-8-110-15</inkml:trace>
  <inkml:trace contextRef="#ctx0" brushRef="#br0" timeOffset="81394.1728">25977 14507 74 0,'0'0'63'16,"0"0"-18"-16,0 0 3 16,0 0-17-16,0 0-19 15,0 0 11-15,0 0-11 16,0 0-8-16,-3 0 1 0,3 0-4 15,-2 0 5-15,1 0 4 16,1 0-8-16,-3 0 9 16,2 0-8-16,1 0-2 15,-3 2 1-15,1 1 0 16,2-3-2-16,0 0 0 16,-1 2-8-16,1-2 7 15,0 2-2-15,0-2 3 16,0 1-1-16,0 1 1 15,0-1-5-15,0-1-26 16,0 0-58-16,0 0-11 16</inkml:trace>
  <inkml:trace contextRef="#ctx0" brushRef="#br0" timeOffset="85735.2991">26265 14598 69 0,'0'0'35'0,"0"0"-8"16,0 0-2-16,0 0 6 0,0 0-6 15,0 0-2-15,0 0-3 16,0-7-15-16,0 5-4 16,0 0-1-16,0 2-1 15,0 0 1-15,0 0 3 16,0 0 3-16,0 0 4 16,0-3-10-16,0 3-2 15,0 0-5-15,0 0-38 16,0 0-13-16,0 0-109 15</inkml:trace>
  <inkml:trace contextRef="#ctx0" brushRef="#br0" timeOffset="133250.8427">11995 15744 10 0,'0'0'26'15,"0"0"-21"-15,0 0-5 16</inkml:trace>
  <inkml:trace contextRef="#ctx0" brushRef="#br0" timeOffset="139683.4929">3187 16286 241 0,'0'0'114'16,"0"0"-77"-16,-80 22-7 15,63-18-10-15,4-3-4 16,4-1-6-16,1 4-5 15,4-2-3-15,-2 3 2 16,0 3-3-16,3-1 0 16,3 3 3-16,-6-3-4 15,3-7 0-15,0 0-11 0,3 0-30 16,0-19 23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7:41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21383 14975 682 0,'0'0'28'16,"0"0"22"-16,0 0 0 16,0 0 18-16,0 0-56 0,0 0 11 15,0 0-1 1,0 0-15-16,-17 4 22 0,17-4-15 15,0 0-8-15,0 0-2 16,0 0-4-16,6 0 0 16,7 3 0-16,6 5 1 15,3 3 4-15,3 3-5 16,4 3 0-16,-1 2 0 16,-2 0 3-16,-1-1-6 15,-1 1-1-15,-4-3-9 16,0 1 11-16,-4-4-1 15,-2-1 3-15,-1-1-6 16,-5-3-5-16,1 0 1 16,-5 0 0-16,2 1-7 15,-3 1 13-15,-1 3-21 0,-1-2-10 16,2 0-14-16,0 0-54 16,0-2 1-1,-3-7-86-15,0-2-231 0</inkml:trace>
  <inkml:trace contextRef="#ctx0" brushRef="#br0" timeOffset="322.8149">21596 14950 561 0,'0'0'35'0,"0"0"14"16,0 0-1-16,0 0-27 16,0 0 19-16,0 0-23 15,-71 50 12-15,65-38 5 16,0 4-32-16,1 1 6 16,-2 4-8-16,2 4 3 15,-1 2 2-15,-1 5-5 16,0-3 0-16,-1 2 0 15,3-1-6-15,2-4-16 16,3-1-40-16,0-8-22 16,0-5-12-16,11-7-77 0,2-5-194 15</inkml:trace>
  <inkml:trace contextRef="#ctx0" brushRef="#br0" timeOffset="712.5917">22050 15313 558 0,'0'0'65'0,"0"0"-19"15,0 0-26-15,0 0-10 16,0 0 10-16,0 0-10 16,0-73-1-16,0 70 13 15,0 3-22-15,1 0 7 16,5 0 4-16,-2 3-2 16,4 11 37-16,3 8-24 15,0 5-8-15,3 6 1 16,-2 0-9-16,-2 2-4 15,-1 2-2-15,-1-1 0 16,-1-4-3-16,-1-4 3 16,-3-9-8-16,0-8-5 15,0-7-58-15,-1-4-56 0,-2-5-142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10:07:52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20223 9697 53 0,'0'0'98'0,"0"0"-58"15,0 0 18-15,0 0-14 16,0 0-1-16,0 0-10 16,0 0-12-16,-13-29 18 15,12 24-6-15,-2 1 7 16,0-1-3-16,-1 2-10 0,1 0-5 16,1-2-1-16,-1 2-17 15,0 0 6-15,-1 1-8 16,-2-1 0-16,-5 0-1 15,2 1 2-15,-3 1-3 16,-2 1 0-16,-2 0 3 16,-1 0 1-16,-3 0-3 15,2 0 1-15,-1 0 8 16,2 1-8-16,0 1 3 16,3-2 0-16,2 0-5 15,3 0 14-15,2 2-13 16,1-1 0-16,-1 1-2 0,4 0 2 15,0 2-3-15,0 0 2 16,-1 3-3-16,1 2 0 16,0 1 3-16,2 2 0 15,-1 2-2-15,-2-1-1 16,1 2 2-16,-1 1 0 16,-1-1-3-16,-1 2 2 15,2 0 1-15,-2 0 0 16,0 1-2-16,0-3-2 15,1 1 5-15,2 0-2 16,0-1 1-16,2-1-1 16,1 1 2-16,0 0 0 15,0 2-2-15,0 0 3 0,-2 1-1 16,1 0 0 0,1-1 0-16,-2-1 0 0,1-2 0 15,1-4 0-15,0 4-1 16,0-1 3-16,0-2-3 15,0 0 1-15,0 1 0 16,0-1 0-16,0 0 0 16,3 1 0-16,-2 0 2 15,2 0 3-15,0 2-4 16,0-3-1-16,0 0 1 16,2-1 3-16,-1 1-3 15,1 0-1-15,-1 1 2 16,2-3 0-16,-1 1-2 15,1 0 0-15,0-1 0 16,1-2 4-16,0 2-4 0,1-3 1 16,0 2 1-16,0-2 1 15,0 2-3-15,-1-3 0 16,1 0 0-16,1 2 2 16,-2-4-1-16,-1 3 3 15,0-1-3-15,1 0 2 16,-1-1-3-16,2 1 0 15,-2-2 1-15,4 2 7 16,-2-2-1-16,1-1 2 16,0-1 8-16,1-1-14 15,-1 1 9-15,0-1 3 0,3 0-13 16,-5 0 10 0,3 0-4-16,0 2-3 15,-1-2-1-15,0 0-1 0,1 1-3 16,1 1 0-16,-1-2 0 15,3 2 1-15,-2-1-1 16,1 1 0-16,0 0 0 16,0-2 3-16,1 0-3 15,-1 0 0-15,-1 0 0 16,2 0 3-16,-1 0-3 16,1-4 8-16,-2-2 3 15,-1 0-10-15,4 1 6 16,-5-1-6-16,1 0 1 0,0-2 10 15,-2 2-5 1,1-2 2-16,0 0 7 0,-2 1-14 16,-1-2 5-16,0 2-2 15,-1-3-5-15,0 3 24 16,2-6-12-16,-4 0-3 16,3 0-6-16,0-1 3 15,-2 3-6-15,2 0 1 16,-5 1 2-16,2-2 9 15,-3 3-7-15,0 1 7 16,0 0 2-16,0 2-12 16,0 0 5-16,0-2-7 15,0-1 0-15,0-1 1 16,0-1-1-16,0-2 0 16,0-2 0-16,0 1 3 0,2-2-5 15,-1 4 2-15,-1 1 0 16,0-3 8-16,0 5-8 15,0-1 1-15,0 0 4 16,0 2-1-16,0-1 1 16,0 1-5-16,-1 0 1 15,-2-2 5-15,0 0-5 16,0 0 1-16,0 1 3 16,0-2 1-16,-1 2-4 15,1 1-2-15,0 2 3 16,-2-2 6-16,1 1-7 15,-1 0 3-15,-2 0 4 0,2 2-5 16,-1-2-4-16,0 1 0 16,0 0 4-16,-2 1-1 15,1-3-3-15,1 1 1 16,0 0-2-16,-1 0 4 16,1 0-3-16,0 0 0 15,2 2 0-15,-1-3 0 16,2 3 1-16,0-1-1 15,-1 0 2-15,1 4 2 16,1-1-4-16,-1 0 0 16,0-1 2-16,2 2 0 15,-4-1-2-15,2-1 0 16,2 1 1-16,-2 0 3 16,0-1-4-16,-1 1 0 15,1-1 0-15,-2 1 4 0,2 2-3 16,1-2 3-16,-1 0 3 15,0 3-4-15,2-3-3 16,-2-2 0-16,0 3 2 16,-1 0-1-16,2-1 1 15,1 3-2-15,-1-1 3 16,-1 0 0-16,0 1-3 16,2-2 0-16,-1 2 1 15,-1 0 0-15,2 0 0 16,-2-1-1-16,-2 1 0 15,1-2 2-15,-1 0-2 16,2 2 0-16,0-1 0 0,0 1-1 16,-1 0 1-16,1 0 0 15,-2 0 0-15,0 0 2 16,0 0-3-16,-1 0 1 16,1 0 0-16,-1 0 0 15,2 0 0-15,-2 0 0 16,2 0 0-16,1 0 2 15,1 0-3-15,-1 0 1 16,0 0 0-16,2 0 0 16,-1 0 0-16,-1 0 0 15,3 0-1-15,-1 0 3 16,-1 0-2-16,2 0 0 16,0 0 0-16,0 0-2 0,0 0 2 15,0 0 0-15,0 0 0 16,0 0-1-16,0 0 0 15,0 0-7-15,0 0-22 16,0 5-30-16,0 3-143 16,0-1-87-16</inkml:trace>
  <inkml:trace contextRef="#ctx0" brushRef="#br0" timeOffset="8611.0541">20661 10909 101 0,'0'0'34'15,"0"0"-14"-15,0 0 0 16,0 0-3-16,0 0-4 16,0 0 11-16,0 0-24 15,0-21-3-15,0 21-6 16,0 0-9-16,3 0 4 15,3 0 2-15,3 0-10 0,1 0-7 16,1 6-73-16</inkml:trace>
  <inkml:trace contextRef="#ctx0" brushRef="#br0" timeOffset="15302.0819">22958 11952 17 0,'0'0'68'0,"0"0"-30"15,0 0-10-15,0 0-23 16,0 0-4-16,0 0-1 15,0 0 2-15,0 0-2 16,-7 4 0-16,7-4-5 16,0 0 5-16,0 1 0 15,0 2-1-15,0 1-1 16,0-1-4-16,0 2 0 0,0-1-23 16,0 0-31-1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99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8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4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5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8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799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82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77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022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29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60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935F-23B1-4A0A-81DE-270F576298FD}" type="datetimeFigureOut">
              <a:rPr lang="hu-HU" smtClean="0"/>
              <a:t>2023. 03. 29.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BC76-1CFC-44A3-8266-7CC7E0AA7DE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867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it.lth.se/fileadmin/eit/courses/eit080/InfoTheorySH/InfoTheoryPart1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it.lth.se/fileadmin/eit/courses/eit080/InfoTheorySH/InfoTheoryPart1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it.lth.se/fileadmin/eit/courses/eit080/InfoTheorySH/InfoTheoryPart1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1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7.emf"/><Relationship Id="rId7" Type="http://schemas.openxmlformats.org/officeDocument/2006/relationships/customXml" Target="../ink/ink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8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3.png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11" Type="http://schemas.openxmlformats.org/officeDocument/2006/relationships/image" Target="../media/image54.emf"/><Relationship Id="rId5" Type="http://schemas.openxmlformats.org/officeDocument/2006/relationships/image" Target="../media/image49.emf"/><Relationship Id="rId10" Type="http://schemas.openxmlformats.org/officeDocument/2006/relationships/customXml" Target="../ink/ink22.xml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ok.ubc.ca/ylucet/DS/Huffma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customXml" Target="../ink/ink4.xml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it.lth.se/fileadmin/eit/courses/eit080/InfoTheorySH/InfoTheoryPart1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Information</a:t>
            </a:r>
            <a:r>
              <a:rPr lang="hu-HU" dirty="0" smtClean="0"/>
              <a:t> and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Theory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57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2012"/>
            <a:ext cx="10515600" cy="1325563"/>
          </a:xfrm>
        </p:spPr>
        <p:txBody>
          <a:bodyPr/>
          <a:lstStyle/>
          <a:p>
            <a:r>
              <a:rPr lang="hu-HU" dirty="0" smtClean="0"/>
              <a:t>Kraft </a:t>
            </a:r>
            <a:r>
              <a:rPr lang="hu-HU" dirty="0" err="1" smtClean="0"/>
              <a:t>inequality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674859"/>
            <a:ext cx="3642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a "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87829" y="6211669"/>
            <a:ext cx="1039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https://www.eit.lth.se/fileadmin/eit/courses/eit080/InfoTheorySH/InfoTheoryPart1b.pdf</a:t>
            </a:r>
            <a:endParaRPr lang="hu-HU" dirty="0" smtClean="0"/>
          </a:p>
          <a:p>
            <a:r>
              <a:rPr lang="hu-HU" dirty="0" smtClean="0"/>
              <a:t>https://www2.isye.gatech.edu/~yxie77/ece587/Lecture7.pdf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t="8181"/>
          <a:stretch/>
        </p:blipFill>
        <p:spPr>
          <a:xfrm>
            <a:off x="3978823" y="1778027"/>
            <a:ext cx="7876715" cy="382890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7829" y="2521131"/>
            <a:ext cx="4704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</a:t>
            </a:r>
            <a:r>
              <a:rPr lang="hu-HU" dirty="0" smtClean="0"/>
              <a:t> an r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hu-HU" dirty="0" smtClean="0"/>
              <a:t>(</a:t>
            </a:r>
            <a:r>
              <a:rPr lang="hu-HU" dirty="0" err="1" smtClean="0"/>
              <a:t>example</a:t>
            </a:r>
            <a:r>
              <a:rPr lang="hu-HU" dirty="0" smtClean="0"/>
              <a:t>: r=2, 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alphabet</a:t>
            </a:r>
            <a:r>
              <a:rPr lang="hu-HU" dirty="0" smtClean="0"/>
              <a:t>: </a:t>
            </a:r>
            <a:r>
              <a:rPr lang="hu-HU" dirty="0" smtClean="0">
                <a:sym typeface="Symbol" panose="05050102010706020507" pitchFamily="18" charset="2"/>
              </a:rPr>
              <a:t>0,1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en-US" dirty="0" smtClean="0"/>
              <a:t>Each </a:t>
            </a:r>
            <a:r>
              <a:rPr lang="en-US" dirty="0" err="1"/>
              <a:t>codeword</a:t>
            </a:r>
            <a:r>
              <a:rPr lang="en-US" dirty="0"/>
              <a:t> is represented by a leaf </a:t>
            </a:r>
            <a:r>
              <a:rPr lang="en-US" dirty="0" smtClean="0"/>
              <a:t>node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Path </a:t>
            </a:r>
            <a:r>
              <a:rPr lang="en-US" dirty="0"/>
              <a:t>from the root traces out the </a:t>
            </a:r>
            <a:r>
              <a:rPr lang="en-US" dirty="0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Pre</a:t>
            </a:r>
            <a:r>
              <a:rPr lang="hu-HU" dirty="0" smtClean="0"/>
              <a:t>fi</a:t>
            </a:r>
            <a:r>
              <a:rPr lang="en-US" dirty="0" smtClean="0"/>
              <a:t>x </a:t>
            </a:r>
            <a:r>
              <a:rPr lang="en-US" dirty="0"/>
              <a:t>code: no </a:t>
            </a:r>
            <a:r>
              <a:rPr lang="en-US" dirty="0" err="1"/>
              <a:t>codeword</a:t>
            </a:r>
            <a:r>
              <a:rPr lang="en-US" dirty="0"/>
              <a:t> is an ancestor of any other </a:t>
            </a:r>
            <a:r>
              <a:rPr lang="en-US" dirty="0" err="1"/>
              <a:t>codeword</a:t>
            </a:r>
            <a:r>
              <a:rPr lang="en-US" dirty="0"/>
              <a:t> on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tree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Each </a:t>
            </a:r>
            <a:r>
              <a:rPr lang="en-US" dirty="0"/>
              <a:t>code eliminates its descendants as </a:t>
            </a:r>
            <a:r>
              <a:rPr lang="en-US" dirty="0" err="1"/>
              <a:t>codewords</a:t>
            </a:r>
            <a:endParaRPr lang="hu-HU" dirty="0"/>
          </a:p>
        </p:txBody>
      </p:sp>
      <p:sp>
        <p:nvSpPr>
          <p:cNvPr id="4" name="Ellipszis 3"/>
          <p:cNvSpPr/>
          <p:nvPr/>
        </p:nvSpPr>
        <p:spPr>
          <a:xfrm>
            <a:off x="7210697" y="5081452"/>
            <a:ext cx="378823" cy="248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27486"/>
              </p:ext>
            </p:extLst>
          </p:nvPr>
        </p:nvGraphicFramePr>
        <p:xfrm>
          <a:off x="10234749" y="916282"/>
          <a:ext cx="1737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7816868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5097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2275"/>
                  </a:ext>
                </a:extLst>
              </a:tr>
            </a:tbl>
          </a:graphicData>
        </a:graphic>
      </p:graphicFrame>
      <p:cxnSp>
        <p:nvCxnSpPr>
          <p:cNvPr id="11" name="Egyenes összekötő 10"/>
          <p:cNvCxnSpPr/>
          <p:nvPr/>
        </p:nvCxnSpPr>
        <p:spPr>
          <a:xfrm>
            <a:off x="6701246" y="4336869"/>
            <a:ext cx="698862" cy="744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7691760" y="5382000"/>
              <a:ext cx="289080" cy="2239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2400" y="5374080"/>
                <a:ext cx="30564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3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22256"/>
            <a:ext cx="10515600" cy="1325563"/>
          </a:xfrm>
        </p:spPr>
        <p:txBody>
          <a:bodyPr/>
          <a:lstStyle/>
          <a:p>
            <a:r>
              <a:rPr lang="hu-HU" dirty="0" smtClean="0"/>
              <a:t>Kraft </a:t>
            </a:r>
            <a:r>
              <a:rPr lang="hu-HU" dirty="0" err="1" smtClean="0"/>
              <a:t>inequality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674859"/>
            <a:ext cx="3642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a "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87829" y="6211669"/>
            <a:ext cx="1039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https://www.eit.lth.se/fileadmin/eit/courses/eit080/InfoTheorySH/InfoTheoryPart1b.pdf</a:t>
            </a:r>
            <a:endParaRPr lang="hu-HU" dirty="0" smtClean="0"/>
          </a:p>
          <a:p>
            <a:r>
              <a:rPr lang="hu-HU" dirty="0" smtClean="0"/>
              <a:t>https://www2.isye.gatech.edu/~yxie77/ece587/Lecture7.pdf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t="8181"/>
          <a:stretch/>
        </p:blipFill>
        <p:spPr>
          <a:xfrm>
            <a:off x="3868876" y="1778027"/>
            <a:ext cx="7876715" cy="382890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7829" y="2521131"/>
            <a:ext cx="4898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</a:t>
            </a:r>
            <a:r>
              <a:rPr lang="hu-HU" dirty="0" smtClean="0"/>
              <a:t> an r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hu-HU" dirty="0" smtClean="0"/>
              <a:t>(</a:t>
            </a:r>
            <a:r>
              <a:rPr lang="hu-HU" dirty="0" err="1" smtClean="0"/>
              <a:t>example</a:t>
            </a:r>
            <a:r>
              <a:rPr lang="hu-HU" dirty="0" smtClean="0"/>
              <a:t>: r=2, 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alphabet</a:t>
            </a:r>
            <a:r>
              <a:rPr lang="hu-HU" dirty="0" smtClean="0"/>
              <a:t>: </a:t>
            </a:r>
            <a:r>
              <a:rPr lang="hu-HU" dirty="0" smtClean="0">
                <a:sym typeface="Symbol" panose="05050102010706020507" pitchFamily="18" charset="2"/>
              </a:rPr>
              <a:t>0,1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en-US" dirty="0" smtClean="0"/>
              <a:t>Each </a:t>
            </a:r>
            <a:r>
              <a:rPr lang="en-US" dirty="0" err="1"/>
              <a:t>codeword</a:t>
            </a:r>
            <a:r>
              <a:rPr lang="en-US" dirty="0"/>
              <a:t> is represented by a leaf </a:t>
            </a:r>
            <a:r>
              <a:rPr lang="en-US" dirty="0" smtClean="0"/>
              <a:t>node</a:t>
            </a:r>
            <a:r>
              <a:rPr lang="hu-HU" dirty="0" smtClean="0"/>
              <a:t>..</a:t>
            </a:r>
          </a:p>
          <a:p>
            <a:endParaRPr lang="hu-HU" dirty="0" smtClean="0"/>
          </a:p>
          <a:p>
            <a:r>
              <a:rPr lang="en-US" dirty="0" smtClean="0"/>
              <a:t>Path </a:t>
            </a:r>
            <a:r>
              <a:rPr lang="en-US" dirty="0"/>
              <a:t>from the root traces out the </a:t>
            </a:r>
            <a:r>
              <a:rPr lang="en-US" dirty="0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Pre</a:t>
            </a:r>
            <a:r>
              <a:rPr lang="hu-HU" dirty="0" smtClean="0"/>
              <a:t>fi</a:t>
            </a:r>
            <a:r>
              <a:rPr lang="en-US" dirty="0" smtClean="0"/>
              <a:t>x </a:t>
            </a:r>
            <a:r>
              <a:rPr lang="en-US" dirty="0"/>
              <a:t>code: no </a:t>
            </a:r>
            <a:r>
              <a:rPr lang="en-US" dirty="0" err="1"/>
              <a:t>codeword</a:t>
            </a:r>
            <a:r>
              <a:rPr lang="en-US" dirty="0"/>
              <a:t> is an ancestor of any other </a:t>
            </a:r>
            <a:r>
              <a:rPr lang="en-US" dirty="0" err="1"/>
              <a:t>codeword</a:t>
            </a:r>
            <a:r>
              <a:rPr lang="en-US" dirty="0"/>
              <a:t> on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tree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Each </a:t>
            </a:r>
            <a:r>
              <a:rPr lang="en-US" dirty="0"/>
              <a:t>code eliminates its descendants as </a:t>
            </a:r>
            <a:r>
              <a:rPr lang="en-US" dirty="0" err="1" smtClean="0"/>
              <a:t>codewords</a:t>
            </a:r>
            <a:r>
              <a:rPr lang="hu-HU" dirty="0" smtClean="0"/>
              <a:t>.</a:t>
            </a:r>
            <a:endParaRPr lang="hu-HU" dirty="0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16533"/>
              </p:ext>
            </p:extLst>
          </p:nvPr>
        </p:nvGraphicFramePr>
        <p:xfrm>
          <a:off x="10234749" y="916282"/>
          <a:ext cx="1737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7816868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5097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2275"/>
                  </a:ext>
                </a:extLst>
              </a:tr>
            </a:tbl>
          </a:graphicData>
        </a:graphic>
      </p:graphicFrame>
      <p:cxnSp>
        <p:nvCxnSpPr>
          <p:cNvPr id="17" name="Egyenes összekötő nyíllal 16"/>
          <p:cNvCxnSpPr/>
          <p:nvPr/>
        </p:nvCxnSpPr>
        <p:spPr>
          <a:xfrm flipV="1">
            <a:off x="6439989" y="3461657"/>
            <a:ext cx="757645" cy="767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7468732" y="3528890"/>
            <a:ext cx="657498" cy="63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8467002" y="4406030"/>
            <a:ext cx="663936" cy="540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7152840" y="3465360"/>
              <a:ext cx="1112400" cy="8478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5640" y="3458520"/>
                <a:ext cx="1123200" cy="8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7309" y="178246"/>
            <a:ext cx="10515600" cy="1325563"/>
          </a:xfrm>
        </p:spPr>
        <p:txBody>
          <a:bodyPr/>
          <a:lstStyle/>
          <a:p>
            <a:r>
              <a:rPr lang="hu-HU" dirty="0" smtClean="0"/>
              <a:t>Kraft </a:t>
            </a:r>
            <a:r>
              <a:rPr lang="hu-HU" dirty="0" err="1" smtClean="0"/>
              <a:t>inequality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674859"/>
            <a:ext cx="3642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a "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87829" y="6211669"/>
            <a:ext cx="1039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https://www.eit.lth.se/fileadmin/eit/courses/eit080/InfoTheorySH/InfoTheoryPart1b.pdf</a:t>
            </a:r>
            <a:endParaRPr lang="hu-HU" dirty="0" smtClean="0"/>
          </a:p>
          <a:p>
            <a:r>
              <a:rPr lang="hu-HU" dirty="0" smtClean="0"/>
              <a:t>https://www2.isye.gatech.edu/~yxie77/ece587/Lecture7.pdf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t="8181"/>
          <a:stretch/>
        </p:blipFill>
        <p:spPr>
          <a:xfrm>
            <a:off x="3868876" y="1778027"/>
            <a:ext cx="7876715" cy="382890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7829" y="2521131"/>
            <a:ext cx="4441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</a:t>
            </a:r>
            <a:r>
              <a:rPr lang="hu-HU" dirty="0" smtClean="0"/>
              <a:t> an r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hu-HU" dirty="0" smtClean="0"/>
              <a:t>(</a:t>
            </a:r>
            <a:r>
              <a:rPr lang="hu-HU" dirty="0" err="1" smtClean="0"/>
              <a:t>example</a:t>
            </a:r>
            <a:r>
              <a:rPr lang="hu-HU" dirty="0" smtClean="0"/>
              <a:t>: r=2, 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alphabet</a:t>
            </a:r>
            <a:r>
              <a:rPr lang="hu-HU" dirty="0" smtClean="0"/>
              <a:t>: </a:t>
            </a:r>
            <a:r>
              <a:rPr lang="hu-HU" dirty="0" smtClean="0">
                <a:sym typeface="Symbol" panose="05050102010706020507" pitchFamily="18" charset="2"/>
              </a:rPr>
              <a:t>0,1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en-US" dirty="0" smtClean="0"/>
              <a:t>Each </a:t>
            </a:r>
            <a:r>
              <a:rPr lang="en-US" dirty="0" err="1"/>
              <a:t>codeword</a:t>
            </a:r>
            <a:r>
              <a:rPr lang="en-US" dirty="0"/>
              <a:t> is represented by a leaf </a:t>
            </a:r>
            <a:r>
              <a:rPr lang="en-US" dirty="0" smtClean="0"/>
              <a:t>node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Path </a:t>
            </a:r>
            <a:r>
              <a:rPr lang="en-US" dirty="0"/>
              <a:t>from the root traces out the </a:t>
            </a:r>
            <a:r>
              <a:rPr lang="en-US" dirty="0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Pre</a:t>
            </a:r>
            <a:r>
              <a:rPr lang="hu-HU" dirty="0" smtClean="0"/>
              <a:t>fi</a:t>
            </a:r>
            <a:r>
              <a:rPr lang="en-US" dirty="0" smtClean="0"/>
              <a:t>x </a:t>
            </a:r>
            <a:r>
              <a:rPr lang="en-US" dirty="0"/>
              <a:t>code: no </a:t>
            </a:r>
            <a:r>
              <a:rPr lang="en-US" dirty="0" err="1"/>
              <a:t>codeword</a:t>
            </a:r>
            <a:r>
              <a:rPr lang="en-US" dirty="0"/>
              <a:t> is an ancestor of any other </a:t>
            </a:r>
            <a:r>
              <a:rPr lang="en-US" dirty="0" err="1"/>
              <a:t>codeword</a:t>
            </a:r>
            <a:r>
              <a:rPr lang="en-US" dirty="0"/>
              <a:t> on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tree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en-US" dirty="0" smtClean="0"/>
              <a:t>Each </a:t>
            </a:r>
            <a:r>
              <a:rPr lang="en-US" dirty="0"/>
              <a:t>code eliminates its descendants as </a:t>
            </a:r>
            <a:r>
              <a:rPr lang="en-US" dirty="0" err="1" smtClean="0"/>
              <a:t>codewords</a:t>
            </a:r>
            <a:r>
              <a:rPr lang="hu-HU" dirty="0" smtClean="0"/>
              <a:t>.</a:t>
            </a:r>
            <a:endParaRPr lang="hu-HU" dirty="0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0887"/>
              </p:ext>
            </p:extLst>
          </p:nvPr>
        </p:nvGraphicFramePr>
        <p:xfrm>
          <a:off x="10234749" y="916282"/>
          <a:ext cx="1737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7816868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5097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1010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1011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22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7102440" y="1821600"/>
              <a:ext cx="3497040" cy="35215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440" y="1812960"/>
                <a:ext cx="3515400" cy="35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Remark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</a:t>
            </a:r>
            <a:r>
              <a:rPr lang="en-US" dirty="0" smtClean="0"/>
              <a:t>&gt;2, we have r </a:t>
            </a:r>
            <a:r>
              <a:rPr lang="hu-HU" dirty="0" err="1" smtClean="0"/>
              <a:t>edges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. </a:t>
            </a:r>
          </a:p>
          <a:p>
            <a:r>
              <a:rPr lang="hu-HU" dirty="0" smtClean="0"/>
              <a:t>r=3</a:t>
            </a:r>
          </a:p>
          <a:p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12397966"/>
              </p:ext>
            </p:extLst>
          </p:nvPr>
        </p:nvGraphicFramePr>
        <p:xfrm>
          <a:off x="2515327" y="1983687"/>
          <a:ext cx="7307942" cy="4193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Szabadkéz 4"/>
              <p14:cNvContentPartPr/>
              <p14:nvPr/>
            </p14:nvContentPartPr>
            <p14:xfrm>
              <a:off x="3844080" y="4243680"/>
              <a:ext cx="949680" cy="16704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5800" y="4236480"/>
                <a:ext cx="96732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Ones</a:t>
            </a:r>
            <a:r>
              <a:rPr lang="hu-HU" dirty="0" smtClean="0"/>
              <a:t> more – </a:t>
            </a:r>
            <a:r>
              <a:rPr lang="hu-HU" dirty="0" err="1" smtClean="0"/>
              <a:t>the</a:t>
            </a:r>
            <a:r>
              <a:rPr lang="hu-HU" dirty="0" smtClean="0"/>
              <a:t> Kraft </a:t>
            </a:r>
            <a:r>
              <a:rPr lang="hu-HU" dirty="0" err="1" smtClean="0"/>
              <a:t>inequality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6565" y="1690687"/>
            <a:ext cx="10515600" cy="3519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each source symbol from the alphabet </a:t>
            </a:r>
            <a:endParaRPr lang="hu-HU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</a:t>
            </a:r>
            <a:r>
              <a:rPr lang="hu-HU" dirty="0" smtClean="0">
                <a:sym typeface="Symbol" panose="05050102010706020507" pitchFamily="18" charset="2"/>
              </a:rPr>
              <a:t>x1,x2,…,xd</a:t>
            </a:r>
            <a:r>
              <a:rPr lang="en-US" dirty="0" smtClean="0">
                <a:sym typeface="Symbol" panose="05050102010706020507" pitchFamily="18" charset="2"/>
              </a:rPr>
              <a:t></a:t>
            </a:r>
            <a:r>
              <a:rPr lang="hu-HU" dirty="0" smtClean="0">
                <a:sym typeface="Symbol" panose="05050102010706020507" pitchFamily="18" charset="2"/>
              </a:rPr>
              <a:t> </a:t>
            </a:r>
            <a:r>
              <a:rPr lang="hu-HU" dirty="0" err="1" smtClean="0">
                <a:sym typeface="Symbol" panose="05050102010706020507" pitchFamily="18" charset="2"/>
              </a:rPr>
              <a:t>coded</a:t>
            </a:r>
            <a:r>
              <a:rPr lang="hu-HU" dirty="0" smtClean="0">
                <a:sym typeface="Symbol" panose="05050102010706020507" pitchFamily="18" charset="2"/>
              </a:rPr>
              <a:t> in an </a:t>
            </a:r>
            <a:r>
              <a:rPr lang="hu-HU" dirty="0" err="1" smtClean="0">
                <a:sym typeface="Symbol" panose="05050102010706020507" pitchFamily="18" charset="2"/>
              </a:rPr>
              <a:t>alphabet</a:t>
            </a:r>
            <a:r>
              <a:rPr lang="hu-HU" dirty="0" smtClean="0">
                <a:sym typeface="Symbol" panose="05050102010706020507" pitchFamily="18" charset="2"/>
              </a:rPr>
              <a:t> of </a:t>
            </a:r>
            <a:r>
              <a:rPr lang="hu-HU" i="1" dirty="0" smtClean="0">
                <a:sym typeface="Symbol" panose="05050102010706020507" pitchFamily="18" charset="2"/>
              </a:rPr>
              <a:t>r </a:t>
            </a:r>
            <a:r>
              <a:rPr lang="hu-HU" i="1" dirty="0" err="1" smtClean="0">
                <a:sym typeface="Symbol" panose="05050102010706020507" pitchFamily="18" charset="2"/>
              </a:rPr>
              <a:t>characters</a:t>
            </a:r>
            <a:r>
              <a:rPr lang="hu-HU" i="1" dirty="0" smtClean="0">
                <a:sym typeface="Symbol" panose="05050102010706020507" pitchFamily="18" charset="2"/>
              </a:rPr>
              <a:t>, </a:t>
            </a:r>
          </a:p>
          <a:p>
            <a:r>
              <a:rPr lang="hu-HU" dirty="0" err="1" smtClean="0">
                <a:sym typeface="Symbol" panose="05050102010706020507" pitchFamily="18" charset="2"/>
              </a:rPr>
              <a:t>Let</a:t>
            </a:r>
            <a:r>
              <a:rPr lang="hu-HU" dirty="0" smtClean="0">
                <a:sym typeface="Symbol" panose="05050102010706020507" pitchFamily="18" charset="2"/>
              </a:rPr>
              <a:t> be </a:t>
            </a:r>
            <a:r>
              <a:rPr lang="hu-HU" dirty="0" err="1" smtClean="0">
                <a:sym typeface="Symbol" panose="05050102010706020507" pitchFamily="18" charset="2"/>
              </a:rPr>
              <a:t>code</a:t>
            </a:r>
            <a:r>
              <a:rPr lang="hu-HU" dirty="0" smtClean="0">
                <a:sym typeface="Symbol" panose="05050102010706020507" pitchFamily="18" charset="2"/>
              </a:rPr>
              <a:t> </a:t>
            </a:r>
            <a:r>
              <a:rPr lang="hu-HU" dirty="0" err="1" smtClean="0">
                <a:sym typeface="Symbol" panose="05050102010706020507" pitchFamily="18" charset="2"/>
              </a:rPr>
              <a:t>lengths</a:t>
            </a:r>
            <a:r>
              <a:rPr lang="hu-H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</a:t>
            </a:r>
            <a:r>
              <a:rPr lang="hu-HU" i="1" dirty="0" smtClean="0">
                <a:sym typeface="Symbol" panose="05050102010706020507" pitchFamily="18" charset="2"/>
              </a:rPr>
              <a:t>L</a:t>
            </a:r>
            <a:r>
              <a:rPr lang="hu-HU" dirty="0" smtClean="0">
                <a:sym typeface="Symbol" panose="05050102010706020507" pitchFamily="18" charset="2"/>
              </a:rPr>
              <a:t>1,</a:t>
            </a:r>
            <a:r>
              <a:rPr lang="hu-HU" i="1" dirty="0">
                <a:sym typeface="Symbol" panose="05050102010706020507" pitchFamily="18" charset="2"/>
              </a:rPr>
              <a:t>L</a:t>
            </a:r>
            <a:r>
              <a:rPr lang="hu-HU" dirty="0" smtClean="0">
                <a:sym typeface="Symbol" panose="05050102010706020507" pitchFamily="18" charset="2"/>
              </a:rPr>
              <a:t>2,…,</a:t>
            </a:r>
            <a:r>
              <a:rPr lang="hu-HU" i="1" dirty="0" err="1">
                <a:sym typeface="Symbol" panose="05050102010706020507" pitchFamily="18" charset="2"/>
              </a:rPr>
              <a:t>L</a:t>
            </a:r>
            <a:r>
              <a:rPr lang="hu-HU" dirty="0" err="1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</a:t>
            </a:r>
            <a:r>
              <a:rPr lang="hu-HU" dirty="0" smtClean="0">
                <a:sym typeface="Symbol" panose="05050102010706020507" pitchFamily="18" charset="2"/>
              </a:rPr>
              <a:t>. </a:t>
            </a:r>
          </a:p>
          <a:p>
            <a:endParaRPr lang="hu-HU" dirty="0">
              <a:sym typeface="Symbol" panose="05050102010706020507" pitchFamily="18" charset="2"/>
            </a:endParaRPr>
          </a:p>
          <a:p>
            <a:endParaRPr lang="hu-HU" dirty="0" smtClean="0">
              <a:sym typeface="Symbol" panose="05050102010706020507" pitchFamily="18" charset="2"/>
            </a:endParaRPr>
          </a:p>
          <a:p>
            <a:endParaRPr lang="hu-HU" dirty="0" smtClean="0">
              <a:sym typeface="Symbol" panose="05050102010706020507" pitchFamily="18" charset="2"/>
            </a:endParaRPr>
          </a:p>
          <a:p>
            <a:endParaRPr lang="hu-HU" dirty="0" smtClean="0">
              <a:sym typeface="Symbol" panose="05050102010706020507" pitchFamily="18" charset="2"/>
            </a:endParaRPr>
          </a:p>
          <a:p>
            <a:r>
              <a:rPr lang="hu-HU" dirty="0" err="1" smtClean="0">
                <a:sym typeface="Symbol" panose="05050102010706020507" pitchFamily="18" charset="2"/>
              </a:rPr>
              <a:t>Then</a:t>
            </a:r>
            <a:r>
              <a:rPr lang="hu-HU" dirty="0" smtClean="0">
                <a:sym typeface="Symbol" panose="05050102010706020507" pitchFamily="18" charset="2"/>
              </a:rPr>
              <a:t> </a:t>
            </a:r>
            <a:r>
              <a:rPr lang="hu-HU" dirty="0" err="1" smtClean="0">
                <a:sym typeface="Symbol" panose="05050102010706020507" pitchFamily="18" charset="2"/>
              </a:rPr>
              <a:t>holds</a:t>
            </a:r>
            <a:r>
              <a:rPr lang="hu-HU" dirty="0" smtClean="0">
                <a:sym typeface="Symbol" panose="05050102010706020507" pitchFamily="18" charset="2"/>
              </a:rPr>
              <a:t>: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l="31185" t="40701" r="31701" b="17102"/>
          <a:stretch/>
        </p:blipFill>
        <p:spPr>
          <a:xfrm>
            <a:off x="3603171" y="5381399"/>
            <a:ext cx="4101738" cy="718458"/>
          </a:xfrm>
          <a:prstGeom prst="rect">
            <a:avLst/>
          </a:prstGeom>
        </p:spPr>
      </p:pic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521606"/>
              </p:ext>
            </p:extLst>
          </p:nvPr>
        </p:nvGraphicFramePr>
        <p:xfrm>
          <a:off x="1201058" y="3131413"/>
          <a:ext cx="8412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Source alphabet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Codes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Kd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Length</a:t>
                      </a:r>
                      <a:r>
                        <a:rPr lang="hu-HU" noProof="0" dirty="0" smtClean="0"/>
                        <a:t> of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</a:t>
                      </a:r>
                      <a:r>
                        <a:rPr lang="hu-HU" noProof="0" dirty="0" err="1" smtClean="0"/>
                        <a:t>codes</a:t>
                      </a:r>
                      <a:r>
                        <a:rPr lang="hu-HU" noProof="0" dirty="0" smtClean="0"/>
                        <a:t>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15" y="57825"/>
            <a:ext cx="8455885" cy="12375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98" y="1295420"/>
            <a:ext cx="5859102" cy="568379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0807" y="1573105"/>
            <a:ext cx="585288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m = max (Li) be the length of the longest </a:t>
            </a:r>
            <a:r>
              <a:rPr kumimoji="0" lang="en-US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codeword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Supplement each </a:t>
            </a:r>
            <a:r>
              <a:rPr lang="en-US" altLang="hu-HU" sz="2000" dirty="0" smtClean="0">
                <a:latin typeface="Arial Unicode MS"/>
              </a:rPr>
              <a:t>paths 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the code tree to have path length m everywhere</a:t>
            </a:r>
            <a:r>
              <a:rPr lang="en-US" altLang="hu-HU" sz="2000" dirty="0" smtClean="0">
                <a:latin typeface="Arial Unicode MS"/>
              </a:rPr>
              <a:t> (we supplement the existing codes t</a:t>
            </a:r>
            <a:r>
              <a:rPr lang="hu-HU" altLang="hu-HU" sz="2000" dirty="0" smtClean="0">
                <a:latin typeface="Arial Unicode MS"/>
              </a:rPr>
              <a:t>o</a:t>
            </a:r>
            <a:r>
              <a:rPr lang="en-US" altLang="hu-HU" sz="2000" dirty="0" smtClean="0">
                <a:latin typeface="Arial Unicode MS"/>
              </a:rPr>
              <a:t> the fix-</a:t>
            </a:r>
            <a:r>
              <a:rPr lang="en-US" altLang="hu-HU" sz="2000" dirty="0" err="1" smtClean="0">
                <a:latin typeface="Arial Unicode MS"/>
              </a:rPr>
              <a:t>leng</a:t>
            </a:r>
            <a:r>
              <a:rPr lang="hu-HU" altLang="hu-HU" sz="2000" dirty="0" smtClean="0">
                <a:latin typeface="Arial Unicode MS"/>
              </a:rPr>
              <a:t>t</a:t>
            </a:r>
            <a:r>
              <a:rPr lang="en-US" altLang="hu-HU" sz="2000" dirty="0" smtClean="0">
                <a:latin typeface="Arial Unicode MS"/>
              </a:rPr>
              <a:t>h codes with </a:t>
            </a:r>
            <a:r>
              <a:rPr lang="en-US" altLang="hu-HU" sz="2000" dirty="0" err="1" smtClean="0">
                <a:latin typeface="Arial Unicode MS"/>
              </a:rPr>
              <a:t>leng</a:t>
            </a:r>
            <a:r>
              <a:rPr lang="hu-HU" altLang="hu-HU" sz="2000" dirty="0" smtClean="0">
                <a:latin typeface="Arial Unicode MS"/>
              </a:rPr>
              <a:t>t</a:t>
            </a:r>
            <a:r>
              <a:rPr lang="en-US" altLang="hu-HU" sz="2000" dirty="0" smtClean="0">
                <a:latin typeface="Arial Unicode MS"/>
              </a:rPr>
              <a:t>h m)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illustrated in the code tree of the previous example (m=4, r=2):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Thick (bold) edges indicate the original paths.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hu-HU" sz="2000" dirty="0" smtClean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the original code tree has a path of length Li  can be extended in</a:t>
            </a:r>
            <a:r>
              <a:rPr kumimoji="0" lang="en-US" alt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</a:t>
            </a:r>
            <a:r>
              <a:rPr kumimoji="0" lang="en-US" altLang="hu-H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</a:t>
            </a:r>
            <a:r>
              <a:rPr kumimoji="0" lang="en-US" altLang="hu-HU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-Li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ways. So from given point the path</a:t>
            </a:r>
            <a:r>
              <a:rPr kumimoji="0" lang="en-US" alt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the tree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can be supplemented to length m by drawing the missing edge m-Li.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Ív 10"/>
          <p:cNvSpPr/>
          <p:nvPr/>
        </p:nvSpPr>
        <p:spPr>
          <a:xfrm>
            <a:off x="9419771" y="3744686"/>
            <a:ext cx="1306286" cy="928914"/>
          </a:xfrm>
          <a:prstGeom prst="arc">
            <a:avLst>
              <a:gd name="adj1" fmla="val 16200000"/>
              <a:gd name="adj2" fmla="val 15758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Lekerekített téglalapbuborék 11"/>
          <p:cNvSpPr/>
          <p:nvPr/>
        </p:nvSpPr>
        <p:spPr>
          <a:xfrm>
            <a:off x="10726057" y="1840930"/>
            <a:ext cx="1465943" cy="2324670"/>
          </a:xfrm>
          <a:prstGeom prst="wedgeRoundRectCallout">
            <a:avLst>
              <a:gd name="adj1" fmla="val -58611"/>
              <a:gd name="adj2" fmla="val 60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The </a:t>
            </a: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3, we </a:t>
            </a:r>
            <a:r>
              <a:rPr lang="hu-HU" dirty="0" err="1" smtClean="0"/>
              <a:t>supplement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2</a:t>
            </a:r>
            <a:r>
              <a:rPr lang="hu-HU" baseline="30000" dirty="0" smtClean="0"/>
              <a:t>4-3 </a:t>
            </a:r>
            <a:r>
              <a:rPr lang="hu-HU" dirty="0" err="1" smtClean="0"/>
              <a:t>paths</a:t>
            </a:r>
            <a:endParaRPr lang="hu-HU" baseline="30000" dirty="0"/>
          </a:p>
        </p:txBody>
      </p:sp>
      <p:sp>
        <p:nvSpPr>
          <p:cNvPr id="13" name="Lekerekített téglalapbuborék 12"/>
          <p:cNvSpPr/>
          <p:nvPr/>
        </p:nvSpPr>
        <p:spPr>
          <a:xfrm>
            <a:off x="10578580" y="4533330"/>
            <a:ext cx="1550440" cy="2324670"/>
          </a:xfrm>
          <a:prstGeom prst="wedgeRoundRectCallout">
            <a:avLst>
              <a:gd name="adj1" fmla="val -93378"/>
              <a:gd name="adj2" fmla="val -5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The </a:t>
            </a: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1, we </a:t>
            </a:r>
            <a:r>
              <a:rPr lang="hu-HU" dirty="0" err="1" smtClean="0"/>
              <a:t>supplement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2</a:t>
            </a:r>
            <a:r>
              <a:rPr lang="hu-HU" baseline="30000" dirty="0" smtClean="0"/>
              <a:t>4-1  </a:t>
            </a:r>
            <a:r>
              <a:rPr lang="hu-HU" dirty="0" smtClean="0"/>
              <a:t>=2</a:t>
            </a:r>
            <a:r>
              <a:rPr lang="hu-HU" baseline="30000" dirty="0" smtClean="0"/>
              <a:t>3</a:t>
            </a:r>
            <a:r>
              <a:rPr lang="hu-HU" dirty="0" smtClean="0"/>
              <a:t> </a:t>
            </a:r>
            <a:r>
              <a:rPr lang="hu-HU" dirty="0" err="1" smtClean="0"/>
              <a:t>paths</a:t>
            </a:r>
            <a:endParaRPr lang="hu-HU" baseline="30000" dirty="0"/>
          </a:p>
        </p:txBody>
      </p:sp>
      <p:sp>
        <p:nvSpPr>
          <p:cNvPr id="17" name="Ív 16"/>
          <p:cNvSpPr/>
          <p:nvPr/>
        </p:nvSpPr>
        <p:spPr>
          <a:xfrm>
            <a:off x="7973903" y="4766750"/>
            <a:ext cx="2229640" cy="1960847"/>
          </a:xfrm>
          <a:prstGeom prst="arc">
            <a:avLst>
              <a:gd name="adj1" fmla="val 16200000"/>
              <a:gd name="adj2" fmla="val 15758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768240" y="1257480"/>
              <a:ext cx="9753840" cy="472608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120" y="1249200"/>
                <a:ext cx="976896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15" y="57825"/>
            <a:ext cx="8455885" cy="12375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98" y="1295420"/>
            <a:ext cx="5859102" cy="568379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3116" y="1968903"/>
            <a:ext cx="54755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extended code tree will have </a:t>
            </a:r>
            <a:endParaRPr kumimoji="0" lang="en-US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u-HU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Ív 10"/>
          <p:cNvSpPr/>
          <p:nvPr/>
        </p:nvSpPr>
        <p:spPr>
          <a:xfrm>
            <a:off x="9419771" y="3744686"/>
            <a:ext cx="1306286" cy="928914"/>
          </a:xfrm>
          <a:prstGeom prst="arc">
            <a:avLst>
              <a:gd name="adj1" fmla="val 16200000"/>
              <a:gd name="adj2" fmla="val 15758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Ív 16"/>
          <p:cNvSpPr/>
          <p:nvPr/>
        </p:nvSpPr>
        <p:spPr>
          <a:xfrm>
            <a:off x="7973903" y="4766750"/>
            <a:ext cx="2229640" cy="1960847"/>
          </a:xfrm>
          <a:prstGeom prst="arc">
            <a:avLst>
              <a:gd name="adj1" fmla="val 16200000"/>
              <a:gd name="adj2" fmla="val 15758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6" y="2476734"/>
            <a:ext cx="4964405" cy="77149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43116" y="3248231"/>
            <a:ext cx="474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completed paths, so looking on the all paths in a binary tree, where the number of the pats is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</a:t>
            </a:r>
            <a:endParaRPr lang="en-US" baseline="30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46" y="3999986"/>
            <a:ext cx="4321273" cy="67361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23891" y="4586087"/>
            <a:ext cx="482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Dividing the </a:t>
            </a:r>
            <a:r>
              <a:rPr lang="en-US" dirty="0" err="1" smtClean="0"/>
              <a:t>inequal</a:t>
            </a:r>
            <a:r>
              <a:rPr lang="hu-HU" dirty="0" smtClean="0"/>
              <a:t>i</a:t>
            </a:r>
            <a:r>
              <a:rPr lang="en-US" dirty="0" smtClean="0"/>
              <a:t>ty with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</a:t>
            </a:r>
            <a:r>
              <a:rPr lang="en-US" dirty="0" smtClean="0"/>
              <a:t>, we have the </a:t>
            </a:r>
            <a:r>
              <a:rPr lang="en-US" dirty="0" err="1" smtClean="0"/>
              <a:t>Karft</a:t>
            </a:r>
            <a:r>
              <a:rPr lang="en-US" dirty="0" smtClean="0"/>
              <a:t> inequality:</a:t>
            </a:r>
            <a:endParaRPr lang="en-US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91" y="5688291"/>
            <a:ext cx="3512680" cy="646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Szabadkéz 11"/>
              <p14:cNvContentPartPr/>
              <p14:nvPr/>
            </p14:nvContentPartPr>
            <p14:xfrm>
              <a:off x="528840" y="1180800"/>
              <a:ext cx="10315440" cy="5137200"/>
            </p14:xfrm>
          </p:contentPart>
        </mc:Choice>
        <mc:Fallback xmlns="">
          <p:pic>
            <p:nvPicPr>
              <p:cNvPr id="12" name="Szabadkéz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280" y="1172880"/>
                <a:ext cx="10332000" cy="51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8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Theorem</a:t>
            </a:r>
            <a:r>
              <a:rPr lang="hu-HU" dirty="0" smtClean="0"/>
              <a:t> in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ways</a:t>
            </a:r>
            <a:r>
              <a:rPr lang="hu-HU" dirty="0" smtClean="0"/>
              <a:t>: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6514" y="176518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we have a prefix code:</a:t>
            </a:r>
          </a:p>
          <a:p>
            <a:pPr marL="0" indent="0">
              <a:buNone/>
            </a:pPr>
            <a:r>
              <a:rPr lang="en-US" dirty="0" smtClean="0"/>
              <a:t>where we use a </a:t>
            </a:r>
            <a:r>
              <a:rPr lang="en-US" dirty="0" err="1" smtClean="0"/>
              <a:t>chan</a:t>
            </a:r>
            <a:r>
              <a:rPr lang="hu-HU" dirty="0" smtClean="0"/>
              <a:t>n</a:t>
            </a:r>
            <a:r>
              <a:rPr lang="en-US" dirty="0" smtClean="0"/>
              <a:t>el alphabet  with </a:t>
            </a:r>
            <a:r>
              <a:rPr lang="en-US" i="1" dirty="0" smtClean="0"/>
              <a:t>r </a:t>
            </a:r>
            <a:r>
              <a:rPr lang="en-US" dirty="0" smtClean="0"/>
              <a:t>characters (for example, </a:t>
            </a:r>
            <a:r>
              <a:rPr lang="en-US" i="1" dirty="0" smtClean="0"/>
              <a:t>r</a:t>
            </a:r>
            <a:r>
              <a:rPr lang="en-US" dirty="0" smtClean="0"/>
              <a:t>=2, if we use {0,1}), then it holds: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Opposite way: </a:t>
            </a:r>
          </a:p>
          <a:p>
            <a:pPr marL="0" indent="0">
              <a:buNone/>
            </a:pPr>
            <a:r>
              <a:rPr lang="en-US" dirty="0" smtClean="0"/>
              <a:t>If for the set of natural numbers L1, L2, …</a:t>
            </a:r>
            <a:r>
              <a:rPr lang="en-US" dirty="0" err="1" smtClean="0"/>
              <a:t>Ld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>
                <a:sym typeface="Symbol" panose="05050102010706020507" pitchFamily="18" charset="2"/>
              </a:rPr>
              <a:t>2</a:t>
            </a:r>
            <a:r>
              <a:rPr lang="en-US" dirty="0" smtClean="0"/>
              <a:t> holds: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exist a prefix code like presented in the table above.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00" y="1337890"/>
            <a:ext cx="5839029" cy="85459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0" y="3030962"/>
            <a:ext cx="3512680" cy="64688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83187"/>
            <a:ext cx="3512680" cy="646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Szabadkéz 6"/>
              <p14:cNvContentPartPr/>
              <p14:nvPr/>
            </p14:nvContentPartPr>
            <p14:xfrm>
              <a:off x="2562840" y="5933520"/>
              <a:ext cx="2998080" cy="93240"/>
            </p14:xfrm>
          </p:contentPart>
        </mc:Choice>
        <mc:Fallback xmlns="">
          <p:pic>
            <p:nvPicPr>
              <p:cNvPr id="7" name="Szabadkéz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640" y="5924880"/>
                <a:ext cx="301428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McMillan theorem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inequality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holds for all uniquely decodable 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we use a </a:t>
            </a:r>
            <a:r>
              <a:rPr lang="en-US" dirty="0" err="1" smtClean="0"/>
              <a:t>chan</a:t>
            </a:r>
            <a:r>
              <a:rPr lang="hu-HU" dirty="0" smtClean="0"/>
              <a:t>n</a:t>
            </a:r>
            <a:r>
              <a:rPr lang="en-US" dirty="0" smtClean="0"/>
              <a:t>el alphabet  with </a:t>
            </a:r>
            <a:r>
              <a:rPr lang="en-US" i="1" dirty="0" smtClean="0"/>
              <a:t>r </a:t>
            </a:r>
            <a:r>
              <a:rPr lang="en-US" dirty="0" smtClean="0"/>
              <a:t>characters.  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4" y="2488330"/>
            <a:ext cx="3512680" cy="6468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4" y="3801495"/>
            <a:ext cx="5839029" cy="854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Szabadkéz 5"/>
              <p14:cNvContentPartPr/>
              <p14:nvPr/>
            </p14:nvContentPartPr>
            <p14:xfrm>
              <a:off x="1242360" y="2689560"/>
              <a:ext cx="5086080" cy="1144080"/>
            </p14:xfrm>
          </p:contentPart>
        </mc:Choice>
        <mc:Fallback xmlns="">
          <p:pic>
            <p:nvPicPr>
              <p:cNvPr id="6" name="Szabadkéz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760" y="2686320"/>
                <a:ext cx="5092200" cy="11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1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the minimum (average) code </a:t>
            </a:r>
            <a:r>
              <a:rPr lang="en-US" dirty="0" err="1" smtClean="0"/>
              <a:t>lenght</a:t>
            </a:r>
            <a:r>
              <a:rPr lang="en-US" dirty="0" smtClean="0"/>
              <a:t> knowing this inequality?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optimization problem: </a:t>
            </a:r>
          </a:p>
          <a:p>
            <a:r>
              <a:rPr lang="en-US" dirty="0" smtClean="0"/>
              <a:t>Minimize the average code </a:t>
            </a:r>
            <a:r>
              <a:rPr lang="en-US" dirty="0" err="1" smtClean="0"/>
              <a:t>leng</a:t>
            </a:r>
            <a:r>
              <a:rPr lang="hu-HU" dirty="0" smtClean="0"/>
              <a:t>t</a:t>
            </a:r>
            <a:r>
              <a:rPr lang="en-US" dirty="0" smtClean="0"/>
              <a:t>h: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Subject to: </a:t>
            </a:r>
          </a:p>
          <a:p>
            <a:endParaRPr lang="en-US" dirty="0" smtClean="0"/>
          </a:p>
          <a:p>
            <a:r>
              <a:rPr lang="en-US" dirty="0" smtClean="0"/>
              <a:t>Solution: 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06" y="2235201"/>
            <a:ext cx="4173428" cy="61183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57" y="3256615"/>
            <a:ext cx="3512680" cy="64688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942" y="4038440"/>
            <a:ext cx="3823795" cy="91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38200" y="5341257"/>
                <a:ext cx="9423400" cy="160492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if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=2, 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sym typeface="Symbol" panose="05050102010706020507" pitchFamily="18" charset="2"/>
                  </a:rPr>
                  <a:t>.  Considering, that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conclude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that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sz="2400" dirty="0" smtClean="0"/>
                  <a:t>the equality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holds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41257"/>
                <a:ext cx="9423400" cy="1604927"/>
              </a:xfrm>
              <a:prstGeom prst="rect">
                <a:avLst/>
              </a:prstGeom>
              <a:blipFill>
                <a:blip r:embed="rId5"/>
                <a:stretch>
                  <a:fillRect l="-1036" t="-30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826002"/>
              </p:ext>
            </p:extLst>
          </p:nvPr>
        </p:nvGraphicFramePr>
        <p:xfrm>
          <a:off x="6745737" y="3080772"/>
          <a:ext cx="52686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16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Source alphabet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57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Probability</a:t>
                      </a:r>
                      <a:r>
                        <a:rPr lang="hu-HU" noProof="0" dirty="0" smtClean="0"/>
                        <a:t> of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</a:t>
                      </a:r>
                      <a:r>
                        <a:rPr lang="hu-HU" noProof="0" dirty="0" err="1" smtClean="0"/>
                        <a:t>characters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Length</a:t>
                      </a:r>
                      <a:r>
                        <a:rPr lang="hu-HU" noProof="0" dirty="0" smtClean="0"/>
                        <a:t> of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</a:t>
                      </a:r>
                      <a:r>
                        <a:rPr lang="hu-HU" noProof="0" dirty="0" err="1" smtClean="0"/>
                        <a:t>codes</a:t>
                      </a:r>
                      <a:r>
                        <a:rPr lang="hu-HU" noProof="0" dirty="0" smtClean="0"/>
                        <a:t>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Szabadkéz 4"/>
              <p14:cNvContentPartPr/>
              <p14:nvPr/>
            </p14:nvContentPartPr>
            <p14:xfrm>
              <a:off x="776880" y="949320"/>
              <a:ext cx="11140920" cy="543852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200" y="939960"/>
                <a:ext cx="11156040" cy="54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7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925" t="25434" r="4925" b="697"/>
          <a:stretch/>
        </p:blipFill>
        <p:spPr>
          <a:xfrm>
            <a:off x="1541418" y="365125"/>
            <a:ext cx="8487404" cy="2769576"/>
          </a:xfrm>
          <a:prstGeom prst="rect">
            <a:avLst/>
          </a:prstGeom>
        </p:spPr>
      </p:pic>
      <p:pic>
        <p:nvPicPr>
          <p:cNvPr id="5" name="Tartalom hely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9"/>
          <a:stretch/>
        </p:blipFill>
        <p:spPr>
          <a:xfrm>
            <a:off x="1748519" y="3134701"/>
            <a:ext cx="8280303" cy="366302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00739" y="4966213"/>
            <a:ext cx="45197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hu-HU" dirty="0" smtClean="0">
                <a:latin typeface="Arial Unicode MS"/>
              </a:rPr>
              <a:t>The basic idea is: to assign a shorter channel code to the more common source code</a:t>
            </a:r>
            <a:r>
              <a:rPr lang="en-US" altLang="hu-HU" sz="2400" dirty="0" smtClean="0"/>
              <a:t>. </a:t>
            </a:r>
          </a:p>
          <a:p>
            <a:pPr lvl="0"/>
            <a:r>
              <a:rPr lang="en-US" altLang="hu-HU" sz="2400" dirty="0" smtClean="0"/>
              <a:t>The goal is to have „optimal” code</a:t>
            </a:r>
            <a:r>
              <a:rPr lang="hu-HU" altLang="hu-HU" sz="2400" dirty="0" smtClean="0"/>
              <a:t>.</a:t>
            </a:r>
            <a:endParaRPr kumimoji="0" lang="en-US" altLang="hu-H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098971" y="4966213"/>
            <a:ext cx="337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hu-HU" dirty="0" smtClean="0">
                <a:latin typeface="Arial Unicode MS"/>
              </a:rPr>
              <a:t>The </a:t>
            </a:r>
            <a:r>
              <a:rPr lang="hu-HU" altLang="hu-HU" dirty="0" err="1">
                <a:latin typeface="Arial Unicode MS"/>
              </a:rPr>
              <a:t>code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with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the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smallest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average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word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length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length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>
                <a:latin typeface="Arial Unicode MS"/>
              </a:rPr>
              <a:t>is </a:t>
            </a:r>
            <a:r>
              <a:rPr lang="hu-HU" altLang="hu-HU" dirty="0" err="1">
                <a:latin typeface="Arial Unicode MS"/>
              </a:rPr>
              <a:t>called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the</a:t>
            </a:r>
            <a:r>
              <a:rPr lang="hu-HU" altLang="hu-HU" dirty="0">
                <a:latin typeface="Arial Unicode MS"/>
              </a:rPr>
              <a:t> optimum-</a:t>
            </a:r>
            <a:r>
              <a:rPr lang="hu-HU" altLang="hu-HU" dirty="0" err="1">
                <a:latin typeface="Arial Unicode MS"/>
              </a:rPr>
              <a:t>optimal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code</a:t>
            </a:r>
            <a:r>
              <a:rPr lang="hu-HU" altLang="hu-HU" dirty="0" smtClean="0">
                <a:latin typeface="Arial Unicode MS"/>
              </a:rPr>
              <a:t>. </a:t>
            </a:r>
            <a:endParaRPr lang="hu-H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3109320" y="1130040"/>
              <a:ext cx="3742560" cy="51552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400" y="1122480"/>
                <a:ext cx="3755520" cy="51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6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was lower boundary for the code </a:t>
            </a:r>
            <a:r>
              <a:rPr lang="en-US" dirty="0" err="1" smtClean="0"/>
              <a:t>lenght</a:t>
            </a:r>
            <a:r>
              <a:rPr lang="en-US" dirty="0" smtClean="0"/>
              <a:t>, and the upper boundary? </a:t>
            </a:r>
          </a:p>
          <a:p>
            <a:pPr marL="0" indent="0">
              <a:buNone/>
            </a:pPr>
            <a:r>
              <a:rPr lang="en-US" dirty="0" smtClean="0"/>
              <a:t>Theorem</a:t>
            </a:r>
            <a:r>
              <a:rPr lang="hu-HU" dirty="0" smtClean="0"/>
              <a:t> (</a:t>
            </a:r>
            <a:r>
              <a:rPr lang="en-US" dirty="0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proof</a:t>
            </a:r>
            <a:r>
              <a:rPr lang="hu-HU" dirty="0" smtClean="0"/>
              <a:t>)</a:t>
            </a:r>
            <a:r>
              <a:rPr lang="en-US" dirty="0" smtClean="0"/>
              <a:t>:</a:t>
            </a:r>
          </a:p>
          <a:p>
            <a:pPr lvl="0"/>
            <a:r>
              <a:rPr lang="en-US" altLang="hu-HU" dirty="0" smtClean="0">
                <a:latin typeface="Arial Unicode MS"/>
              </a:rPr>
              <a:t>Whatever the P(X) distribution of the source alphabet X we have, if we construct codes from the signals of the </a:t>
            </a:r>
            <a:r>
              <a:rPr lang="en-US" altLang="hu-HU" i="1" dirty="0" smtClean="0">
                <a:latin typeface="Arial Unicode MS"/>
              </a:rPr>
              <a:t>r</a:t>
            </a:r>
            <a:r>
              <a:rPr lang="en-US" altLang="hu-HU" dirty="0" smtClean="0">
                <a:latin typeface="Arial Unicode MS"/>
              </a:rPr>
              <a:t> channel alphabet signs, we can always create a prefix code for which</a:t>
            </a:r>
            <a:r>
              <a:rPr lang="en-US" altLang="hu-HU" dirty="0" smtClean="0"/>
              <a:t> </a:t>
            </a:r>
            <a:endParaRPr lang="en-US" altLang="hu-HU" dirty="0" smtClean="0"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41" y="4818026"/>
            <a:ext cx="2427016" cy="946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Szabadkéz 5"/>
              <p14:cNvContentPartPr/>
              <p14:nvPr/>
            </p14:nvContentPartPr>
            <p14:xfrm>
              <a:off x="5561640" y="3070080"/>
              <a:ext cx="3400200" cy="2167560"/>
            </p14:xfrm>
          </p:contentPart>
        </mc:Choice>
        <mc:Fallback xmlns="">
          <p:pic>
            <p:nvPicPr>
              <p:cNvPr id="6" name="Szabadkéz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5160" y="3067200"/>
                <a:ext cx="341460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1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theorems can be summarized as follows: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known conditions (source alphabet: X={X, …, </a:t>
            </a:r>
            <a:r>
              <a:rPr lang="en-US" dirty="0" err="1" smtClean="0"/>
              <a:t>Xd</a:t>
            </a:r>
            <a:r>
              <a:rPr lang="en-US" dirty="0" smtClean="0"/>
              <a:t>}, with probability distribution P(Xi)=pi, </a:t>
            </a:r>
            <a:r>
              <a:rPr lang="en-US" dirty="0" err="1" smtClean="0"/>
              <a:t>i</a:t>
            </a:r>
            <a:r>
              <a:rPr lang="en-US" dirty="0" smtClean="0"/>
              <a:t>=1,…d, with the entropy H(X), channel alphabet of </a:t>
            </a:r>
            <a:r>
              <a:rPr lang="en-US" i="1" dirty="0" smtClean="0"/>
              <a:t>r</a:t>
            </a:r>
            <a:r>
              <a:rPr lang="en-US" dirty="0" smtClean="0"/>
              <a:t> characters, and code lengths L1, …</a:t>
            </a:r>
            <a:r>
              <a:rPr lang="en-US" dirty="0" err="1" smtClean="0"/>
              <a:t>Ld</a:t>
            </a:r>
            <a:r>
              <a:rPr lang="en-US" dirty="0" smtClean="0"/>
              <a:t>), </a:t>
            </a:r>
          </a:p>
          <a:p>
            <a:r>
              <a:rPr lang="hu-HU" dirty="0"/>
              <a:t>f</a:t>
            </a:r>
            <a:r>
              <a:rPr lang="en-US" dirty="0" smtClean="0"/>
              <a:t>or the arbitrarily constructed, </a:t>
            </a:r>
            <a:r>
              <a:rPr lang="en-US" u="sng" dirty="0" smtClean="0"/>
              <a:t>uniquely decodable code </a:t>
            </a:r>
            <a:r>
              <a:rPr lang="en-US" dirty="0" smtClean="0"/>
              <a:t>we have average code </a:t>
            </a:r>
            <a:r>
              <a:rPr lang="en-US" dirty="0" err="1" smtClean="0"/>
              <a:t>leng</a:t>
            </a:r>
            <a:r>
              <a:rPr lang="hu-HU" dirty="0" smtClean="0"/>
              <a:t>t</a:t>
            </a:r>
            <a:r>
              <a:rPr lang="en-US" dirty="0" smtClean="0"/>
              <a:t>h: 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en-US" dirty="0" smtClean="0"/>
              <a:t>and it is possible to </a:t>
            </a:r>
            <a:r>
              <a:rPr lang="en-US" u="sng" dirty="0" smtClean="0"/>
              <a:t>construct prefix code </a:t>
            </a:r>
            <a:r>
              <a:rPr lang="en-US" dirty="0" smtClean="0"/>
              <a:t>where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It is the </a:t>
            </a:r>
            <a:r>
              <a:rPr lang="en-US" dirty="0" err="1" smtClean="0"/>
              <a:t>Shanon</a:t>
            </a:r>
            <a:r>
              <a:rPr lang="en-US" dirty="0" smtClean="0"/>
              <a:t> channel theorem for noiseless channels</a:t>
            </a:r>
            <a:r>
              <a:rPr lang="hu-HU" dirty="0" smtClean="0"/>
              <a:t>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52" y="3099864"/>
            <a:ext cx="2047356" cy="8376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56" y="4675680"/>
            <a:ext cx="2682147" cy="7631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Szabadkéz 5"/>
              <p14:cNvContentPartPr/>
              <p14:nvPr/>
            </p14:nvContentPartPr>
            <p14:xfrm>
              <a:off x="4604400" y="4786920"/>
              <a:ext cx="874080" cy="537840"/>
            </p14:xfrm>
          </p:contentPart>
        </mc:Choice>
        <mc:Fallback xmlns="">
          <p:pic>
            <p:nvPicPr>
              <p:cNvPr id="6" name="Szabadkéz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640" y="4779000"/>
                <a:ext cx="888120" cy="5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the coding procedure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4481" y="1875354"/>
            <a:ext cx="100327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efficiency of the code K of the source alphabet X with entropy H 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using </a:t>
            </a:r>
            <a:r>
              <a:rPr lang="en-US" altLang="hu-HU" sz="2400" dirty="0" smtClean="0">
                <a:latin typeface="Arial Unicode MS"/>
              </a:rPr>
              <a:t>channel </a:t>
            </a:r>
            <a:r>
              <a:rPr kumimoji="0" lang="en-US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 set of </a:t>
            </a:r>
            <a:r>
              <a:rPr kumimoji="0" lang="en-US" altLang="hu-H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</a:t>
            </a:r>
            <a:r>
              <a:rPr kumimoji="0" lang="en-US" altLang="hu-HU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elements, </a:t>
            </a:r>
            <a:r>
              <a:rPr kumimoji="0" lang="en-US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proportion: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u-HU" sz="2400" dirty="0" smtClean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u-HU" sz="2400" dirty="0" smtClean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u-HU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400" dirty="0">
                <a:latin typeface="Arial" panose="020B0604020202020204" pitchFamily="34" charset="0"/>
              </a:rPr>
              <a:t>i</a:t>
            </a:r>
            <a:r>
              <a:rPr kumimoji="0" lang="en-US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the efficiency of the coding  procedure. 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57" y="3137999"/>
            <a:ext cx="2684845" cy="1050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6901920" y="3035880"/>
              <a:ext cx="2701440" cy="21121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6520" y="3027600"/>
                <a:ext cx="2714760" cy="21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7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code tree types and the code length - statistical based coding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4746" y="1906605"/>
            <a:ext cx="1147461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Shannon</a:t>
            </a:r>
            <a:r>
              <a:rPr lang="hu-HU" altLang="hu-HU" sz="2000" dirty="0" err="1" smtClean="0">
                <a:latin typeface="Arial Unicode MS"/>
              </a:rPr>
              <a:t>-Fano</a:t>
            </a:r>
            <a:r>
              <a:rPr lang="hu-HU" altLang="hu-HU" sz="2000" dirty="0" smtClean="0">
                <a:latin typeface="Arial Unicode MS"/>
              </a:rPr>
              <a:t> </a:t>
            </a:r>
            <a:r>
              <a:rPr lang="hu-HU" altLang="hu-HU" sz="2000" dirty="0" err="1" smtClean="0">
                <a:latin typeface="Arial Unicode MS"/>
              </a:rPr>
              <a:t>codes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Determining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occurrence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Arrange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descending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[0, 1]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Divide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two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there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more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just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boundary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 is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considered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belong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right-hand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651164" y="6248400"/>
            <a:ext cx="1011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Laufer</a:t>
            </a:r>
            <a:r>
              <a:rPr lang="hu-HU" dirty="0" smtClean="0"/>
              <a:t> Edit: Informatika alapjai jegyzet</a:t>
            </a:r>
            <a:endParaRPr lang="hu-H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/>
              <p14:cNvContentPartPr/>
              <p14:nvPr/>
            </p14:nvContentPartPr>
            <p14:xfrm>
              <a:off x="210960" y="1382040"/>
              <a:ext cx="10180080" cy="26838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1375920"/>
                <a:ext cx="1019304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4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Shannon-Fano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305488" cy="2037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11" y="1690688"/>
            <a:ext cx="1305488" cy="1836938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2341418" y="2507673"/>
            <a:ext cx="1108364" cy="346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27" y="2217285"/>
            <a:ext cx="3880200" cy="836625"/>
          </a:xfrm>
          <a:prstGeom prst="rect">
            <a:avLst/>
          </a:prstGeom>
        </p:spPr>
      </p:pic>
      <p:sp>
        <p:nvSpPr>
          <p:cNvPr id="8" name="Jobbra nyíl 7"/>
          <p:cNvSpPr/>
          <p:nvPr/>
        </p:nvSpPr>
        <p:spPr>
          <a:xfrm>
            <a:off x="5330863" y="2435974"/>
            <a:ext cx="1108364" cy="45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427" y="4107217"/>
            <a:ext cx="4242835" cy="2082469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 rot="10800000">
            <a:off x="7126893" y="4771995"/>
            <a:ext cx="452019" cy="346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659" y="4152686"/>
            <a:ext cx="3916463" cy="2037000"/>
          </a:xfrm>
          <a:prstGeom prst="rect">
            <a:avLst/>
          </a:prstGeom>
        </p:spPr>
      </p:pic>
      <p:sp>
        <p:nvSpPr>
          <p:cNvPr id="14" name="Jobbra nyíl 13"/>
          <p:cNvSpPr/>
          <p:nvPr/>
        </p:nvSpPr>
        <p:spPr>
          <a:xfrm rot="5400000">
            <a:off x="9144917" y="3259138"/>
            <a:ext cx="452019" cy="346363"/>
          </a:xfrm>
          <a:prstGeom prst="rightArrow">
            <a:avLst>
              <a:gd name="adj1" fmla="val 58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Jobbra nyíl 14"/>
          <p:cNvSpPr/>
          <p:nvPr/>
        </p:nvSpPr>
        <p:spPr>
          <a:xfrm rot="10800000">
            <a:off x="2435774" y="4771995"/>
            <a:ext cx="451155" cy="32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38" y="4138112"/>
            <a:ext cx="1196697" cy="1818750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734291" y="6189686"/>
            <a:ext cx="83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Calculate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H(X), </a:t>
            </a:r>
            <a:r>
              <a:rPr lang="hu-HU" dirty="0" err="1" smtClean="0"/>
              <a:t>average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18" name="Jobb oldali kapcsos zárójel 17"/>
          <p:cNvSpPr/>
          <p:nvPr/>
        </p:nvSpPr>
        <p:spPr>
          <a:xfrm rot="16200000">
            <a:off x="10655356" y="1924151"/>
            <a:ext cx="338227" cy="185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Jobb oldali kapcsos zárójel 18"/>
          <p:cNvSpPr/>
          <p:nvPr/>
        </p:nvSpPr>
        <p:spPr>
          <a:xfrm rot="16200000">
            <a:off x="10456311" y="1353096"/>
            <a:ext cx="340651" cy="486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Jobb oldali kapcsos zárójel 20"/>
          <p:cNvSpPr/>
          <p:nvPr/>
        </p:nvSpPr>
        <p:spPr>
          <a:xfrm rot="16200000">
            <a:off x="10261335" y="770186"/>
            <a:ext cx="340651" cy="97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Jobb oldali kapcsos zárójel 21"/>
          <p:cNvSpPr/>
          <p:nvPr/>
        </p:nvSpPr>
        <p:spPr>
          <a:xfrm rot="16200000">
            <a:off x="9904559" y="25115"/>
            <a:ext cx="340651" cy="168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Jobb oldali kapcsos zárójel 22"/>
          <p:cNvSpPr/>
          <p:nvPr/>
        </p:nvSpPr>
        <p:spPr>
          <a:xfrm rot="16200000">
            <a:off x="9145789" y="-1094059"/>
            <a:ext cx="340651" cy="3202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Szabadkéz 2"/>
              <p14:cNvContentPartPr/>
              <p14:nvPr/>
            </p14:nvContentPartPr>
            <p14:xfrm>
              <a:off x="613080" y="186120"/>
              <a:ext cx="10885680" cy="60379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360" y="177840"/>
                <a:ext cx="10903680" cy="60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Szabadkéz 10"/>
              <p14:cNvContentPartPr/>
              <p14:nvPr/>
            </p14:nvContentPartPr>
            <p14:xfrm>
              <a:off x="1164960" y="4152960"/>
              <a:ext cx="427320" cy="1722600"/>
            </p14:xfrm>
          </p:contentPart>
        </mc:Choice>
        <mc:Fallback xmlns="">
          <p:pic>
            <p:nvPicPr>
              <p:cNvPr id="11" name="Szabadkéz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8840" y="4148280"/>
                <a:ext cx="440640" cy="17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3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8474" y="0"/>
            <a:ext cx="10515600" cy="1325563"/>
          </a:xfrm>
        </p:spPr>
        <p:txBody>
          <a:bodyPr/>
          <a:lstStyle/>
          <a:p>
            <a:r>
              <a:rPr lang="hu-HU" dirty="0" smtClean="0"/>
              <a:t>Gilbert-More </a:t>
            </a:r>
            <a:r>
              <a:rPr lang="hu-HU" dirty="0" err="1" smtClean="0"/>
              <a:t>code</a:t>
            </a:r>
            <a:endParaRPr lang="hu-HU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337081"/>
            <a:ext cx="116525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Determining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occurrence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[0, 1]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Divide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two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there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more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just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boundary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 is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considered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belong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right-hand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generation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5.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marks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branches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6. Read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codewords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point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letter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0" y="4210921"/>
            <a:ext cx="1450542" cy="190968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509" y="3796808"/>
            <a:ext cx="4242835" cy="2755406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2797782" y="4757056"/>
            <a:ext cx="1177636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8605344" y="4957947"/>
            <a:ext cx="85731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074" y="4443873"/>
            <a:ext cx="1160433" cy="1855125"/>
          </a:xfrm>
          <a:prstGeom prst="rect">
            <a:avLst/>
          </a:prstGeom>
        </p:spPr>
      </p:pic>
      <p:sp>
        <p:nvSpPr>
          <p:cNvPr id="4" name="Lekerekített téglalapbuborék 3"/>
          <p:cNvSpPr/>
          <p:nvPr/>
        </p:nvSpPr>
        <p:spPr>
          <a:xfrm>
            <a:off x="8001000" y="2971801"/>
            <a:ext cx="1461655" cy="804744"/>
          </a:xfrm>
          <a:prstGeom prst="wedgeRoundRectCallout">
            <a:avLst>
              <a:gd name="adj1" fmla="val -49180"/>
              <a:gd name="adj2" fmla="val 114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0,05</a:t>
            </a:r>
            <a:endParaRPr lang="hu-HU" dirty="0"/>
          </a:p>
        </p:txBody>
      </p:sp>
      <p:sp>
        <p:nvSpPr>
          <p:cNvPr id="5" name="Lekerekített téglalapbuborék 4"/>
          <p:cNvSpPr/>
          <p:nvPr/>
        </p:nvSpPr>
        <p:spPr>
          <a:xfrm>
            <a:off x="7443787" y="2256248"/>
            <a:ext cx="914400" cy="612648"/>
          </a:xfrm>
          <a:prstGeom prst="wedgeRoundRectCallout">
            <a:avLst>
              <a:gd name="adj1" fmla="val -66146"/>
              <a:gd name="adj2" fmla="val 274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0,25</a:t>
            </a:r>
            <a:endParaRPr lang="hu-HU" dirty="0"/>
          </a:p>
        </p:txBody>
      </p:sp>
      <p:sp>
        <p:nvSpPr>
          <p:cNvPr id="12" name="Lekerekített téglalapbuborék 11"/>
          <p:cNvSpPr/>
          <p:nvPr/>
        </p:nvSpPr>
        <p:spPr>
          <a:xfrm>
            <a:off x="6215063" y="2761525"/>
            <a:ext cx="914400" cy="612648"/>
          </a:xfrm>
          <a:prstGeom prst="wedgeRoundRectCallout">
            <a:avLst>
              <a:gd name="adj1" fmla="val 7292"/>
              <a:gd name="adj2" fmla="val 2000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0,4</a:t>
            </a:r>
            <a:endParaRPr lang="hu-HU" dirty="0"/>
          </a:p>
        </p:txBody>
      </p:sp>
      <p:sp>
        <p:nvSpPr>
          <p:cNvPr id="13" name="Lekerekített téglalapbuborék 12"/>
          <p:cNvSpPr/>
          <p:nvPr/>
        </p:nvSpPr>
        <p:spPr>
          <a:xfrm>
            <a:off x="1871663" y="6120609"/>
            <a:ext cx="2600325" cy="612648"/>
          </a:xfrm>
          <a:prstGeom prst="wedgeRoundRectCallout">
            <a:avLst>
              <a:gd name="adj1" fmla="val 70110"/>
              <a:gd name="adj2" fmla="val -331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0,9=0,05+0,2+0,15+0,5</a:t>
            </a:r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3222122" y="3859017"/>
            <a:ext cx="753296" cy="340385"/>
          </a:xfrm>
          <a:prstGeom prst="wedgeRoundRectCallout">
            <a:avLst>
              <a:gd name="adj1" fmla="val 134693"/>
              <a:gd name="adj2" fmla="val 107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</a:p>
        </p:txBody>
      </p:sp>
      <p:sp>
        <p:nvSpPr>
          <p:cNvPr id="15" name="Folyamatábra: Bekötés 14"/>
          <p:cNvSpPr/>
          <p:nvPr/>
        </p:nvSpPr>
        <p:spPr>
          <a:xfrm flipH="1">
            <a:off x="6412231" y="4357688"/>
            <a:ext cx="45719" cy="861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Folyamatábra: Bekötés 16"/>
          <p:cNvSpPr/>
          <p:nvPr/>
        </p:nvSpPr>
        <p:spPr>
          <a:xfrm>
            <a:off x="7215187" y="4275717"/>
            <a:ext cx="157162" cy="19326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Folyamatábra: Bekötés 17"/>
          <p:cNvSpPr/>
          <p:nvPr/>
        </p:nvSpPr>
        <p:spPr>
          <a:xfrm flipV="1">
            <a:off x="5487434" y="4316702"/>
            <a:ext cx="45719" cy="16815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Folyamatábra: Bekötés 18"/>
          <p:cNvSpPr/>
          <p:nvPr/>
        </p:nvSpPr>
        <p:spPr>
          <a:xfrm>
            <a:off x="7680859" y="4261054"/>
            <a:ext cx="157162" cy="19326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/>
          <p:cNvCxnSpPr/>
          <p:nvPr/>
        </p:nvCxnSpPr>
        <p:spPr>
          <a:xfrm flipH="1">
            <a:off x="6827630" y="4957947"/>
            <a:ext cx="466138" cy="4134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/>
          <p:cNvSpPr/>
          <p:nvPr/>
        </p:nvSpPr>
        <p:spPr>
          <a:xfrm>
            <a:off x="5069407" y="5371436"/>
            <a:ext cx="756868" cy="74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Egyenes összekötő nyíllal 24"/>
          <p:cNvCxnSpPr/>
          <p:nvPr/>
        </p:nvCxnSpPr>
        <p:spPr>
          <a:xfrm>
            <a:off x="6827630" y="4357688"/>
            <a:ext cx="0" cy="9261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>
            <a:off x="7293768" y="4357688"/>
            <a:ext cx="150019" cy="13858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8001000" y="4443873"/>
            <a:ext cx="0" cy="129970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yamatábra: Bekötés 30"/>
          <p:cNvSpPr/>
          <p:nvPr/>
        </p:nvSpPr>
        <p:spPr>
          <a:xfrm flipH="1">
            <a:off x="5069407" y="4357688"/>
            <a:ext cx="180954" cy="4571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nyíllal 31"/>
          <p:cNvCxnSpPr/>
          <p:nvPr/>
        </p:nvCxnSpPr>
        <p:spPr>
          <a:xfrm flipH="1">
            <a:off x="4943475" y="4357688"/>
            <a:ext cx="106882" cy="176292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>
            <a:off x="4810125" y="4999296"/>
            <a:ext cx="0" cy="129970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kerekített téglalapbuborék 34"/>
          <p:cNvSpPr/>
          <p:nvPr/>
        </p:nvSpPr>
        <p:spPr>
          <a:xfrm>
            <a:off x="5487433" y="3879450"/>
            <a:ext cx="738695" cy="381604"/>
          </a:xfrm>
          <a:prstGeom prst="wedgeRoundRectCallout">
            <a:avLst>
              <a:gd name="adj1" fmla="val -50349"/>
              <a:gd name="adj2" fmla="val 7373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0,75</a:t>
            </a:r>
            <a:endParaRPr lang="hu-HU" dirty="0"/>
          </a:p>
        </p:txBody>
      </p:sp>
      <p:sp>
        <p:nvSpPr>
          <p:cNvPr id="37" name="Lekerekített téglalapbuborék 36"/>
          <p:cNvSpPr/>
          <p:nvPr/>
        </p:nvSpPr>
        <p:spPr>
          <a:xfrm>
            <a:off x="5159884" y="3059662"/>
            <a:ext cx="926591" cy="381604"/>
          </a:xfrm>
          <a:prstGeom prst="wedgeRoundRectCallout">
            <a:avLst>
              <a:gd name="adj1" fmla="val -46481"/>
              <a:gd name="adj2" fmla="val 26093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0,875</a:t>
            </a:r>
            <a:endParaRPr lang="hu-HU" dirty="0"/>
          </a:p>
        </p:txBody>
      </p:sp>
      <p:sp>
        <p:nvSpPr>
          <p:cNvPr id="38" name="Téglalap 37"/>
          <p:cNvSpPr/>
          <p:nvPr/>
        </p:nvSpPr>
        <p:spPr>
          <a:xfrm>
            <a:off x="10617983" y="4856269"/>
            <a:ext cx="932182" cy="413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0001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1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162" y="614803"/>
            <a:ext cx="45288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What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characterizes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optimal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8" y="249242"/>
            <a:ext cx="6206836" cy="1378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304800" y="1856509"/>
                <a:ext cx="895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hu-HU" dirty="0" smtClean="0"/>
                  <a:t>If  P1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2≤…≤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𝑃𝑑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hu-HU" b="0" dirty="0" smtClean="0">
                    <a:ea typeface="Cambria Math" panose="02040503050406030204" pitchFamily="18" charset="0"/>
                  </a:rPr>
                  <a:t>hen  L1 </a:t>
                </a:r>
                <a:r>
                  <a:rPr lang="hu-HU" b="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 L2 </a:t>
                </a:r>
                <a:r>
                  <a:rPr lang="hu-HU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 …   Ld. </a:t>
                </a:r>
                <a:endParaRPr lang="hu-HU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56509"/>
                <a:ext cx="8950037" cy="369332"/>
              </a:xfrm>
              <a:prstGeom prst="rect">
                <a:avLst/>
              </a:prstGeom>
              <a:blipFill>
                <a:blip r:embed="rId3"/>
                <a:stretch>
                  <a:fillRect l="-545" t="-13333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églalap 10"/>
          <p:cNvSpPr/>
          <p:nvPr/>
        </p:nvSpPr>
        <p:spPr>
          <a:xfrm>
            <a:off x="436418" y="2251673"/>
            <a:ext cx="11187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 smtClean="0">
                <a:latin typeface="Arial Unicode MS"/>
              </a:rPr>
              <a:t>2. The </a:t>
            </a:r>
            <a:r>
              <a:rPr lang="hu-HU" altLang="hu-HU" dirty="0" err="1">
                <a:latin typeface="Arial Unicode MS"/>
              </a:rPr>
              <a:t>code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should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form</a:t>
            </a:r>
            <a:r>
              <a:rPr lang="hu-HU" altLang="hu-HU" dirty="0">
                <a:latin typeface="Arial Unicode MS"/>
              </a:rPr>
              <a:t> a </a:t>
            </a:r>
            <a:r>
              <a:rPr lang="hu-HU" altLang="hu-HU" dirty="0" err="1">
                <a:latin typeface="Arial Unicode MS"/>
              </a:rPr>
              <a:t>complete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code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tree</a:t>
            </a:r>
            <a:r>
              <a:rPr lang="hu-HU" altLang="hu-HU" dirty="0">
                <a:latin typeface="Arial Unicode MS"/>
              </a:rPr>
              <a:t>, </a:t>
            </a:r>
            <a:r>
              <a:rPr lang="hu-HU" altLang="hu-HU" dirty="0" err="1">
                <a:latin typeface="Arial Unicode MS"/>
              </a:rPr>
              <a:t>ie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exactly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i="1" dirty="0">
                <a:latin typeface="Arial Unicode MS"/>
              </a:rPr>
              <a:t>r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edge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should</a:t>
            </a:r>
            <a:r>
              <a:rPr lang="hu-HU" altLang="hu-HU" dirty="0">
                <a:latin typeface="Arial Unicode MS"/>
              </a:rPr>
              <a:t> start </a:t>
            </a:r>
            <a:r>
              <a:rPr lang="hu-HU" altLang="hu-HU" dirty="0" err="1">
                <a:latin typeface="Arial Unicode MS"/>
              </a:rPr>
              <a:t>from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each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node</a:t>
            </a:r>
            <a:r>
              <a:rPr lang="hu-HU" altLang="hu-HU" dirty="0">
                <a:latin typeface="Arial Unicode MS"/>
              </a:rPr>
              <a:t> </a:t>
            </a:r>
            <a:r>
              <a:rPr lang="hu-HU" altLang="hu-HU" dirty="0" smtClean="0">
                <a:latin typeface="Arial Unicode MS"/>
              </a:rPr>
              <a:t>(</a:t>
            </a:r>
            <a:r>
              <a:rPr lang="hu-HU" altLang="hu-HU" dirty="0" err="1" smtClean="0">
                <a:latin typeface="Arial Unicode MS"/>
              </a:rPr>
              <a:t>example</a:t>
            </a:r>
            <a:r>
              <a:rPr lang="hu-HU" altLang="hu-HU" dirty="0" smtClean="0">
                <a:latin typeface="Arial Unicode MS"/>
              </a:rPr>
              <a:t>, r=2). The </a:t>
            </a:r>
            <a:r>
              <a:rPr lang="hu-HU" altLang="hu-HU" dirty="0" err="1" smtClean="0">
                <a:latin typeface="Arial Unicode MS"/>
              </a:rPr>
              <a:t>entire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code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tree</a:t>
            </a:r>
            <a:r>
              <a:rPr lang="hu-HU" altLang="hu-HU" dirty="0" smtClean="0">
                <a:latin typeface="Arial Unicode MS"/>
              </a:rPr>
              <a:t> is </a:t>
            </a:r>
            <a:r>
              <a:rPr lang="hu-HU" altLang="hu-HU" dirty="0" err="1" smtClean="0">
                <a:latin typeface="Arial Unicode MS"/>
              </a:rPr>
              <a:t>balanced</a:t>
            </a:r>
            <a:r>
              <a:rPr lang="hu-HU" altLang="hu-HU" dirty="0" smtClean="0">
                <a:latin typeface="Arial Unicode MS"/>
              </a:rPr>
              <a:t>, </a:t>
            </a:r>
            <a:r>
              <a:rPr lang="hu-HU" altLang="hu-HU" dirty="0" err="1" smtClean="0">
                <a:latin typeface="Arial Unicode MS"/>
              </a:rPr>
              <a:t>resulting</a:t>
            </a:r>
            <a:r>
              <a:rPr lang="hu-HU" altLang="hu-HU" dirty="0" smtClean="0">
                <a:latin typeface="Arial Unicode MS"/>
              </a:rPr>
              <a:t> in a </a:t>
            </a:r>
            <a:r>
              <a:rPr lang="hu-HU" altLang="hu-HU" dirty="0" err="1" smtClean="0">
                <a:latin typeface="Arial Unicode MS"/>
              </a:rPr>
              <a:t>shorter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code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length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by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keeping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the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code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tree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depth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>
                <a:latin typeface="Arial Unicode MS"/>
              </a:rPr>
              <a:t>to</a:t>
            </a:r>
            <a:r>
              <a:rPr lang="hu-HU" altLang="hu-HU" dirty="0">
                <a:latin typeface="Arial Unicode MS"/>
              </a:rPr>
              <a:t> a minimum.</a:t>
            </a:r>
            <a:endParaRPr lang="hu-HU" altLang="hu-H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dirty="0">
              <a:latin typeface="Arial" panose="020B0604020202020204" pitchFamily="34" charset="0"/>
            </a:endParaRPr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1033" y="3121716"/>
            <a:ext cx="2431476" cy="1882491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038" y="3240200"/>
            <a:ext cx="2046102" cy="1975809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78775" y="5208578"/>
            <a:ext cx="11273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optimal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then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two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least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probable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elements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Huffman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Szabadkéz 1"/>
              <p14:cNvContentPartPr/>
              <p14:nvPr/>
            </p14:nvContentPartPr>
            <p14:xfrm>
              <a:off x="112680" y="1903680"/>
              <a:ext cx="9416160" cy="3794400"/>
            </p14:xfrm>
          </p:contentPart>
        </mc:Choice>
        <mc:Fallback xmlns="">
          <p:pic>
            <p:nvPicPr>
              <p:cNvPr id="2" name="Szabadkéz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680" y="1895040"/>
                <a:ext cx="9434880" cy="38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5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 construction based on the frequency of the characters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https://people.ok.ubc.ca/ylucet/DS/Huffman.html</a:t>
            </a:r>
            <a:endParaRPr lang="hu-HU" dirty="0" smtClean="0"/>
          </a:p>
          <a:p>
            <a:r>
              <a:rPr lang="hu-HU" dirty="0" smtClean="0"/>
              <a:t>„T</a:t>
            </a:r>
            <a:r>
              <a:rPr lang="en-US" dirty="0" err="1" smtClean="0"/>
              <a:t>oday</a:t>
            </a:r>
            <a:r>
              <a:rPr lang="en-US" dirty="0" smtClean="0"/>
              <a:t> </a:t>
            </a:r>
            <a:r>
              <a:rPr lang="en-US" dirty="0"/>
              <a:t>is March day </a:t>
            </a:r>
            <a:r>
              <a:rPr lang="en-US" dirty="0" smtClean="0"/>
              <a:t>a</a:t>
            </a:r>
            <a:r>
              <a:rPr lang="hu-HU" dirty="0" smtClean="0"/>
              <a:t>n</a:t>
            </a:r>
            <a:r>
              <a:rPr lang="en-US" dirty="0" smtClean="0"/>
              <a:t>d </a:t>
            </a:r>
            <a:r>
              <a:rPr lang="en-US" dirty="0"/>
              <a:t>nice </a:t>
            </a:r>
            <a:r>
              <a:rPr lang="en-US" dirty="0" smtClean="0"/>
              <a:t>weather</a:t>
            </a:r>
            <a:r>
              <a:rPr lang="hu-HU" dirty="0" smtClean="0"/>
              <a:t>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0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Home </a:t>
            </a:r>
            <a:r>
              <a:rPr lang="hu-HU" dirty="0" err="1" smtClean="0"/>
              <a:t>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 </a:t>
            </a:r>
            <a:r>
              <a:rPr lang="hu-HU" dirty="0" err="1" smtClean="0"/>
              <a:t>Extend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construction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 </a:t>
            </a:r>
            <a:r>
              <a:rPr lang="hu-HU" dirty="0" err="1" smtClean="0"/>
              <a:t>frequency</a:t>
            </a:r>
            <a:r>
              <a:rPr lang="hu-HU" dirty="0" smtClean="0"/>
              <a:t>!</a:t>
            </a:r>
          </a:p>
          <a:p>
            <a:r>
              <a:rPr lang="hu-HU" dirty="0" smtClean="0"/>
              <a:t>2. </a:t>
            </a:r>
            <a:r>
              <a:rPr lang="hu-HU" dirty="0" err="1" smtClean="0"/>
              <a:t>Construct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Shanon-Fano</a:t>
            </a:r>
            <a:r>
              <a:rPr lang="hu-HU" dirty="0" smtClean="0"/>
              <a:t> and Gilbert –More </a:t>
            </a:r>
            <a:r>
              <a:rPr lang="hu-HU" dirty="0" err="1" smtClean="0"/>
              <a:t>code</a:t>
            </a:r>
            <a:r>
              <a:rPr lang="hu-HU" dirty="0" smtClean="0"/>
              <a:t>!</a:t>
            </a:r>
          </a:p>
          <a:p>
            <a:r>
              <a:rPr lang="hu-HU" dirty="0" smtClean="0"/>
              <a:t>3. </a:t>
            </a:r>
            <a:r>
              <a:rPr lang="hu-HU" dirty="0" err="1" smtClean="0"/>
              <a:t>Compare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lengths</a:t>
            </a:r>
            <a:r>
              <a:rPr lang="hu-HU" dirty="0" smtClean="0"/>
              <a:t>!</a:t>
            </a:r>
          </a:p>
          <a:p>
            <a:r>
              <a:rPr lang="hu-HU" dirty="0" smtClean="0"/>
              <a:t>4. </a:t>
            </a:r>
            <a:r>
              <a:rPr lang="hu-HU" dirty="0" err="1" smtClean="0"/>
              <a:t>Controll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boundaries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average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lengths</a:t>
            </a:r>
            <a:r>
              <a:rPr lang="hu-HU" dirty="0" smtClean="0"/>
              <a:t>! (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H(X) of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!)</a:t>
            </a:r>
            <a:endParaRPr lang="hu-H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Szabadkéz 3"/>
              <p14:cNvContentPartPr/>
              <p14:nvPr/>
            </p14:nvContentPartPr>
            <p14:xfrm>
              <a:off x="6185160" y="4633920"/>
              <a:ext cx="4294080" cy="1953360"/>
            </p14:xfrm>
          </p:contentPart>
        </mc:Choice>
        <mc:Fallback xmlns="">
          <p:pic>
            <p:nvPicPr>
              <p:cNvPr id="4" name="Szabadké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520" y="4625640"/>
                <a:ext cx="4313520" cy="19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0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Information-entropy-code</a:t>
            </a:r>
            <a:r>
              <a:rPr lang="hu-HU" dirty="0" smtClean="0"/>
              <a:t> </a:t>
            </a:r>
            <a:r>
              <a:rPr lang="hu-HU" dirty="0" err="1" smtClean="0"/>
              <a:t>lenght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altLang="hu-HU" dirty="0" smtClean="0">
                <a:latin typeface="Arial Unicode MS"/>
              </a:rPr>
              <a:t>The more </a:t>
            </a:r>
            <a:r>
              <a:rPr lang="hu-HU" altLang="hu-HU" dirty="0" err="1" smtClean="0">
                <a:latin typeface="Arial Unicode MS"/>
              </a:rPr>
              <a:t>often</a:t>
            </a:r>
            <a:r>
              <a:rPr lang="hu-HU" altLang="hu-HU" dirty="0" smtClean="0">
                <a:latin typeface="Arial Unicode MS"/>
              </a:rPr>
              <a:t> a </a:t>
            </a:r>
            <a:r>
              <a:rPr lang="hu-HU" altLang="hu-HU" dirty="0" err="1" smtClean="0">
                <a:latin typeface="Arial Unicode MS"/>
              </a:rPr>
              <a:t>letter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occurs</a:t>
            </a:r>
            <a:r>
              <a:rPr lang="hu-HU" altLang="hu-HU" dirty="0" smtClean="0">
                <a:latin typeface="Arial Unicode MS"/>
              </a:rPr>
              <a:t> in a text, </a:t>
            </a:r>
            <a:r>
              <a:rPr lang="hu-HU" altLang="hu-HU" dirty="0" err="1" smtClean="0">
                <a:latin typeface="Arial Unicode MS"/>
              </a:rPr>
              <a:t>the</a:t>
            </a:r>
            <a:r>
              <a:rPr lang="hu-HU" altLang="hu-HU" dirty="0" smtClean="0">
                <a:latin typeface="Arial Unicode MS"/>
              </a:rPr>
              <a:t> less </a:t>
            </a:r>
            <a:r>
              <a:rPr lang="hu-HU" altLang="hu-HU" dirty="0" err="1" smtClean="0">
                <a:latin typeface="Arial Unicode MS"/>
              </a:rPr>
              <a:t>uncertainty</a:t>
            </a:r>
            <a:r>
              <a:rPr lang="hu-HU" altLang="hu-HU" dirty="0" smtClean="0">
                <a:latin typeface="Arial Unicode MS"/>
              </a:rPr>
              <a:t> it </a:t>
            </a:r>
            <a:r>
              <a:rPr lang="hu-HU" altLang="hu-HU" dirty="0" err="1" smtClean="0">
                <a:latin typeface="Arial Unicode MS"/>
              </a:rPr>
              <a:t>carries</a:t>
            </a:r>
            <a:r>
              <a:rPr lang="hu-HU" altLang="hu-HU" dirty="0" smtClean="0">
                <a:latin typeface="Arial Unicode MS"/>
              </a:rPr>
              <a:t>. </a:t>
            </a:r>
            <a:r>
              <a:rPr lang="hu-HU" altLang="hu-HU" dirty="0" err="1" smtClean="0">
                <a:latin typeface="Arial Unicode MS"/>
              </a:rPr>
              <a:t>So</a:t>
            </a:r>
            <a:r>
              <a:rPr lang="hu-HU" altLang="hu-HU" dirty="0" smtClean="0">
                <a:latin typeface="Arial Unicode MS"/>
              </a:rPr>
              <a:t>, it </a:t>
            </a:r>
            <a:r>
              <a:rPr lang="hu-HU" altLang="hu-HU" dirty="0" err="1" smtClean="0">
                <a:latin typeface="Arial Unicode MS"/>
              </a:rPr>
              <a:t>carries</a:t>
            </a:r>
            <a:r>
              <a:rPr lang="hu-HU" altLang="hu-HU" dirty="0" smtClean="0">
                <a:latin typeface="Arial Unicode MS"/>
              </a:rPr>
              <a:t> less </a:t>
            </a:r>
            <a:r>
              <a:rPr lang="hu-HU" altLang="hu-HU" dirty="0" err="1" smtClean="0">
                <a:latin typeface="Arial Unicode MS"/>
              </a:rPr>
              <a:t>information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for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us</a:t>
            </a:r>
            <a:r>
              <a:rPr lang="hu-HU" altLang="hu-HU" dirty="0" smtClean="0">
                <a:latin typeface="Arial Unicode MS"/>
              </a:rPr>
              <a:t>. </a:t>
            </a:r>
          </a:p>
          <a:p>
            <a:pPr lvl="0"/>
            <a:r>
              <a:rPr lang="hu-HU" altLang="hu-HU" dirty="0" smtClean="0">
                <a:latin typeface="Arial Unicode MS"/>
              </a:rPr>
              <a:t>It </a:t>
            </a:r>
            <a:r>
              <a:rPr lang="hu-HU" altLang="hu-HU" dirty="0" err="1" smtClean="0">
                <a:latin typeface="Arial Unicode MS"/>
              </a:rPr>
              <a:t>follows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that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the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amount</a:t>
            </a:r>
            <a:r>
              <a:rPr lang="hu-HU" altLang="hu-HU" dirty="0" smtClean="0">
                <a:latin typeface="Arial Unicode MS"/>
              </a:rPr>
              <a:t> of </a:t>
            </a:r>
            <a:r>
              <a:rPr lang="hu-HU" altLang="hu-HU" dirty="0" err="1" smtClean="0">
                <a:latin typeface="Arial Unicode MS"/>
              </a:rPr>
              <a:t>information</a:t>
            </a:r>
            <a:r>
              <a:rPr lang="hu-HU" altLang="hu-HU" dirty="0" smtClean="0">
                <a:latin typeface="Arial Unicode MS"/>
              </a:rPr>
              <a:t> is </a:t>
            </a:r>
            <a:r>
              <a:rPr lang="hu-HU" altLang="hu-HU" dirty="0" err="1" smtClean="0">
                <a:latin typeface="Arial Unicode MS"/>
              </a:rPr>
              <a:t>inversely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proportional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to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the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frequency</a:t>
            </a:r>
            <a:r>
              <a:rPr lang="hu-HU" altLang="hu-HU" dirty="0" smtClean="0">
                <a:latin typeface="Arial Unicode MS"/>
              </a:rPr>
              <a:t> (</a:t>
            </a:r>
            <a:r>
              <a:rPr lang="hu-HU" altLang="hu-HU" dirty="0" err="1" smtClean="0">
                <a:latin typeface="Arial Unicode MS"/>
              </a:rPr>
              <a:t>relative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frequency</a:t>
            </a:r>
            <a:r>
              <a:rPr lang="hu-HU" altLang="hu-HU" dirty="0" smtClean="0">
                <a:latin typeface="Arial Unicode MS"/>
              </a:rPr>
              <a:t>) of </a:t>
            </a:r>
            <a:r>
              <a:rPr lang="hu-HU" altLang="hu-HU" dirty="0" err="1" smtClean="0">
                <a:latin typeface="Arial Unicode MS"/>
              </a:rPr>
              <a:t>the</a:t>
            </a:r>
            <a:r>
              <a:rPr lang="hu-HU" altLang="hu-HU" dirty="0" smtClean="0">
                <a:latin typeface="Arial Unicode MS"/>
              </a:rPr>
              <a:t> </a:t>
            </a:r>
            <a:r>
              <a:rPr lang="hu-HU" altLang="hu-HU" dirty="0" err="1" smtClean="0">
                <a:latin typeface="Arial Unicode MS"/>
              </a:rPr>
              <a:t>sign</a:t>
            </a:r>
            <a:r>
              <a:rPr lang="hu-HU" altLang="hu-HU" dirty="0" smtClean="0">
                <a:latin typeface="Arial Unicode MS"/>
              </a:rPr>
              <a:t> / </a:t>
            </a:r>
            <a:r>
              <a:rPr lang="hu-HU" altLang="hu-HU" dirty="0" err="1" smtClean="0">
                <a:latin typeface="Arial Unicode MS"/>
              </a:rPr>
              <a:t>letter</a:t>
            </a:r>
            <a:r>
              <a:rPr lang="hu-HU" altLang="hu-HU" dirty="0" smtClean="0">
                <a:latin typeface="Arial Unicode MS"/>
              </a:rPr>
              <a:t>.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9" y="3893965"/>
            <a:ext cx="5755123" cy="168264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393" y="4394694"/>
            <a:ext cx="9498391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Entropy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information</a:t>
            </a:r>
            <a:r>
              <a:rPr lang="en-US" dirty="0" smtClean="0"/>
              <a:t> theory, the </a:t>
            </a:r>
            <a:r>
              <a:rPr lang="en-US" b="1" dirty="0" smtClean="0"/>
              <a:t>entropy</a:t>
            </a:r>
            <a:r>
              <a:rPr lang="en-US" dirty="0" smtClean="0"/>
              <a:t> of a random variable is the </a:t>
            </a:r>
            <a:r>
              <a:rPr lang="en-US" dirty="0" smtClean="0">
                <a:solidFill>
                  <a:srgbClr val="FF0000"/>
                </a:solidFill>
              </a:rPr>
              <a:t>average</a:t>
            </a:r>
            <a:r>
              <a:rPr lang="en-US" dirty="0" smtClean="0"/>
              <a:t> level of "</a:t>
            </a:r>
            <a:r>
              <a:rPr lang="en-US" b="1" dirty="0" smtClean="0"/>
              <a:t>information</a:t>
            </a:r>
            <a:r>
              <a:rPr lang="en-US" dirty="0" smtClean="0"/>
              <a:t>", "surprise", or "uncertainty" inherent in the variable's possible outcomes. ... An equivalent definition of </a:t>
            </a:r>
            <a:r>
              <a:rPr lang="en-US" b="1" dirty="0" smtClean="0"/>
              <a:t>entropy</a:t>
            </a:r>
            <a:r>
              <a:rPr lang="en-US" dirty="0" smtClean="0"/>
              <a:t> is the expected value of the self-</a:t>
            </a:r>
            <a:r>
              <a:rPr lang="en-US" b="1" dirty="0" smtClean="0"/>
              <a:t>information</a:t>
            </a:r>
            <a:r>
              <a:rPr lang="en-US" dirty="0" smtClean="0"/>
              <a:t> of a variable.</a:t>
            </a:r>
            <a:endParaRPr lang="hu-HU" dirty="0"/>
          </a:p>
        </p:txBody>
      </p:sp>
      <p:sp>
        <p:nvSpPr>
          <p:cNvPr id="4" name="Lekerekített téglalapbuborék 3"/>
          <p:cNvSpPr/>
          <p:nvPr/>
        </p:nvSpPr>
        <p:spPr>
          <a:xfrm>
            <a:off x="1123406" y="3616642"/>
            <a:ext cx="3032760" cy="968420"/>
          </a:xfrm>
          <a:prstGeom prst="wedgeRoundRectCallout">
            <a:avLst>
              <a:gd name="adj1" fmla="val -21938"/>
              <a:gd name="adj2" fmla="val -173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The </a:t>
            </a:r>
            <a:r>
              <a:rPr lang="hu-HU" dirty="0" err="1" smtClean="0"/>
              <a:t>weighted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measure</a:t>
            </a:r>
            <a:r>
              <a:rPr lang="hu-HU" dirty="0" smtClean="0"/>
              <a:t> – The </a:t>
            </a:r>
            <a:r>
              <a:rPr lang="hu-HU" dirty="0" err="1" smtClean="0"/>
              <a:t>entropy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6" y="3497295"/>
            <a:ext cx="7713019" cy="120711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01" y="4560125"/>
            <a:ext cx="4392914" cy="804171"/>
          </a:xfrm>
          <a:prstGeom prst="rect">
            <a:avLst/>
          </a:prstGeom>
        </p:spPr>
      </p:pic>
      <p:graphicFrame>
        <p:nvGraphicFramePr>
          <p:cNvPr id="7" name="Tartalom helye 3"/>
          <p:cNvGraphicFramePr>
            <a:graphicFrameLocks/>
          </p:cNvGraphicFramePr>
          <p:nvPr>
            <p:extLst/>
          </p:nvPr>
        </p:nvGraphicFramePr>
        <p:xfrm>
          <a:off x="670952" y="5029200"/>
          <a:ext cx="57183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Source </a:t>
                      </a:r>
                      <a:r>
                        <a:rPr lang="hu-HU" noProof="0" dirty="0" err="1" smtClean="0"/>
                        <a:t>events</a:t>
                      </a:r>
                      <a:r>
                        <a:rPr lang="hu-HU" noProof="0" dirty="0" smtClean="0"/>
                        <a:t>/</a:t>
                      </a:r>
                      <a:r>
                        <a:rPr lang="hu-HU" noProof="0" dirty="0" err="1" smtClean="0"/>
                        <a:t>letters</a:t>
                      </a:r>
                      <a:r>
                        <a:rPr lang="hu-HU" noProof="0" dirty="0" smtClean="0"/>
                        <a:t> in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text</a:t>
                      </a:r>
                    </a:p>
                    <a:p>
                      <a:r>
                        <a:rPr lang="hu-HU" noProof="0" dirty="0" err="1" smtClean="0"/>
                        <a:t>Set</a:t>
                      </a:r>
                      <a:r>
                        <a:rPr lang="hu-HU" noProof="0" dirty="0" smtClean="0"/>
                        <a:t> X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62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Probability</a:t>
                      </a:r>
                      <a:r>
                        <a:rPr lang="hu-HU" noProof="0" dirty="0" smtClean="0"/>
                        <a:t> of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</a:t>
                      </a:r>
                      <a:r>
                        <a:rPr lang="hu-HU" noProof="0" dirty="0" err="1" smtClean="0"/>
                        <a:t>characters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Szabadkéz 7"/>
              <p14:cNvContentPartPr/>
              <p14:nvPr/>
            </p14:nvContentPartPr>
            <p14:xfrm>
              <a:off x="6976800" y="3381120"/>
              <a:ext cx="2813400" cy="1989720"/>
            </p14:xfrm>
          </p:contentPart>
        </mc:Choice>
        <mc:Fallback xmlns="">
          <p:pic>
            <p:nvPicPr>
              <p:cNvPr id="8" name="Szabadkéz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7800" y="3373200"/>
                <a:ext cx="283140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9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05003"/>
              </p:ext>
            </p:extLst>
          </p:nvPr>
        </p:nvGraphicFramePr>
        <p:xfrm>
          <a:off x="899884" y="1828799"/>
          <a:ext cx="8350796" cy="175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68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Source alphabet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68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Frequency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20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Probability</a:t>
                      </a:r>
                      <a:r>
                        <a:rPr lang="hu-HU" noProof="0" dirty="0" smtClean="0"/>
                        <a:t> of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</a:t>
                      </a:r>
                      <a:r>
                        <a:rPr lang="hu-HU" noProof="0" dirty="0" err="1" smtClean="0"/>
                        <a:t>characters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68">
                <a:tc>
                  <a:txBody>
                    <a:bodyPr/>
                    <a:lstStyle/>
                    <a:p>
                      <a:r>
                        <a:rPr lang="hu-HU" noProof="0" dirty="0" err="1" smtClean="0"/>
                        <a:t>Length</a:t>
                      </a:r>
                      <a:r>
                        <a:rPr lang="hu-HU" noProof="0" dirty="0" smtClean="0"/>
                        <a:t> of </a:t>
                      </a:r>
                      <a:r>
                        <a:rPr lang="hu-HU" noProof="0" dirty="0" err="1" smtClean="0"/>
                        <a:t>the</a:t>
                      </a:r>
                      <a:r>
                        <a:rPr lang="hu-HU" noProof="0" dirty="0" smtClean="0"/>
                        <a:t> </a:t>
                      </a:r>
                      <a:r>
                        <a:rPr lang="hu-HU" noProof="0" dirty="0" err="1" smtClean="0"/>
                        <a:t>codes</a:t>
                      </a:r>
                      <a:r>
                        <a:rPr lang="hu-HU" noProof="0" dirty="0" smtClean="0"/>
                        <a:t>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08" y="2403409"/>
            <a:ext cx="979116" cy="24553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90" y="3883922"/>
            <a:ext cx="2320867" cy="28190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4010" y="3796496"/>
            <a:ext cx="30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 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,  </a:t>
            </a:r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51" y="4524472"/>
            <a:ext cx="1378015" cy="309188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44010" y="4421529"/>
            <a:ext cx="264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: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44010" y="5197033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Averge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007" y="5046562"/>
            <a:ext cx="2175813" cy="772969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94" y="6107948"/>
            <a:ext cx="1087906" cy="327375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2314937" y="6107948"/>
            <a:ext cx="7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</a:t>
            </a:r>
            <a:endParaRPr lang="en-US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224" y="5819531"/>
            <a:ext cx="1595596" cy="772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Szabadkéz 2"/>
              <p14:cNvContentPartPr/>
              <p14:nvPr/>
            </p14:nvContentPartPr>
            <p14:xfrm>
              <a:off x="2998800" y="1814400"/>
              <a:ext cx="4617360" cy="22759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1600" y="1805400"/>
                <a:ext cx="4633920" cy="22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Szabadkéz 14"/>
              <p14:cNvContentPartPr/>
              <p14:nvPr/>
            </p14:nvContentPartPr>
            <p14:xfrm>
              <a:off x="2960640" y="4489920"/>
              <a:ext cx="2742120" cy="1147320"/>
            </p14:xfrm>
          </p:contentPart>
        </mc:Choice>
        <mc:Fallback xmlns="">
          <p:pic>
            <p:nvPicPr>
              <p:cNvPr id="15" name="Szabadkéz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3800" y="4484880"/>
                <a:ext cx="2756880" cy="11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3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36339"/>
              </p:ext>
            </p:extLst>
          </p:nvPr>
        </p:nvGraphicFramePr>
        <p:xfrm>
          <a:off x="838200" y="1566922"/>
          <a:ext cx="7446317" cy="459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68118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Source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Relative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frequency</a:t>
                      </a:r>
                      <a:r>
                        <a:rPr lang="hu-HU" dirty="0" smtClean="0"/>
                        <a:t>, 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Prefix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code</a:t>
                      </a:r>
                      <a:r>
                        <a:rPr lang="hu-HU" dirty="0" smtClean="0"/>
                        <a:t> –</a:t>
                      </a:r>
                      <a:r>
                        <a:rPr lang="hu-HU" dirty="0" err="1" smtClean="0"/>
                        <a:t>variable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lenght</a:t>
                      </a:r>
                      <a:endParaRPr lang="hu-HU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Fix </a:t>
                      </a:r>
                      <a:r>
                        <a:rPr lang="hu-HU" dirty="0" err="1" smtClean="0"/>
                        <a:t>lenght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Variable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lenght</a:t>
                      </a:r>
                      <a:r>
                        <a:rPr lang="hu-HU" dirty="0" smtClean="0"/>
                        <a:t> – </a:t>
                      </a:r>
                      <a:r>
                        <a:rPr lang="hu-HU" dirty="0" err="1" smtClean="0"/>
                        <a:t>not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Decodable</a:t>
                      </a:r>
                      <a:r>
                        <a:rPr lang="hu-HU" dirty="0" smtClean="0"/>
                        <a:t>, </a:t>
                      </a:r>
                      <a:r>
                        <a:rPr lang="hu-HU" dirty="0" err="1" smtClean="0"/>
                        <a:t>not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prefix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1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1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1/4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1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10"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498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1,75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833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Average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code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lengnt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1,75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/>
              <p14:cNvContentPartPr/>
              <p14:nvPr/>
            </p14:nvContentPartPr>
            <p14:xfrm>
              <a:off x="2043000" y="3383640"/>
              <a:ext cx="564120" cy="45216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4360" y="3375360"/>
                <a:ext cx="582480" cy="4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5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/>
          <p:cNvSpPr/>
          <p:nvPr/>
        </p:nvSpPr>
        <p:spPr>
          <a:xfrm>
            <a:off x="7578565" y="4264006"/>
            <a:ext cx="877320" cy="708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Ellipszis 1"/>
          <p:cNvSpPr/>
          <p:nvPr/>
        </p:nvSpPr>
        <p:spPr>
          <a:xfrm>
            <a:off x="7406640" y="2455817"/>
            <a:ext cx="718457" cy="654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5885" cy="1877731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Average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lenght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Entropy</a:t>
            </a:r>
            <a:r>
              <a:rPr lang="hu-HU" dirty="0" smtClean="0"/>
              <a:t>: </a:t>
            </a:r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6063020" y="4211899"/>
                <a:ext cx="4032066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20" y="4211899"/>
                <a:ext cx="4032066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6037595" y="2246835"/>
                <a:ext cx="1900199" cy="863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595" y="2246835"/>
                <a:ext cx="1900199" cy="863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/>
          <p:cNvSpPr txBox="1"/>
          <p:nvPr/>
        </p:nvSpPr>
        <p:spPr>
          <a:xfrm>
            <a:off x="1463040" y="5603966"/>
            <a:ext cx="8347166" cy="6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50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other approach - Kraft inequality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1080" y="1690688"/>
            <a:ext cx="10515600" cy="2968444"/>
          </a:xfrm>
        </p:spPr>
        <p:txBody>
          <a:bodyPr/>
          <a:lstStyle/>
          <a:p>
            <a:r>
              <a:rPr lang="en-US" dirty="0" smtClean="0"/>
              <a:t>Let each source symbol from the alphabet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x1,x2,…,</a:t>
            </a:r>
            <a:r>
              <a:rPr lang="en-US" dirty="0" err="1" smtClean="0">
                <a:sym typeface="Symbol" panose="05050102010706020507" pitchFamily="18" charset="2"/>
              </a:rPr>
              <a:t>xd</a:t>
            </a:r>
            <a:r>
              <a:rPr lang="en-US" dirty="0" smtClean="0">
                <a:sym typeface="Symbol" panose="05050102010706020507" pitchFamily="18" charset="2"/>
              </a:rPr>
              <a:t> coded in an alphabet of </a:t>
            </a:r>
            <a:r>
              <a:rPr lang="en-US" i="1" dirty="0" smtClean="0">
                <a:sym typeface="Symbol" panose="05050102010706020507" pitchFamily="18" charset="2"/>
              </a:rPr>
              <a:t>r characters,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Let be code lengths </a:t>
            </a:r>
            <a:r>
              <a:rPr lang="en-US" i="1" dirty="0" smtClean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1,</a:t>
            </a:r>
            <a:r>
              <a:rPr lang="en-US" i="1" dirty="0" smtClean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2,…,</a:t>
            </a:r>
            <a:r>
              <a:rPr lang="en-US" i="1" dirty="0" err="1" smtClean="0">
                <a:sym typeface="Symbol" panose="05050102010706020507" pitchFamily="18" charset="2"/>
              </a:rPr>
              <a:t>L</a:t>
            </a:r>
            <a:r>
              <a:rPr lang="en-US" dirty="0" err="1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.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Then holds: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l="31185" t="40701" r="31701" b="17102"/>
          <a:stretch/>
        </p:blipFill>
        <p:spPr>
          <a:xfrm>
            <a:off x="3762103" y="3838008"/>
            <a:ext cx="4101738" cy="7184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Szabadkéz 4"/>
              <p14:cNvContentPartPr/>
              <p14:nvPr/>
            </p14:nvContentPartPr>
            <p14:xfrm>
              <a:off x="3814560" y="2233080"/>
              <a:ext cx="7050240" cy="217368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6280" y="2225160"/>
                <a:ext cx="7066800" cy="21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Kraft </a:t>
            </a:r>
            <a:r>
              <a:rPr lang="hu-HU" dirty="0" err="1" smtClean="0"/>
              <a:t>inequality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674859"/>
            <a:ext cx="3642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en-US" alt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tree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a "tool" for encoding and decoding</a:t>
            </a:r>
            <a:r>
              <a:rPr kumimoji="0" lang="en-US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87829" y="6211669"/>
            <a:ext cx="1039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https://www.eit.lth.se/fileadmin/eit/courses/eit080/InfoTheorySH/InfoTheoryPart1b.pdf</a:t>
            </a:r>
            <a:endParaRPr lang="hu-HU" dirty="0" smtClean="0"/>
          </a:p>
          <a:p>
            <a:r>
              <a:rPr lang="hu-HU" dirty="0" smtClean="0"/>
              <a:t>https://www2.isye.gatech.edu/~yxie77/ece587/Lecture7.pdf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t="8181"/>
          <a:stretch/>
        </p:blipFill>
        <p:spPr>
          <a:xfrm>
            <a:off x="3868876" y="1778027"/>
            <a:ext cx="7876715" cy="382890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7829" y="2521131"/>
            <a:ext cx="4760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r-</a:t>
            </a:r>
            <a:r>
              <a:rPr lang="en-US" dirty="0" err="1" smtClean="0"/>
              <a:t>ary</a:t>
            </a:r>
            <a:r>
              <a:rPr lang="en-US" dirty="0" smtClean="0"/>
              <a:t> tree (example: r=2, </a:t>
            </a:r>
            <a:r>
              <a:rPr lang="en-US" dirty="0" err="1" smtClean="0"/>
              <a:t>chan</a:t>
            </a:r>
            <a:r>
              <a:rPr lang="hu-HU" dirty="0" smtClean="0"/>
              <a:t>n</a:t>
            </a:r>
            <a:r>
              <a:rPr lang="en-US" dirty="0" smtClean="0"/>
              <a:t>el alphabet: </a:t>
            </a:r>
            <a:r>
              <a:rPr lang="en-US" dirty="0" smtClean="0">
                <a:sym typeface="Symbol" panose="05050102010706020507" pitchFamily="18" charset="2"/>
              </a:rPr>
              <a:t>0,1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Each code</a:t>
            </a:r>
            <a:r>
              <a:rPr lang="hu-HU" dirty="0" smtClean="0"/>
              <a:t>-</a:t>
            </a:r>
            <a:r>
              <a:rPr lang="en-US" dirty="0" smtClean="0"/>
              <a:t>word is represented by a leaf node</a:t>
            </a:r>
            <a:r>
              <a:rPr lang="hu-H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Path from the root traces out the symbol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Prefix code: no </a:t>
            </a:r>
            <a:r>
              <a:rPr lang="en-US" dirty="0" err="1" smtClean="0"/>
              <a:t>codeword</a:t>
            </a:r>
            <a:r>
              <a:rPr lang="en-US" dirty="0" smtClean="0"/>
              <a:t> is an ancestor of any other </a:t>
            </a:r>
            <a:r>
              <a:rPr lang="en-US" dirty="0" err="1" smtClean="0"/>
              <a:t>codeword</a:t>
            </a:r>
            <a:r>
              <a:rPr lang="en-US" dirty="0" smtClean="0"/>
              <a:t> on the</a:t>
            </a:r>
            <a:r>
              <a:rPr lang="hu-HU" dirty="0" smtClean="0"/>
              <a:t> </a:t>
            </a:r>
            <a:r>
              <a:rPr lang="en-US" dirty="0" smtClean="0"/>
              <a:t>tree</a:t>
            </a:r>
            <a:r>
              <a:rPr lang="hu-H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code eliminates its descendants as </a:t>
            </a:r>
            <a:r>
              <a:rPr lang="en-US" dirty="0" err="1" smtClean="0"/>
              <a:t>codewords</a:t>
            </a:r>
            <a:r>
              <a:rPr lang="hu-HU" dirty="0" smtClean="0"/>
              <a:t>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1090440" y="1225080"/>
              <a:ext cx="9764640" cy="466344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680" y="1220040"/>
                <a:ext cx="9781200" cy="46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0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1678</Words>
  <Application>Microsoft Office PowerPoint</Application>
  <PresentationFormat>Szélesvásznú</PresentationFormat>
  <Paragraphs>298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Cambria Math</vt:lpstr>
      <vt:lpstr>Symbol</vt:lpstr>
      <vt:lpstr>Office-téma</vt:lpstr>
      <vt:lpstr>Information and Coding Theory </vt:lpstr>
      <vt:lpstr>PowerPoint-bemutató</vt:lpstr>
      <vt:lpstr>Information-entropy-code lenght</vt:lpstr>
      <vt:lpstr>Entropy</vt:lpstr>
      <vt:lpstr>Variable length code</vt:lpstr>
      <vt:lpstr>Example </vt:lpstr>
      <vt:lpstr>PowerPoint-bemutató</vt:lpstr>
      <vt:lpstr>An other approach - Kraft inequality </vt:lpstr>
      <vt:lpstr>Kraft inequality – proof based on coding tree</vt:lpstr>
      <vt:lpstr>Kraft inequality – proof based on coding tree</vt:lpstr>
      <vt:lpstr>Kraft inequality – proof based on coding tree</vt:lpstr>
      <vt:lpstr>Kraft inequality – proof based on coding tree</vt:lpstr>
      <vt:lpstr>Remark:</vt:lpstr>
      <vt:lpstr>Ones more – the Kraft inequality </vt:lpstr>
      <vt:lpstr>Proof. </vt:lpstr>
      <vt:lpstr>Proof. </vt:lpstr>
      <vt:lpstr>Theorem in both ways: </vt:lpstr>
      <vt:lpstr>McMillan theorem:</vt:lpstr>
      <vt:lpstr>What can be the minimum (average) code lenght knowing this inequality? </vt:lpstr>
      <vt:lpstr>PowerPoint-bemutató</vt:lpstr>
      <vt:lpstr>Previous theorems can be summarized as follows:</vt:lpstr>
      <vt:lpstr>Efficiency of the coding procedure</vt:lpstr>
      <vt:lpstr>The binary code tree types and the code length - statistical based coding</vt:lpstr>
      <vt:lpstr>Shannon-Fano example:</vt:lpstr>
      <vt:lpstr>Gilbert-More code</vt:lpstr>
      <vt:lpstr>What characterizes the optimal code? </vt:lpstr>
      <vt:lpstr>Huffman code construction based on the frequency of the characters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Coding Theory</dc:title>
  <dc:creator>user</dc:creator>
  <cp:lastModifiedBy>Takács Márta</cp:lastModifiedBy>
  <cp:revision>82</cp:revision>
  <dcterms:created xsi:type="dcterms:W3CDTF">2021-03-02T18:56:32Z</dcterms:created>
  <dcterms:modified xsi:type="dcterms:W3CDTF">2023-03-29T07:51:54Z</dcterms:modified>
</cp:coreProperties>
</file>