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58" r:id="rId5"/>
    <p:sldId id="259" r:id="rId6"/>
    <p:sldId id="286" r:id="rId7"/>
    <p:sldId id="260" r:id="rId8"/>
    <p:sldId id="287" r:id="rId9"/>
    <p:sldId id="285" r:id="rId10"/>
    <p:sldId id="262" r:id="rId11"/>
    <p:sldId id="261" r:id="rId12"/>
    <p:sldId id="263" r:id="rId13"/>
    <p:sldId id="264" r:id="rId14"/>
    <p:sldId id="265" r:id="rId15"/>
    <p:sldId id="288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5" d="100"/>
          <a:sy n="5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15:39:52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10448 7302 305 0,'0'0'41'16,"0"0"27"-16,0 0-21 16,0 0 12-16,0 0-28 15,0 0-10-15,0 0 9 16,-48-27-19-16,44 23 17 15,1 0 4-15,2 0-18 16,-1-1 32-16,1 1-30 16,-1 2-8-16,-1-1 11 15,-3 0-18-15,3 2 14 0,-3-4 1 16,-1 1-15-16,1 0 23 16,-2-1-18-16,2-1 2 15,-4 3 5-15,1-2-7 16,1-1-3-16,-3 1-3 15,0-2 6-15,-1-1-1 16,-1-1-5-16,-1-3 2 16,-2 0 0-16,-1 1 4 15,-2-3-8-15,0-2 2 16,-1 1 0-16,1-1-4 16,1 1 4-16,-3 2 0 15,0-1 2-15,-1 2 1 16,-2-1-3-16,-3 4 0 15,2-2 0-15,-5 2-1 16,0 0 1-16,-1-1 0 0,-2 2 2 16,0-1 2-16,-1 0-4 15,-1 1 0-15,0-1 0 16,-1 2 11-16,0-1-4 16,0 1-3-16,2-3 4 15,-3 3-3-15,4-3-5 16,-1 3 0-16,-4 0 4 15,-1-1 0-15,-2 1-2 16,-6 0 0-16,1 0 0 16,-2 2 3-16,-2 0-5 0,3 1 0 15,0 1 0 1,-4 1-2-16,0-1 2 0,-2 0 0 16,-7-1-1-16,5 1 2 15,-2 0-1-15,2 0 0 16,3 0 2-16,-2 0-3 15,-1 1 1-15,-2 0 0 16,1 2 3-16,2 0-2 16,5 0-1-16,3 0 0 15,5 0 3-15,4 0-4 16,1 6 1-16,5 1 0 16,1-1 0-16,3 3 3 15,5-1-3-15,1 0 0 16,6 0 0-16,0 2-6 15,3 5 6-15,3 2 0 0,-3 4-7 16,3 1 6-16,2 2 1 16,-1 3 0-16,1 3-1 15,4 2-3-15,1 2 4 16,2 2 0-16,0 3-2 16,0 1 4-16,0 1-2 15,0-5 0-15,2-1-4 16,4-5 2-16,6 1 2 15,-3-1 0-15,4-1-2 16,-1 2 5-16,7 1-4 16,-1-2 1-16,3 1-2 15,1-5 0-15,-2 1 2 0,1-1 0 16,1 1 2-16,1-3 1 16,-1 2-3-16,2-1 0 15,-2 1 4-15,1 0-2 16,-1-2-2-16,3 0 0 15,-1 0 13-15,-1-1-7 16,4-3-6-16,1 1 0 16,0-1 1-16,2 2 3 15,0-2-4-15,1 1 1 16,-1-1 3-16,4 0 2 16,-2-1-6-16,1-2 0 15,-2-3 2-15,6 2-2 16,-3-6 0-16,2 0 0 15,0-3 3-15,3 2 1 16,1-2-4-16,-1-1 0 0,1-3 4 16,0-1-4-16,-4-2 1 15,3 0 1-15,0 0 4 16,1 0 0-16,2 2-6 16,2-2 0-16,-2 0 3 15,-1 1-4-15,-3 1 1 16,-2-1 0-16,0 3 2 15,-2 0 1-15,-1-4-3 16,0 0 0-16,1 0 5 16,2 0-3-16,-2 0-2 15,2 0 1-15,-3 0 2 16,3 0 0-16,-2 0-3 0,0 0 0 16,2-4 2-16,-3-3-4 15,-2 2 2-15,0-1 0 16,1-1 0-16,-1 0 3 15,0 2-3-15,-1 1 0 16,0-2 2-16,-3 2-7 16,-3-2 5-16,4 2 0 15,-4-1 0-15,0 3 5 16,-5-1-5-16,-5-2 0 16,0 2 1-16,0-1-5 15,-2 0 4-15,3-2 0 16,-2-1 0-16,2 0 3 15,2-4-3-15,-1 0 0 0,1-3 0 16,-3 2-5 0,-2-3 5-16,2 1 0 0,-4-1 2 15,-1 0 0-15,0 1-2 16,-2-3 0-16,-2 1 5 16,3 2-7-16,-1-2 2 15,0 3 0-15,1 0 0 16,-2 0 2-16,-2 2-2 15,2 1 0-15,-3-5 4 16,0-1-4-16,-1 1 0 16,-2-3 0-16,1 0 16 15,-1 1-10-15,0-1-3 16,0 2 6-16,0-1 3 0,-4 0-10 16,-5 1 8-16,3 0-8 15,-2 1 19-15,2 1-21 16,-1 2 15-16,-2-2-15 15,3-2 11-15,-2 1-13 16,1-2 2-16,0-1 0 16,4 3-1-16,-2 1 4 15,2-1-3-15,0 4 0 16,0 1 1-16,0 0-2 16,0 2 1-16,-1 1 0 15,1 1 1-15,-2-2 1 16,1 0-2-16,-2 0 0 15,-2-1 5-15,0 2-7 16,-3-2 2-16,5-1 0 0,-4-1 9 16,-2-2-4-16,-2 4-5 15,-1-4 0-15,2 3 9 16,-3 1 0-16,2-1-5 16,-1 2-4-16,2 1 19 15,-2-2-13-15,3 0-6 16,-3 0 2-16,3 1 13 15,3 0-12-15,-1 2-2 16,4 0 3-16,0 4-4 16,3 1 0-16,1 1 0 15,2 0-4-15,-1 0-45 16,-1 0 0-16,-8 11-137 0,-10 9-166 16</inkml:trace>
  <inkml:trace contextRef="#ctx0" brushRef="#br0" timeOffset="29153.1493">18140 7958 200 0,'0'0'66'16,"0"0"-64"-16,0 0 24 16,0 0 23-16,0 0-28 15,0 0 2-15,0 0 5 16,0 0 3-16,0-2 8 15,0 2-2-15,0 0-5 0,0 0-20 16,0 0 3-16,0 0-3 16,0 0-10-16,0 0-2 15,0 0 0-15,0 0 5 16,0 0-5-16,0 0 0 16,0 0 0-16,1 0 7 15,6 0-5-15,-1 0 4 16,0 0 3-16,0 0-5 15,-1 1 3-15,-2 0-7 16,2 2 0-16,-1-2 3 16,3 2 2-16,0 2-4 15,3-3 4-15,-1 3-3 16,2-3 18-16,2 0-16 0,-1-1-2 16,1-1 6-16,1 0-5 15,1 1-2-15,-2-1-1 16,3 0 5-16,-2 0-6 15,2 0 1-15,-1 3 0 16,0-3 3-16,0 3 0 16,4 0-3-16,-2 1 0 15,2 0 2-15,2 2-3 16,0-1 1-16,3-1 0 16,1 1 0-16,2-3 2 15,1-1-2-15,-1 1 6 16,-1-2-2-16,1 0 14 15,-2 0-12-15,-1 0-2 16,1 0 6-16,-4 0-10 0,2 0 0 16,-3 0 0-16,0 0 3 15,-4 0-3-15,-1 0 0 16,0-2 0-16,0 1 2 16,-5 1-2-16,-1 0 0 15,-1-2 0-15,-1 2 1 16,-1 0-2-16,0 0 1 15,2 0 0-15,2 0 0 16,1 0 2-16,2 0-2 16,2 0 0-16,1 0 4 15,2 0-5-15,1 0 1 16,0 0 0-16,1 0 4 16,1 0 0-16,0 0-4 15,5-5 4-15,-1 5 2 0,-1-3 1 16,1 2-4-16,3-1-3 15,-1-1 10-15,6 0-6 16,-6 3-4-16,0-4 0 16,0 3 8-16,-4-2-7 15,3 2 1-15,-1-2-1 16,-2 1 13-16,0-1-7 16,1 3-7-16,2-4 0 15,-3 3 10-15,2-1-7 16,1 1-3-16,0 1 2 15,0 0 1-15,0 0-2 0,-1 0-1 16,2 0 0 0,-5 0 3-16,4 0-3 0,-2 0 0 15,1 0 0-15,0 0-1 16,-1 0 4-16,2 0-3 16,0 0 0-16,1 0 3 15,1 1-5-15,-1 1 2 16,3-1 0-16,1 0 0 15,1 2 2-15,4-3-2 16,0 3 0-16,2 0-1 16,2 1 1-16,-1 0 0 15,2 2 1-15,0-1-1 0,1-1 1 16,7 1-1-16,1 1 0 16,2-1 2-16,0 0-4 15,-3-2 2-15,0 1 0 16,-3-1-2-16,1-2 4 15,-1 2-2-15,0 0 0 16,-1-2 2-16,-5 2-3 16,-2-2 1-16,-5 2 0 15,-2-3 2-15,-1 3-2 16,-3-2 0-16,-1 1-2 16,-2-1 4-16,-3 1-3 15,-1 1 1-15,-1-1 0 16,-3 1 0-16,2 0 1 15,0-3-1-15,0 3 0 16,1-2 0-16,2 2-1 0,3-1 1 16,3-2 0-16,3 0 3 15,1 0-1-15,2 0-2 16,1 0 0-16,1 0 10 16,2-2-6-16,2-2 0 15,0 1-1-15,0-3 8 16,0 4-6-16,-3-1-5 15,-3 3 0-15,-5 0 5 16,-5 0-6-16,-7 0 1 16,-1 0 0-16,-4 0 0 15,-2 0 0-15,-4 0 0 16,0 0 0-16,-4 0 4 0,-1 0-4 16,0 0 0-16,0 0 0 15,2 0 9-15,-2 0-5 16,1 0-3-16,-1 0 6 15,0 0 2-15,0 0-3 16,0 0-6-16,0 0 1 16,0 0-6-16,0 0-13 15,0 4-113-15,0 3-61 16,-12 2-221-16</inkml:trace>
  <inkml:trace contextRef="#ctx0" brushRef="#br0" timeOffset="37983.7991">25873 4361 572 0,'0'0'11'0,"0"0"-11"0,0 0 12 15,0 0-11-15,0 0-2 16,0 0-4-16,0 0-9 16,-15-16 10-16,15 23 1 15,0 9 3-15,0 10 14 16,6 7-12-16,3 4 12 15,2 8-14-15,-2 2 5 16,1 7 0-16,-2 4-4 16,-3 6-1-16,-2-1 3 15,-3-5-1-15,0-8-2 16,0-8 0-16,0-11 0 0,0-7 3 16,-3-7-3-1,-2-5 6-15,1-5 12 0,3-4-14 16,1-3-2-16,0 0 7 15,0 0 12-15,0-5 35 16,0-12-41-16,0-12-12 16,0-6-6-16,0-10-4 15,0-8 7-15,0-6-4 16,4-2-1-16,2 2-3 16,0 6 8-16,1 4 0 15,5 9-1-15,3 6 1 16,3 4-2-16,2 8-1 0,3 2-1 15,3 4 0 1,-1 4 4-16,0 3 0 0,-1 4-3 16,-1 3 3-16,-3 2 0 15,-3 0-4-15,-1 13-1 16,-5 4 1-16,-1 8 5 16,-4 2-1-16,-4 4 4 15,-2 0 0-15,0 0-4 16,-7-1 0-16,-9-6 3 15,1-2 0-15,0-5-3 16,0-6 0-16,4-3-2 16,2-1-5-16,2-6-20 15,7-1-26-15,0-4-40 16,0-17-237-16</inkml:trace>
  <inkml:trace contextRef="#ctx0" brushRef="#br0" timeOffset="38331.1828">26529 4288 489 0,'0'0'73'15,"0"0"-48"-15,0 0 10 16,0 0 0-16,0 0-13 15,0 0-22-15,-3-9 0 16,-12 26-6-16,-2 6 11 0,-3 10-5 16,3 3 0-16,-1 3 1 15,5 2 0-15,1 3 0 16,3 0-1-16,4-4 0 16,4-3 3-16,1-7-6 15,0-5 3-15,0-8-12 16,6-6 9-16,5-6-5 15,2-2 8-15,2-3-7 16,3 0 4-16,0 0-24 16,1 0-63-16,-5 0-70 15</inkml:trace>
  <inkml:trace contextRef="#ctx0" brushRef="#br0" timeOffset="38614.0171">26587 4458 475 0,'0'0'28'16,"0"0"42"-16,0 0-70 16,0 0-4-16,0 0-10 15,0 0 14-15,15 12-1 16,-3 4 1-16,-2-1 0 15,4 4 2-15,-2-4 1 16,0 0-3-16,1-2 0 0,1 0 1 16,2-3-5-16,-1 0 4 15,1-5-9-15,1 0-30 16,-3-5-45-16,0 0-98 16</inkml:trace>
  <inkml:trace contextRef="#ctx0" brushRef="#br0" timeOffset="38870.8701">26824 4489 242 0,'0'0'85'16,"0"0"-42"-16,0 0-5 16,0 0-26-16,0 0-6 0,0 0 1 15,-70 18-5-15,54-1 3 16,-2 2 10-16,-2 1-12 15,3 1 7-15,-1-1-3 16,0 0-3-16,3-2 4 16,3-1-8-16,3-5-5 15,6-1-2-15,3-7-74 16,0-4-55-16,1 0 50 16</inkml:trace>
  <inkml:trace contextRef="#ctx0" brushRef="#br0" timeOffset="39339.6026">26857 4616 273 0,'0'0'96'0,"0"0"-59"15,0 0-20-15,0 0 22 16,0 0-12-16,0 0-18 16,0 5-9-16,0 5 1 15,3 7-1-15,1 3 14 16,1 7-12-16,0 3 12 16,-1 4-14-16,-1 2 0 15,-3-1-2-15,0-1-4 16,0-7-29-16,0-5 14 15,0-15-123-15,3-7-177 16</inkml:trace>
  <inkml:trace contextRef="#ctx0" brushRef="#br0" timeOffset="40002.0055">27049 4563 436 0,'0'0'30'0,"0"0"-30"16,0 0-4-16,0 0 3 16,0 0 1-16,0 0 7 15,38 57-6-15,-26-42-1 0,1-2 0 16,3-6-4-16,1-5-1 15,4-2 5-15,-1 0 0 16,3-12 5-16,-1-3 0 16,-1-4 4-16,-3 1 10 15,-1 1-18-15,-8 1 24 16,-3 2-13-16,-5 4 0 16,-1 2 27-16,0 4-17 15,0 1 1-15,0 2 2 16,0 1-20-16,0 0-1 15,-4 1-4-15,-4 16 0 0,1 7-4 16,3 7 6-16,4 11-2 16,0 9 0-16,0 9 2 15,13 1-3-15,1 2 1 16,1-8 0-16,2-5-2 16,-2-5 4-16,-1-4-2 15,-3-6 0-15,-5-3 4 16,-1-8-8-16,-5-2 4 15,0-3 0-15,-9-4 20 16,-17 1-17-16,-4-3 9 16,-4-5-3-16,0-1-7 15,-1-5 20-15,6 1-16 16,3-3-5-16,6 0 6 0,6-3-5 16,2-8-2-1,8 1 0-15,4-2 9 0,0-4-5 16,4-1-4-16,15-3-12 15,7 1 7-15,4-2-22 16,2 0-2-16,1-1 0 16,0 1-46-16,-2 2-25 15,-4-4-99-15</inkml:trace>
  <inkml:trace contextRef="#ctx0" brushRef="#br0" timeOffset="40337.8129">27485 4341 162 0,'0'0'293'16,"0"0"-273"-16,0 0-9 15,0 0-14-15,0 0 3 16,0 0 0-16,68 70 3 15,-49-40-1-15,-3 4-2 16,1 0 6-16,-1 7-4 16,-3 1 10-16,2 4-7 15,-4 4-3-15,-1 1 12 16,-3-2-12-16,-2-6 1 16,-2-2 5-16,-3-4-2 15,0-4 19-15,0-2-19 0,0-4-4 16,-6-4 2-16,-3-1-4 15,0-3-10-15,-2-1-47 16,2-2-57-16,1-10-57 16</inkml:trace>
  <inkml:trace contextRef="#ctx0" brushRef="#br0" timeOffset="40635.2025">27933 4635 267 0,'0'0'72'16,"0"0"-27"-16,0 0 6 15,0 0-13-15,84-22-38 16,-64 22 19-16,-1-2-6 16,-1 2-13-16,-1 0 3 15,-3 0-3-15,2 0-2 16,-5 0-11-16,-3 0-24 0,-2 0 0 16,-6 0-45-1,1 0-70-15</inkml:trace>
  <inkml:trace contextRef="#ctx0" brushRef="#br0" timeOffset="40859.0709">28000 4715 460 0,'0'0'123'0,"0"0"-113"16,0 0 0-16,0 0 40 15,0 0-43-15,92 2 7 16,-55-2-14-16,2 0 0 0,2 0-5 16,-3-2-70-16,-5-10-220 15</inkml:trace>
  <inkml:trace contextRef="#ctx0" brushRef="#br0" timeOffset="48448.7558">28663 4373 443 0,'0'0'10'0,"0"0"4"15,0 0-14-15,0 0-1 16,0 0 1-16,0 0 0 15,0 0 27-15,0 0 24 16,-3 49-16-16,3-26-4 0,2 5-4 16,3 6-26-1,2 5 36-15,-1 7-18 0,0 4 8 16,-2 8-21-16,-1 5-6 16,2 1 0-16,-1-4 0 15,-3-7 3-15,1-7-3 16,1-10 0-16,-3-7 1 15,1-5 6-15,1-7-5 16,-2-7-2-16,1-3 0 16,-1-1 0-16,0-5 0 15,0-1 0-15,2 0 0 16,-2 0 21-16,0 0-10 0,0-7 52 16,0-14-53-1,0-8 1-15,0-8-13 0,0-4 2 16,0-4 0-16,0-5-4 15,0 0-2-15,3-3 6 16,5 7-5-16,0 4 4 16,1 6-1-16,3 4 2 15,2 4 0-15,-1 2-7 16,5 6 9-16,-1 2-2 16,0 4 0-16,0 4-5 15,1 5-1-15,-3 2 6 16,3 3 0-16,1 0-8 15,-1 6 2-15,3 6 5 16,-2 5-2-16,-2 0-15 16,-3 0 18-16,-2 0-17 0,-4-2 17 15,-1-2-5-15,-5-2 5 16,-2 1 0-16,0-4 0 16,0 4-2-16,-12-1-4 15,-2 1 6-15,0-4-30 16,3-1-2-16,3-5-33 15,3-2-27-15,3 0-85 16</inkml:trace>
  <inkml:trace contextRef="#ctx0" brushRef="#br0" timeOffset="48856.1103">29518 4277 511 0,'0'0'91'0,"0"0"-73"16,0 0 39-16,0 0-41 15,0 0-12-15,0 0-8 16,-18-9 1-16,-1 23 3 15,-9 9 4-15,-2 5 1 16,-2 7 19-16,-1 8-3 0,5 5-13 16,0 5 17-1,7 2-18-15,3-4-4 16,7-4-3-16,10-7-2 0,1-3-6 16,0-4 7-16,4-6 1 15,10-5 1-15,5-5 0 16,5-5-1-16,0-4 0 15,6-4-5-15,1-2-1 16,1-2-37-16,-4 0-18 16,-6 0-29-16,-2 0-68 15,-8 0-58-15</inkml:trace>
  <inkml:trace contextRef="#ctx0" brushRef="#br0" timeOffset="49997.1654">29539 4541 467 0,'0'0'74'0,"0"0"-74"15,0 0-23-15,0 0 13 16,0 0 10-16,0 0-5 16,24 22 9-16,-15-12-4 0,-2 1 8 15,2-3-5-15,-1-1 13 16,-4-2-8-16,2-2-8 16,-4-1 26-16,-1-2-15 15,-1 0 16-15,0 0 17 16,0 0-21-16,0 0 12 15,0 0-19-15,0 0-8 16,0 0 21-16,0 0-27 16,0 0 13-16,0 0 5 15,0 0-16-15,0 0 8 16,0 0-4-16,0 0-8 16,0 0 9-16,0 0-9 0,0 0 0 15,0 0 0-15,0 0 4 16,0 0-4-16,0 0 0 15,0 0 2-15,0 0-4 16,0 0 3-16,0 0-1 16,0 0 0-16,0 0-2 15,0 0-1-15,0 0 3 16,0 0 0-16,2 0-2 16,-2 0 3-16,0 0-1 15,0 0 0-15,0 0 4 16,0 0-4-16,0 0 0 15,0 0 1-15,0 0 6 16,0 0-7-16,0 0 0 16,0 0 0-16,0 0-7 0,0 0 6 15,0 1-7-15,0 2-4 16,5 4 4-16,0 1 11 16,1 2-3-16,3 1 0 15,1 0 1-15,1 0-1 16,1-4 0-16,3-2 1 15,0-3-9-15,4-2 8 16,2 0 0-16,-2-11 0 16,2-4 11-16,-2-4-11 15,-1 0 0-15,-1 1 3 16,-5-1-1-16,-5 2 0 0,-1 5-2 16,-5 3 0-1,1 5 9-15,-2 3-9 0,0 1 14 16,0 0-11-1,0 0-6-15,0 5-8 0,-7 16 11 16,-2 11 0-16,0 7 6 16,3 14-8-16,3 11 2 15,0 6 0-15,3 3-1 16,0-5 1-16,0-12 0 16,0-7 0-16,0-11-1 15,-1-9 1-15,-1-7 0 16,-1-7 0-16,-3-2 5 15,-5-2-3-15,-6-3-2 16,-7-2 5-16,0-1 2 16,-5-5-1-16,1 0-6 0,3-2-5 15,1-11 0-15,3-5 5 16,6-1-3-16,4-1 1 16,3 2 3-16,6 1-7 15,2 1 6-15,0 3-3 16,6-1-7-16,14 0 4 15,0-3 4-15,6 0 0 16,-2 0-23-16,3 0-4 16,2-3-11-16,3-1-19 15,2-2-6-15,2-5-78 16,-5-5-103-16</inkml:trace>
  <inkml:trace contextRef="#ctx0" brushRef="#br0" timeOffset="50322.979">30135 4242 521 0,'0'0'73'15,"0"0"-49"-15,0 0-24 16,0 0-9-16,0 0 9 15,0 0-7-15,-6 69 13 16,6-31-6-16,0 7 6 0,0 7 5 16,3 8 6-1,3 4-14-15,4-1-2 0,-3 6 4 16,2-3-1-16,-2-7-4 16,-1-9 0-16,2-11 1 15,-2-10-1-15,-3-8 0 16,-2-4-1-16,1-8-5 15,-2-1-54-15,0 0-48 16,0-7-97-16</inkml:trace>
  <inkml:trace contextRef="#ctx0" brushRef="#br0" timeOffset="50664.3783">30343 4553 212 0,'0'0'415'0,"0"0"-394"16,0 0-14-16,0 0-14 15,0 0 1-15,0 0 6 16,37 12-4-16,-19 2 9 15,3 0-7-15,0 4 2 0,0 1 0 16,0 0 4 0,2 0-3-16,-2-1 1 0,0 1-2 15,3-2 3-15,-3-1-4 16,0 0 1-16,0-2-9 16,1-2 5-16,-4-3-59 15,0-3 5-15,-3-6-66 16,-5 0-26-16</inkml:trace>
  <inkml:trace contextRef="#ctx0" brushRef="#br0" timeOffset="50947.2166">30696 4576 396 0,'0'0'104'0,"0"0"-85"16,0 0-18-16,0 0-1 16,0 0 7-16,0 0-7 15,-80 54 0-15,66-36 5 16,1 0 2-16,0 2 28 16,-1 2-22-16,-1 2 4 15,0-2-12-15,-2 1 2 16,0-1-7-16,-1 0 0 15,4-5-3-15,3-2-1 16,3-7-24-16,5-5-58 16,2-3-105-16</inkml:trace>
  <inkml:trace contextRef="#ctx0" brushRef="#br0" timeOffset="51387.9134">30844 4241 472 0,'0'0'53'16,"0"0"-50"-16,0 0 14 15,0 0-7-15,0 0 0 16,0 0 33-16,64 48-13 16,-49-18 2-16,-1 3-3 15,0 3-6-15,-2 5 12 16,-1 3-27-16,-2 3-6 16,-3 0 2-16,-3-1 1 15,-2 0-5-15,4 0 0 16,-4 0 0-16,4 0 1 15,-2 0-1-15,-2-5 0 16,2-3 16-16,-3-6-14 16,0-2 6-16,0-6-8 15,0-3 7-15,0-7-4 0,0-1-2 16,-4-1 1-16,-4-1-2 16,-1 5-37-16,-7-2-62 15,-2-8-144-15</inkml:trace>
  <inkml:trace contextRef="#ctx0" brushRef="#br0" timeOffset="52348.9142">31434 4586 611 0,'0'0'49'16,"0"0"-8"-16,0 0-41 15,0 0-11-15,0 0 3 16,0 0-37-16,-10-6 19 15,9 10 25-15,1 1-1 16,0-1-2-16,0-1 4 16,0 0 0-16,0-1 5 15,0 0-3-15,6-1-2 16,1-1 5-16,-1 0 2 16,-1 0 15-16,-2 0-10 0,0 0 2 15,-2 0 15-15,1 0-8 16,-1 0 10-16,-1 0-8 15,0 0-17-15,0 0 2 16,0 0-8-16,0 0-12 16,0 0-35-16,0 0-74 15,0 3-34-15,0 1-118 16</inkml:trace>
  <inkml:trace contextRef="#ctx0" brushRef="#br0" timeOffset="53158.0109">30419 5010 300 0,'0'0'168'15,"0"0"-162"-15,0 0 0 16,0 0 6-16,0 0-12 15,0 0 2-15,0 0 13 16,8 0-13-16,2 0 21 16,2 0-10-16,4 0-9 15,2 0 14-15,3 0-8 16,1 0-4-16,-1 0-2 16,0 0 2-16,1 0-9 0,-3 0 3 15,-2 0 0-15,0 0 1 16,-1 0-1-1,2 0 0-15,-5 0 0 0,-2 0-4 16,-1 0 4-16,-4 0-14 16,2 2-41-16,-4 1-22 15,-2-1-57-15,-2 1-19 16</inkml:trace>
  <inkml:trace contextRef="#ctx0" brushRef="#br0" timeOffset="53511.8082">30495 5104 387 0,'0'0'61'0,"0"0"-59"16,0 0 10-16,0 0-6 15,0 0 0-15,0 0 2 16,51 0-5-16,-36 0 8 16,1-2 12-16,0 2 0 15,3 0-7-15,1 0-13 16,4 0-3-16,-2 0 11 0,-2 0-11 15,-1 0 9-15,-5 2-5 16,-1 3-2-16,-2 0 24 16,-1-3-17-16,0 3 4 15,-4-5-5-15,0 4-5 16,1-1-4-16,-2 1 1 16,1 0-38-16,-3 1-60 15,-3-5-160-15</inkml:trace>
  <inkml:trace contextRef="#ctx0" brushRef="#br0" timeOffset="55153.8246">31717 4533 488 0,'0'0'109'15,"0"0"-109"-15,0 0 5 0,0 0-5 16,0 0 6-1,0 0 2-15,9 63 7 0,-3-35-11 16,1 0-3-16,-1 0-1 16,0 8 2-16,0 2-2 15,0 3 0-15,0 2 1 16,-5-3-2-16,-1-2 5 16,0-4-4-16,0-1 0 15,0-8 1-15,0-4-2 16,0-2 1-16,0-6 0 15,0-1 0-15,0-4 2 16,0-2-4-16,0-1 2 0,0-5-6 16,0 0-1-1,0 3 7-15,0-3 0 0,0 0 8 16,0 0-4 0,0 0-1-16,0 0 3 0,0 0 8 15,0-5 34-15,0-7-41 16,0-6-4-16,0-3 6 15,0-3-6-15,0-5 3 16,0-1-6-16,0-4 1 16,3-2-2-16,0-3 1 15,5-2 0-15,-1 1-4 16,5 1 5-16,0 3-1 16,-1 4 0-16,2 1 0 15,1 4 3-15,0 5-3 16,1 2 0-16,3 4-1 0,-3 6 3 15,3 0-4-15,1 1 1 16,1 2 0-16,1 4-4 16,-5 2 5-16,0 1 0 15,1 0-2-15,-2 0-3 16,1 6 3-16,-1 9 1 16,0 0 0-16,-3 2-3 15,-3 0 4-15,0-1 0 16,-6-1-5-16,0 2 3 15,-3-1 2-15,0-1 0 16,0-1 1-16,0-2 0 16,0-2 1-16,-5-3-1 0,-4-2 10 15,-1 0-7-15,-2-3-3 16,-1-1-1-16,0-1-5 16,0 0 3-16,4 0-45 15,2 0-17-15,2 0-73 16,0-8-195-16</inkml:trace>
  <inkml:trace contextRef="#ctx0" brushRef="#br0" timeOffset="55611.294">32521 4349 558 0,'0'0'62'0,"0"0"-15"16,0 0-15-16,0 0-17 16,0 0-15-16,0 0-11 15,-8-3 2-15,-5 17 9 16,-7 5 1-16,0 7-1 15,-2 1 1-15,2 5 11 16,0 4-4-16,2 2-1 0,4 3-3 16,3 1 3-16,5 0-14 15,4 0 7 1,2-4-1-16,0 4 0 16,0-3 1-16,14 1 0 0,1-5 2 15,3-6-2-15,1-7 0 16,-1-1-1-16,3-3 2 15,-2-2 3-15,-1-4-4 16,0-4-10-16,-6-4 4 16,-2-1-20-16,-2-1 8 15,-4-2-8-15,0 0-10 16,-1 0-13-16,-3-8-143 16</inkml:trace>
  <inkml:trace contextRef="#ctx0" brushRef="#br0" timeOffset="55988.0795">32540 4579 658 0,'0'0'38'16,"0"0"-38"-16,0 0-14 0,0 0 11 15,0 0 3-15,0 0 1 16,43 76-1-16,-26-55 2 16,-2 1 2-16,-1-3-4 15,3-1 0-15,-1-1 0 16,2 0 1-16,-1-1 0 15,0-2 0-15,-3 0-1 16,-1-3 3-16,-2 1-6 16,-2-1-4-16,-2-3-45 15,1 2-3-15,-5-1-29 16,-2-3-29-16,-1-5-134 16</inkml:trace>
  <inkml:trace contextRef="#ctx0" brushRef="#br0" timeOffset="56363.8636">32768 4635 617 0,'0'0'79'15,"0"0"-21"-15,0 0-55 16,0 0 13-16,0 0-16 16,0 0-16-16,-16-4 4 15,5 10 11-15,-4 3 1 0,2 4-2 16,-2-1 6 0,0 5-4-16,-1 0 0 0,2 2 1 15,0 0 8-15,3-3-7 16,3-1 2-16,1-2-8 15,4-4 4-15,3-1 0 16,0-3-4-16,0-1-26 16,0-1-2-16,0 0-33 15,0 2-6-15,0-5-11 16,2 0 8-16,2 0-70 16</inkml:trace>
  <inkml:trace contextRef="#ctx0" brushRef="#br0" timeOffset="56798.1495">32907 4400 615 0,'0'0'40'0,"0"0"-37"0,0 0-6 15,0 0 3-15,0 0 0 16,0 0 7-16,72 56-7 16,-53-28 11-16,-1 2-5 15,-2 4 0-15,0 2 3 16,-3 0-7-16,0 1-3 15,-3-3 1-15,-2 2 0 16,0 0 2-16,-3 0 3 16,-2-1 3-16,0-2 13 15,-3-8-16-15,2-4 8 16,-2-6-13-16,0-6 7 16,0 1-1-16,0-3-6 15,0 3 2-15,-2 0-2 0,-5 0-18 16,-10 2-49-1,-3-3-33-15,-9-2-113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16:09:28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22017 2512 485 0,'0'0'22'0,"0"0"7"16,0 0 12-16,0 0 21 16,0 0-28-16,0 0-5 0,0 0 13 15,-30-14-36 1,29 14 19-16,-2-2 11 0,1 2-29 16,2 0 21-16,0-1-14 15,0 1-13-15,0 0 3 16,0 0-4-16,0 0-8 15,0 0 2-15,9 0 0 16,12 1 6-16,6 4 0 16,6-1 1-16,4 0 7 15,4 0-5-15,4 0-3 16,3-1 0-16,1 0 6 16,0-1-6-16,1 0 3 15,-7-1-1-15,-6-1 1 16,-4 0-3-16,-4 0 0 15,-9 0-1-15,-5 0 9 0,-4 0-8 16,-7 0 0-16,-1 0 0 16,-3 0-5-16,2 0 4 15,-2 0-20-15,0 0-21 16,0 0-44-16,0 0-14 16,0 4-43-16,0 3-45 15</inkml:trace>
  <inkml:trace contextRef="#ctx0" brushRef="#br0" timeOffset="754.5699">22080 2576 142 0,'0'0'114'16,"0"0"-100"-16,0 0 16 15,0 0 29-15,0 0-8 16,0 0-28-16,0-3 4 15,0 6 0-15,3 5 21 16,2 5 0-16,0 7-15 16,1 1-6-16,0 9 3 0,2 4-7 15,0-1 13 1,0 1-4-16,-2-3-27 0,3 1 5 16,-1 2-9-16,2 2 3 15,-3 3 12-15,0 1-12 16,-1 2 4-16,-1 2-8 15,-2 2 5-15,-2 0 2 16,2-3-6-16,-1-4 0 16,-1-3-1-16,1-3 3 15,1-2-5-15,-1-8 2 16,0 0 0-16,0-5 0 16,-1-4 1-16,-1-3-1 15,0-4 0-15,0-2 3 16,0-1-4-16,0-3 1 15,0 1 0-15,0-2-1 16,0 0 3-16,0 0-2 16,0 0 2-16,0 0-2 0,0 0-2 15,0 0-2-15,0 0-11 16,0 0 14-16,0 0-9 16,0 0 0-16,0 0-4 15,0 0-18-15,0 0 3 16,0 0-13-16,0 1-40 15,0-1-19-15,0 0-30 16</inkml:trace>
  <inkml:trace contextRef="#ctx0" brushRef="#br0" timeOffset="1862.4715">22087 2830 442 0,'0'0'27'0,"0"0"-2"16,0 0 28-16,0 0-13 0,0 0-14 16,0 0-25-16,-7-5 3 15,7 13-2-15,3 14 31 16,8 11 1-16,3 5 12 16,1 9-18-16,3 6 2 15,1 8-26-15,2 6 2 16,-2 0 3-16,1 4-6 15,-3-3-2-15,-3-3-1 16,0 1 4-16,-3-6-4 16,-5-2 0-16,0-10 1 15,-1-3 1-15,-4-6-1 16,4-6-1-16,-5-10 2 0,1-7 2 16,1-9-6-16,-2-6 2 15,1-1 0-15,1 0 3 16,-2 0 3-16,0 0 2 15,0-5 6-15,0-13-7 16,0-4-7-16,-3-8-12 16,-6-3 11-16,0-3-7 15,0-3 2-15,-1 0-12 16,-2-1 11-16,-1-2 1 16,-1-2-3-16,0 2 5 15,-2-1 7-15,2-1-7 16,0 2 3-16,0-2-1 15,2 3 1-15,3 2 1 0,0 0 3 16,3 0-3 0,1 2 2-16,1-1 1 0,3 2-2 15,1 6 3-15,0 0 4 16,0 6-4-16,0 2 4 16,0 3-4-16,3 2-1 15,4 2 0-15,1 1-1 16,-1 1-2-16,2 1 5 15,1 0-1-15,1 0-4 16,4 0 1-16,0-1 2 16,3 2 3-16,-2-1-3 15,3 3 4-15,0 2-6 0,1 3 1 16,0 0-2-16,1 3 0 16,-2 1-1-16,0 0-3 15,-1 0 5-15,-1 3-1 16,-1 10 10-16,0 2-9 15,2 7 8-15,-3 0 2 16,-1 3-7-16,-2 1 2 16,-3-1-3-16,-5 2 3 15,-4-1 8-15,0 3-11 16,0-3-2-16,-1-6 6 16,-10-1-5-16,0-8 18 15,-3-1-8-15,-3-2 1 16,-5-5-3-16,-3 1-7 0,-1-4 3 15,0 0-6-15,0 0 3 16,5-2-6-16,0-5 3 16,4 1-13-16,5 0 10 15,4 3-17-15,5 2 2 16,1 0-19-16,2 0-20 16,0-1-4-16,0 2-32 15,5-4-87-15,10 1 48 16,6-2-182-16</inkml:trace>
  <inkml:trace contextRef="#ctx0" brushRef="#br0" timeOffset="2408.6929">23191 2510 482 0,'0'0'65'0,"0"0"-42"15,0 0 17-15,0 0 39 0,0 0-12 16,0 0-9-16,-5-12-12 16,-8 12-27-16,-2 7-2 15,-6 11-14-15,-4 7-2 16,-2 15 17-16,-2 9-3 16,-5 10 6-16,5 9 3 15,-1 3-15-15,10 3 7 16,4 4-16-16,7-2 5 15,6 0-5-15,3-5 0 16,0-6 0-16,13-7 1 16,10-4 2-16,2-7-3 15,5-5 0-15,0-5 0 0,-4-7-3 16,1-5 6-16,-4-5-3 16,-2-2 1-16,-5-3 0 15,-4-2-1-15,-5-4 0 16,1 0 2-16,-2-4-5 15,-2 1 3-15,1-1-33 16,-4 3-22-16,-1-2-73 16,0-3-58-16,-1-1-316 15</inkml:trace>
  <inkml:trace contextRef="#ctx0" brushRef="#br0" timeOffset="6190.4766">23390 3323 375 0,'0'0'33'0,"0"0"-21"16,0 0-11-16,0 0 7 15,0 0 21-15,20-72-22 16,-11 51 6-16,1 0 20 16,-1-3-20-16,0 5 19 15,0 1-16-15,-1 0 7 16,-2 4 13-16,0-4-29 16,1 4 1-16,-1 0 4 15,-3 6-3-15,0 1 20 16,-3 5-6-16,2-1 0 15,-2 3 3-15,0 0-23 0,0 0 1 16,0 0-4-16,0 0-14 16,0 0 13-16,1 0-11 15,2 7 8-15,3 9-1 16,1 5 10-16,1 6 1 16,-2 4 1-16,-2 2 0 15,1 3 0-15,-4-2-7 16,1 0 1-16,-2-2 10 15,2-3-6-15,0-1-5 16,1-6 8-16,-1-3-2 16,1-5-4-16,-2-2-2 15,1-3 0-15,2 0-1 16,-2-1 4-16,-1-4-3 0,2 1 0 16,-3-4-2-16,0 1-4 15,0-1 0-15,2-1-13 16,-2 0 4-16,1 0-43 15,1 0-7-15,-2 0-89 16,0-1-114-16</inkml:trace>
  <inkml:trace contextRef="#ctx0" brushRef="#br0" timeOffset="7125.0247">23871 2549 299 0,'0'0'67'16,"0"0"-64"-16,0 0 7 16,0 0 11-16,0 0 7 15,0 0-16-15,0 0-10 16,0-2 9-16,0 2-4 16,0 0-2-16,0 0 13 15,2 0-6-15,-2 0 27 16,1 2-12-16,-1 1-26 15,3 0 18-15,-3-2-4 16,0 2-2-16,1 0 14 16,-1 2-22-16,2-1 7 15,-1 6 9-15,1 1-20 0,-1 4 16 16,2 8-3-16,0 2-4 16,2 4 20-16,-1 5-26 15,3 3 3-15,-2 1 12 16,0 4-17-16,1 3 9 15,0 6-2-15,-2 6-7 16,3 5 16-16,-1 4-16 16,-1 1-1-16,1 1-1 15,2 2 9-15,-1-7-5 16,-3 3-3-16,2-7 0 16,0-1 17-16,-1-9-17 15,2-3 6-15,-1-7-1 16,0-2 1-16,-1-4-4 0,-2-6-2 15,-2-5 0 1,1-8 3-16,-1-6 2 0,-1-2-6 16,0-4 0-16,0 0 4 15,0-2-4-15,0 0 2 16,0 0-2-16,0 0 10 16,0 0-9-16,0 0-1 15,0 0 0-15,0 0-25 16,0 3-7-16,-10 0-85 15,-8-3-203-15</inkml:trace>
  <inkml:trace contextRef="#ctx0" brushRef="#br0" timeOffset="8618.7441">24775 3050 288 0,'0'0'96'0,"0"0"-74"15,0 0-6-15,0 0 5 16,0 0-4-16,0 0 12 16,-57 12 4-16,50-7-1 15,-4-1 3-15,-1 5-24 0,-1 2 13 16,-2 7 2-1,0 1-19-15,-1 4 17 0,-1 5-2 16,-2 3-14-16,2 1 18 16,0 3-22-16,0 0 2 15,7-4 0-15,1 0 2 16,3-5-2-16,4-1-4 16,2-1-2-16,0-5 7 15,0 0-6-15,8-1-1 16,2-3 0-16,2-1 3 15,2-2-4-15,-1 1 1 16,6-5 0-16,1 0 7 16,-1-3-6-16,4-3-1 15,-1-2 0-15,2 0 6 16,-2 0-2-16,1 0-1 16,-3-7 0-16,-2-2 8 15,0-4-6-15,-3-6 2 0,-2-2 2 16,-2-4 0-16,-1 0-3 15,-5-2 0-15,-2-1-1 16,-3 1 27-16,0-4-23 16,-3 5 8-16,-10-1 7 15,-3 4-19-15,-3 0-6 16,-5 2 1-16,-1 3 0 16,-2 2 0-16,-3 5 2 15,3 4-2-15,-1 4 0 16,0 3-4-16,1 0 0 0,2 1 4 15,-2 8-3 1,6 4-9-16,1-2-5 0,7-1-4 16,3 0-3-16,7-2-51 15,3-4 1-15,0-1-34 16,10-3-47-16,11-2-53 16</inkml:trace>
  <inkml:trace contextRef="#ctx0" brushRef="#br0" timeOffset="9190.9538">24858 2581 371 0,'0'0'3'0,"0"0"14"16,0 0 25-16,0 0 13 15,91 84-2-15,-65-48-31 16,-1 1 2-16,1 6-2 15,-1 1 13-15,0 5-16 0,2 6 13 16,0 3-11-16,-2 5-15 16,-2 0-3-16,-1-5-3 15,-1 1 2-15,-3 0 11 16,0-1-9-16,-5 1 10 16,-1 5-3-16,-8-3-5 15,-2 3 4-15,-2 0-10 16,0 1 1-16,-2-1 5 15,-10-4-2-15,-1-6-4 16,-1-10 8-16,0-2-3 16,2-9 2-16,-1-3-7 15,2-5 2-15,2-5 1 16,3-6 1-16,-1-6-4 0,2-5 0 16,4-1 4-16,-2-2-5 15,-2 0 1-15,-4 0-41 16,-4 0-79-16,-5 0-164 15</inkml:trace>
  <inkml:trace contextRef="#ctx0" brushRef="#br0" timeOffset="10735.8491">25673 3529 243 0,'0'0'116'0,"0"0"-60"16,0 0-16-16,0 0-13 15,0 0 11-15,0 0-3 16,0-2-8-16,0 2 9 15,0 0-11-15,0 0-6 16,0 0-12-16,3 0-7 16,4 0 0-16,8 0 8 15,3 0-8-15,3 0 12 16,3 4-9-16,-3 4-1 0,1-4-2 16,-3-1 3-1,-1-3-3-15,0 4 0 0,-4-3-1 16,0-1-3-16,-1 0-3 15,0 0-16-15,-4 0-7 16,-3 0-26-16,-3 0-8 16,-3 0-21-16,0 2-35 15,0 1-9-15,0 1 43 16</inkml:trace>
  <inkml:trace contextRef="#ctx0" brushRef="#br0" timeOffset="10923.7423">25785 3643 3 0,'0'0'273'0,"0"0"-203"0,0 0-33 16,0 0 12-16,0 0-40 16,0 0 26-16,16 0 10 15,-2 0-13-15,-1 0 7 16,0 0-17-16,2 0-4 15,-1 0-8-15,2 0-7 16,-1 0-5-16,0 0 2 16,1 0-15-16,2 3-14 15,0 6-61-15,-3 2-41 16</inkml:trace>
  <inkml:trace contextRef="#ctx0" brushRef="#br0" timeOffset="12726.2878">26775 3087 50 0,'0'0'91'16,"0"0"-90"-16,0 0 0 16,0 0 12-16,0 0 11 15,0 0 10-15,-3 0-5 16,3 0 8-16,0 0 0 16,0 0-26-16,0 0 8 15,0 0-6-15,0 0-2 16,0 0 12-16,0 0-11 0,0 0 2 15,0 0 1-15,0 0-11 16,0 0 9-16,0 0 2 16,0 0-3-16,0 0 3 15,0 0-10-15,-2 0 4 16,1 0 9-16,1 0-18 16,-2 0 12-16,1 0-2 15,-2 0-4-15,0 0 7 16,-1 0-12-16,-1 7 0 15,-1 3 4-15,2 2 0 16,-2 2-2-16,0 4-2 16,1 2 2-16,4 0 7 15,1-1-10-15,0 3 0 16,0-2 0-16,0 2 4 16,0 1-4-16,6-3 1 0,3 4 0 15,3-4 10-15,1-1-10 16,1-1-1-16,3-5 0 15,0-2 1-15,2-5-1 16,2-1 10-16,-4-2-6 16,2-3 10-16,-3 0-8 15,2-2 7-15,-1-10 11 16,0-6-21-16,1-2 8 16,-4-4-3-16,-4-3 0 15,-1-1 20-15,-7-2 3 16,-2-1-3-16,0 3-10 15,-8 0-12-15,-5 5-3 0,-6 2-3 16,-4 4-1-16,-1 3 1 16,0 5 0-16,-2 6 1 15,0 3-4-15,2 0-33 16,0 0 2-16,5 12 0 16,4 3-29-16,5 4-9 15,5-3-68-15,4 0-100 16</inkml:trace>
  <inkml:trace contextRef="#ctx0" brushRef="#br0" timeOffset="12993.1347">27185 3350 482 0,'0'0'38'16,"0"0"-33"-16,0 0 11 16,0 0 9-16,0 89 1 15,0-65-24-15,0-6 1 16,0-1-3-16,0-2-7 16,0-2 6-16,0-2-39 15,1-3-43-15,4-7-64 16</inkml:trace>
  <inkml:trace contextRef="#ctx0" brushRef="#br0" timeOffset="13730.7132">27364 3080 532 0,'0'0'53'16,"0"0"-38"-16,0 0-5 16,0 0-10-16,0 0-1 0,0 0 0 15,0 7 1-15,0 6 16 16,6 3-1-16,2 0 12 15,4 3 10-15,1-1-28 16,2 1 13-16,3 3-9 16,1-2-8-16,2-1-1 15,3 0-2-15,-2-2 0 16,-1 0 10-16,-1-2-12 16,-3 1 0-16,-2-2 0 15,-4-1 4-15,1-2-4 16,-6-1 0-16,-3-2-1 15,-2-1-1-15,-1 0 4 16,0 0-1-16,0 3 4 0,-10-3 1 16,-5 0-1-16,-2-2-5 15,-2-5 2-15,1 0 6 16,-3 0-7-16,2 0 1 16,4-3-1-16,0-8 1 15,6-1-4-15,3 0 2 16,1 2-11-16,1-1 8 15,4-2 2-15,0 1-2 16,0-5 1-16,0 2-16 16,7-2 17-16,4-1-4 15,1-1-1-15,1-1 6 16,1 1 0-16,1-1 1 0,-5 2 3 16,-1 1 0-1,-2-2-2-15,-2 2-2 0,-3 1 5 16,-2 0 4-16,0 2-9 15,0 2 8-15,-5 2-2 16,-7 3-3-16,-1 3 0 16,-7 3-3-16,2 1-8 15,-4 0 3-15,0 8-15 16,2 9-23-16,4-3-1 16,4 1-55-16,6-1-13 15,6-6-108-15</inkml:trace>
  <inkml:trace contextRef="#ctx0" brushRef="#br0" timeOffset="14236.8303">27858 3060 502 0,'0'0'52'15,"0"0"-50"-15,0 0-2 16,0 0 40-16,0 0-12 16,0 0-9-16,28 75 15 15,-23-61-8-15,-1 0-4 16,4 1 8-16,-1 0-24 16,3 1 11-16,0 1 0 0,2-1-17 15,-1 0 11-15,0 1-11 16,2-1 0-16,-4-1 5 15,2 0-2-15,-1-3-3 16,-4-1 0-16,2 0 2 16,-2-2 0-16,-2 1 0 15,2-3-2-15,-3-1 0 16,0-2 2-16,-3-1-2 16,1-2 0-16,-1 0 2 15,0 1 1-15,0-2-2 16,0 0 1-16,0 0 15 15,0 0-12-15,0 0 17 0,0 0 10 16,-7 2-9-16,-8-1 5 16,-2 3-28-16,-2-4 2 15,-2 0-2-15,2 0-1 16,-2 0-7-16,2 0-29 16,2-6-11-16,2-4 10 15,3-5-48-15,5-4-34 16,4-3-42-16,0-4-83 15</inkml:trace>
  <inkml:trace contextRef="#ctx0" brushRef="#br0" timeOffset="14478.69">27879 3096 478 0,'0'0'109'0,"0"0"-32"15,0 0-29-15,0 0 15 0,0 0-21 16,0 0-25-16,61-41 22 15,-36 34-4-15,4 1-23 16,5 1 16-16,6-1-20 16,2 1-6-16,1 2-2 15,-3 3-4-15,-4 0-7 16,-4 0-17-16,-6 0-61 16,-7 0-51-16,-11 8-118 15</inkml:trace>
  <inkml:trace contextRef="#ctx0" brushRef="#br0" timeOffset="15890.7148">23098 2706 383 0,'0'0'100'0,"0"0"-49"15,0 0-18-15,0 0 22 0,0 0-11 16,0 0-8-16,2-2 8 16,-2 2-12-16,0 0 1 15,6 0 3-15,3 0-33 16,2 0 12-16,5 0-12 16,3 0 3-16,3 6 1 15,3 7-2-15,0 6-3 16,1-1 0-16,0 3-1 15,0 0-1-15,-2-3 0 16,-3 0 1-16,2-4 0 16,-6-2-1-16,-1-2 0 15,-2-3 0-15,-3-3-1 16,-4 0-8-16,1-1-29 0,-5-1-46 16,-3-2-13-1,0 0-67-15,0-5-38 0</inkml:trace>
  <inkml:trace contextRef="#ctx0" brushRef="#br0" timeOffset="16145.5678">23392 2689 375 0,'0'0'215'0,"0"0"-189"15,0 0-24 1,0 0 21-16,0 0-5 16,0 0-4-16,-52 68 30 0,31-40-21 15,-3 2-2-15,0-1 9 16,0 0-16-16,4-5 5 16,4-4-19-16,6-3 0 15,6-3-13-15,4-4-69 16,0-6-34-16,9-4-134 15</inkml:trace>
  <inkml:trace contextRef="#ctx0" brushRef="#br0" timeOffset="16739.7547">24393 2651 553 0,'0'0'79'16,"0"0"-49"-1,0 0 3-15,0 0-4 0,0 0-29 16,0 0 0-16,0 0-3 15,6 0 3-15,4 7 17 16,5 5-15-16,2-2 8 16,-1 4-10-16,-1-2 4 15,-2 0-4-15,-1-3 1 16,0-1-1-16,0 0 0 16,-3-2-16-16,-1-3-21 15,-1 0-26-15,0-3-20 16,1 0-3-16,0 0 6 0,2-8-62 15</inkml:trace>
  <inkml:trace contextRef="#ctx0" brushRef="#br0" timeOffset="17205.4898">24596 2619 110 0,'0'0'255'0,"0"0"-171"0,0 0-8 16,0 0-5-16,0 0-23 15,0 0-20-15,-3-7-27 16,1 7-2-16,2 0-4 16,0 7 5-16,-1 5 15 15,1 3 9-15,0 4-9 16,0 1 0-16,0 1-14 16,0 0 4-16,0-2 2 0,-2 1-7 15,-2-2 14-15,-2-2-9 16,-1 2 4-16,-2-4 12 15,-1 1-13-15,0 0 8 16,0-4-5-16,-1-1-10 16,1-4 16-16,2 0-9 15,2-3 5-15,0-1 14 16,0-2-16-16,-1 0 15 16,-2 0-8-16,1 0-9 15,1 0 12-15,-3 0-15 16,4-6 2-16,-2 3-1 15,4 0-5-15,-2-2-4 16,3 3 2-16,0 1-22 16,3 1 2-16,0 0-44 0,0 0-70 15,0 0-70-15,0 0-228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30T15:18:19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17421 11093 10 0,'0'0'33'15,"0"0"-1"-15,0 0-16 16,0 0-8-16,0 0 10 15,0 0-9-15,0 0-9 16,-30-10 0-16,29 10-6 16,-1 0-16-16,1 0-20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16:10:10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19572 7263 356 0,'0'0'15'0,"0"0"27"15,0 0-18-15,0 0-11 0,0 0 35 16,0 0-19-16,0 0-1 15,-18-17-8-15,18 16-18 16,-3-1 21-16,2-1-15 16,-1 1 0-16,-1 0 17 15,0-1-25-15,0 2 5 16,-1-2 14-16,0-2-18 16,-1 5 11-16,0-5-12 15,1 1 1-15,-1-1 4 16,1 2-3-16,-3-2-2 15,1 1 0-15,-2-1 9 16,-3 0-9-16,1-1 1 0,-2-1-1 16,2 3 19-16,-1-1-13 15,-1 2 5-15,-1 0-9 16,0-1 8-16,-4 0-10 16,1 1 1-16,0 3-1 15,0-3 11-15,-1 3-9 16,2 0-2-16,-3 0 0 15,1 0 10-15,-1 0-10 16,-1 0 1-16,0 0-1 16,-1 0 17-16,0 3-16 15,0 2 9-15,1 1-2 16,-2 0-1-16,3 2-2 0,-3 0-5 16,-1 0 0-1,1 0 14-15,0-2-14 16,2 0 5-16,2 2 6 0,1-2-3 15,1-1-7-15,-2 2-1 16,2 0 0-16,2-1 4 16,3 1-4-16,-3 2 0 15,3-3 0-15,1 2 1 16,2 1-2-16,-2-1 1 16,1 1 0-16,2 1 0 15,0 0 0-15,0 3 0 16,2-1 0-16,0 1 2 15,-1-1-3-15,2-1 1 0,-2 3 0 16,4 0-2 0,-1 0 3-16,-1 2-1 15,0 1 0-15,2 0 2 0,-3 2-2 16,2 0 0-16,1-3 0 16,-2 2 1-16,1-3 2 15,1 2-3-15,-1 4 0 16,2-1 5-16,-1 2-6 15,1-2 1-15,0 0 0 16,0-1 1-16,0 1-1 16,0 1 0-16,0-2 0 15,0-1 4-15,0-3-5 16,4 2 1-16,2 0 0 16,1 1 7-16,1 0-6 0,1 0-1 15,0 2 0-15,3 0 10 16,1 0-10-16,1-3 0 15,2 2 1-15,3-1-1 16,1 1 0-16,4-1 0 16,1-1 0-16,4-2 3 15,0-1-6-15,1-1 3 16,3-7 0-16,0 0-9 16,0-1 6-16,4-3 3 15,-3 1 0-15,3 0-4 16,1-3 4-16,-2 1-2 15,1-1-4-15,-6 0-1 16,-1 0 7-16,-3 0 0 0,-2-9-3 16,1-1 7-16,-6-2-4 15,4 0 0-15,0-3 1 16,5-2 4-16,4-3 17 16,-2 0-17-16,0-4-5 15,-4 0 5-15,0 1-6 16,-3-4 1-16,-5 2 0 15,-4-1 1-15,-2-4-1 16,-4-2 6-16,-1-5 15 16,-5-3-11-16,-2 1 11 15,-1 0-7-15,0 1-8 16,-12-2 7-16,-10 0-7 16,-6 4-3-16,-5 0-3 0,-8 8-11 15,-2 9-1-15,0 9-13 16,-6 10-63-16,1 10-25 15,-4 24-73-15,-6 13-380 16</inkml:trace>
  <inkml:trace contextRef="#ctx0" brushRef="#br0" timeOffset="5565.7765">11537 14305 505 0,'0'0'11'0,"0"0"42"16,0 0-35-16,0 0 8 16,0 0-24-16,0 0 8 15,-8 0 11-15,8 0-16 16,-1 0 14-16,1 0-3 15,0 0-8-15,0 0 6 16,0 0-14-16,0 0 0 0,0 17 0 16,0 11-6-1,0 8 4-15,0 6-10 0,0 5-4 16,0 4 15-16,0-2-7 16,0-1 8-16,0-3-3 15,0-2 3-15,0-4 0 16,-2-2 0-16,-1-5 0 15,-2-1 2-15,0-4-1 16,2-2 1-16,-1-4-2 16,1-3 5-16,0-6-5 15,0 1 3-15,1 3-2 16,-1 2 7-16,3 4-6 16,0 5-2-16,0 0 0 15,0 4 1-15,0 3-1 0,0-3 0 16,0-2 1-16,0-3-2 15,0-8 1-15,0-1 0 16,0-9 1-16,0-3 0 16,0-1-1-16,0-3 0 15,0-1 1-15,0 2-3 16,0-2 2-16,0 0 0 16,0 0 0-16,0 0 0 15,0 0-1-15,0 0 1 16,0 0-1-16,0 0 1 15,0 0 0-15,0 0 1 16,0 0-4-16,6 0 9 16,0 0-6-16,2 0 0 0,-1 0 1 15,3 0 0-15,3 0 1 16,0 0-1-16,0-2-1 16,2 1 0-16,0-4 0 15,1-1 0-15,-2 0 1 16,2 2 1-16,-1 1-1 15,0 2-1-15,0-3 2 16,0 1 0-16,-2 0-3 16,1 2 1-16,1-1 0 15,0 2 2-15,1-3-2 16,2 1 0-16,0-2 0 16,3-1 1-16,-2 2-1 0,4 2 0 15,-3-2 1-15,6 3-3 16,2-1 4-16,2-2 0 15,4 3-2-15,1 0 1 16,-1 0-1-16,0 0 0 16,1-4 0-16,-1 4-3 15,1-2 5-15,1 1-2 16,-1 1 0-16,-1-2 2 16,2 2-6-16,0 0 4 15,-1 0 0-15,-2 0 3 16,1 5-3-16,1-1 0 15,-1 1-1-15,1 1 2 16,-3 0-2-16,1-1 1 0,-1 1 0 16,0-2 1-16,1-1-1 15,-2 0 0-15,2-3 1 16,4 0 2-16,-1 0-4 16,0 0 1-16,0 0 0 15,-2 0-2-15,-1 0 3 16,0 0-1-16,-2 0 0 15,-1 0 1-15,1 0-1 16,-1 0 0-16,3 0 0 16,0 3-1-16,1-1 1 15,0 1 0-15,-1 0-1 16,0-3 3-16,-2 0-4 0,1 0 2 16,-1 0 0-1,-1 0 1-15,-2 0-1 16,2 0 0-16,-3 1-1 0,0 2 3 15,-1 0-3-15,0-1 1 16,1-1 0-16,-2 0-1 16,1 2 1-16,-3-3 0 15,3 0-1-15,-1 1 4 16,-1 2-5-16,-2 0 2 16,1-1 0-16,0 1 2 15,0 0-2-15,-4 1 0 16,5-2-1-16,0 1 2 15,0-1-1-15,-2-2 0 16,4 3 0-16,0-3-1 16,1 0 1-16,3 0 0 15,0 0 0-15,0 0 1 16,-2 0-2-16,2 0 1 0,-2 0 0 16,0 0-1-16,1 0 1 15,-1 0 0-15,-1-5-1 16,0 2 3-16,0 1-2 15,1-1 0-15,2 3 0 16,-2-1 0-16,2 1 0 16,-2 0 0-16,1-3-1 15,-1 3 3-15,2-3-2 16,-2 3 0-16,2-2 1 16,-2 1-2-16,2-4 1 0,0 4 0 15,0-3 0-15,1 1 4 16,-1 1-4-16,4 0 0 15,1 0 0-15,-1 1 7 16,2-1-4-16,0-2-2 16,-1 2 4-16,1-4-1 15,-1-1-4-15,2 1 0 16,0 0 4-16,5 0 0 16,0 1-2-16,0 0 0 15,1 2-1-15,-4 0 0 16,-2 0-1-16,0 0 0 15,-1 3 0-15,-2 0 6 16,-3-3-6-16,1 3 0 0,1 0 1 16,-2 0 1-16,3 0-2 15,-1 0 0-15,0 0 1 16,-2 0-1-16,1 0 0 16,-2 0 0-16,-1 0 3 15,3 3 0-15,-4-3-3 16,0 3 0-16,1-3 1 15,-1 0-1-15,0 2 0 16,2-1 0-16,0 1 0 16,-2-2 3-16,2 1-4 15,-2-1 1-15,2 0 0 16,0 3 1-16,0-3 0 0,-2 0 2 16,2 0 0-1,3 0 2-15,0 0-5 0,4 0 3 16,5-3 0-16,1-6 6 15,2-1-6-15,1 0 1 16,-1-4 6-16,-1 3-9 16,-2-2 5-16,1 4-6 15,-1-2 2-15,-1 3 1 16,2-1-3-16,-3 1 1 16,-1 0 3-16,0-1-3 15,-4 4-2-15,-2-1 1 16,0 2 0-16,-3 1 1 15,-2 0-1-15,-1 3 0 0,-2 0-1 16,-2 0 3 0,1 0-2-16,-3 0 0 0,-2 2 0 15,0 2 0-15,-2 0 2 16,-1 1-2-16,0-1 1 16,0-2 1-16,-2 1-3 15,0 0 1-15,1-2 0 16,-5 3-1-16,1-4 1 15,0 2 0-15,-3-1-3 16,-2 1 1-16,-1-2 2 16,-1 0-2-16,-1 0 0 15,-2 0-1-15,-1 0 3 16,0 0 0-16,0 0 0 16,0 0-13-16,0 0 13 0,0-12 5 15,0-5 5-15,0 0 10 16,0-3-18-16,0 0-2 15,0 0 4-15,-1-1-1 16,-5 1-3-16,2 0 0 16,-4-2 1-16,2 1-2 15,-2-2 1-15,0 0 0 16,0 1 1-16,-1-3 1 16,-1 2-2-16,1-4 0 15,0 0 0-15,0 2-1 16,-1 0 1-16,2 3 0 15,0 3 1-15,1 2 3 16,0 3-4-16,1 3 0 0,0 3 1 16,1 2 2-1,2 1-2-15,-2 2 5 0,0 0 12 16,2 2-15-16,0-1-1 16,1 1-2-16,1 0 5 15,-1 1-2-15,-2 0-2 16,1 0-1-16,-3 0 7 15,0 0-5-15,2 0-3 16,-2 0 1-16,-2 0 0 16,-2 0 2-16,1 0 0 15,-2 0-2-15,0 0 1 16,-2 0 2-16,0 0-3 0,1 0 0 16,-3 1 0-1,0 0-2-15,0 2 2 16,-3 0 0-16,-1 0 1 0,1-1 1 15,-3 0-2-15,-1 1 0 16,1 0 1-16,-1 0-2 16,-2-1 1-16,2 2 0 15,-1-4 1-15,-1 4 0 16,-1-3-2-16,0-1 0 16,-1 1 1-16,2 1 0 15,0-1 0-15,0-1 0 16,1 0-2-16,-1 0 0 15,0 0 1-15,-2 0 1 16,0 0-6-16,-1 0 4 16,-1 0 2-16,-1 0 0 0,-2-4-2 15,-2-1-11-15,2-1 12 16,2 0 0-16,0 1 0 16,0 0-4-16,2-1 5 15,1 1 0-15,1-1 0 16,0 1 2-16,-3 2-2 15,0-1 0-15,-1 0 0 16,1-2-2-16,3 5 2 16,-4-4 0-16,3 1-1 15,0 0 6-15,-3 1-7 16,3-1 2-16,-3 1 0 16,1 1 0-16,0-1 0 0,1 1 0 15,-1 0-2-15,-1-1 8 16,0 2-6-16,-1-2 0 15,-2 3-2-15,1-1 0 16,-2 1 2-16,2-2 0 16,-2 2 0-16,2 0 0 15,-1 0 0-15,2 0 0 16,1 0 0-16,-1 0 0 16,0 0 2-16,-1 0-2 15,1 0 0-15,-3 0 3 16,-3 0-3-16,0-3 0 15,-2 2 1-15,3 0-3 16,3-1 2-16,0 1 0 0,2 1-1 16,1 0 4-1,0 0-3-15,2 0 0 0,-1 0-1 16,0 0-1-16,2 0 2 16,-1-2 0-16,2-1 0 15,0 1 4-15,1 0-5 16,2-1 1-16,2-1 0 15,1 2 1-15,1-3-1 16,0 0 0-16,-1 0-1 16,1 0 3-16,-2 2-2 15,2-1 0-15,-1-1 0 16,0 2-1-16,1-1 1 0,-2 2 0 16,1-3 0-1,-2 2 1-15,2-1-1 16,-4 0 0-16,4 1 0 15,-2-1-2-15,-1 2 2 0,1-3 0 16,-2 1 4-16,0 1-3 16,-1 0-1-16,1 2 0 15,1 0-1-15,-2 1-3 16,2 0 4-16,-1 0 0 16,-1 0 1-16,-1 0 2 15,0 0-3-15,-1 0 0 16,4-2 1-16,-2 1-2 15,-1-1 1-15,1 0 0 16,-6 1 1-16,0-1 0 16,2 2-1-16,-3-2 0 0,2-1 1 15,1 2-4-15,0 0 3 16,-2-1 0-16,0-1 0 16,-1 1 2-16,-4 2-2 15,1 0 0-15,-2 0 0 16,0 0-1-16,2 0 1 15,-3-3 0-15,1 3 5 16,-1 0 0-16,1 0-5 16,-2 0 0-16,0 0 3 15,1 0-1-15,-1 0-1 16,1 5-1-16,-3 0 7 16,4-3 0-16,-3 3-7 0,6-3 1 15,0 1 2-15,2 2 7 16,1-2-10-16,0 0 1 15,0-1 2-15,2 0 0 16,0-2-3-16,-2 2 0 16,3 0-1-16,-4-2 1 15,1 1 0-15,2-1 0 16,-2 2-2-16,3-2 5 16,0 0-3-16,2 0 0 15,2 0-2-15,0 0 1 16,0 2 1-16,1-2 0 15,1 0 0-15,-1 0 1 16,-1 0-1-16,1 0 0 16,-2 0 0-16,2 0-3 0,-1 0 3 15,1 0 0-15,-2 0-2 16,0 0 4-16,2 0-2 16,-2 0 0-16,3 0 0 15,-3 0 0-15,0 0 0 16,2 0 0-16,1 0-1 15,-1 0 4-15,-1-2-3 16,2 2 0-16,-1-2 1 16,-2 1-4-16,2 1 3 15,2-2 0-15,-2 0 4 16,1 1-4-16,2 1 0 0,-4 0 0 16,1 0 1-16,0 0-3 15,1 0 2-15,0 0 0 16,2 0 1-1,-1 0 1-15,2 0-2 0,0 3 0 16,-1 0 0-16,0-1-1 16,-1 0 1-16,-1 1 0 15,-1-1-2-15,1 1 2 16,-3 1 0-16,-1 1 0 16,1 1-5-16,-3-2 4 15,0 1 1-15,3-2 0 16,-3 0-1-16,5 0 3 15,-2 0-2-15,6-3 0 16,-1 0 0-16,3 0 0 16,2 0 0-16,2 0 1 0,0 0 9 15,0 0-5 1,5 0-4-16,-2 0 5 0,3 0-2 16,1 0 9-16,1 0-11 15,2 0 4-15,1 0 6 16,-1 0-8-16,2 0-4 15,0 0 0-15,0 0 5 16,0 0-7-16,0 0 2 16,0 0 0-16,0 0-3 15,0 0 3-15,0 0 0 16,0 0-1-16,0 0-25 16,0-1 0-16,0-5-64 0,8-2-42 15,-2-1-59-15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16:11:13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15427 12073 304 0,'0'0'16'0,"0"0"1"0,0 0 21 16,0 0-16-1,0 0 16-15,0 0-28 0,0 0-6 16,-79-8 1-16,66 4 10 16,2 2 10-16,-1 1 8 15,2-1 0-15,1 1-14 16,-3 1-3-16,0-1-16 15,1-2 15-15,-2 0-4 16,4 3-4-16,0-3 8 16,-3 2-15-16,2-1 19 15,-3 2-11-15,0 0-7 16,-2 0 7-16,-4 2-8 16,0 5 0-16,-2 6 9 15,-3 1-8-15,2 1 0 16,-1 2-1-16,2-1 5 0,-1 1-5 15,3-2 0-15,-1 2 2 16,1-1 1-16,0 3 1 16,0-1 3-16,2 1 0 15,2 1-7-15,1 1 12 16,4-1-10-16,2-1-1 16,1 0 0-16,3-2 1 15,-1 3-2-15,2-1 0 16,1 2 0-16,2 2-2 15,0 1 2-15,0 1 0 16,0 1 3-16,0 1-3 16,0 1-1-16,0 1-2 0,0-2 6 15,0 0 5-15,2-2-7 16,3 0 0-16,1-3 1 16,1 0-2-16,0 0 0 15,4 4 0-15,0-2 7 16,2-2 0-16,0 3-1 15,2-1-6-15,2-3 1 16,0 1 1-16,1-5-2 16,2 2 0-16,-1-1 4 15,2 1-6-15,-2-5 2 16,4 1 0-16,-1-2 0 16,-1-2 2-16,1 2-2 15,1-2 0-15,-3-1-2 16,-2 0 2-16,2-1 2 0,-2-1-2 15,0 0 0-15,1 0 1 16,-3-3-1-16,4 0 0 16,-4-2-4-16,2-1 4 15,-1-2 0-15,2 0 0 16,2 0 0-16,0 0 3 16,1 0-3-16,0-2 0 15,1-3-4-15,-4-3 4 16,2 0 0-16,0 0 2 15,-5-2-7-15,1 0 2 16,-2-1 3-16,-1 0 0 0,-1-1 3 16,0-2-4-16,-3 2 1 15,2-1 0-15,-1-1 4 16,-2-1 1-16,0 1-5 16,-3-1 0-16,1-2 5 15,-3 1 1-15,1-1 0 16,0 0-6-16,-1 0 18 15,-1 0-17-15,1-2 7 16,-2 1 1-16,-2-1-8 16,1-2 13-16,-1-1-10 15,0 0 0-15,0 0 19 16,0-2-20-16,-3 0 7 16,-5-3 3-16,0-2-11 15,-1-2 12-15,-3-3-4 16,3 2-8-16,-1 3 18 0,-1 3-20 15,2 1 10-15,-1 3-3 16,-3 0-7-16,0 2 13 16,-1 2-3-16,0 0-10 15,-2 1 19-15,2 0-14 16,-2 0 4-16,-2 0 0 16,0-1-9-16,-1 1 17 15,1 0-10-15,0 1-6 16,0 3 15-16,3-1-15 15,2 3 6-15,-4 2-1 16,5 0 1-16,-4-1-5 16,3 2-2-16,0 0 0 15,2 2 0-15,2 2 4 0,0 2-4 16,0-1 0-16,1 1 2 16,2 2-6-16,2 0 4 15,1 0-17-15,-1 0-6 16,2 0-63-16,1 5-52 15,-4 12-107-15</inkml:trace>
  <inkml:trace contextRef="#ctx0" brushRef="#br0" timeOffset="12749.2945">16259 12148 345 0,'0'0'46'16,"0"0"-24"-16,0 0 47 15,0 0-19-15,0 0-31 16,0 0 0-16,0 0-13 16,0 0 14-16,0-7 7 15,0 7-11-15,0 0 14 16,0 0-15-16,0 0-9 0,0 0 4 16,0 0-10-16,0 0 0 15,0 0 0-15,0 9-3 16,0 8 1-16,0 3 2 15,-1 7 0-15,1 6-1 16,0 5 1-16,0 9 0 16,0 7 0-16,4 8 6 15,7 11-5-15,1 2-1 16,3 12 0-16,-2 5 1 16,0 4-1-16,-1-2 0 15,-1-4 1-15,-4-7 3 16,-2-3 3-16,-4-3-6 15,-1-2 2-15,0-2 21 0,0-4-21 16,0-3 0-16,0-3 4 16,0-3-7-16,0-4 8 15,0-1-7-15,0-3 0 16,0-2 3-16,0 3-4 16,3-2 0-16,2-2-2 15,-1-1 6-15,0-6-6 16,-1-4 2-16,0-4 0 15,-1-5-2-15,1-7 3 16,-3-3-1-16,0-8 0 16,0-3 0-16,0-2-4 15,0-2 4-15,0 1-11 0,0-1 11 16,0 1-17 0,0 0 13-16,0-2 2 0,0 1-24 15,0-3 8-15,0-1-24 16,0 0-25-16,0-10-44 15,0-21-113-15</inkml:trace>
  <inkml:trace contextRef="#ctx0" brushRef="#br0" timeOffset="15726.5598">16446 12204 194 0,'0'0'0'16,"0"0"47"-16,0 0 33 0,0 0-41 16,0 0 16-16,0 0-15 15,-3-19 6-15,3 19 12 16,0-1-31-16,0 1-4 15,0 0-5-15,0 0-17 16,0 0 2-16,0 0-3 16,0 0 0-16,0 0-4 15,3 0 2-15,7 0 2 16,5 0 0-16,3 0 6 16,6 3-2-16,4-3 6 15,5 0-5-15,4 0 2 16,6 0-4-16,4 0-3 0,5 0 3 15,0 0 4-15,1 0-6 16,-3 0 1-16,2-3 0 16,-2-1 1-16,2 1-3 15,-2 1 0-15,0-1 0 16,0 2 4-16,-1 0-6 16,-2-1 2-16,0 2 0 15,-3-1-1-15,0-1 1 16,0 2 0-16,-1-2 0 15,0 2 1-15,1 0-1 16,0 0 0-16,1 0 1 16,0 0-2-16,-2 0 1 15,2 0 0-15,-2 0 0 16,6 0 1-16,4 0-2 0,0 0 1 16,-1 0 0-16,0 0-1 15,-7 0 2-15,1 0-1 16,-2-3 0-16,-1 1 1 15,2-1-2-15,0 0 1 16,-2 1 0-16,-1 0-2 16,-2 1 3-16,-4 1-1 15,0-1 0-15,-2 1 2 16,0 0-3-16,-1 0 1 16,0 0 0-16,-2 0-1 15,-1 0 2-15,-2 0-1 16,-1 0 0-16,2 0 2 0,-4 0-2 15,3 0 0 1,-1 0 0-16,0 0-2 0,-2 0 2 16,2 0 0-16,-1 2 0 15,0 1 0-15,3 0-1 16,0 0 1-16,1-2 0 16,0 1-4-16,1-2 6 15,1 0-2-15,-1 0 0 16,0 0-3-16,-1 0 2 15,-1 0 1-15,-3 0 0 16,1 0 0-16,-3 0 0 16,-1 0 0-16,2 0 0 0,-1 0 0 15,-2 3 0 1,-1-1 0-16,0 1 1 0,0 0-3 16,0-1 4-1,1 1-2-15,-1 0 0 0,0 2 0 16,0-2 0-16,-2 0 0 15,3 1 1-15,-2-2-2 16,1 0 1-16,-1-2 0 16,0 0 0-16,-1 0 4 15,1 0-7-15,-5 0 3 16,-2 0 0-16,-1-1 0 16,-3-2 0-16,-4 0 0 15,-2 2 0-15,-2 0-6 16,-1 1 6-16,0 0 0 15,0 0 1-15,0 0 4 0,0 0-2 16,0 0-3-16,0 0 0 16,0 0 6-16,0 0-6 15,0 0 0-15,0 0 1 16,0 0 0-16,0 0 0 16,0 0-1-16,0 0 0 15,0 0 0-15,0 8-1 16,3 6 1-16,0 2 0 15,1 4 0-15,2 0 1 16,0 4-1-16,5 1 0 16,-5 1 1-16,3 3-2 15,0 2 1-15,1-2 0 16,1 2 2-16,-2-1-2 16,-1-1 0-16,0 0 0 0,-2-3 7 15,1 2-7-15,-1-2 0 16,2 1 0-16,-1 1 4 15,1 2-4-15,2 3 0 16,0 2 0-16,1 4 7 16,2 3-7-16,1 2 0 15,1 1 0-15,0-1 7 16,1-1-7-16,-1 4 0 16,0-1 0-16,-2 2 5 15,2 1-5-15,-3 1 0 16,0-2 2-16,1 1-2 0,-2 2 2 15,-3-2-2-15,2 2 0 16,-4 0 3-16,1-1-4 16,-1 1 1-16,0-1 0 15,-1-1 0-15,-2-3 0 16,-2-2 0-16,2 1 0 16,-1 2 2-16,-1-2-3 15,4-1 1-15,-4-3 0 16,2-6-3-16,0-2 3 15,-3-5 0-15,4-3 0 16,1-3 1-16,-1-3-2 16,1-2 1-16,-4-3 0 15,-1 1-1-15,2-6 2 16,-2 1-1-16,2-4 0 0,-1 0 1 16,-1-1-1-16,0 0 0 15,0 0 0-15,0 0 0 16,0-3 0-16,0 1 0 15,0 0 2-15,0 0 5 16,0-3-6-16,0 1 1 16,0-1 1-16,0 0 2 15,0 0-3-15,0 0-2 16,0 0 4-16,0 0 2 16,0 0 1-16,0 0 5 15,0 2-12-15,-5 0 9 16,-5 1-8-16,0 2-1 15,-2-2 3-15,-5 3 3 0,1 2 0 16,-2-1-6-16,-3 5 2 16,-3-2-2-16,-1 3 0 15,-5 0 0-15,-3-2-1 16,-1 0-2-16,-4 0 2 16,-2 2 1-16,0-2 0 15,0 3-1-15,-5-2 2 16,2 2-1-16,-5 0 1 15,0-3 3-15,-1 0-5 16,-3-1 1-16,-2 0 0 16,2-1 1-16,0-2 3 15,1-2-1-15,2 0-2 0,-2-2 1 16,-1-1-2-16,-1 0 0 16,-2-1 2-16,2 0-2 15,-1 1 3-15,6-2-2 16,2 2 0-16,3 0 2 15,-2 0-3-15,0-1 0 16,-2 1 0-16,2-2-1 16,-3 0 2-16,3 2 1 15,-2 1-2-15,0-2 0 16,0 2 0-16,-1 1 0 16,0 0 0-16,-2-2-2 15,0 2 4-15,0-2-2 16,1 0 0-16,1 1 2 0,0 1-3 15,0-1 1 1,-1-1 0-16,-3 1-4 0,1 1 7 16,-1-4-3-1,1 2 0-15,6 0-7 0,1-1 6 16,5 1-3-16,-2 1 4 16,1-2-2-16,3 1 2 15,0 1 0-15,-1-2 1 16,1-1-1-16,3 3-1 15,-2-3 0-15,2 1 1 16,-2-1 0-16,1 0 0 16,-1 0 0-16,0 0 1 0,0 0-1 15,0 0-1 1,-2 0 1-16,2 0 0 0,-2 0 0 16,1 0 0-16,1 0 0 15,2 0 0-15,-2 0 2 16,2 0-3-16,-4 0 1 15,2 0 0-15,-1-1 0 16,-4-2 1-16,0 0-1 16,1 0 0-16,-3-1 3 15,5-3-6-15,4 3 3 16,1-1 0-16,0-1 2 16,2 1-2-16,0 1 0 15,-1-1 6-15,2 0-3 16,4-1-3-16,-1 2 3 15,3 2-1-15,3-1 9 0,0-1-11 16,2 2 0-16,2 0 5 16,0 0 0-16,2-1-5 15,1 2 6-15,4-1-6 16,-2 1 15-16,3-1-14 16,3 0 9-16,0 1 11 15,0-1-20-15,3 2 8 16,-1 0-9-16,1-2 2 15,0 2 6-15,1-1-7 16,1 1 4-16,1-2-2 0,0 2-1 16,0-1-2-1,0 1 0-15,0 0 0 0,0 0-3 16,0 0 3 0,0 0-4-16,0 0-2 0,0 0-24 15,0 0-21-15,0 0-53 16,0 0-55-16,0 0-185 15</inkml:trace>
  <inkml:trace contextRef="#ctx0" brushRef="#br0" timeOffset="20000.0785">22064 12120 546 0,'0'0'56'0,"0"0"36"16,0 0-6-16,0 0-24 15,0 0-25-15,0 0-6 16,0 0-29-16,-14-8-2 15,14 8 0-15,0 10-7 16,0 20 7-16,0 16 2 16,5 16 7-16,0 7 1 0,1 8-9 15,0 6-1 1,0 4 0-16,-1 8 3 0,-3 6-4 16,-2 1 1-16,0-5 0 15,0-17 6-15,0-13-1 16,0-17-5-16,-2-16 0 15,-1-10 6-15,0-11 0 16,1-5-6-16,2-4 4 16,0-1-9-16,0-3 4 15,0 0-10-15,0 1-19 16,0 1-33-16,0-1 4 16,0-1-5-16,-6 0-3 15,-3-14-42-15,-6-9-264 16</inkml:trace>
  <inkml:trace contextRef="#ctx0" brushRef="#br0" timeOffset="20401.6168">21721 12376 238 0,'0'0'262'0,"0"0"-247"16,6-96 21-16,20 63 26 16,3-1-38-16,10 5 3 15,3 3-1-15,3 8-26 0,1 7 20 16,-1 5-13 0,0 6-7-16,-1 3 5 0,0 14-4 15,0 7-1-15,-5 2 0 16,-3 7 7-16,-6 2-8 15,-8 1 2-15,-7 3 0 16,-7-3 22-16,-6-3-9 16,-2-4 7-16,0-2 6 15,-13-3-14-15,-5-1 14 16,-7-6-17-16,-2-4-10 16,-4-3 15-16,-4-2-14 15,2-4-1-15,0 0 0 16,5 0-35-16,3-2 12 0,3 1-41 15,8 0-7 1,5 0 13-16,8 2-74 0,1-1-124 16</inkml:trace>
  <inkml:trace contextRef="#ctx0" brushRef="#br0" timeOffset="20883.3402">22822 12100 507 0,'0'0'13'16,"0"0"35"-16,0 0 14 15,0 0-30-15,-89 32-16 16,66 1 5-16,0 11-18 16,0 9 26-16,1 10 21 15,0 5-25-15,5 7 17 16,2 2-18-16,8 1-14 15,7 3 9-15,0 1-17 0,6-4 3 16,11-5-5-16,2-13 0 16,3-4-1-16,0-11 1 15,-1-8 0-15,0-3-4 16,-2-10-5-16,-2-2-21 16,-2-8-14-16,-3-2-38 15,-1-4 4-15,-2-6-79 16,-7-2-107-16</inkml:trace>
  <inkml:trace contextRef="#ctx0" brushRef="#br0" timeOffset="21563.9508">22883 12556 263 0,'0'0'55'0,"0"0"22"16,0 0 6-16,0 0-17 0,0 0-23 16,0 0-13-16,-1-35-9 15,-1 32-1-15,1 0-8 16,-1 2 7-16,2-2-4 15,-1 1-11-15,-1 1 12 16,2 1-2-16,0-2-7 16,0 2 11-16,0 0-14 15,0 0-3-15,0 0-1 16,0 0 1-16,0 0-2 16,0 0 1-16,0 0-5 15,0 0 2-15,0 15 4 16,5 2-1-16,8 2 1 15,7-2 1-15,-1 0-2 0,7-3 0 16,-1 1 0-16,-1-5-4 16,2 0 4-16,0-3-14 15,-3-3-20-15,0-4-6 16,-5 0-31-16,-4-6-74 16,-3-9-116-16</inkml:trace>
  <inkml:trace contextRef="#ctx0" brushRef="#br0" timeOffset="21968.2549">23159 12406 435 0,'0'0'39'0,"0"0"-37"15,0 0 49-15,0 0-8 16,0 0-30-16,0 0 0 15,11 88 2-15,-11-64-9 16,0 5 18-16,0-2-6 16,0 6-6-16,0-3 3 15,-11 4-7-15,1-4 10 16,-5 1 1-16,0 0-8 16,-6-4 18-16,-1-1-13 15,-2-5-3-15,1-6 7 16,3-3-15-16,1-2 5 0,2-6 8 15,2-2-18 1,3-2 13-16,3 0-13 0,2 0 0 16,2 0 0-16,4 0-21 15,1 0-12-15,0-4-24 16,0-1-9-16,0-2-40 16,11-3-15-16,5 0-24 15,0-4-123-15</inkml:trace>
  <inkml:trace contextRef="#ctx0" brushRef="#br0" timeOffset="22810.5739">23464 12123 248 0,'0'0'178'0,"0"0"-83"16,0 0-22-16,0 0-17 16,0 0-42-16,0 0-12 15,-2-11-4-15,7 28 5 16,7 9 2-16,1 9 22 16,1 8-15-16,0 6 11 15,0 8-8-15,2 6-11 16,-2 7 7-16,0 1-4 15,-1 3 2-15,-4 1-4 16,1-1-3-16,-1-3-2 0,-2-8 0 16,2-10 0-16,-3-9 1 15,-1-12-1-15,-1-4 0 16,-1-6 1-16,0-5 2 16,-3-3-4-16,2-3 1 15,-2 1 0-15,0-2-6 16,0-1 6-16,0 1-22 15,0-1-2-15,0-1-19 16,-3-3 2-16,-2-2-31 16,1-3-26-16,1 0-57 15</inkml:trace>
  <inkml:trace contextRef="#ctx0" brushRef="#br0" timeOffset="23235.2998">23850 12564 390 0,'0'0'37'16,"0"0"-35"-16,0 0 45 16,0 0 18-16,0 0-26 15,0 0 5-15,59 73-15 16,-34-47-3-16,2 4 9 16,2 1-33-16,1 0 21 15,-2 3-21-15,-2-4 2 16,-2-2 1-16,-2-1-2 15,-4-5-2-15,0-2-1 16,-6-3 0-16,-1-3 2 16,-5-5-2-16,1-1 0 15,-6-4 0-15,2-3-27 0,-3-1-13 16,0 0-15-16,0 0-31 16,0 0-7-16,0-10-106 15</inkml:trace>
  <inkml:trace contextRef="#ctx0" brushRef="#br0" timeOffset="23570.6131">24147 12676 480 0,'0'0'87'0,"0"0"-37"15,0 0 8 1,0 0-21-16,0 0-20 0,0 0 1 16,-40 79 10-16,32-55-20 15,-1 2 6-15,-3 2 5 16,2-2-13-16,-3 6 10 16,0-5-8-16,1 3 1 15,-2-3-2-15,1-2-4 16,2-2-3-16,2-5 0 15,1-1-4-15,4-5 2 16,-2-6-21-16,6-3-34 16,0-3-8-16,0 0-43 15,0-7-63-15,0-12-215 16</inkml:trace>
  <inkml:trace contextRef="#ctx0" brushRef="#br0" timeOffset="23969.3845">24389 12102 439 0,'0'0'105'0,"0"0"-88"0,0 0 15 16,0 0 30-16,20 102-29 15,0-59-3-15,-1 7 20 16,10 4-18-16,0 4-6 16,3 5 8-16,2 2-26 15,-2 3 18-15,0 3-12 16,-5 4-13-16,-2-1 15 15,-4-1-15-15,-3-2 0 16,-6-7 4-16,-4-7 0 16,-5-4-5-16,-3-11 0 15,0-5-1-15,-6-5-4 0,-10-3 5 16,-1-1-24 0,0-5-9-16,1-2-39 0,1-7-12 15,3-6-5-15,0-5-81 16,-1-3-159-16</inkml:trace>
  <inkml:trace contextRef="#ctx0" brushRef="#br0" timeOffset="24399.4906">25024 12777 219 0,'0'0'149'0,"0"0"-71"16,0 0 11-16,0 0-21 16,0 0-25-16,0 0-3 15,94 6-5-15,-66-6-16 0,4 0 20 16,3 0 24 0,-1 0-41-16,1-1-22 0,-2-4 6 15,-2 0-5-15,-3 5-1 16,-5-3-9-16,-10 2 8 15,-5 1-52-15,-7 0-41 16,-1 0 18-16,0 1-30 16,0 7 7-16,-15 2-123 15</inkml:trace>
  <inkml:trace contextRef="#ctx0" brushRef="#br0" timeOffset="24623.3626">25200 12872 358 0,'0'0'81'0,"0"0"-9"16,0 0 18-16,0 0-31 15,0 0 14-15,0 0-17 16,46 0-2-16,-28 0-16 16,1 0-21-16,1 0 1 15,-2 0-17-15,1 0 0 16,-5 0-2-16,0 6-36 15,-2 5-54-15,-4 0-34 16,-2 2-156-16</inkml:trace>
  <inkml:trace contextRef="#ctx0" brushRef="#br0" timeOffset="25922.1474">26096 12001 496 0,'0'0'64'16,"0"0"29"-16,0 0-2 16,0 0-33-16,0 0-52 15,0 0-1-15,-33 24-6 16,10 6 1-16,-4 11 0 15,-3 10 12-15,2 12-7 16,2 10 21-16,4 10 1 16,7 9-26-16,6 1 14 0,7 10-7 15,2 1-8 1,5-3 11-16,19-6-9 16,8-8 6-16,6-10-6 15,2-7 5-15,2-11-6 0,-3-12 1 16,-6-9-1-16,-7-10 1 15,-7-7-1-15,-3-3-1 16,-7-3 0-16,-2-1-21 16,-1-2-24-16,-3 0-49 15,-3-5-41-15,0-4-99 16</inkml:trace>
  <inkml:trace contextRef="#ctx0" brushRef="#br0" timeOffset="26841.3937">27710 12115 458 0,'0'0'30'15,"0"0"-20"-15,0 0 12 16,0 0 20-16,0 0-37 15,0 0 55-15,30 58-28 16,-13-20-10-16,0 11 8 16,1 10-8-16,-1 10-1 15,0 11 11-15,-3 9-32 16,-1 13 15-16,-4 2-10 16,-4 4-2-16,-2-4 9 15,-3-7-5-15,0-10-2 16,0-9 23-16,0-13-21 15,-6-17 6-15,0-12 3 0,1-14-14 16,1-8 7-16,4-8-9 16,0-4 0-16,0-2 0 15,0 0-26-15,0 0-21 16,0-8-11-16,0-10-90 16,0-3-175-16</inkml:trace>
  <inkml:trace contextRef="#ctx0" brushRef="#br0" timeOffset="27923.4529">28544 12620 19 0,'0'0'546'0,"0"0"-530"15,0 0-2-15,0 0 18 16,0 0-9-16,0 0-3 16,43 51 6-16,-18-28 3 15,0 2-23-15,1 7 9 16,0 1 11-16,-1 2-25 16,0 1 9-16,-1-5-2 15,-6-4-4-15,1-6 12 16,-5-7-13-16,-2-3 3 15,-5-2 3-15,-1-4-5 16,-3 0-4-16,0-3 0 0,-1 1-9 16,-2-3-4-16,3 0-36 15,-1 0-29-15,2 0-27 16,-4 0-78-16</inkml:trace>
  <inkml:trace contextRef="#ctx0" brushRef="#br0" timeOffset="28299.2517">28827 12654 540 0,'0'0'36'0,"0"0"15"0,0 0 31 15,0 0-12-15,0 0-48 16,0 0-15-16,-35 61 19 16,26-44-17-16,-3 2-4 15,-3-1 8-15,0 2-11 16,-3-1 6-16,0-2-1 16,-3-1-3-16,2-3 19 15,-1-1-17-15,3-2 2 16,1 0-6-16,2 0-1 15,3-1-1-15,1-4 0 0,5 1-24 16,2-4-11-16,3 2-42 16,0 1-9-16,0 1 14 15,2-3-65-15,11-2 9 16,2-1-126-16</inkml:trace>
  <inkml:trace contextRef="#ctx0" brushRef="#br0" timeOffset="28628.0521">29072 12782 330 0,'0'0'165'15,"0"0"-162"-15,0 0 26 16,0 0 59-16,0 0-40 16,0 0-17-16,70-5-15 15,-49-1 6-15,-1 0-22 16,-1-1 2-16,0 2 2 16,-4 4-4-16,0 0 0 15,-5-2-1-15,0 3-15 16,-4 0-6-16,-1 0-6 0,-2 0-9 15,-1 0-16 1,-2 0-52-16,0 0-62 0</inkml:trace>
  <inkml:trace contextRef="#ctx0" brushRef="#br0" timeOffset="28931.4618">29166 12910 324 0,'0'0'51'0,"0"0"-26"16,0 0 62-16,0 0-2 0,0 0-69 15,83-19 7-15,-64 12-2 16,0 1-15-16,-1 0 4 15,1 3-10-15,0 0 0 16,0 1 0-16,-2 0-25 16,0 1 8-16,2 1-45 15,-3 0-29-15,-2 0-92 16</inkml:trace>
  <inkml:trace contextRef="#ctx0" brushRef="#br0" timeOffset="29474.6779">29645 12805 428 0,'0'0'93'16,"0"0"-49"-16,0 0 30 15,21-87-3-15,-11 63-58 16,-2 1 16-16,1 1-21 15,-2 0 3-15,0 4-5 16,-1 2 2-16,-1 3-7 16,-1 1-1-16,-1 6 7 15,-1 3 2-15,0 0 5 16,-2 1-4-16,0 2-1 16,0 0-7-16,0 0-2 15,0 0 0-15,0 0-6 0,0 0 2 16,0 0-4-16,0 0-10 15,0 0 10-15,1 0-18 16,2 10 26-16,1-1 0 16,-1 2 1-16,0 3 0 15,-1 1-1-15,1 4 2 16,-2 3 5-16,1 7-1 16,1 7-6-16,0 5 3 15,-2 4 2-15,1 2 3 16,3-2-5-16,-2-3-2 15,2-5 11-15,0-4-12 16,1-3 8-16,-2-6-5 0,1-3 0 16,0-7 15-16,-3-6-14 15,-1-2-3-15,1-5 7 16,-2 2-6-16,1-3-2 16,-1 0 0-16,0 0-32 15,0 0-22-15,0 0-36 16,0 0-57-16,0 0-167 15</inkml:trace>
  <inkml:trace contextRef="#ctx0" brushRef="#br0" timeOffset="30693.2828">26259 12704 606 0,'0'0'1'16,"0"0"36"-16,0 0 33 15,0 0-23-15,0 0-8 16,0 0-34-16,-18-14-2 16,18 14-3-16,0 0 1 15,0 0-1-15,0 0 0 16,0 0-1-16,0 0-1 15,0 0 2-15,0 0 0 16,0 0-3-16,6 10 4 0,3 4-1 16,2 4 0-16,2 3 6 15,0 3-7-15,5 2 1 16,-1-1 0-16,2 4 0 16,0-3 1-16,1 2-1 15,2-2 0-15,-1-4-1 16,-3-3 1-16,0-5 0 15,-3-2-6-15,-2-2 1 16,-2-2-17-16,-4-6-7 16,0 0-3-16,-1-2-11 15,-1 0-6-15,-1 0-62 16,-1-7-84-16</inkml:trace>
  <inkml:trace contextRef="#ctx0" brushRef="#br0" timeOffset="31152.6318">26524 12692 513 0,'0'0'46'15,"0"0"-43"1,0 0 31-16,0 0 18 0,0 0-49 16,14 83 16-16,-11-47-12 15,-1 3 2-15,-2 0 9 16,0 3-12-16,0-2 11 16,0 1-7-16,-7-2-9 15,-2-1 17-15,2-2-3 16,-3-7-11-16,-1-4 17 15,2-3-12-15,-3-5 8 16,2-3-9-16,1-6-3 16,-2-1 5-16,1-3 5 15,-2-1-11-15,-1-3 10 16,0 0-14-16,3 0 0 16,1 0-1-16,3 0 2 0,2 0-6 15,1 0-3-15,3 0-28 16,0 0 0-16,0 0-48 15,0 0-32-15,0 0-101 16</inkml:trace>
  <inkml:trace contextRef="#ctx0" brushRef="#br0" timeOffset="31718.3049">26808 12808 187 0,'0'0'247'0,"0"0"-190"15,0 0-1-15,0 0 21 16,0 0-46-16,0 0-27 16,-6-4 15-16,6 3-18 15,0 1 1-15,0 0 3 16,12 0-4-16,1 0 12 16,4 0-6-16,3 0-2 15,1 0 15-15,2 1-15 16,-1 2-4-16,3-1 5 0,-4-2-3 15,-4 4-4 1,-2-3 1-16,-6 1 0 16,-2 0-2-16,-2-2 2 0,0 0-4 15,-3 0 4-15,-1 0-52 16,-1 0-21-16,0 0-90 16,0 0-121-16</inkml:trace>
  <inkml:trace contextRef="#ctx0" brushRef="#br0" timeOffset="31946.1785">26847 12920 389 0,'0'0'40'16,"0"0"-20"-16,0 0 63 15,0 0-19-15,0 0-45 0,0 0 3 16,74-3-3-16,-53-1-18 16,-1-1-1-16,0 0 2 15,-2-1-2-15,-1 2-6 16,-1 2-30-16,-1 0-39 16,0 1-20-16,-5-3-97 15</inkml:trace>
  <inkml:trace contextRef="#ctx0" brushRef="#br0" timeOffset="32355.4786">27175 12818 445 0,'0'0'42'0,"0"0"17"15,0 0 3-15,0 0-19 16,0 0-21-16,0 0-8 16,56 73-5-16,-32-59-8 15,1-3-1-15,1-5 11 16,-2-3-9-16,0-3 4 16,1 0-5-16,-3-9 4 0,0-9 5 15,-3-2-6-15,-3-4-2 16,-4-5-2-16,-6 0 0 15,-4-1 0-15,-2 2 1 16,0 2-1-16,-11 4 18 16,-7 3-8-16,-1 8-2 15,-4 5 8-15,0 6-15 16,-4 0-1-16,0 6-4 16,0 13-15-16,3 2-4 15,0 1-43-15,3 2-5 16,8-4-103-16,3-3-218 15</inkml:trace>
  <inkml:trace contextRef="#ctx0" brushRef="#br0" timeOffset="33262.4839">30176 11887 315 0,'0'0'99'15,"0"0"-54"-15,0 0 34 16,0 0-25-16,0 0-32 16,0 0 10-16,0 0 1 15,7 0-10-15,7 13 21 16,1 8-19-16,4 8 15 16,5 8-14-16,2 11-24 15,6 5 28-15,-1 11-21 16,2 7-6-16,-2 5 4 0,-2 5-5 15,-7 1-3 1,1 1 1-16,-6-3-6 0,-5-4 2 16,-7-2-2-16,-5-7 4 15,0-8-5-15,-17-4 5 16,-8-2 0-16,-8 0 2 16,-4 3 0-16,-3 5 6 15,-1-4-3-15,4-5-2 16,4-11 2-16,9-12-3 15,8-12-7-15,6-11-25 16,4-6-29-16,3-1-18 16,3-19-147-16</inkml:trace>
  <inkml:trace contextRef="#ctx0" brushRef="#br0" timeOffset="33787.1853">30747 12477 199 0,'0'0'433'0,"0"0"-409"15,0 0 7-15,0 0 36 16,0 0-48-16,0 0-3 16,51 0 17-16,-29 0-21 15,1 0-8-15,-1 0 0 0,-2 1-4 16,0 3 0-16,-2-1-5 15,-3 1 1-15,-2 1-17 16,-4-1-15-16,-4-1 1 16,-2 4-34-16,-3 0-17 15,0-1-63-15,-8 2-56 16</inkml:trace>
  <inkml:trace contextRef="#ctx0" brushRef="#br0" timeOffset="34005.0602">30784 12596 440 0,'0'0'60'0,"0"0"-4"16,0 0 33-16,0 0-28 16,0 0-28-16,0 0-22 15,94 0 6-15,-73 0-17 16,-4 0 1-16,1 0-8 15,-2 0-9-15,-4 0-50 16,-2 0-32-16,1 0-89 16</inkml:trace>
  <inkml:trace contextRef="#ctx0" brushRef="#br0" timeOffset="40066.676">32216 12593 561 0,'0'0'62'16,"0"0"-22"-16,0 0 34 16,0 0 19-16,0 0-58 15,-55-81 2-15,45 67-10 16,-2-2-6-16,-3 1 14 16,0 1-16-16,-1 0 1 0,-1 1-9 15,-2 1-7-15,-4 4 9 16,1 4-10-16,-5 3-3 15,0 1 0-15,-1 0-4 16,1 15 4-16,-3 5-11 16,0 5 4-16,2 5 2 15,4 2 5-15,6-2-2 16,5 0-3-16,7-4-3 16,4-3 5-16,2-1-10 15,0-5-9-15,18-4 4 16,3 0-6-16,8-6-10 15,4-6 34-15,5-1-46 16,1 0 26-16,1-3-3 16,-4-12 18-16,0-4 5 15,-8 0 3-15,-1-3 1 0,-5 3 9 16,-1-1-9-16,-7 0 5 16,-3 3 5-16,-5 2-14 15,-3 4 17-15,-1 4-2 16,-2 4 0-16,0 3 19 15,0 0-24-15,0 0 3 16,0 0-13-16,0 0 1 16,0 13-4-16,0 12 3 15,-5 5 0-15,1 5 0 16,-2 1 3-16,2 7-3 16,2 3 0-16,1-2-8 15,-2 2 6-15,1-4 2 0,-1-6 0 16,0-3 5-16,3-6 1 15,0-6-4-15,0-4 8 16,0-2-2-16,0-3 15 16,0-2-7-16,0-3-7 15,0-3 5-15,0-3-12 16,0-1 3-16,2 0 7 16,-1 0-2-16,2-1 16 15,0-13-16-15,3-5-4 16,3-8-3-16,0-4 2 15,0-5-6-15,4-5 1 16,1-1 0-16,4 6 0 16,0 5 0-16,6 4 0 15,2 5-4-15,1 3 2 16,3 1 2-16,-3 6-3 0,-2 1 3 16,-1-1-2-16,-1 4 2 15,-3 0 0-15,-5 2 4 16,2 3-4-16,-7-2 0 15,-1 3 0-15,-3 0-2 16,-3 2-1-16,0 0 3 16,-2 0-6-16,1 0-6 15,-1 0-34-15,1 0-10 16,-2 7-24-16,0 4-57 16,0 0-21-16,-14-1-249 0</inkml:trace>
  <inkml:trace contextRef="#ctx0" brushRef="#br0" timeOffset="43965.3399">17581 6370 264 0,'0'0'83'15,"0"0"-73"-15,0 0 27 16,0 0 8-16,0 0-22 15,0 0-18-15,0 0-2 16,0 0 27-16,0 0-10 16,0 0-13-16,0 0 10 0,0 0-17 15,0 0 2-15,0 0-2 16,0 0 2-16,0 0 1 16,0 0-2-16,0 0 1 15,0 0 4-15,0 0-3 16,0 0-1-16,0 0 0 15,0 0-1-15,0 0 10 16,0 0-7-16,0 0 1 16,0 0 8-16,0 0-12 15,0 0 10-15,0 0-4 16,0 0-6-16,0 0 15 16,0 0-10-16,0 0 1 0,0 0 9 15,0 0-15-15,0 0 11 16,0 0-7-16,0 0-4 15,0 0 8-15,0 0-8 16,0 0 4-16,0 0-2 16,0 0 1-16,0 0-7 15,0 0 3-15,0 0-3 16,0 0-1-16,0 0-16 16,0 0-27-16,0 0-24 15,0 0-40-15,0 0-25 16,0 0-47-16</inkml:trace>
  <inkml:trace contextRef="#ctx0" brushRef="#br0" timeOffset="47911.4698">16579 5967 414 0,'0'0'27'0,"0"0"-16"15,0 0-5-15,0 0-6 16,0 0-2-16,0 0-15 16,-27-18-39-16,22 18-51 15,2 0 9-15,0 5-68 16</inkml:trace>
  <inkml:trace contextRef="#ctx0" brushRef="#br0" timeOffset="50034.6386">17404 6532 440 0,'0'0'18'0,"0"0"52"0,0 0-16 16,0 0-16-1,0 0 17-15,0 0-21 0,-41-21 11 16,27 13 17-16,0-2-27 16,-4 3-4-16,1 0-8 15,-2 2-21-15,-1 1 26 16,-2 1-25-16,-5 3-1 16,1 0-3-16,-1 0 2 15,0 0-1-15,4 9 0 16,1 4 0-16,0 1-1 15,4 3 1-15,0 0 0 16,2 4-6-16,4-1 5 0,1 0 1 16,1 3 0-1,4-3-6-15,3 2 1 0,3-3-5 16,0-2-2-16,9-3 11 16,7-4-24-16,3-5 14 15,3-3-3-15,1-2-5 16,3 0 9-16,0-6 2 15,1-11 8-15,-1 0-11 16,-2-5 11-16,-5 2-2 16,-1-2 1-16,-5 0-2 15,-4 5 1-15,-4 1 2 16,-4 4 0-16,-1 0 16 16,0 2-12-16,0 4 12 15,-3 0 1-15,-3 1-6 16,2 5 13-16,1-3-15 0,1 3-2 15,1 0 3-15,-1 0-10 16,1 0-1-16,-1 11 1 16,1 8-9-16,1 7 6 15,0 2 3-15,0 5 0 16,0 3-2-16,0 4 2 16,0 4 0-16,4 1 0 15,4 0-7-15,-1 1 4 16,1-2 3-16,1-1-11 15,0-2 2-15,-2-2 7 0,-1-3 2 16,1-3 0 0,-4-5-3-16,0-4 1 0,-1-4 2 15,-2-6 0-15,0-2-1 16,0-6 1-16,0-3 0 16,0-1 0-16,0-2 4 15,0 0-4-15,1 0 4 16,1-8-4-16,1-12 13 15,0-8-12-15,3-5-1 16,4-4 0-16,1 0 5 16,2-1-3-16,4 1-2 15,3-1 2-15,0-2 12 16,2-1-14-16,1-2 11 16,-1 4 9-16,-3 0-17 15,2 2 23-15,-3 3-9 16,-3 2-5-16,-3 9 18 0,-2 4-21 15,-4 8 2-15,-3 5 5 16,-1 3-13-16,-2 3 10 16,0 0-8-16,0 0-4 15,0 0 6-15,0 0-7 16,0 0 0-16,0 0 0 16,0 0-11-16,0 0 2 15,1 3-31-15,2 9-15 16,5 2-29-16,-5-1-128 15,-3-9-228-15</inkml:trace>
  <inkml:trace contextRef="#ctx0" brushRef="#br0" timeOffset="51458.345">22044 13950 540 0,'0'0'22'16,"0"0"80"-16,0 0-17 15,0 0-14-15,0 0 3 16,0 0-33-16,0 0-17 15,-47-21-21-15,47 21 2 16,0 0-10-16,0 12 4 0,5 17 1 16,7 16-4-1,1 11 7-15,-2 10-4 0,-1 6 1 16,-1 5-2-16,-2 3-1 16,-2 2 3-16,-2-4 0 15,-1 0-3-15,-2-6 2 16,0-7 1-16,0-12 0 15,0-11 0-15,0-9-2 16,0-11 3-16,0-4-1 16,0-5 0-16,0-6-6 15,0 0-8-15,0-7-17 16,0 2-13-16,0-2-9 16,0 0-26-16,0 0 1 15,-5 0 0-15,-4-5-87 16</inkml:trace>
  <inkml:trace contextRef="#ctx0" brushRef="#br0" timeOffset="51875.4824">21789 14255 201 0,'0'0'405'15,"7"-79"-379"-15,12 42 16 16,4 5 20-16,7 1-25 16,3 8-31-16,2 6-2 15,1 6-4-15,1 5 0 16,1 5-4-16,2 1 4 0,-4 0 0 16,0 10-1-16,-4 7 6 15,-2 2-5-15,-3 4 0 16,-5 2 1-16,-7 3 4 15,-6 2-2-15,-4 2 3 16,-5 2 7-16,0 2-12 16,-11-1 6-16,-5-1-7 15,-7-4 3-15,0-4-8 16,-1-3-9-16,1-2-32 16,-1-5-9-16,7-4-45 15,3-5-24-15,7-5-33 0</inkml:trace>
  <inkml:trace contextRef="#ctx0" brushRef="#br0" timeOffset="52201.3033">22808 14004 456 0,'0'0'7'0,"0"0"36"0,0 0 38 16,-32 89-32-1,14-56-11-15,-3 6-1 0,-1 8-7 16,-3 7 9-16,2 8-8 16,-2 4-3-16,1 4 1 15,3-2-15-15,5-2 9 16,6-2-18-16,6-3 0 15,4-4-4-15,2-5-1 16,19-7 0-16,2-6-1 16,3-5-11-16,-3-5 10 15,-1 0-10-15,-2-5-6 16,3 1 6-16,-4-4-75 16,2-4-14-16,-2 0-75 15,-5-6-160-15</inkml:trace>
  <inkml:trace contextRef="#ctx0" brushRef="#br0" timeOffset="54944.8405">23252 14536 59 0,'0'0'85'16,"0"0"-34"-16,0 0 24 16,0 0-3-16,0 0-20 0,0 0-5 15,-2-4-19-15,2 1 9 16,0 3 6-16,0-3-13 16,-1 0 13-16,1 0-20 15,-2 2 11-15,2 1-1 16,0 0-23-16,0 0 5 15,0 0-15-15,0 0-5 16,0 0-2-16,11 10 7 16,5 4 0-16,2 2 0 15,1 1 7-15,1 0-7 16,-2 1 0-16,0 0 0 16,0-2 2-16,-1-3 2 15,0 1-4-15,-2-2 0 0,-3-1 1 16,-3-4-1-16,-5-1 0 15,1-2 1-15,-1-1-4 16,-1 0 4-16,2-1-2 16,-2 3-3-16,1-1-29 15,-1-1 8-15,0 2-15 16,0-3-29-16,2 0-17 16,-2-2-37-16,0 0-47 15</inkml:trace>
  <inkml:trace contextRef="#ctx0" brushRef="#br0" timeOffset="55472.196">23514 14584 142 0,'0'0'265'16,"0"0"-211"-16,0 0 4 15,0 0 6-15,0 0-45 16,0 0-13-16,0 0 4 16,2 5-10-16,1 7 45 15,-2 5-24-15,2 2-12 16,0 2 15-16,-1 5-16 16,-1 3 6-16,-1 4 8 15,0 1-7-15,0 0 9 16,0-1-12-16,0 2-6 0,-4-1 10 15,-5 0-7-15,-3-2 4 16,1-3 8-16,-1 1-21 16,-2-5 15-16,0-3-7 15,-2-3-8-15,2-8 18 16,1 0-17-16,-2-5 16 16,2-4-3-16,1-1-11 15,-3-1 3-15,3 0-6 16,0 0 3-16,-3 0 4 15,3-4-7-15,-1-5 0 16,2 2-1-16,2-3 0 16,0 3-2-16,3 1 1 0,2 2-3 15,2 3-1 1,1 1-7-16,-1 0-13 0,2 0-8 16,0 0-55-16,0 0-13 15,0 0-46-15,5 0-15 16,7 0-46-16</inkml:trace>
  <inkml:trace contextRef="#ctx0" brushRef="#br0" timeOffset="56485.1522">25641 14193 299 0,'0'0'174'16,"0"0"-154"-16,0 0 39 15,0 0 4-15,0 0-30 16,0 0-3-16,-27-64-14 16,26 61 14-16,1 3 1 15,0 0-30-15,0 0-1 16,0 14-3-16,1 11 3 16,9 11 5-16,3 9-5 15,-3 9 9-15,-1 8-1 16,-1 9-3-16,-2 5-4 15,-3 4-1-15,-3 3 4 0,0 2 9 16,0-8-9-16,-11-3-2 16,2-5 14-16,0-9-15 15,3-7 6-15,-1-10-7 16,3-13 5-16,1-6-4 16,1-10-1-16,1 1-1 15,-3-5-16-15,3-3-44 16,-1 3-7-16,1-5-37 15,-1-2-87-15</inkml:trace>
  <inkml:trace contextRef="#ctx0" brushRef="#br0" timeOffset="56875.7143">25847 14668 339 0,'0'0'269'16,"0"0"-226"-16,0 0-25 15,0 0-6-15,0 0 18 16,0 0 14-16,59 65-22 0,-33-38 1 15,3 0-11-15,1 0-4 16,-1-4 2-16,1-2-5 16,-2 0-3-16,-1-4-2 15,-5-4 6-15,-3 0-5 16,-2-2-1-16,-3 1 0 16,-2-2-1-16,-3 0 1 15,-3 0-6-15,-2-2-20 16,-1 0-25-16,0-4-7 15,-3 2-6-15,0-4-59 0,0-2-91 16</inkml:trace>
  <inkml:trace contextRef="#ctx0" brushRef="#br0" timeOffset="57215.5203">26143 14696 226 0,'0'0'219'16,"0"0"-138"-16,0 0-26 15,0 0-11-15,0 0-39 0,0 0 3 16,-26 22-5-1,16-6 0-15,-2 7 3 0,-3 0-1 16,1 6-2-16,-3 1 2 16,-3 3-4-16,2 0 8 15,-2 3-7-15,3-4 0 16,1-2-1-16,7-6-1 16,4-7-5-16,3-7-26 15,2-6-57-15,0-4-62 16,13-1-61-16</inkml:trace>
  <inkml:trace contextRef="#ctx0" brushRef="#br0" timeOffset="57463.3774">26378 14815 426 0,'0'0'76'0,"0"0"3"15,0 0-32-15,81-15-8 16,-65 15-10-16,3 0-29 16,0 0 10-16,-2 4-10 15,1 3 0-15,-1-1-5 16,-1 1 3-16,-2-2-10 16,-1-1-15-16,-6-1 1 15,-2-2-32-15,-2-1-18 16,-3 2-53-16</inkml:trace>
  <inkml:trace contextRef="#ctx0" brushRef="#br0" timeOffset="57710.2365">26448 15001 420 0,'0'0'41'0,"0"0"-26"16,0 0 75-16,0 0-32 15,0 0-40-15,0 0-16 16,90-28-3-16,-69 21 1 0,1 3-6 16,-2 1 3-16,2 0-78 15,-1 0-4-15,-3 2-39 16</inkml:trace>
  <inkml:trace contextRef="#ctx0" brushRef="#br0" timeOffset="58087.7672">26777 14913 384 0,'0'0'85'0,"0"0"-15"16,0 0 7-16,13-87-44 15,-9 58-5-15,2 2 14 16,0 1-25-16,-1 4 8 16,-1 5 6-16,2 7-19 15,-6 6 9-15,0 4-8 16,0 0-12-16,0 0 10 16,3 0-11-16,6 8 0 15,0 12-2-15,3 5 8 16,3 7-6-16,1 4 0 15,-4 2 1-15,3 4 3 16,-6 2-3-16,-1-1-1 16,-2 3 0-16,-2-3 2 15,0-5-3-15,-2-7 1 16,-2-5-8-16,0-2 6 0,0-7-27 16,0-1-26-16,0-6-15 15,0-2-50-15,-6-3-70 16</inkml:trace>
  <inkml:trace contextRef="#ctx0" brushRef="#br0" timeOffset="59468.0548">24035 14846 86 0,'0'0'23'16,"0"0"22"-16,0 0-20 15,0 0 12-15,0 0-12 16,0 0 5-16,7 0 10 16,-7 0-8-16,0 0 3 15,0 0 1-15,0 0-4 16,0 0 7-16,0 0-19 15,0 0 7-15,0 0-6 16,0 0-19-16,0 0 10 16,0 0-11-16,0 0 1 15,0 0 7-15,0 0-6 0,0 0 7 16,0 0 5-16,0 0-14 16,0 0 11-16,-1 0-9 15,-2 0 3-15,1 0 11 16,1 0-12-16,1 0 10 15,0 0-6-15,0 0-9 16,0 0 17-16,0 0-17 16,0 0 3-16,6 0-3 15,8 0 1-15,3 0 5 16,1 0-6-16,-1 0 4 16,2 1 0-16,-2 1-2 15,-3-2 1-15,-2 0-1 0,-2 0 5 16,-4 0-7-16,-1 0 0 15,-3 0 2-15,-1 0-3 16,-1 0 1-16,0 0 0 16,0 0 1-16,0 0-1 15,0 0-2-15,0 0-6 16,0 0-19-16,0 0 9 16,0 0-22-16,0 0-14 15,3 1 16-15,-1 1-84 16,-2 1-47-16</inkml:trace>
  <inkml:trace contextRef="#ctx0" brushRef="#br0" timeOffset="62660.4332">24074 14717 349 0,'0'0'71'15,"0"0"0"-15,0 0 12 16,0 0-20-16,0 0-25 16,0 0 17-16,-24-9-28 15,24 9-16-15,-2 0 19 0,2 0-26 16,0 0 2-16,-1 0-6 15,1 0 9-15,0 0-9 16,-2 0 0-16,2 0 0 16,0 0 0-16,0 0 0 15,0 0 0-15,0 0 0 16,0 0-4-16,0 0 2 16,0 0-3-16,0 0-7 15,3 0 9-15,9 0-1 16,3 0 4-16,4 0 0 15,0 0 1-15,1 0 2 16,0 0-3-16,-2 3 0 16,3-2 2-16,-5 0-1 0,0 3-1 15,-3-3 0 1,-3 0 7-16,-3 0-7 0,-4 1 0 16,0-1 0-1,-1-1 2-15,-2 0 1 0,0 2-3 16,0-2 3-16,0 0 5 15,0 0-11-15,0 0 3 16,0 1-17-16,0-1 3 16,0 0-46-16,0 0-18 15,0 0-60-15,0 0-121 16</inkml:trace>
  <inkml:trace contextRef="#ctx0" brushRef="#br0" timeOffset="63710.4209">24538 15068 349 0,'0'0'71'16,"0"0"24"-16,0 0 13 15,0 0-27-15,0 0-20 16,0 0-20-16,13-56 5 15,-4 28-25-15,0-4-1 16,6-4 16-16,-2-5-26 16,5-5 9-16,3-3-7 15,0-1-9-15,0 7 15 16,-5 6-17-16,-1 7 0 16,-6 11 2-16,-3 5 2 0,-2 6-5 15,-2 5 0 1,-2 3-3-16,0 0-1 0,0 0 4 15,0 0-2-15,0 0 1 16,1 6-22-16,1 10 22 16,1 6 0-16,0 8 1 15,0 4 0-15,-1 7 1 16,1 0-1-16,-3 7 0 16,0 1-3-16,0-1 2 15,0 2-2-15,0-3 2 16,0-7-2-16,0-6 3 15,0-10 0-15,0-7 0 16,0-7 0-16,0-6-3 16,0-3 2-16,0-1-9 15,0 0 9-15,0 0-22 0,0 0-20 16,0 0 2-16,0 0-29 16,0 0-19-16,1 3-7 15,4-3-56-15,-1 0-133 16</inkml:trace>
  <inkml:trace contextRef="#ctx0" brushRef="#br0" timeOffset="64556.3818">27167 14151 326 0,'0'0'146'0,"0"0"-58"16,0 0-13-16,0 0-6 16,0 0-5-16,0 0-14 15,0-29-25-15,5 29-17 16,11 0-5-16,2 4-3 15,7 17 0-15,7 14 2 16,2 7 6-16,5 9-7 16,-2 7-1-16,0 5 0 15,-2 4 1-15,-2 2-4 0,-4 3 3 16,-5 6-10-16,-5 0 9 16,-8 5-8-16,-6 4 5 15,-5 3 4-15,0-3-12 16,-3-4 4-16,-11-11-3 15,-4-7-2-15,-3-6 10 16,3-9-4-16,-1-9-14 16,4-10 9-16,0-6-33 15,5-10-3-15,0-4-30 16,2-11-70-16,-1 0-126 16</inkml:trace>
  <inkml:trace contextRef="#ctx0" brushRef="#br0" timeOffset="65155.1847">27883 14749 385 0,'0'0'62'15,"0"0"-22"-15,0 0 49 16,0 0-27-16,0 0-12 16,0 0-1-16,72-26-24 15,-47 22 9-15,0 2-20 16,0-3 4-16,-2 4-11 16,0-2-4-16,-1 3-3 15,-5 0 0-15,-3 0-2 16,-3 0-4-16,-4 0 2 15,2 0-14-15,-6 0-7 16,2 4-22-16,-4 2-5 16,-1 1-22-16,0-2-35 15,0 2-33-15</inkml:trace>
  <inkml:trace contextRef="#ctx0" brushRef="#br0" timeOffset="65423.0301">27940 14880 378 0,'0'0'31'15,"0"0"-14"-15,0 0 88 0,0 0-36 16,0 0-32-1,0 0-8-15,79 4-21 16,-58-4 3-16,-2 0-11 0,1 0-7 16,0 0 6-16,0 2-33 15,1-2-30-15,1 0-26 16,-1 0-75-16</inkml:trace>
  <inkml:trace contextRef="#ctx0" brushRef="#br0" timeOffset="66058.6545">28608 14833 376 0,'0'0'44'16,"0"0"32"-16,0 0 22 0,0 0-19 15,0 0-18-15,0 0-33 16,-9-21-5-16,9 6-16 16,0-2 7-16,0-2 11 15,3-2-23-15,3-1 8 16,1-3 1-16,-2 2-10 16,0 0 13-16,-2 1-11 15,-3 5 9-15,1 1 3 16,-1 3-9-16,0 4-6 15,0 4 2-15,0 2 0 16,0 3 8-16,0 0-10 16,0 0 0-16,0 0-1 15,0 0-12-15,2 14 2 0,2 8 10 16,5 6 1-16,-2 5 1 16,1 4 1-16,1 6-1 15,3 1 5-15,-3 0-1 16,-2 1-3-16,0-6-2 15,-1 0 1-15,-3-6-2 16,2-5 1-16,-2-2 0 16,-1-9-3-16,-2-3-47 15,0-7 20-15,0-4-42 16,0-3-18-16,1 0-22 16,-1-3-90-16</inkml:trace>
  <inkml:trace contextRef="#ctx0" brushRef="#br0" timeOffset="66321.5045">28950 14797 508 0,'0'0'33'15,"0"0"39"-15,94 0 11 16,-60 0-55-16,0 0 29 16,-4-7-47-16,-2 0-10 15,-2 1 0-15,-3-3-38 16,-4 2 3-16,0 0-37 0,-2-3-27 16,-3 3-52-16,-2-4-202 15</inkml:trace>
  <inkml:trace contextRef="#ctx0" brushRef="#br0" timeOffset="66899.1748">29536 14676 229 0,'0'0'152'0,"0"0"-133"16,0 0 66-16,0 0 3 15,0 0-50-15,0 0-6 16,-34 85-17-16,34-66 12 16,9 3 0-16,7-2-14 15,2 1 15-15,4-2-17 16,2-4-7-16,0-2-1 0,-3-6-2 16,1-5-1-16,-3-2 1 15,1 0 1-15,-1-7 15 16,-2-8 4-16,-1-4-4 15,-2-5 14-15,-1 1-29 16,-4-2 5-16,-3-3-7 16,-6 2 5-16,0-1 1 15,0 1 3-15,-10 2-2 16,-6 2 3-16,-1 7-6 16,-4 1-3-16,1 9-1 15,0 5-1-15,-3 0-7 0,-2 2 4 16,-1 13-12-16,-1 3-5 15,1 5-31-15,2-1 4 16,8-3-21 0,4 0-15-16,6-7-56 0,6-2-109 15</inkml:trace>
  <inkml:trace contextRef="#ctx0" brushRef="#br0" timeOffset="67386.4959">29833 14841 395 0,'0'0'52'16,"0"0"-4"-16,49 97-7 0,-30-56 52 16,-5 5-84-16,1-2 6 15,0 2-3-15,-4-7-5 16,-1-3 7-16,-3-3-10 15,-3-6 17-15,-1-3-5 16,-3-7-3-16,0-3 19 16,0-3-15-16,0-5 7 15,0-3 2-15,0-1-23 16,-3-2 7-16,-4 0 1 16,-2 0-9-16,1 0 12 15,-2-12-13-15,1-5-1 16,2-5 11-16,1-6-4 0,3-4-7 15,3-1 9 1,0-4-7-16,0 0 10 0,4 3-2 16,10 1 5-16,3 3 10 15,2 4-19-15,1 2 19 16,3-2-6-16,0 2-6 16,3 3 21-16,1 2-26 15,-5 1-4-15,-4 7-4 16,-6 4-9-16,-4 3-24 15,-2 4-26-15,-1 0-50 16,-2 0-20-16,-1 9-36 16,-2 2-187-16</inkml:trace>
  <inkml:trace contextRef="#ctx0" brushRef="#br0" timeOffset="74670.3933">21249 15865 599 0,'0'0'4'16,"0"0"18"-16,0 0 32 15,0 0-24-15,0 0 17 16,0 0-11-16,0 0-30 15,-27-21 15-15,24 20-5 16,0 1 2-16,1-2 6 0,1 2-19 16,1 0 12-16,0 0-11 15,0 0-1-15,0 0-4 16,0 0-1-16,0 2 0 16,0 14-3-16,0 11-2 15,0 7 5-15,0 5-1 16,0 5 4-16,1 6-6 15,1 6 6-15,-1 5-3 16,2 2 3-16,-1-1-1 16,1-5-2-16,-2-7 0 15,1-3 1-15,-1-5-1 16,1-5 0-16,2-3 0 0,-2-9 1 16,1-4 3-16,-2-5-5 15,2-4 1-15,0-4 0 16,-3-1-2-16,0 0 2 15,0-2-2-15,0 0 2 16,0 0-25-16,0-1 1 16,0 1-18-16,2 0-26 15,-2 0-5-15,0-1-53 16,0-4-87-16</inkml:trace>
  <inkml:trace contextRef="#ctx0" brushRef="#br0" timeOffset="75156.8036">21220 16165 51 0,'0'0'341'0,"21"-73"-316"15,-7 42 36-15,0 2 7 16,3 4 3-16,1 6-38 0,-2 3-4 16,2 3 0-16,-3 6-20 15,3 2 16-15,0 3-12 16,0 2-10-16,1 0 24 15,-2 0-21-15,0 0 11 16,-1 7-11-16,-2 3-4 16,-2 1 12-16,0 4-9 15,-4 2 4-15,-5 3 11 16,-3 1-14-16,0 3 4 16,0-3-1-16,-5 0-6 15,-6-4 6-15,0-1-9 16,-1-3 2-16,-1-1-2 15,3-1 0-15,1-5-10 0,2-2-17 16,0 0-35 0,4-3-20-16,3 1-4 15,0-2-87-15,0 0-231 0</inkml:trace>
  <inkml:trace contextRef="#ctx0" brushRef="#br0" timeOffset="75576.5647">21915 15821 538 0,'0'0'48'0,"0"0"17"15,0 0 24-15,0 0-49 16,0 0-14-16,0 0-16 16,0 4-7-16,-3 16 6 15,-6 7-4-15,-2 7-5 16,-2 2 0-16,6 5 3 16,-5 5 16-16,5 4-6 15,1 2 7-15,3 5 9 16,3-2-20-16,0-3 5 15,10-6-14-15,9-5 7 0,1-9-9 16,1-8 2 0,-2-6 0-16,-2-9-4 0,-1-1 3 15,-4-5-2-15,-1-3 2 16,0 1-22-16,0-1-11 16,-2 0-48-16,-2 0-27 15,-5 0-66-15</inkml:trace>
  <inkml:trace contextRef="#ctx0" brushRef="#br0" timeOffset="79275.8239">22406 16102 186 0,'0'0'145'16,"0"0"-106"-16,0 0 33 0,0 0-16 15,0 0-10-15,0 0-7 16,-21-54-21-16,18 47 13 16,2 0-7-16,-2 2-8 15,0-2 12-15,0 2-1 16,0 0-2-16,0 0 4 15,1 1-8-15,-1 1 1 16,2 3-12-16,1-5-9 16,0 5 15-16,0 0-15 15,0 0 0-15,0 0-2 0,0 0-6 16,0 0-1-16,0 0-4 16,0 5 12-16,3 5-1 15,7 3 2-15,5 4-1 16,0 1 0-16,4 3 3 15,0 1-4-15,1-2 1 16,1 2 0-16,-1-3 0 16,-1-2 0-16,-2-1 0 15,0-5-1-15,-3-1 0 16,1-3-2-16,-5-3-3 16,0-1-2-16,-2-1 4 15,-2-2 0-15,-1 0 4 16,-2 0 2-16,0 0 2 15,1-6 0-15,-3-4-4 16,2-5 3-16,-3-1 2 16,2 2-4-16,-2 3-1 0,0 2 8 15,0 3-7-15,0 6 13 16,0 0 0-16,0 0-7 16,0 0 5-16,0 0-12 15,0 0-3-15,0 12 2 16,3 12-4-16,1 8 4 15,5 4 1-15,1 1 0 16,1 4 0-16,0 5 0 16,-1 3 0-16,-1 6 0 15,-3 0 0-15,-1-3 0 16,-4-5-1-16,-1-5 3 0,0-5-2 16,0-4 0-16,0-5 0 15,-3-5 3-15,-5-6 0 16,2-8-1-16,0-5 6 15,-1-3 2-15,0-1 25 16,-4 0-21-16,-2-1-4 16,-1-10 12-16,-2-3-22 15,1 0 10-15,-1 0-10 16,4 0 0-16,1 1 0 16,1 0 0-16,4 1 0 15,1 5-3-15,2 1-6 16,2-1 2-16,1 7 1 15,-2 0-21-15,2 0-2 0,0-2-27 16,0 1-30 0,12-2 11-16,6 0-41 0,0-4-49 15</inkml:trace>
  <inkml:trace contextRef="#ctx0" brushRef="#br0" timeOffset="79589.6393">22980 16317 562 0,'0'0'3'0,"0"0"-3"15,0 0 29-15,0 0 1 16,0 0-18-16,0 0-10 16,82-1-2-16,-63 1 0 15,-2 0 1-15,-2 3-4 16,0-2 3-16,-3-1-12 16,0 0-10-16,-3 2-34 15,-3 0-7-15,-5 3-29 16,-1 2-100-16</inkml:trace>
  <inkml:trace contextRef="#ctx0" brushRef="#br0" timeOffset="79829.5024">22971 16484 187 0,'0'0'175'0,"0"0"-153"15,0 0 55-15,0 0 9 16,0 0-56-16,0 0-8 16,93-46-17-16,-68 37-2 15,1 1 1-15,-1 1-4 16,-4 1-2-16,-2 2-5 0,-5 2-39 16,-4 2-43-1,2 0-39-15,-6 0-144 0</inkml:trace>
  <inkml:trace contextRef="#ctx0" brushRef="#br0" timeOffset="80236.2709">23416 16392 275 0,'0'0'112'15,"0"0"-47"-15,0 0 14 0,19-81 4 16,-11 51-48-16,1 1-17 16,-3-3 8-16,0 3-9 15,-5 12 7-15,2 5 6 16,-1 7-29-16,-2 3 7 16,0 2-8-16,0 0-8 15,0 0 1-15,3 10-4 16,0 9 11-16,4 8 5 15,-1 3-4-15,0 2-1 16,2 2 0-16,-1 0 1 16,0 2 1-16,-1 3-2 15,0-5 0-15,-1 0 2 16,-2-3 0-16,2-6-2 16,-3-4 0-16,0-8-7 15,-1-3 7-15,1-1-29 0,-1-4-20 16,1 1-30-16,-1-3-43 15,1-3-88-15</inkml:trace>
  <inkml:trace contextRef="#ctx0" brushRef="#br0" timeOffset="80654.4981">23853 16006 499 0,'0'0'55'15,"0"0"-30"-15,0 0 35 16,0 0-32-16,0 0-24 15,0 0 13-15,10 56-5 16,-5-26 2-16,4 6-10 16,-3 3 7-16,1 5 14 0,1 4-25 15,0 1 13 1,2-1-9-16,-4-2 2 0,-2 2-3 16,-1-1-3-16,-3 3 0 15,0-4 7-15,0-3-5 16,0-6-2-16,0-8 0 15,0-4-8-15,0-4 6 16,0-4-21-16,0-1-23 16,0-6-5-16,0 1-61 15,0-7-97-15</inkml:trace>
  <inkml:trace contextRef="#ctx0" brushRef="#br0" timeOffset="81809.4129">24369 16101 403 0,'0'0'20'0,"0"0"58"16,0 0 14-16,0 0-42 15,82 53-18-15,-53-39 18 16,-1 0-27-16,2 2-7 0,-2 1 1 16,-3 0-12-1,-1 1 1-15,-3 2-6 0,-3 1 1 16,-2 3 2-16,-4 2-1 15,0-2-2-15,-3-2 0 16,-3-3-2-16,-1 3-3 16,-2-5-8-16,-2 0-19 15,-1-6-2-15,3-4-29 16,-3-5-35-16,0-2-53 16,2 0-154-16</inkml:trace>
  <inkml:trace contextRef="#ctx0" brushRef="#br0" timeOffset="82109.2359">24739 16148 403 0,'0'0'106'0,"0"0"-55"16,0 0 13-16,0 0-11 15,0 0-24-15,0 0-14 16,-79 93 9-16,61-58-14 16,0 0-9-16,2 0 8 15,-4-3-6-15,4-2-3 16,-1-2 0-16,3-5 1 16,2-2-3-16,3-7 2 0,3-2-14 15,1-7-1-15,4-5-38 16,1 0-21-16,0 0-59 15,0 0-129-15</inkml:trace>
  <inkml:trace contextRef="#ctx0" brushRef="#br0" timeOffset="82689.4471">25225 16341 173 0,'0'0'359'16,"0"0"-284"-16,0 0-7 16,0 0 32-16,0 0-69 15,0 0-24-15,18-21 8 16,6 13-12-16,4 3 8 15,5-2-11-15,-3 4 4 16,-2 3-5-16,-1 0 1 0,-4 0-11 16,-4 0-10-1,-4 1-27-15,-6 11 8 0,-2 2-23 16,-7-1-16-16,0 5-22 16,-7-1-124-16</inkml:trace>
  <inkml:trace contextRef="#ctx0" brushRef="#br0" timeOffset="82912.3193">25273 16491 181 0,'0'0'252'15,"0"0"-236"-15,0 0 57 0,0 0 8 16,0 0-41-16,0 0-24 15,82-14-1-15,-60 10-15 16,1 1-1-16,-4 0-7 16,2 3-47-16,0 0-37 15,-5 0-32-15,2 0-92 16</inkml:trace>
  <inkml:trace contextRef="#ctx0" brushRef="#br0" timeOffset="83274.1141">25728 16394 126 0,'0'0'290'0,"0"0"-230"16,0 0 25-16,4-83-2 15,-1 60-33-15,0 1-20 16,0 3-2-16,-1 4-2 15,-1 6-6-15,1 6-2 16,-2 3-10-16,0 0-8 16,1 0-4-16,4 6-8 15,-1 14 8-15,7 10 3 16,-2 1 1-16,0 3 0 16,2 2-1-16,0 3 3 15,1-3-4-15,-3 1-4 0,0-3 5 16,-5-6-6-16,2-5 6 15,0-2-6-15,-4-8-13 16,1-1-37-16,-3-5 0 16,0-2-48-16,0-5-111 15</inkml:trace>
  <inkml:trace contextRef="#ctx0" brushRef="#br0" timeOffset="83646.2755">26074 15937 610 0,'0'0'3'0,"0"0"27"16,0 0 42-16,63 82-16 15,-40-47-39-15,4 7-4 16,1 12 4-16,-2 2-14 16,0 7-2-16,-6-2-1 15,-1 0 3-15,-3 0 5 0,-6-2-4 16,-1-2-3-16,-5-4 4 15,-4-6-5-15,0-6 0 16,0-9-27-16,0-8-60 16,0-8-27-16,-1-11-161 15</inkml:trace>
  <inkml:trace contextRef="#ctx0" brushRef="#br0" timeOffset="83971.0893">26724 16355 611 0,'0'0'137'16,"0"0"-74"-16,0 0 6 0,0 0-34 16,0 0-35-16,0 0-42 15,6 3-43-15,3 0-18 16,0-1-159-16</inkml:trace>
  <inkml:trace contextRef="#ctx0" brushRef="#br0" timeOffset="84778.2058">27090 16204 487 0,'0'0'5'0,"0"0"-4"16,0 0 50-16,16 98-22 15,5-55-1-15,6 2-18 16,-2 7 1-16,4 6 1 16,1 3-10-16,-4-1-2 15,0 1 0-15,-4-3 2 16,-5-4-1-16,-4-7 1 16,-6-9-1-16,-1-10 3 15,-4-11 1-15,-1-10-1 16,-1-5 5-16,0-2 4 15,0-2 48-15,-4-16-39 0,-11-12-18 16,-2-4-8 0,4-7 1-16,-3-5 2 0,5-4-3 15,2-1-3-15,3-3-8 16,6 1-3-16,0 5 8 16,6 3 0-16,15 5-12 15,6 4 19-15,1 0 2 16,4 3 2-16,-4 5 2 15,0 4 4-15,-3 4 6 16,-2 9 20-16,-1 7-25 16,-1 4 6-16,-3 0-14 15,-1 17 2-15,-1 6 5 16,-6 3-5-16,-2 4 9 0,-7 1 1 16,-1 3-8-1,0 1 0-15,-9-1 5 0,-8 0-7 16,-2-4 8-16,0-4-8 15,0-5-2-15,2-4-8 16,1-3-46-16,6-5-7 16,2-4-36-16,5-5-73 15,3 0-250-15</inkml:trace>
  <inkml:trace contextRef="#ctx0" brushRef="#br0" timeOffset="85169.8226">28050 16006 545 0,'0'0'22'15,"0"0"43"-15,0 0 17 16,0 0-39-16,-88 56-16 16,73-26-20-16,-1 9 26 15,2 2-11-15,4 5 3 16,6-1 19-16,4-1-44 16,0-5 13-16,1-2-4 0,14-4-8 15,2-1 11 1,2-6-12-16,3-3 1 0,-2-3-2 15,2-5 1-15,-3 0-3 16,1-5-18-16,-2-1-17 16,-3-5-13-16,2-1-25 15,-3-3-25-15,1 0-60 16,-3 0-201-16</inkml:trace>
  <inkml:trace contextRef="#ctx0" brushRef="#br0" timeOffset="85994.352">28430 16341 426 0,'0'0'129'0,"0"0"-56"15,0 0 26-15,0 0-30 16,3-91-28-16,5 63-19 16,0 1-9-16,-1 0 3 15,2 4-15-15,-3 7 1 16,-3 5-2-16,-2 8-3 16,-1 1-5-16,0 2 8 15,0 0-8-15,0 0 2 16,0 0-13-16,0 0 10 15,0 0 4-15,0 0-6 16,0 0 10-16,0 0 1 0,0 0 0 16,0 0 1-16,0 0 2 15,0 0-3-15,0 0 0 16,0 0 2-16,0 0-5 16,0 0 3-16,0 0 0 15,0 3-5-15,0 4 6 16,0 1-2-16,0-2-8 15,0 2-12-15,0-3 21 16,0-1-4-16,0 2 4 16,0-4-5-16,0-2 3 15,0 3 2-15,0-3 0 16,0 0 2-16,0 0-2 16,0 2 1-16,0 1 1 0,0 6 23 15,7 3-12 1,6 6 12-16,2 6 2 0,4 3-4 15,3 1 6-15,-1 1-15 16,0 3-6-16,-2-1 11 16,0 1-19-16,-5 1 5 15,-2-1-3-15,-2-1 4 16,-2-7-3-16,-2-2-3 16,-1-8 1-16,-2-6-6 15,-3-3 1-15,1-3-20 16,-1-2-18-16,2 0-27 15,-2 0-2-15,1-15-34 0,-1-8-189 16</inkml:trace>
  <inkml:trace contextRef="#ctx0" brushRef="#br0" timeOffset="86256.6417">28771 16229 485 0,'0'0'37'0,"0"0"44"15,0 0-11-15,-68 95-27 16,45-61-28-16,-3 3 4 0,-2 1 2 16,1-1-20-1,4-1 3-15,3-8-4 0,5-6 4 16,6-8-11-16,4-6-9 15,5-5-47-15,0-3-29 16,4 0-118-16,12-11-10 16</inkml:trace>
  <inkml:trace contextRef="#ctx0" brushRef="#br0" timeOffset="86537.4818">28960 16308 559 0,'0'0'14'15,"0"0"48"-15,0 0 45 16,0 0-49-16,82 0-32 16,-59 0 5-16,2 2-10 15,3 0-15-15,-1-1-4 16,0 1-2-16,-2-2 0 15,-3 0-4-15,-3 0-6 16,-2-2-1-16,-3-4-23 16,-2-1-47-16,-8 2 16 15,-4 3-82-15,0 0-155 16</inkml:trace>
  <inkml:trace contextRef="#ctx0" brushRef="#br0" timeOffset="86769.3604">29097 16404 279 0,'0'0'204'16,"0"0"-146"-16,0 0 38 15,0 0-15-15,87-9-58 16,-66 5-16-16,-2 0-2 15,-4 2-5-15,0 0-23 0,-3 2-28 16,-3 0-42-16,0 0-67 16,-5 0-154-16</inkml:trace>
  <inkml:trace contextRef="#ctx0" brushRef="#br0" timeOffset="87172.1314">29482 16346 414 0,'0'0'72'15,"0"0"37"-15,23-85-26 0,-16 54-12 16,-1 2-44-16,0-1 33 15,-2 2-10-15,-1 6-33 16,0 5 27-16,-1 8-25 16,-2 5-11-16,0 0 20 15,0 4-26-15,3 0-1 16,2 15-1-16,3 14 1 16,1 10-1-16,2 7 0 15,0 4 1-15,2 4-3 16,0 3 3-16,0-1-1 15,-2 0 0-15,-2-5-9 16,1-7 7-16,-2-10-26 0,-4-8-3 16,-2-12 3-1,-2-4-23-15,0-5-19 0,0-5-35 16,0 0-83-16</inkml:trace>
  <inkml:trace contextRef="#ctx0" brushRef="#br0" timeOffset="87474.6403">29869 16104 566 0,'0'0'135'16,"0"0"-64"-16,104 67 72 15,-65-32-87 1,-4 8-19-16,-2 3-2 0,-6 6-3 16,-9 5-23-16,-6 4 1 15,-12 4-8-15,0 0-1 16,-3-1-2-16,-15-7-1 16,3-15-23-16,-1-11-19 15,4-12-32-15,-3-14-26 16,1-5-52-16,3 0-175 15</inkml:trace>
  <inkml:trace contextRef="#ctx0" brushRef="#br0" timeOffset="88038.3187">30531 16356 636 0,'0'0'6'16,"0"0"45"-16,0 0 61 15,82-9-57-15,-50 8-44 16,-3 1-11-16,0 0 3 15,-3 0-8-15,-5 0-9 16,-3 0-37-16,-6 0-13 16,-3 3-19-16,-6 4-12 15,-3 2-46-15,0 1-62 16</inkml:trace>
  <inkml:trace contextRef="#ctx0" brushRef="#br0" timeOffset="88244.201">30571 16530 82 0,'0'0'401'0,"0"0"-308"16,0 0 18-16,0 0 10 16,0 0-36-16,0 0-48 15,82 0 2-15,-58 2-31 16,-3 3-3-16,1-2-10 15,-3 1-44-15,-5 1-86 16,-6 0-79-16</inkml:trace>
  <inkml:trace contextRef="#ctx0" brushRef="#br0" timeOffset="91571.1056">20859 17419 710 0,'0'0'115'15,"0"0"-3"-15,0 0-22 16,0 0-51-16,0 0-30 16,0 0-2-16,0 0-10 15,35-25 3-15,-16 14 0 16,3 7-5-16,-2 2 5 15,4-1 0-15,1 3-2 0,0 0-9 16,1 0 1-16,-2 0-19 16,-2 9-9-16,-1-3 13 15,-5 4-28-15,-2-1-16 16,-4 3-11-16,-2 1-34 16,-7-4-47-16,-1 1-153 15</inkml:trace>
  <inkml:trace contextRef="#ctx0" brushRef="#br0" timeOffset="91809.3582">20910 17559 525 0,'0'0'44'0,"0"0"-23"16,0 0 81-16,0 0-52 16,85 0-28-16,-54-5-19 15,2-1-3-15,3 3-7 16,-3 3-74-16,-5 0-84 16,-6 0-348-16</inkml:trace>
  <inkml:trace contextRef="#ctx0" brushRef="#br0" timeOffset="92554.366">21653 17282 621 0,'0'0'51'16,"0"0"-49"-16,0 0 38 15,18 95 33-15,-5-47-32 16,7 6-21-16,-1 3-11 16,-1 3 6-16,1 5-14 15,-2-2 0-15,-1-1 2 16,-2-4-3-16,-4-10-2 15,-4-4-1-15,-3-15 0 0,-3-10-1 16,0-9 4-16,0-6 0 16,0-4 6-16,0 0-5 15,-3-3 16-15,-10-16-10 16,-2-12 4-16,-3-8-8 16,6-2 6-16,-2-5-3 15,1-4-2-15,7 1-4 16,3-1 0-16,3 0-8 15,3 5 7-15,18 9 1 16,4-3 1-16,5 8-1 16,4 2 6-16,2 2-3 15,1 8 2-15,1 2-5 16,-1 7 3-16,-1 9-10 0,-7 1 7 16,-1 4 0-1,-6 13-2-15,-4 7-2 16,-6-1 4-16,-6 2 0 0,-5 4 1 15,-1 2 4-15,0-2-4 16,-9 2-1-16,-6-3 0 16,-1-1-8-16,1-10-37 15,0-1-37-15,4-9-40 16,4-7-35-16,4 0-202 16</inkml:trace>
  <inkml:trace contextRef="#ctx0" brushRef="#br0" timeOffset="92926.6879">22597 17235 572 0,'0'0'90'15,"0"0"-6"-15,0 0 22 16,0 0-27-16,0 0-50 16,0 0-2-16,-6-20-25 15,-3 26 6-15,-9 14-10 16,-1 16 2-16,-5 3 0 16,2 8 10-16,1 7-10 0,6-2 21 15,4 3-1-15,8-1-12 16,3-3 11-16,0-3-13 15,9-2-5-15,6-12 3 16,2-8-4-16,1-10 0 16,-1-4-9-16,4-4-24 15,2-3-7-15,1-5-51 16,-1 0-120-16,1 0-301 16</inkml:trace>
  <inkml:trace contextRef="#ctx0" brushRef="#br0" timeOffset="94126.5509">22941 17442 388 0,'0'0'81'16,"0"0"43"-16,0 0-25 0,0 0 9 15,0 0-10-15,0 0-39 16,-14-76 3-16,14 75-22 16,0 1-18-16,0 0-15 15,0 0-7-15,0 0-6 16,0 12-3-16,13 14-3 16,4 1 12-16,2 2 0 15,2 0 0-15,-2-7-4 16,5-3 0-16,-2-6-7 15,0-2 2-15,-6-5-19 0,-3-3 18 16,0-3-1 0,-2 0 11-16,1 0-5 0,-3-9 8 15,-3-3-3-15,0 0 0 16,-3-5 7-16,0 3-5 16,-3 2 0-16,0 2-2 15,0 6 24-15,0 2-15 16,0 2-1-16,0 0-8 15,0 0-1-15,0 11-2 16,4 13-1-16,10 10 4 16,6 8-5-16,9 6 5 15,-1 7 0-15,-4 2 0 16,2 2-3-16,-9 2-2 16,-3-3 5-16,-10-1-12 15,-2-8 4-15,-2-9 0 0,0-11 8 16,-12-8-3-16,-5-7 6 15,-2-7-3-15,-8-7 2 16,-4 0 1-16,-4-12 3 16,-3-9-6-16,-1-1 0 15,5-5 0-15,5 1 2 16,8 2-5-16,4 0 3 16,7 6 0-16,3 4-8 15,7 2 4-15,0 4-2 16,0-4-15-16,10 2-39 15,9 3 3-15,3-4-28 16,3 5-33-16,2-4-75 0</inkml:trace>
  <inkml:trace contextRef="#ctx0" brushRef="#br0" timeOffset="94390.4001">23549 17587 684 0,'0'0'4'16,"0"0"24"-16,0 0 25 15,0 0-12-15,0 0-15 0,92 0-24 16,-67 0 5-16,0 0-7 15,-3 0-27-15,-4 0-22 16,-3 0-47-16,-5 0-43 16,-9 0-147-16</inkml:trace>
  <inkml:trace contextRef="#ctx0" brushRef="#br0" timeOffset="94614.272">23547 17713 492 0,'0'0'48'16,"0"0"37"-16,0 0-10 16,0 0-50-16,0 0-19 15,96-17-6-15,-71 15-2 16,-1-4-43-16,-2 3-38 15,-2 2-70-15,-4-4-189 16</inkml:trace>
  <inkml:trace contextRef="#ctx0" brushRef="#br0" timeOffset="94975.5275">23997 17674 485 0,'0'0'101'0,"0"0"-21"16,0 0 18-16,0 0-33 15,38-78-54-15,-26 57 22 16,0-1-16-16,0-2-2 16,-3 1-3-16,1 3-10 15,-6 4 7-15,0 8-9 16,-3 4 2-16,-1 4 7 15,2 0-8-15,-2 0 0 16,3 0-2-16,0 15 4 0,1 10-3 16,2 6 15-16,1 4-9 15,-1 5 13-15,-1 4-9 16,-2 2-2-16,0 0-7 16,0-6-1-16,-1-7-13 15,2-6-8-15,-3-9-73 16,-1-3-36-16,0-10-68 15</inkml:trace>
  <inkml:trace contextRef="#ctx0" brushRef="#br0" timeOffset="96304.3174">24582 17895 429 0,'0'0'119'0,"0"0"-8"0,0 0 16 16,0 0-25-1,0 0-52-15,0 0-8 0,0-1-25 16,0 1-12-16,5 12 0 15,4 8-3-15,-1 6 4 16,2 1-6-16,-4 0-1 16,0-1-9-16,1-4-26 15,2-2-40-15,0-4-40 16,2-13-75-16,0-3-246 16</inkml:trace>
  <inkml:trace contextRef="#ctx0" brushRef="#br0" timeOffset="96998.6734">25070 17553 330 0,'0'0'138'0,"0"0"-48"16,0 0-5-16,0 0 6 15,0 0-54-15,0 0 13 16,-25-9-15-16,25 9-9 15,0 0 11-15,0-2-23 0,0 2 4 16,0 0 1-16,0 0-16 16,0 0 14-16,0 0-12 15,0 0 1-15,0 0 9 16,0 0-15-16,0 0 12 16,0 0-2-16,0 0-8 15,0 0 15-15,0 0-17 16,4 0 0-16,12 0-1 15,7 7 1-15,7 8 0 16,4 3 0-16,0 4 1 16,2 3-3-16,-3 4 2 15,-3 0 0-15,-3-3-1 16,-8 1-7-16,-1-8 4 16,-6-4 1-16,-2 1-18 15,-5-7 18-15,-2 2-26 0,-2-2-5 16,-1-1-9-16,0-2-62 15,0-3-20-15,0-3-58 16,-3 0-202-16</inkml:trace>
  <inkml:trace contextRef="#ctx0" brushRef="#br0" timeOffset="97278.514">25403 17539 535 0,'0'0'139'15,"0"0"-88"-15,0 0 35 16,0 0-27-16,0 0-51 16,-96 73 7-16,72-45-14 15,1 2 3-15,-3 1 7 16,0-3-10-16,4-3-1 15,3-6 0-15,5-6-19 16,4-5-4-16,4-3-47 16,3-5-26-16,3 0-4 15,0-13-273-15</inkml:trace>
  <inkml:trace contextRef="#ctx0" brushRef="#br0" timeOffset="97533.3674">25549 17601 275 0,'0'0'291'0,"0"0"-255"16,0 0 42-16,0 0 2 15,0 0-43-15,0 0-36 16,94-3 13-16,-79 3-14 15,1 3 7-15,-1 0-15 0,-2-3 8 16,-2 0-25-16,0 0-8 16,-3 0-53-16,-6 0-43 15,-2 0-160-15</inkml:trace>
  <inkml:trace contextRef="#ctx0" brushRef="#br0" timeOffset="97766.2394">25536 17713 562 0,'0'0'80'0,"0"0"-23"16,0 0 50-1,0 0-54-15,0 0-41 0,88-17-12 16,-63 15-6-16,0-2-6 15,-1 2-44-15,-3 2-30 16,1 0-19-16,-4 0-79 16,-4 0-107-16</inkml:trace>
  <inkml:trace contextRef="#ctx0" brushRef="#br0" timeOffset="98155.6439">26011 17723 345 0,'0'0'158'15,"0"0"-32"-15,0 0-62 16,24-92-16-16,-15 65 24 16,-1 1-49-16,2 2 4 15,-4 4 19-15,-3 6-34 16,0 4 34-16,-3 9-17 15,1-2-8-15,-1 3 10 16,0 0-28-16,0 0 0 16,2 0-3-16,3 3-20 15,-1 12 17-15,6 9-1 16,-2 7 4-16,1 6-5 16,1 8 5-16,-2 2 0 0,-2 1 0 15,0-1-8-15,-5-1 2 16,1-7-5-16,1-2-1 15,-3-12 2-15,0-5-27 16,1-6-4-16,-1-9-5 16,0-4-56-16,0-1-3 15,0-1-52-15</inkml:trace>
  <inkml:trace contextRef="#ctx0" brushRef="#br0" timeOffset="98516.4325">26399 17316 562 0,'0'0'59'15,"0"0"42"-15,0 0 15 16,0 0-42-16,63 80-47 16,-45-48 13-16,1 6-11 15,-4 5-16-15,-2 6 22 16,-7 2-30-16,-6 5 13 0,0-3-1 16,0 2-15-1,-13-1 26-15,-6-1-21 0,-5 3-6 16,-3-8 7-16,-1 2-7 15,-7-3-2-15,-1-2-2 16,-6-1-43-16,-5-2-42 16,-5-9-178-16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16:14:00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24003 15773 358 0,'0'0'45'0,"0"0"31"15,0 0-10-15,0 0-9 0,0 0-18 16,0 0-21-16,0 0 7 16,0 0-7-16,-10-15 12 15,9 13 10-15,1 2-29 16,0 0 8-16,0 0-19 16,0 0-1-16,0 17 0 15,0 17-3-15,0 17 4 16,1 7 2-16,8 7 3 15,0 3-7-15,-1 7 2 16,2 6 0-16,0 2-1 16,-1-4 1-16,-1-5 0 15,1-11 0-15,-3-10 2 16,-3-12-2-16,1-10 0 0,-2-11 0 16,-1-6-1-16,1-4 1 15,-1-1 0-15,-1-4-1 16,2 0-27-16,-2-1 9 15,0-4-5-15,0 1-10 16,0 1 17-16,0 5-17 16,0-4-45-16,-5 4-58 15,-2-7-27-15,-4 0-58 16</inkml:trace>
  <inkml:trace contextRef="#ctx0" brushRef="#br0" timeOffset="291.38">23992 16670 289 0,'0'0'148'16,"0"0"-97"-16,0 0-27 15,0 0 37-15,0 0-30 16,0 0 9-16,34-14 17 16,-12 6-18-16,2-2-3 15,2-2 14-15,3-4-30 16,3 1 0-16,1-1-17 15,2-1 2-15,0 2 3 16,-1 2-8-16,-2 2 2 16,-4 2-2-16,-3 3-28 15,-4 2-18-15,-6 1 9 0,-3 3-42 16,-3 0 19-16,-2-3-62 16,-5-2-50-16</inkml:trace>
  <inkml:trace contextRef="#ctx0" brushRef="#br0" timeOffset="694.1505">24412 16091 585 0,'0'0'39'15,"0"0"15"-15,0 0-10 0,0 0-1 16,0 0-23-16,0 0-12 16,2 15-8-16,13 12 43 15,-3 10-20-15,2 6 17 16,0 10-13-16,-2 3-2 16,0 4 10-16,-2 1-35 15,-2 4 24-15,2-3-16 16,-2-3-2-16,-1-6 1 15,-1-9-4-15,0-10 0 16,-3-8 2-16,3-6-3 16,-3-7-4-16,2-5-11 15,1-3-45-15,1-1-30 16,3-3-32-16,-1-1-19 16,0-1-176-16</inkml:trace>
  <inkml:trace contextRef="#ctx0" brushRef="#br0" timeOffset="1324.7889">25153 15820 247 0,'0'0'110'0,"0"0"-40"15,0 0-1-15,0 0 22 16,0 0-23-16,0 0-7 16,0-25 7-16,0 25-39 15,0 0-3-15,-4 0 1 16,0 7-27-16,-4 12 0 16,-1 12-1-16,-1 11-1 15,2 9 2-15,-1 6 0 16,3 9 5-16,3 9 25 0,3 4-19 15,0 2 16-15,0 1-15 16,11-5-8-16,4-7 10 16,4-7-14-16,4-9 2 15,0-7 4-15,0-12-3 16,1-4-3-16,-4-10 0 16,-1-3-2-16,0-3-1 15,-3-4 3-15,1 3-15 16,-3-3-15-16,2-1-71 15,-3 3-45-15,-6-5-79 16</inkml:trace>
  <inkml:trace contextRef="#ctx0" brushRef="#br0" timeOffset="2616.5811">25523 16227 131 0,'0'0'394'0,"0"0"-333"16,0 0-2-16,0 0 15 0,0 0-32 15,0 0-14 1,-14-2-28-16,14 2 0 0,0 0-1 16,13 0 2-16,4 5 1 15,8 8 10-15,3 4-9 16,5 3 15-16,0 0-17 16,0 5 5-16,0-3-3 15,-2 4 3-15,0 0-6 16,2 1 0-16,-2 5 0 15,-1-1 2-15,1-2-1 16,-1 0-1-16,-4-5 0 16,-2-2 2-16,-4-3-3 15,-5-4 1-15,0-1 0 16,-6-4 0-16,-1-2 0 16,-1-2-11-16,-3-3-17 0,-2-1-41 15,-1-2 0-15,-1 0-24 16,0 0-68-16,0-11-196 15</inkml:trace>
  <inkml:trace contextRef="#ctx0" brushRef="#br0" timeOffset="3005.1005">25920 16266 575 0,'0'0'55'16,"0"0"-19"-16,0 0-16 15,0 0 16-15,0 0-34 16,0 0-2-16,0 29 13 16,-6-7-8-16,-4 5 18 15,-1 1 3-15,-1 2-12 16,-1 4 14-16,1 0-19 15,-1 4 2-15,-2 2 1 16,-3-2-9-16,1-3 1 16,-2-3-2-16,1-6 2 15,3-1 1-15,3-8-5 16,-1-2 0-16,4-2-1 16,3-2-9-16,0-6-14 0,3-2-21 15,3-2-14-15,0 1 5 16,0-2-22-16,0 0-85 15,15-9 82-15,3-12-44 16,4-7-89-16</inkml:trace>
  <inkml:trace contextRef="#ctx0" brushRef="#br0" timeOffset="3426.8603">26372 15729 528 0,'0'0'82'0,"0"0"0"16,0 0-35-16,0 0 12 16,0 0-37-16,0 0-17 15,0 65 35-15,5-23-31 16,2 3-2-16,5 10 9 15,0 2-14-15,2 11 9 16,3 9-10-16,0 5 4 16,-1 3 1-16,0-4-6 15,-3-5 2-15,-3-3 16 0,-1-5-14 16,-3-6 8-16,-2-6-4 16,-2-6-1-16,-2-10 11 15,0-7-12-15,0-8-1 16,0-6-5-16,0-4 1 15,0-5-3-15,0-1-8 16,1-2-22-16,1-5-15 16,-1-2-48-16,2 0-36 15,2 0-23-15,1-12-104 16</inkml:trace>
  <inkml:trace contextRef="#ctx0" brushRef="#br0" timeOffset="3719.2675">26769 16102 574 0,'0'0'71'0,"0"0"-45"16,0 0-4-16,0 0 24 16,0 0-27-16,0 0-4 0,17 46-15 15,-3-29 5 1,3 0-4-16,2-1 1 0,2-3 10 16,0 2-12-16,0-1 3 15,1 0-2-15,-5 2 0 16,-1 0-2-16,-2-2-1 15,-3-1-43-15,-2-2-4 16,0-3-31-16,-2-4-99 16,-2-3-139-16</inkml:trace>
  <inkml:trace contextRef="#ctx0" brushRef="#br0" timeOffset="4278.9466">27161 16095 500 0,'0'0'87'0,"0"0"-43"16,0 0 33-16,0 0-40 16,0 0-21-16,0 0 11 15,-27 1-12-15,18 5 3 16,1 1-9-16,-1 2-5 15,1-3 6-15,-1 1-6 16,2-1 2-16,1 0 3 16,1-1-4-16,1-3-4 15,1 0-1-15,1 0 2 0,1-1-2 16,-2 1 0 0,3-1 0-16,0 3-3 0,0 1-6 15,0 5 7-15,0 4 2 16,0 6 0-16,0 6 6 15,7 3 0-15,1 3-2 16,1 2 4-16,-2 1-5 16,4 6 7-16,-2 0-8 15,-2 1 3-15,2-5 3 16,-3 0 1-16,0-4 0 16,0-4 10-16,-1 0-18 15,-1-8 10-15,-3 1-3 0,2-5-6 16,-3-6 12-1,2-2-13-15,-2-4 2 0,0-2-3 16,0-2-1-16,1-1 1 16,-1 0-17-16,0 0-34 15,2 0-29-15,-1 0-57 16,1 0-21-16,-1-12-123 16</inkml:trace>
  <inkml:trace contextRef="#ctx0" brushRef="#br0" timeOffset="4669.4072">27354 15716 733 0,'0'0'98'15,"0"0"-33"-15,0 0-53 16,0 0 44-16,0 0-18 16,113 39-19-16,-76-6 11 15,2 12-26-15,4 10 2 16,-4 8 2-16,0 5-3 16,-4 5-5-16,-7 9 0 15,-4 0 1-15,-5-1 6 16,-6-4-4-16,-1-5 6 15,-6-4 8-15,-1-10-12 0,-4-7-4 16,2-12-1-16,-1-11 2 16,-2-9-1-16,1-6-1 15,-1-6-1-15,0-2 1 16,0-2-34-16,0-1-14 16,0 1-39-16,0 3-54 15,0 0-34-15,-12-1-251 16</inkml:trace>
  <inkml:trace contextRef="#ctx0" brushRef="#br0" timeOffset="6733.0757">28416 16222 230 0,'0'0'243'0,"0"0"-178"16,0 0-35-16,0 0 51 15,0 0-15-15,0 0-28 16,0 0-15-16,1-7-20 16,-1 7 19-16,2 0-12 15,2 0-8-15,3 0 14 16,4 0-8-16,4 0 17 15,6 0-12-15,3 3-10 16,1-1 12-16,2 0-11 16,1-1-3-16,-2 1 6 15,-4-1-5-15,-3 0-2 16,-5 1 0-16,-1 1-8 0,-5 2 5 16,-2 2-30-16,-2 3-32 15,-2 2-4-15,-2 5-23 16,0-3-60-16,-11 1-123 15</inkml:trace>
  <inkml:trace contextRef="#ctx0" brushRef="#br0" timeOffset="6951.9515">28441 16501 452 0,'0'0'31'0,"0"0"-8"15,0 0 61-15,0 0-8 0,0 0-48 16,97-19-18-16,-66 10 11 16,-1 1-20-16,-1 2 2 15,-3 0-3-15,-3 5-8 16,-7-1 5-16,-1 2-29 16,-6 0-38-16,-3 6-35 15,-6 7-73-15</inkml:trace>
  <inkml:trace contextRef="#ctx0" brushRef="#br0" timeOffset="16551.2669">7932 14819 450 0,'0'0'16'0,"0"0"34"16,0 0-27-16,0 0 41 16,0 0-33-16,0 0-5 15,-84-32-11-15,71 28 18 16,2 1-1-16,-2 0-8 16,1 0-7-16,-3 0-15 15,2 2 32-15,-1-1-24 0,-2 2 1 16,0 0 4-16,-1 0-11 15,-4 0 1-15,-2 0-5 16,0 5 7-16,-4 2-6 16,0 1 1-16,-3-1-2 15,-1 2 2-15,0-1-1 16,-4-1-1-16,-2 0 0 16,0 0 2-16,-3-1-4 15,-4-2 2-15,0 0 0 16,-1-2-1-16,-3-2 7 15,-1 0-12-15,3 0 6 16,0 0 0-16,2-3 4 0,4-2-1 16,1 1-3-1,0 0 0-15,-1 0 3 0,-3 2-4 16,-2 1 1-16,2 1 0 16,1 0-4-16,-1 0 7 15,1 0-3-15,3 1 0 16,3 8 0-16,2-1 0 15,0 2 0-15,-3 0 1 16,2 3 2-16,-2 1 2 16,4 3-4-16,-3 1 8 15,-1 1-7-15,3 2-3 16,4 0 1-16,2 1 0 0,2 1 0 16,-1-1 1-1,2 3-1-15,3-6 0 0,5-1-3 16,4-1 3-16,-1 3 0 15,1 3 7-15,1 8-12 16,3-1 5-16,0-4 0 16,2 2 0-16,-1 0 0 15,2-2 0-15,-1 4-1 16,7 0 1-16,0 1-3 16,0 1 3-16,3 2 0 15,9 0 0-15,0-1-1 16,4-1-2-16,2-1 3 15,4 0 0-15,4 1-1 16,-1 0 1-16,3-1 0 16,2-1-3-16,3 3 4 0,0 1-2 15,0 2 1-15,1-4 0 16,2 0-2-16,0-1 2 16,2-5 0-16,1 2 0 15,-3-4 2-15,0-1-4 16,-2-3 2-16,0-1-2 15,-4-7-2-15,4 0 4 16,2-5 0-16,6-4-1 16,7-1 3-16,3-2-2 15,2 0 0-15,-2-8 0 16,-1-5 7-16,-3-2-4 16,4-4-3-16,0 2 7 15,-2-3-5-15,0-2-2 16,-4 0 0-16,-4 1 5 0,-3-1-1 15,-3-2 2-15,2 1-4 16,-5-2-1-16,-3-3 8 16,-2 2-12-16,-1-3 3 15,-4 1-1-15,-1-2 1 16,-1 4 0-16,-3-2 5 16,-3 7-5-16,-5 0 2 15,-2 3-2-15,-1-1 0 16,-1-2 0-16,-1-1 9 15,-2-3-3-15,-3-2-3 16,0-3 5-16,0 2-3 16,0-2-5-16,0 1 1 15,-11 1 3-15,1-3 21 0,-5 2-16 16,-3 0-3-16,1-3 24 16,-3 0-25-16,-1-2 6 15,-2 0-3-15,-1 1 5 16,-1-1-4-16,0 4-6 15,0 0 1-15,0 6 8 16,0 2-4-16,3 2-8 16,0 6 4-16,0 1 1 15,2 2 5-15,2 5-9 16,4 0-1-16,3 1 0 16,3 2-8-16,2 1 1 15,3 2-24-15,3 0-46 16,0 0-65-16,-3 0-177 0</inkml:trace>
  <inkml:trace contextRef="#ctx0" brushRef="#br0" timeOffset="24591.7086">8830 17451 87 0,'0'0'27'15,"0"0"38"-15,0 0 17 16,0 0 15-16,0 0-41 16,0 0-18-16,0 0 1 0,0 0 9 15,-24-15-19-15,21 12 10 16,0 3-12-16,1-3 5 15,1 3 16-15,-1 0-29 16,2-2 2-16,0 2-11 16,0 0-10-16,0 0 4 15,0 0-4-15,0 0-4 16,0 0 0-16,11 0 0 16,11-3 4-16,2 1 0 15,4-7 2-15,5 1 4 16,3 2-5-16,4 0 2 15,8-1-3-15,3 3 3 16,6-2-3-16,2 6 0 16,-1 0-2-16,2 0 0 15,1 3 4-15,5 11-2 0,4 5 0 16,1 1 4-16,4-2-4 16,-2 0 0-16,2-6 0 15,-2 2 4-15,-3-7 0 16,0-3-4-16,0-4 6 15,-6 0-6-15,0 0-1 16,-4-3 1-16,0-5 0 16,-4-4 1-16,-5 1 3 15,-5-2-4-15,-10 5 0 16,-6 1 0-16,-5 5-2 0,-8 2-1 16,-4 0-10-1,-2 0 2-15,-5 0-22 0,2 0-2 16,1 3-16-16,-1 6-61 15,1-1-99-15</inkml:trace>
  <inkml:trace contextRef="#ctx0" brushRef="#br0" timeOffset="26448.8739">23908 17545 327 0,'0'0'63'0,"0"0"0"16,0 0-31-16,0 0 30 15,0 0-49-15,0 0-11 0,6-1 3 16,-1 1-5-16,1 0 23 16,3 0 11-16,4 0-21 15,4 0 9-15,3 0-10 16,3 0 3-16,-1 0-1 15,2 0-11-15,6 5 6 16,1 2 0-16,8-4-8 16,0 2 10-16,6-1-10 15,4 1 2-15,1-3-3 16,3 1 4-16,0-2-4 16,1-1 0-16,2 0 3 15,6 0-3-15,2 0 2 0,2 0-2 16,1 0 1-16,1 0 2 15,2 0-3-15,1 0 0 16,1 0-1-16,0 0 1 16,0 0 0-16,2 0 1 15,1 0 2-15,5 0 0 16,1 0-3-16,-2 2 0 16,-2 4 2-16,-3-1 0 15,2 4 1-15,-2 1 1 16,4-1 9-16,-2 2-7 15,3-1-5-15,-1 3 3 16,1-2-3-16,1-2 5 16,-1 1-4-16,2-4-2 0,1 0 4 15,3 3-4-15,1-5 0 16,1 0 0-16,-5-1 0 16,-6-3-1-16,-3 2 4 15,-4-2-3-15,-4 0 0 16,-5 0 5-16,-5 0-5 15,-5 2 0-15,-4-2 1 16,-9 0 5-16,-4 0-6 16,-6 0 1-16,-7 0 8 15,-6 0-7-15,-5 0 3 16,-5 0-5-16,-4 0 4 16,0 0 2-16,0 0-4 15,0 3 2-15,0-3-4 0,0 1-13 16,0 2-48-16,0 10-41 15,0 3-99-15,-10 5-25 16</inkml:trace>
  <inkml:trace contextRef="#ctx0" brushRef="#br0" timeOffset="32032.8182">26462 16372 78 0,'0'0'19'0,"67"142"-2"16,-30-73-3-16,2-4-6 15,4-4-6-15,4-8-1 16,0-4-1-16,2-8 0 16,-2-10 3-16,-3-6-6 15,-2-11 3-15,-1-7-2 0,0-7-9 16,-4 0-6-16,-1-5-70 16</inkml:trace>
  <inkml:trace contextRef="#ctx0" brushRef="#br0" timeOffset="33149.3055">26174 16758 55 0,'0'0'19'16,"0"0"-19"-16,0 0-2 0,0 0-15 16,0 0-1-16,0 0-19 15</inkml:trace>
  <inkml:trace contextRef="#ctx0" brushRef="#br0" timeOffset="37942.3249">11556 17188 120 0,'0'0'2'16,"0"0"14"-16,-68-98-16 15,45 56-2-15,-7-4-2 16,1-8-42-16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16:15:15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8819 6466 170 0,'0'0'18'0,"0"0"17"16,0 0 18-16,0 0 2 15,0 0-23-15,0 0 7 16,0 0-7-16,-44-74-19 16,41 69 25-16,1 2-36 15,2 0 37-15,0 3 8 16,0 0-41-16,0 0 9 15,0 0-10-15,0 0-4 0,0 0 0 16,0 0-1-16,0 0 0 16,0 0-1-16,0 0 1 15,3 0 0-15,6 0 2 16,4 0-1-16,-2 0 10 16,5 0-8-16,1 3-3 15,-1-1 0-15,2-1 4 16,1 1 0-16,2-2-1 15,0 0-3-15,2 0 8 16,0 0-6-16,4 0-2 16,3 0 3-16,4-3-2 15,2-2 13-15,2-2-13 0,-1-1 0 16,3-1 7 0,0-1-3-16,-2-1-4 15,2 3-1-15,-1 4 1 0,1-3-1 16,0 3 0-16,5 1 0 15,1 2 1-15,-4-1 2 16,3-1-3-16,-2-1 0 16,-3 1 0-16,3 1 0 15,-4-2 0-15,3 1 0 16,-2-2 0-16,-1 2 2 16,0 0-2-16,2 0 0 15,1-2 1-15,-1 2-2 16,0-2 1-16,-2 3 0 15,-1 0-1-15,-1-1 3 16,3 0-2-16,-1 1 0 0,1-1 1 16,3 3-2-16,-1 0 1 15,0 0 0-15,-2 0-1 16,-4 0 1-16,1 0 0 16,-1 0 0-16,1 0 0 15,-4 0-1-15,4 0 1 16,1 0 0-16,1 5 1 15,1-1 1-15,-3 0-2 16,2-2 0-16,1 3 5 16,-3-2-5-16,1 0 0 15,-1 0 0-15,2 0 6 16,-2-3-5-16,0 2-1 16,2 0 0-16,0-2 3 0,1 1-4 15,1 1 1-15,2 0 0 16,-3-2 2-16,0 0 0 15,5 0-2-15,-2 0 0 16,8 0 2-16,1 0-3 16,-4 0 1-16,6 0 0 15,-4 0-1-15,-3-2 1 16,-1 0 0-16,-3 1 0 16,3-1 0-16,1 2-3 15,0-2 3-15,1 2 0 16,-2 0 0-16,-4 0 3 15,1 0-3-15,-4 0 0 16,3 0 1-16,-1 0-2 0,-2 0 1 16,0 0 0-16,3 0 0 15,-2 2 1-15,1 3-1 16,0-2 0-16,-1 1 1 16,-1 0-2-16,3 0 1 15,0 3 0-15,1-3 0 16,6 4 1-16,0-1-1 15,-1 0 0-15,0-2 0 16,-2 1-1-16,2 0 1 16,-3-1 0-16,2-2-1 15,1 0 2-15,1-3-1 16,2 0 0-16,-3 0 1 16,-2 0-2-16,-3 0 1 15,2 0 0-15,-3 0 1 0,-2-1-1 16,2-2 0-16,-3-4-1 15,-2 4 4-15,0-1-4 16,-1-3 1-16,-3 4 0 16,-2-2 2-16,-3 1 2 15,-2 1-4-15,-7 1 0 16,2 0 2-16,-7 1-2 16,-4 1 0-16,-6 0 0 15,-1 0 0-15,-3 0 5 16,0 0-5-16,0 0 7 15,0 0 0-15,0 0-11 16,2 0 4-16,2 0-40 0,-2 5-52 16,-2-2-162-16</inkml:trace>
  <inkml:trace contextRef="#ctx0" brushRef="#br0" timeOffset="20808.14">13297 7120 235 0,'0'0'14'16,"0"0"16"-16,0 0 50 15,0 0-43-15,0 0 2 16,0 0 20-16,0 0-21 15,0 0 10-15,-25-53-1 16,20 48-38-16,2 0 13 16,0 2 2-16,2 2-24 15,-2-1 22-15,3 2-22 16,-2 0 4-16,2 0-8 16,0 0-3-16,0 0 4 0,0 6 3 15,0 14 0-15,0 6 0 16,0 5 1-16,0 5-1 15,3-2 4-15,5 3-2 16,-1 1-2-16,2 1 0 16,-2 1 2-16,3 5-1 15,-3 1-1-15,0 2 0 16,-1 1 0-16,0 1 6 16,0 5-6-16,-1 1 0 15,1 2 0-15,-2 4 0 16,-1 0 1-16,-1 3-1 15,-1 1 0-15,-1-5 4 16,0-6-5-16,2-1 1 16,-2-6 0-16,1-3-2 15,2-5 2-15,0-7 0 0,0-4 0 16,2-7 2-16,-1-4-4 16,0-2 2-16,1-1 0 15,-2-1-1-15,3-1 1 16,-3 1 0-16,2 0-1 15,0-4 3-15,0 5-2 16,-4-1 0-16,2 1 0 16,0 1-1-16,0 1 1 15,-1 5 0-15,1-2 1 16,-2 4 3-16,-1 2-5 16,2-4 1-16,-1-2 0 15,-1-4-3-15,2-6 3 0,-2 0 0 16,4-4 0-1,-2-2 3-15,-2-2-3 0,1 0 0 16,-1-2 0-16,0 0-4 16,0 0 4-16,0 0 0 15,2 0 3-15,-2 0-1 16,0 0-2-16,0 0 0 16,0 0 0-16,0 0 1 15,0 0-1-15,0 0 0 16,0 0 0-16,0 0-2 15,3 0-1-15,1 0 0 16,4 0 3-16,3 0 12 16,0 0-9-16,4 0 3 0,3 0 8 15,0 0-10-15,1-2-4 16,2-1 0-16,3-3 6 16,-2 3 2-16,2-2-7 15,0 0-1-15,3 3 2 16,0-1 2-16,1 1-4 15,-1 2 0-15,1 0 0 16,2 0 2-16,1 0-2 16,2 0 0-16,0 0 1 15,1 0 2-15,2 0-5 16,0 0 2-16,5 0 0 16,3 0 3-16,3 0-3 15,3 0 0-15,4 0-1 16,-2-3 2-16,-3-5-1 0,-1 1 0 15,-2 1 0-15,2 0-3 16,-1 1 3-16,3 1 0 16,-1 2-1-16,-1-1 5 15,-1-1-5-15,-3 3 1 16,0 0 0-16,0-1-3 16,-1 2 3-16,-1 0 0 15,2-1 1-15,0 1 2 16,-1-3-3-16,5 1 0 15,-1-5 0-15,0 2-3 16,2-3 3-16,2 0 0 0,7 0 2 16,1-2 0-1,3 3-2-15,-1-1 0 16,-3-1 0-16,-3 1-4 0,2 2 4 16,-1 0 0-16,2 4 0 15,-2-3 3-15,1 3-4 16,-2 1 1-16,-2 1 0 15,-1 0-3-15,-4-1 3 16,3 1 0-16,-3 0 0 16,1 0 4-16,1 0-4 15,0 0 0-15,-1 0 1 16,2 0-6-16,-3 0 5 16,5-2 0-16,2 0 4 15,3 0-2-15,1-2-3 0,-1 1 1 16,-4-2-1-16,-1 1-3 15,1-4 4-15,1 3 0 16,-1-2 0 0,3-3 3-16,-2 3-5 0,-3 0 2 15,0-2 0-15,-3 3 0 16,1-2 0-16,-2 2 0 16,-2-1-1-16,-1 2 4 15,1 2-3-15,-3-1 0 16,0 3 0-16,-3-1-3 15,2 0 3-15,0 2 0 16,0 0 0-16,5 0 4 16,1 0-4-16,4 0 0 0,-3 0 0 15,-1 0-4 1,0 0 4-16,-3 0 0 0,2 0-1 16,1 0 5-16,3 0-4 15,1 0 0-15,0 0 0 16,-1-5-3-16,1-1 3 15,0-3 0-15,-2 1 0 16,2-1 3-16,-3-2-3 16,-1 0 0-16,1 0 1 15,-1 1-4-15,0 0 3 16,-4 0 0-16,-1 2 0 16,-1-1 3-16,0 4-3 0,0 1 0 15,-3-1 1-15,1 4-5 16,-4-1 4-16,-4 2 0 15,-3 0-1-15,-4 0 0 16,-2 0 1-16,-3 0 0 16,3 6-3-16,-4 1 0 15,1-1 3-15,0 1 0 16,0 1-1-16,2 0 5 16,2 0-4-16,1 0 0 15,4 0 0-15,0-3-3 16,3-3 3-16,-2 0 0 15,-1-2 2-15,-2 0 2 16,-1 0-4-16,-1 0 0 16,-1-2 1-16,-2-2-2 15,-4 1 1-15,0-5 0 0,-4 3 1 16,-4-2 2-16,-6 3-3 16,1 1 0-16,-3-4 1 15,-2-3 7-15,1-4-7 16,-1-5 1-16,0-3 4 15,0-1-4-15,0 0-2 16,0-5 0-16,0 0 0 16,0-3-2-16,0-2 2 15,0 3 0-15,0-2 2 16,0-6-2-16,0-3 0 0,0-4 0 16,0-4 1-1,0-3-2-15,0 1 1 16,0-2 0-16,0-3-1 0,0 1 3 15,0-1-2-15,0 3 0 16,0-1 0-16,0 6 0 16,-3-1 0-16,-3 4 0 15,0 0 1-15,-1 0 2 16,1-2-3-16,0 3 0 16,-2-1 2-16,1 3-2 15,-4 1 0-15,4 6 0 16,-2 2 9-16,0-1-2 15,2 4-3-15,1-1-4 16,-1 2 7-16,0 0-1 16,1 3-6-16,2-2 1 0,-2 4 5 15,3 1-2-15,-2-2-4 16,1 4 0-16,0 0 5 16,-1 1 0-16,0 0-5 15,2 3 0-15,0-3 0 16,-1 3 4-16,-1-2-4 15,-2 2 0-15,3 3 0 16,-2-1 3-16,-1 5-2 16,1 0-1-16,-2 3 9 15,2 0-1-15,-2 2-8 16,2 1 0-16,-2 1 5 16,0 1 0-16,2-1-4 15,-2 3 1-15,0 0-3 0,-1 0 4 16,-2 0-3-16,-2 0 0 15,-1 0-3-15,0 8 0 16,-2 1 3-16,0-2 0 16,1 1 2-16,-4 1-1 15,-1-1-1-15,-2 2 0 16,-2-2 1-16,-1 0-2 16,-2 1 1-16,-3-1 0 15,-4 1-4-15,-2-3 6 16,-3 1-3-16,-2 0 1 15,0-2-2-15,-1 2-3 16,1-1 5-16,0 0 0 16,-2-1-3-16,-2 1 5 15,-1 0-2-15,-2-1 0 0,-1 2-1 16,0-2-1-16,-3 3 2 16,-2-1 0-16,-1 0-2 15,-1 1 5-15,0-1-3 16,-5 1 0-16,-1 0-1 15,0 0-4-15,-2 0 5 16,-2-2 0-16,-2 1 1 16,-3 0 2-16,0-1-3 15,1 0 0-15,4 0-1 16,2 1-4-16,0-1 5 16,0 0 0-16,-2 1 0 15,4-4 0-15,-1 2 0 16,0-1 0-16,1 1 2 0,-3 0-3 15,0 0 1-15,-2 0 0 16,1 0 0-16,-1 0 6 16,0 0-6-1,0 1 0-15,-5 0 0 0,-1 0-1 16,3-1 1-16,4 1 0 16,3-1-5-16,2 1 10 15,3-1-5-15,0 1 0 16,0 0-3-16,1-1 2 15,1 2 1-15,2-1 0 16,3 1 1-16,-1-1 2 16,1-3-3-16,2 2 0 0,-2-2 2 15,4 0-5-15,2 1 3 16,-1-2 0-16,2 1 2 16,1-1 1-16,-3 1-3 15,-1 1 0-15,-2 1 0 16,-1-2 0-16,2 2 0 15,2 0 0-15,4 0-5 16,-1 1 7-16,1-1-2 16,1 1 0-16,0-1 1 15,-1 2-4-15,3-2 3 16,-4 1 0-16,4 1 2 16,0-2 0-16,1 0-2 0,2-2 0 15,-1-1 0-15,2 0-1 16,-1-1 1-16,2-1 0 15,0 0 1-15,3 0 1 16,-2 0-2-16,2 0 0 16,-1-1 0-16,4-6 0 15,0 0 0-15,-1 0 0 16,2-2-1-16,0 4 5 16,0-4-4-16,2 1 0 15,-2 3 2-15,1-1-6 16,-4 0 4-16,1 3 0 15,0-2-1-15,-3 0 2 16,2 3-1-16,1 1 0 16,2-1-2-16,-1 2 1 15,2 0 1-15,-3 0 0 0,3 0-1 16,-1 0 2-16,-1 0-1 16,-1 0 0-16,-4 0 0 15,4 3-1-15,-4-1 1 16,3 3 0-16,2-2 0 15,-1-1 1-15,3-1-1 16,0-1 0-16,5 0 3 16,-1 0-5-16,3 0 2 15,2 0 0-15,-1-3 0 16,5-2 2-16,-4 2-2 16,5 1 0-16,-2-2 0 15,0 0-1-15,-1 0 1 16,2-2 0-16,-2 3 0 0,3 0 3 15,1 0-3-15,0 3 0 16,0-2 3-16,0 2-8 16,0 0 5-1,-1 0 0-15,-2 0-3 0,1 0 2 16,-3 7 1-16,-1 3-1 16,-1 4-1-16,3-1-1 15,2 6 3-15,4-1 0 16,3 2-3-16,3 5 3 15,1 2 0-15,2 4 0 16,0 3 0-16,0-1-2 16,0 1 2-16,5 1 0 0,4-1-4 15,3 4 5-15,0 3-1 16,3 6 0-16,1 12-18 16,3 14-41-16,-5 7-49 15,-13-5-167-15</inkml:trace>
  <inkml:trace contextRef="#ctx0" brushRef="#br0" timeOffset="26439.2359">23007 10086 12 0,'0'0'8'15,"-88"21"26"-15,45-10-29 16,-6 1-5-16,-5 0-8 15</inkml:trace>
  <inkml:trace contextRef="#ctx0" brushRef="#br0" timeOffset="73573.2984">18904 12959 69 0,'0'0'28'0,"0"0"-14"15,0 0 1 1,0 0 16-16,0 0 5 0,0 0-24 16,0 0 12-16,0 0 1 15,-9 0 1-15,9 0 26 16,0 0-12-16,0 0-5 15,0 0 7-15,0 0-17 16,0 0 8-16,0 0 5 16,0 0-17-16,0 0 9 15,0 0-8-15,0 0-2 16,0 0 0-16,-1 0-20 16,1 0 7-16,0 0-7 0,0 0 0 15,0 0 0 1,0 0 0-16,0 4 0 0,-2 8 2 15,1 0 2-15,1 4-4 16,0 0 0-16,0 1 0 16,0 0 2-16,0 2-1 15,0-2-1-15,0 3 3 16,0 0 0-16,3-2-3 16,2-1 0-16,0 0 1 15,-1-5 2-15,2-1-3 16,0-3 0-16,3-1-2 15,0-1 5-15,2 1-3 16,2-3 0-16,-1 1 1 16,3 0 0-16,-3-2-1 15,1-1 0-15,4-2 8 0,-2 3-4 16,2-3-4-16,1 0 3 16,-1 0-2-16,2 0 7 15,-2 0-8-15,2 0 0 16,2 0 1-16,-2 0 2 15,4-5-3-15,-1 2 0 16,3-3 0-16,1 3 3 16,-1-2-3-16,4-1 1 15,-4 1-4-15,0-1 9 16,0-1-6-16,-2 3 0 16,1-1 0-16,1-1 0 15,2 1 0-15,0-1 0 0,1 0 0 16,0-2 4-1,4-1-6-15,0 1 2 0,1-3 0 16,0 1-1-16,-1 1 1 16,-1-2 0-16,2 2 2 15,0 0 2-15,-1 1-4 16,3 0 0-16,-1 2 2 16,2-3-6-16,-2 1 9 15,2-2-5-15,0 6 1 16,0-2 3-16,4 2-4 15,-2-2 0-15,1 2 0 16,3-1 3-16,-2 0-2 16,-1 2 3-16,7-1 5 0,-1-1-7 15,3 0-2 1,-2 2 0-16,-1 0 1 0,-2 1-1 16,0 2 1-16,-4-1 3 15,0 1-2-15,1 0 7 16,0 0-9-16,2 0 0 15,1 0 0-15,1 0 7 16,-4 0-6-16,0 0 1 16,-1 0 1-16,-2 1-1 15,2 2-2-15,-2 3 0 16,-1-2 0-16,0 2 1 16,-3 0-1-16,0 1 0 0,-3 1 2 15,-2 1 0-15,-3-1-2 16,-1 2 0-16,-4-2 0 15,-3 3 1-15,-1-2-1 16,-5 2 0-16,-2 0 0 16,-3 4 4-16,1-2-4 15,-4 1 0-15,-1-3 0 16,-2 3 6-16,0-3-6 16,0-1 0-16,0-1 2 15,0-5-2-15,0-1 0 16,0-1 0-16,0-2 2 15,0 0 3-15,0 0-5 16,0 0 3-16,0 0 1 0,0 0-4 16,0-6-1-1,0-7-26-15,0 1 20 0,0 0-1 16,0 0 6-16,0 0 0 16,3 1-2-16,5-2-2 15,1 1 6-15,4 3-2 16,0-2-4-16,2 3 4 15,0 2 2-15,0-1 0 16,0 3-1-16,3-1-1 16,1 1 1-16,-1 0 1 15,6-1-1-15,0 3 0 16,2-1 1-16,4-2 0 16,-2 3 1-16,1-1 0 15,3 0-1-15,-2 0 0 0,2 0 0 16,1 0 0-16,0 1 0 15,2-3 0-15,3 4 7 16,1-1-7-16,1 2 0 16,0 0 0-16,1 0 1 15,-1 0 2-15,-5 0-3 16,3 0 1-16,-2 0 2 16,0 0-2-16,2 2-1 15,-1 1 0-15,1 2 4 16,-1-3-5-16,3 2 5 15,1 2-1-15,-1-3 0 16,0 4 0-16,0-2-4 16,1 0 1-16,-1 2 0 15,0-1 1-15,4-2 1 0,2 1-1 16,1 0 1-16,1 1 3 16,0-1-5-16,-3 0 0 15,-2-1 0-15,-3-1 1 16,1 2-1-16,0-2 0 15,-1 1 3-15,1 0 0 16,2 0-3-16,-3-2 0 16,-1 1 2-16,0-1-2 15,-2 1 0-15,-1-1 0 16,0 0 2-16,-2 0 1 16,-1-1-3-16,-2 0 0 15,1-1 1-15,-2 3-5 16,1-3 7-16,-1 1-3 0,0 1 0 15,1-2 3-15,0 0-5 16,3 0 2-16,-3 0 0 16,2 0-2-16,2 0 4 15,1 0-2-15,1 0 3 16,3 0 0-16,-1-3-5 16,1 0 2-16,-2-1 0 15,0 2-2-15,-2-3 4 16,0 3-2-16,-5-1 1 15,-1-2 7-15,-3 1-11 16,-3-1 3-16,-2-3 0 16,1 1 6-16,-4 0 1 15,-4 0-2-15,0 2-1 0,-5-3 5 16,-1 0-9-16,0-3 13 16,-3-1-13-16,0-2 28 15,0 0-17-15,1-3-1 16,-1 0-3-16,0 1-3 15,2-1-5-15,-4 3 1 16,2 0 0-16,-1 3 0 16,-4 3 1-16,1 3-1 15,-1 2 0-15,-1 2 2 16,0 1-4-16,0 0-3 16,0 0-29-16,0 0 9 15,0 1-50-15,-3 16-36 0,-16 7-191 16</inkml:trace>
  <inkml:trace contextRef="#ctx0" brushRef="#br0" timeOffset="80365.1473">25956 13121 275 0,'0'0'17'15,"0"0"-17"-15,0 0 34 16,0 0 12-16,0 0 11 16,0 0-34-16,0 0-23 15,-14-9 16-15,14 9-2 0,0 0 2 16,0 0 2-1,0 0-13-15,0 0 25 0,5 0-4 16,6 0-8-16,2 0 10 16,2 0-15-16,4 0 4 15,4 0 7-15,7 0-19 16,4 0 12-16,5 0-5 16,2 0-9-16,5 0 14 15,4 0-12-15,1 0-2 16,1 0-2-16,-3 0 6 15,0 0-10-15,2 0 3 16,-6 0 0-16,-1 0 6 16,0 0-3-16,-1-4-1 15,2 0 0-15,-3 1 9 0,1 0-11 16,-3 0 0-16,-1 1 7 16,-2 1-10-16,-3 1 6 15,-2 0-3-15,-1 0 2 16,-1 0 4-16,-4 0-6 15,3-2 0-15,-3 1 1 16,-1-1 6-16,-1-1-2 16,-2-2 16-16,-5 1-3 15,-1 1-15-15,-6-2 13 16,-1 1-5-16,-2 3-3 16,-3 0 15-16,-1-1-14 15,-3 2 1-15,0 0 11 16,0 0-20-16,0 0 14 0,0 0-15 15,0 0 5 1,0 0-11-16,0 0 6 0,0 0-38 16,0 0-66-16,-3 0-128 15</inkml:trace>
  <inkml:trace contextRef="#ctx0" brushRef="#br0" timeOffset="82942.285">28824 13059 156 0,'0'0'0'15,"0"0"-8"-15,0 0 5 16,0 0-1-16,0 0-33 15,0 0 3-15,-32 4-5 16,26 0 36-16,-2 1 3 0,1-2 2 16,1 1-2-1,-2-1-4-15,4 2 4 0,-1-2-3 16,1 0 3-16,1 2 0 16,0-4 1-16,1 1-1 15,2-2 0-15,0 0 7 16,0 0 55-16,0 0-12 15,0 0-6-15,0 0 0 16,0 0 19-16,3-2-7 16,3-4-17-16,2 2-8 15,0-4 17-15,0 2-9 16,0 1 0-16,1-2 1 16,1 2-13-16,-1 1 5 15,0 1-5-15,3-2-15 16,1 5 18-16,4-3-13 0,-1 3 2 15,5 0 4-15,1 0-21 16,1 0 12-16,1 0-1 16,2 0-9-16,6 0 20 15,1 0-6-15,4 0 2 16,3 0 9-16,0 0-24 16,8-6 21-16,0-2-18 15,6 1-7-15,-1-3 18 16,-3 0-12-16,0 0-2 15,-5 1 2-15,-3-1-1 16,-6 3-7-16,-7 2 1 16,-3-2 0-16,-3 4 2 0,-3 0-2 15,-2 2 0-15,-3-1 0 16,-3 2 2-16,-2 0-4 16,-1 0 2-16,0 0 0 15,-1 0-1-15,-1 0 1 16,-1 0 0-16,1 0-1 15,-1 0 4-15,-1 0-3 16,-1 0 0-16,-2 0 0 16,-1 0-3-16,-1 0 3 15,2 0 0-15,-2 0-1 16,0 0-15-16,0 0 6 16,0 0-4-16,0 0-18 15,0 0-1-15,0 0-35 16,0 6-39-16,-3 4-26 15,-19 0-248-15</inkml:trace>
  <inkml:trace contextRef="#ctx0" brushRef="#br0" timeOffset="96002.2663">15790 12930 129 0,'0'0'31'0,"0"0"-28"16,0 0 1-16,0 0-3 16,0 0-1-16,0 0 0 15,0 0 5-15,0 0 16 16,0 0 5-16,0 0 9 15,0-3 14-15,0-2-30 16,0 1 13-16,0 2 1 16,0-1-14-16,0 0 16 15,0 1-14-15,0 2-3 16,0 0 15-16,0 0-5 16,0 0 3-16,0 0-4 15,0 0-24-15,0 0 11 16,0 0-13-16,0 3 2 0,0 17 18 15,0 7-6-15,0 2 1 16,3 4 3-16,1 2-17 16,2 3 15-16,0 3-10 15,-3-1 2-15,-2-1 5 16,2-1-11-16,-3-6-3 16,2-4 2-16,-1-5 7 15,-1-2-9-15,2-6 0 16,-2-4 0-16,0-3 1 15,0-6-1-15,0-1-2 16,0-1-14-16,0 0-37 0,0 0 11 16,0 0-26-16,0 0-28 15,0 0 7-15,-6 0-301 16</inkml:trace>
  <inkml:trace contextRef="#ctx0" brushRef="#br0" timeOffset="96427.0232">15651 13309 243 0,'0'0'58'15,"0"0"-1"-15,0 0-26 16,0 0 21-16,0 0-12 16,0 0-12-16,-20 63 16 0,26-43-16 15,9 1-9-15,0-4 8 16,3 0-26-16,0-2 7 15,1-2-5-15,2-5 8 16,-3-1-10-16,0-3-1 16,0-2 4-16,0-2 0 15,-1 0 0-15,0-2 4 16,2-9 6-16,0-3-13 16,1-3 15-16,3-2-9 15,-4-3-7-15,2 0 8 16,-3-1-1-16,-3 1-7 15,-2 2 2-15,-2 1 5 16,-4 4 4-16,-1 3 5 0,-2 5 10 16,-4 4 21-16,2 1-33 15,-2 2-2-15,0 0-12 16,0 0-9-16,0 0-5 16,4 0-62-16,5 0-46 15,2 0-17-15,-1 0-246 16</inkml:trace>
  <inkml:trace contextRef="#ctx0" brushRef="#br0" timeOffset="97607.3093">16247 13490 213 0,'0'0'217'15,"0"0"-165"1,0 0-14-16,0 0 12 0,0 0-28 16,0 0-17-16,4 0-5 15,9-1 25-15,2-4-24 16,-1 0 7-16,3 2 0 16,1-3-3-16,-1 0 1 15,0 1-6-15,-1 1 6 16,-2 1-7-16,-2 1 1 15,-2 2-13-15,-2 0-12 16,-4 0-39-16,-2 0-9 16,-2 12-22-16,0 2-117 15</inkml:trace>
  <inkml:trace contextRef="#ctx0" brushRef="#br0" timeOffset="97887.1489">16270 13568 349 0,'0'0'65'0,"0"0"-57"0,0 0 48 16,0 0-20-16,0 0-30 16,0 0 15-16,65-14-3 15,-47 14-5-15,-1-3 17 16,1 1-23-16,-3 1-2 15,1 1-5-15,-3 0 3 16,2 0-9-16,-1 0-13 16,0 0-41-16,0 0-12 0,-2 0-67 15,-2-4-132-15</inkml:trace>
  <inkml:trace contextRef="#ctx0" brushRef="#br0" timeOffset="98286.44">16677 13290 403 0,'0'0'85'0,"0"0"-77"0,0 0 12 16,0 0 23-16,0 0-30 15,0 0 38-15,16 54-33 16,-7-28-8-16,-1 1 24 16,1 1-24-16,-2 2-2 15,-1-1 11-15,-1 2-16 16,2 0 12-16,-3-1-15 16,-1-1 2-16,0-1 0 15,-3-2-2-15,2-1 0 16,-2-5-2-16,0-3-4 15,0-1-5-15,0-3-7 0,0 1-11 16,0-2 11-16,0-2-33 16,0 0-9-16,0-3-40 15,0-5-64-15,0-2-121 16</inkml:trace>
  <inkml:trace contextRef="#ctx0" brushRef="#br0" timeOffset="98615.2551">16622 13793 385 0,'0'0'75'0,"0"0"-60"15,0 0 39-15,0 0 12 16,0 0-38-16,83-22-3 16,-48 12 7-16,3-1-23 15,0 4 25-15,-1-3-20 16,-1 3-1-16,-3 2 12 16,-3 0-23-16,-4 0 6 15,-2 4-8-15,-5 1 4 16,-5 0-5-16,-2 0 1 15,-8 0-13-15,-1 0 3 0,-1 0-34 16,-2 0-6 0,0 3-19-16,0-3-88 0,-6 0-279 15</inkml:trace>
  <inkml:trace contextRef="#ctx0" brushRef="#br0" timeOffset="98951.0598">16534 13317 342 0,'0'0'13'0,"0"0"20"16,0 0 42-16,0 0-17 16,103-12 4-16,-75 12-27 15,0 0-17-15,1 0 16 16,-1 0-30-16,-1 0 9 16,0-1-8-16,-3-1-3 15,1 0-4-15,0-1-17 16,1 0-24-16,-3-1-15 15,-1-1-65-15,-2-3-85 16</inkml:trace>
  <inkml:trace contextRef="#ctx0" brushRef="#br0" timeOffset="99332.5053">17293 13099 428 0,'0'0'39'15,"0"0"-11"-15,0 0 29 16,0 0-6-16,-13 90-5 16,11-56-35-16,2 4 19 0,0 3-9 15,0 3-2 1,3 1 13-16,7 2-18 0,1-2-7 15,0-2 2-15,2-1-1 16,0-6-8-16,0 1 0 16,-2-3 1-16,0-5-1 15,-1-6 0-15,-1-4-4 16,-2-3 2-16,0 1-39 16,0 0-4-16,-3 0-11 15,1 2-34-15,-1-2-25 16,-4-2-135-16</inkml:trace>
  <inkml:trace contextRef="#ctx0" brushRef="#br0" timeOffset="99827.2239">17466 13469 428 0,'0'0'66'16,"0"0"-54"-16,0 0 17 16,0 0-23-16,0 0 32 0,0 0 3 15,55 4-39-15,-31 6 18 16,0-2-11-16,0 2-9 16,-5 0 13-16,0-1-13 15,-3-3 0-15,-2 2 0 16,-2-5-28-16,0 2-42 15,-6-5-55-15,-3 0-142 16</inkml:trace>
  <inkml:trace contextRef="#ctx0" brushRef="#br0" timeOffset="100291.9567">17760 13372 437 0,'0'0'36'0,"0"0"-14"0,0 0 43 16,0 0-16-16,0 0-38 15,-55 78 6-15,47-64-5 16,1 1-4-16,1-3 12 16,0-3-15-16,1-1 2 15,2-1 1-15,2 0-4 16,-2-1-4-16,3-2 0 15,-2 1 0-15,2-3-1 16,0 1 1-16,0 3 0 0,0 0-3 16,0 1 6-16,0 3-3 15,2 1 0-15,4 3 0 16,6 4 9-16,-2 1-8 16,2 2 5-16,1 2 1 15,0 1-3-15,0 1 0 16,-3-3-1-16,1 1 0 15,-2-3 12-15,-5-3-12 16,1-3-2-16,-2-3 8 16,-2-5-3-16,1-3-6 15,-1 1 0-15,-1-3 1 16,0-1-10-16,0 0 4 16,0 0-31-16,0 0-5 15,0 0-45-15,0-14-144 0</inkml:trace>
  <inkml:trace contextRef="#ctx0" brushRef="#br0" timeOffset="100686.6449">17967 13223 463 0,'0'0'99'16,"0"0"-64"-16,0 0 3 0,0 0-14 15,0 0-3-15,0 0 16 16,27 41-7-16,-18-12 4 16,2 3-6-16,0 3-1 15,-2 4-8-15,0 0-18 16,-1 2 17-16,-1 0-4 15,-2 1-11-15,-2-1 8 16,-2-3-7-16,-1-3-4 16,0-5 0-16,0-6 1 15,0-4-8-15,0-4 7 16,0-3-23-16,0-1-10 16,0-4-55-16,0-2 13 15,5-1-44-15,-1-5-94 16</inkml:trace>
  <inkml:trace contextRef="#ctx0" brushRef="#br0" timeOffset="101185.1793">18306 13443 269 0,'0'0'105'0,"0"0"-37"16,0 0-3-16,0 0-12 16,0 0-14-16,0 0-37 15,1 12 29-15,14 3 18 16,0 3-24-16,6-1 11 16,-1 3-20-16,2-1-7 15,2 1 24-15,1-1-22 0,-4-1-1 16,3 1 0-1,-3-4-3-15,-1 1 3 0,-5-2-10 16,0-2 5-16,-3 0-6 16,-1-2 1-16,-1 0-4 15,-4-1-7-15,0 0-41 16,-3-1-10-16,-1 3-4 16,-2-7-70-16,0-2-35 15</inkml:trace>
  <inkml:trace contextRef="#ctx0" brushRef="#br0" timeOffset="101501.0002">18537 13479 391 0,'0'0'79'15,"0"0"-53"-15,0 0 19 16,0 0-1-16,0 0-26 16,0 0 4-16,0 55 10 15,-2-30-19-15,-5 3 9 16,1 3 3-16,-3 4-5 16,-3-4 8-16,2 1-2 0,-2-1-9 15,0-4-3-15,1-3-12 16,4-5-2-16,1-4 0 15,0-6-3-15,5-4-2 16,1-2-23-16,0-2-15 16,0-1-10-16,0 0-51 15,0-16-61-15,4-5-173 16</inkml:trace>
  <inkml:trace contextRef="#ctx0" brushRef="#br0" timeOffset="101859.7944">18719 13261 356 0,'0'0'57'16,"0"0"22"-16,0 0-10 15,67 88-26-15,-43-50-8 16,4 10-2-16,2 7-23 16,-4 4-2-16,0 4 14 15,-5-4-18-15,-2-1 13 0,-6-2-3 16,-4 5 7-16,-6-3 8 15,-2-2-28-15,-1-2-2 16,0-11-8-16,-3-4-76 16,-11-8-37-16,-5-9-212 15</inkml:trace>
  <inkml:trace contextRef="#ctx0" brushRef="#br0" timeOffset="104074.2237">18118 13503 395 0,'0'0'24'16,"0"0"27"-1,0 0 3-15,0 0-13 0,0 0-12 16,0 0-28-16,-24 0 7 16,21 0 0-16,3 0-5 15,0 5 19-15,0 2-9 16,0 4 7-16,0 0 6 15,0 3-25-15,6-1 12 16,3-4-13-16,4 1 1 16,-2-5 3-16,0-1-2 15,0-4-1-15,-2 0 13 16,1 0-11-16,-4-9 20 0,-1-3-5 16,-2-5-14-1,-3 0 19-15,0 0-17 0,0 2 5 16,-5 0 10-1,-8 2-17-15,0 3-2 0,-4 2-2 16,2 2 7-16,-1 3-3 16,1 3-4-16,3 0 2 15,0 0-5-15,3 5 1 16,-3 6 1-16,5 2 1 16,1 2-3-16,4 2-1 15,2-2 4-15,0 0 0 16,0-2-2-16,6-1 1 15,2-2 0-15,5-1 1 16,-2-4-7-16,2 0 1 16,-3-5 6-16,1 0 0 0,1 0 0 15,-2-5 1 1,-1-7-1-16,0-2 0 0,-3-2 6 16,-3 0-3-16,-1-1 0 15,-2 0-2-15,0 2 3 16,0-1 0-16,-9 4-7 15,-6 0 3-15,3 2 0 16,-4 3 7-16,2 3 0 16,-1 3-7-16,2 1 0 15,-2 0 1-15,1 0-2 16,2 5 0-16,1 8-3 16,1 0 2-16,1 1 2 0,2-1 0 15,4 2-1 1,3-1 0-16,0-4 1 0,0 0-5 15,9-1-1-15,6-1 1 16,3-2 5-16,0-1 0 16,0-3-3-16,-5-2-1 15,0 0 2-15,-2 0 0 16,0-4 2-16,-3-6 0 16,0-3 5-16,-4-1-3 15,-1 0 2-15,-3-1 3 16,0 0-7-16,0 0 0 15,-10-1 1-15,-5 4-1 16,1 3 1-16,0 4 1 16,0 0 0-16,2 3 0 15,-1 2-4-15,1 0 2 0,0 0-4 16,1 0 1-16,2 9 3 16,2 1 0-16,3 1-3 15,2 0 5-15,1 1-4 16,1-1 2-16,0 0-1 15,0 2-1-15,0-2 2 16,11-1 0-16,1 1-3 16,5 1 8-16,1 1-5 15,1-1 0-15,1 0 3 16,-1 0 7-16,0 1-10 16,-2-1 5-16,-2-1 0 15,-2 3-1-15,-1 0-4 0,-5 2 0 16,1 1 2-1,-5 0 10-15,0 2-9 0,-3 1 5 16,0 1 3-16,0 3-4 16,0 0-7-16,-11 0 0 15,-2 1 1-15,1-3 1 16,0 1-2-16,-1-3 0 16,1-3 3-16,-1-2-1 15,2-3-2-15,0-2 0 16,1-1 1-16,1 0-4 15,2-3 3-15,-1-2 0 16,2 0-2-16,2-1 4 16,2 0-2-16,2-3 0 0,0 0-7 15,0 0-2 1,0 0 8-16,0 0-15 0,0 0 11 16,0 0-27-16,0 0 16 15,0 0 0-15,2 0 16 16,8-2 3-16,1-5-3 15,-1-2 5-15,3-4 7 16,-2 1-5-16,0-3-7 16,0 1 0-16,0-2 2 15,-2 0 0-15,0-1 0 16,-3 3-2-16,-2-3 7 16,-2 1 0-16,-1-1-7 0,-1-3 0 15,0 0 3 1,0-1-2-16,0 1 0 0,-6 1-1 15,-5-3 4-15,-3 1-4 16,-1-2 0-16,-3-1-12 16,-1 1-6-16,2 4 15 15,1 3-2-15,2 4 5 16,1 3 0-16,4-1 2 16,3 4-2-16,0 2 0 15,1 1-4-15,5 1 2 16,-1 2 2-16,-2 0 0 15,3 0-1-15,0 0 0 16,0 0-2-16,0 0-5 16,0 0-18-16,0 0 24 15,3 9 0-15,7 2 2 0,3 1 0 16,0 2 2-16,2 1-2 16,0-1 0-16,-2 1 1 15,2 2-3-15,-1 2 2 16,-4 0 0-16,0-2-1 15,-2 3 3-15,-2-1-2 16,-2 0 0-16,2 1 0 16,-5 3 3-16,1-3-3 15,-2 4 0-15,0 1 3 16,0 0 0-16,0 3-3 16,-3-1 0-16,-4-3-11 15,4-1-4-15,-2-3-59 0,2-8-46 16,-4-5-218-1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16:18:20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13695 2908 85 0,'0'0'8'0,"0"0"16"16,0 0-6-16,0 0-4 16,0 0 17-16,0 0-11 15,0 0 4-15,-39-44-6 16,38 42 9-16,-2-1-10 15,0 3 1-15,1 0-5 16,2 0-6-16,0 0-7 16,0 0-9-16,0 0 8 15,0 0 0-15,0 3 1 16,8-2-1-16,-2 2-2 16,6-1 5-16,0-2-2 15,1 0 6-15,4 0 3 16,1 0 15-16,-1 0-10 0,3 0-12 15,-2 0-2 1,3 0 4-16,-1-2-2 0,-3 0 7 16,4 1-7-16,-5 0-1 15,2 1-1-15,-4 0 3 16,0 0-3-16,0 0 1 16,-1 0 0-16,1 0-1 15,-1 1 0-15,-2 0 1 16,2-1-1-16,0 0 0 15,-2 0 5-15,4 0-5 16,-8 0 7-16,2 0-6 16,0 0 0-16,0 0 1 0,0 0 5 15,-1-5-3 1,0 2-2-16,-3 2-1 0,-2-2 0 16,0 1-1-16,-2 2-2 15,-1 0-7-15,0 0-24 16,0 0-58-16,-4 3-1 15,-21 6-30-15</inkml:trace>
  <inkml:trace contextRef="#ctx0" brushRef="#br0" timeOffset="488.7064">13551 3130 150 0,'0'0'47'16,"0"0"-46"-16,0 0 0 15,0 0 1-15,0 0 1 16,85-50 5-16,-68 37 4 16,3-1 15-16,-1 1-12 15,1 3-8-15,-2-2 2 0,1 3-3 16,2 1 0-16,-2 1-1 16,2 1 2-16,-2 1-6 15,-2 2 0-15,-2 1 2 16,0 1 0-16,-1 1-2 15,0 0 7-15,1 0-5 16,-5 0 9-16,1 1 1 16,-1 2-9-16,-2 0-1 15,-4 0-2-15,-1-2 0 16,-1-1 1-16,-1 0-1 16,-1 0 10-16,0 0 30 15,0 0-11-15,0 0-19 16,2 0-9-16,-1 0-2 0,2 0-12 15,4 0-68-15,0 0-3 16</inkml:trace>
  <inkml:trace contextRef="#ctx0" brushRef="#br0" timeOffset="3287.1773">25033 2944 5 0,'0'0'29'16,"0"0"-10"-16,0 0-2 0,0 0 2 16,0 0-7-16,0 0-6 15,-24-44-3-15,22 42 6 16,1 1 2-16,-1-2-7 16,2 1 4-16,-1 2 4 15,1 0-4-15,0 0 9 16,0 0-11-16,0 0-2 15,0-1-1-15,0 1-3 16,0 0 1-16,0-2 3 16,0 2-1-16,0 0 5 0,0 0-8 15,0 0-3-15,3-1 3 16,11-4 15-16,9-4 27 16,6 1-23-16,3-2-5 15,3 0 0-15,-1 0 8 16,5-1-17-16,-2 2-1 15,-1 1 3-15,1 2-3 16,-1 0-2-16,1 3 1 16,-1-2 1-16,3 1-1 15,1 1 0-15,6 1 3 16,1-1-4-16,6-1 1 16,-1 3-3-16,7-1 0 15,3-4 1-15,4-2 0 0,6-1 2 16,2-4-1-1,1-2-1-15,-2-2 6 0,-3-2 3 16,-4 0-8-16,-5 2 7 16,-2 0-8-16,-3 2 5 15,-9 0-5-15,-7 3 0 16,-7 3 0-16,-7 2 0 16,-10 4-1-16,-4 2 0 15,-6 1 0-15,-3-2 0 16,-3 2-1-16,0 0-1 15,0 0-4-15,0 0-2 16,0 0-3-16,0 0-3 0,0 0-3 16,0 0-28-1,-12 8 10-15,-7 6-7 0,-7 0-19 16,-6 2-32-16</inkml:trace>
  <inkml:trace contextRef="#ctx0" brushRef="#br0" timeOffset="3937.3276">25085 3028 87 0,'0'0'13'0,"0"0"16"15,0 0-2-15,0 0 3 16,0 0-18-16,0 0-10 16,9-3-2-16,9-2 6 0,9-3 11 15,6-1 21-15,7-2-25 16,2 3-8-16,7-1 12 16,2-1-7-16,5 1 5 15,4-1-6-15,4 3-6 16,5-1 0-16,1 3-1 15,-2-2 3-15,0 0 1 16,-1 0 0-16,-1-3-1 16,2 3 3-16,-6-6-5 15,-2 4-3-15,-3 0 1 16,-2-2 4-16,-3 3-4 16,-3 0 3-16,-8-2-3 15,-10 6 0-15,-6 1-1 0,-8 3 0 16,-7 0 0-1,-4-3 3-15,-6 2 0 0,2 0 10 16,-2 1 11 0,0 0-8-16,0 0 4 0,0 0 9 15,0 0-15-15,0 0-8 16,0 0-6-16,0 0-27 16,-2 5-95-16,-11 5-73 15</inkml:trace>
  <inkml:trace contextRef="#ctx0" brushRef="#br0" timeOffset="5437.2811">7614 6965 0 0,'-94'-37'6'0,"3"4"-2"16,0 3-1-16,-3 6-3 15,0 4-13-15</inkml:trace>
  <inkml:trace contextRef="#ctx0" brushRef="#br0" timeOffset="8539.7053">14985 1185 117 0,'0'0'38'15,"0"0"-5"-15,0 0-17 16,0 0-3-16,0 0-1 16,0 0-11-16,-16-3-1 15,12 12-5-15,1 1 4 0,0 3-13 16,1 0-29-16,-3 0-75 16</inkml:trace>
  <inkml:trace contextRef="#ctx0" brushRef="#br0" timeOffset="10579.602">5800 3771 75 0,'0'0'62'0,"0"0"-27"15,0 0-20-15,0 0 1 16,0 0 17-16,2-87-2 0,-2 70 21 16,0 5-41-16,0-1-1 15,0 3 20-15,0 2-25 16,0 0-5-16,0 4 9 16,0 1 4-16,0-1-7 15,0 1-6-15,0 2 0 16,0-1-2-16,0 2-4 15,9 0 1-15,3 0 5 16,3 0 0-16,1-1 1 16,8-1-1-16,-3 1 0 15,6-2 0-15,3-2 0 16,1-1 0-16,6-2 1 16,2 1-1-16,0-3 2 15,0 0-2-15,2 1 0 16,-2 2 1-16,3-1-1 0,1-2 1 15,0 4-1 1,3-2 1-16,-1 2 0 0,3 1-1 16,1-1 2-16,2 1-2 15,7 2 0-15,0 3 0 16,-1 0 0-16,-1-2 0 16,-6 2 0-16,2 0 0 15,2 0 0-15,-3 0 0 16,1 0 0-16,-2 0-2 15,-3 0 2-15,-1 0 2 16,-1 0-2-16,1 0 1 16,-3 0-1-16,0-4 1 0,-4 0-1 15,-3 0 1 1,0-2-1-16,-5 2 0 0,-4 0 1 16,1 1 1-16,-4 0-1 15,-3 1 0-15,-3 1-1 16,-3-1 0-16,-3 2 1 15,-2 0 0-15,-1 0-1 16,-1 0 0-16,-1 0 0 16,-2 0-1-16,-4 0 0 15,3 0 1-15,-4 0 0 16,2 0 0-16,-2 0-2 16,0 8-7-16,1 3-1 15,-1 11 2-15,0 8-47 16,0-1-74-16</inkml:trace>
  <inkml:trace contextRef="#ctx0" brushRef="#br0" timeOffset="23391.5131">13937 4021 213 0,'0'0'22'16,"0"0"5"-16,0 0 18 15,0 0 3-15,0 0-29 16,0 0 27-16,0 0-20 0,-66-54 8 16,60 46 1-16,2 2-15 15,-3 3-17-15,4-1 12 16,-2 1-8-16,5 2-2 15,-3 0-1-15,3 1 1 16,-3 0-2-16,1-2 6 16,1 1-6-16,-4-2-3 15,4 2 0-15,-2-2 0 16,-3 2 3-16,2-4-3 16,-1 1 0-16,1-1 9 15,1 1-9-15,-2-2 6 16,-2 2-6-16,1-1 1 0,-2-3 4 15,-1 4-5-15,-1-3 0 16,-1-1 1-16,1 1 1 16,0-4-2-16,-1 2 0 15,4 1 2-15,-2 1 17 16,1 0-18-16,1 0 0 16,-2 1 3-16,0 0-2 15,3 0-2-15,-3 1 4 16,1-5-2-16,0 3 7 15,0 1-7-15,1 2-1 16,-4 2 7-16,1-3-1 16,-1 0-3-16,0-1 2 15,-3-1-5-15,6 2 7 0,-5-2-8 16,1 1 0 0,-3-2 0-16,0 5-1 0,-1-2 1 15,1 4 0-15,0-1 3 16,0 0-6-16,0 1 7 15,-1-2-4-15,-2 0 0 16,3 2 2-16,-1 1-3 16,-1-2 1-16,-1 0 0 15,-1 1-1-15,1-2 3 16,2-1-2-16,-1 1 0 16,-1 0 1-16,0 0-1 15,-1 3 0-15,-2-1-1 16,0-2-1-16,0 3 2 15,-1 0 0-15,0 0 0 0,-2 0 0 16,-3 0-1-16,-3 0-4 16,3 0 5-16,-1 0 1 15,-2 0-1-15,2 1 0 16,-2 3 0-16,0 3 0 16,0-2-2-16,-1 2 1 15,0 2 2-15,-2 1-1 16,-2-3 0-16,3-2 0 15,0 0 3-15,2-2-2 16,4 1-1-16,-1 0 0 16,3 0 0-16,0 1 0 15,3 2 0-15,0-2 0 16,2 0 2-16,1 2 0 0,-1-2-4 16,2 0-1-16,-1 2 3 15,-1 1 1-15,-1-2-1 16,1 3 0-16,0 0-2 15,2-1 2-15,-2 2 0 16,-1 4 0-16,1-3 0 16,-3 6 0-16,4-5 0 15,-6 2 0-15,0 1-1 16,-1 1 0-16,1 0 1 16,0 3 0-16,0 1 1 15,0 1-2-15,2 0 1 16,1-1 0-16,-1 0 0 0,-2-2 4 15,-1 2-7-15,3-2 3 16,2 1 0-16,2-2-1 16,3-3 1-16,-3 2 0 15,5-3-1-15,-4 2 4 16,5-4-4-16,-1 4 1 16,1-1-2-16,4 2-1 15,-2 3 4-15,4-5-1 16,0 3 0-16,0 0-2 15,3 0 2-15,-3 2-1 16,2-2 1-16,-1 3-3 16,2-1 3-16,2 1 0 15,-4 1 1-15,5 2 2 0,-3 0-4 16,2-1 1 0,1 0-2-16,0-6 1 0,0 2 1 15,0-4 0-15,0 1-3 16,3 0 4-16,4 0-1 15,2 2 0-15,3 1-4 16,0 0 4-16,4 0 0 16,3 0 0-16,0 2-1 15,0-1 2-15,1-1-2 16,-1 1 1-16,2 3 0 16,0-2-3-16,3-1 4 15,-2 3-1-15,2-3 0 0,-2-4 2 16,2 2-2-1,-2-4 0-15,1 0 1 0,-2-3-4 16,1 0 3-16,3-1 0 16,1 0 0-16,-1 1 2 15,1-1-2-15,-1 0 0 16,2 0 0-16,-2 1 0 16,0-1 0-16,-1 1 0 15,0-3-2-15,0 3 4 16,1-5-2-16,-1 2 0 15,-4 0-3-15,-1-1 1 16,-1-2 2-16,1 1 0 16,4 0-1-16,0-3 2 15,4 1-1-15,-4-2 0 16,5 0 0-16,1-1-2 0,-3 0 2 16,4 0 0-1,-3 0 1-15,3 0 0 0,-2 0-1 16,-1 0 0-16,0 0 1 15,-1 0-3-15,0 0 3 16,4 0-1-16,0-1 0 16,0-4 1-16,1-1-1 15,-4 1 0-15,1-1 0 16,-4 2-2-16,0 0 2 16,-2-2 0-16,1 0 1 15,-3 1-1-15,3 0 0 16,-4 1 0-16,-1 1 1 0,0 0-2 15,-3-1 1-15,-3 0 0 16,3-1 1-16,-3 4-1 16,1-2 0-16,1-1 0 15,-1 1 0-15,-1-1-2 16,0-1 3-16,1-3-1 16,1 3 6-16,2-2-3 15,2-3-3-15,1 1 0 16,2-1 1-16,-4 0 1 15,2 1-2-15,0 1 0 16,-1-2 0-16,3-1 2 16,-4-1-2-16,-1 2 0 15,2-2 0-15,-3 1 1 0,1 0-1 16,-4 0 0 0,3 0-1-16,0-2 2 0,-3 0-1 15,3-2 0-15,-3-3 1 16,3 2-1-16,-3-1 1 15,2 0-1-15,-3-1 3 16,0 2-2-16,-1 0-1 16,-3 3 0-16,1-1 1 15,2-2-2-15,1-1 2 16,-1 1-1-16,-1 0 1 16,1 4 0-16,-2-3-1 15,1-4 0-15,1 2 0 0,-1-3 0 16,-3 4 0-1,0 0 0-15,1 2 1 0,0-1 1 16,-1 1-2-16,0-2 0 16,0-1 0-16,-2 0 1 15,-1 1-1-15,-2 1 2 16,1-1 0-16,-1 1 2 16,1-1-4-16,-2-1 0 15,0 3 6-15,0-3-4 16,0 2-1-16,0 1-1 15,0-1 7-15,0 2-4 16,-3-2 0-16,0 1-3 16,-3 0 6-16,2 2-4 0,-1-1-1 15,-1 2 4 1,0-1 6-16,1 2-10 0,-2 1 3 16,3 0-4-16,-2-1 4 15,0-1 1-15,1 0-1 16,-2 1 1-16,3 0 4 15,-3 1-3-15,3-1-5 16,-1 3 1-16,1-1 0 16,1 1 8-16,-3-2-8 15,2 0 0-15,-1-2 2 16,1 1 2-16,1 0 2 16,-2 1-8-16,-1 0 1 15,2 2 1-15,-1 1-1 16,1-3-1-16,-1 2 21 0,2-2-17 15,-3 1-2 1,1 3 2-16,-1-2-1 0,-1-2 3 16,0 0-5-16,1 0-1 15,-4 0 5-15,2 0-3 16,1 1-2-16,-2-1 1 16,1 3 0-16,-2-3 12 15,1 3-13-15,-3 1 1 16,1-2 7-16,1 2-4 15,0-4 2-15,-1 1-6 16,-1 1 1-16,0 0 1 16,2 1-2-16,-2-2 0 15,3 0 8-15,-2 1-6 16,0-3-2-16,0 2 0 16,-4-1 0-16,5-1-1 0,-4 2 1 15,-2 0 0-15,1 1 0 16,-4 3 1-16,-2-1-2 15,-3-3 0-15,-2 3 0 16,0-1 0-16,-1 1 1 16,2 3 0-16,-4 1 0 15,1-2 1-15,-3 0-1 16,-1 3 0-16,1 0 1 16,-2 0-2-16,-3 0 1 15,-4 0 0-15,0 0 0 16,-1 5-6-16,-6 11-11 15,2 11 4-15,-4 12-38 0,-2 11 10 16,3 11-36 0,5 7-19-16,4-1-42 0,2-9-136 15</inkml:trace>
  <inkml:trace contextRef="#ctx0" brushRef="#br0" timeOffset="25415.4949">14971 4700 186 0,'0'0'13'0,"0"0"29"16,0 0 15-16,0 0-9 15,0 0-10-15,0 0-1 16,0 0-16-16,-14-21 0 0,11 18-11 15,3 2 17-15,0 0-6 16,0 1-10-16,0 0 9 16,0 0-10-16,0 0-3 15,-2 0 12-15,2 0-19 16,0 0 6-16,0 0-6 16,0 0 3-16,0 0-7 15,0 0 4-15,0 0-6 16,0 0 4-16,0 5-2 15,7 4 4-15,0 1 0 16,2-3 1-16,0 3 3 16,0-5-2-16,0 0-2 15,1 0 13-15,1-3-8 0,-2 0 6 16,2-1 1 0,2-1-10-16,2 0 12 0,2 0-8 15,4-6 6-15,4-7 17 16,3-1-26-16,2-3 12 15,5 0-2-15,-1-3-10 16,2 2 8-16,5-2-9 16,3 3 0-16,1 4 9 15,4 3-9-15,-4 3-2 16,1 4 0-16,-4 2-2 16,-2 1 0-16,-4 0 2 15,1 8 0-15,-4 7 0 0,2-1 4 16,-7 6-5-1,-3-4 1-15,-4 4 0 0,-6-1 1 16,-4 1-1 0,-3-1 0-16,-6-2 3 0,-1-6 1 15,-1 0-4-15,0-3 3 16,-1 1 4-16,-9-3 10 16,2-1-14-16,2-4-2 15,1 1 7-15,2-2-4 16,0 0-4-16,0 0 0 15,1 0 4-15,2 0-7 16,0 0 3-16,0 0-4 16,0-3-1-16,2-8-16 15,12 0 8-15,5-3 11 16,2 2-10-16,5-1 10 0,3 2-2 16,1 1 4-16,2 3-2 15,2 1 3-15,0 0-1 16,3 4 0-16,-1-1-2 15,2 3-1-15,-1 0 3 16,3 0 0-16,2 12 0 16,0 1 0-16,2-1 0 15,0 1 0-15,-3-2 1 16,1-2-1-16,-1-1 0 16,2-5 0-16,3-1 8 15,3-2-5-15,2 0 1 16,-3 0 2-16,-4-11 0 0,-3 0 13 15,-2 0-10-15,-5 0-8 16,3 1 7-16,-4-2-5 16,-4 2 1-16,0-2-1 15,-6 3 3-15,-3-2 3 16,-6 3-1-16,-1 0 0 16,-7 2 10-16,-1 0-17 15,-2-2 26-15,-2-2 11 16,1-3-34-16,-2 0 11 15,0 4-2-15,0 0-9 16,0 3 16-16,0 2-18 16,0-1-2-16,0 0 0 15,0 4-36-15,0 1-16 16,0 0-56-16,-8 0-71 16,-9 10-329-16</inkml:trace>
  <inkml:trace contextRef="#ctx0" brushRef="#br0" timeOffset="38290.7898">17566 3856 216 0,'0'0'76'15,"0"0"-40"-15,0 0-2 16,0 0-5-16,0 0 9 16,0 0 18-16,0 0-17 0,-61-39 2 15,50 35-14-15,1-2-13 16,-1-1 7-16,1 4-6 16,3-1-1-16,-1 2-3 15,2-1-7-15,-3-1-2 16,2 1-1-16,-2 1 2 15,-3-3 4-15,3-2 1 16,-2 2-1-16,-2-2 5 16,0-1-12-16,-4 2 5 15,2-3-4-15,-3-1 1 16,0 1 6-16,-1 0-6 16,-2 1-2-16,3 0 2 15,-1 2 3-15,0 1 0 16,1 0-5-16,0 3 1 15,0 0 2-15,-2 2-2 0,1 0-1 16,1 0 0-16,-1 0 1 16,5 0-1-16,-2 0 0 15,2 2 1-15,1 4 1 16,1-1-2-16,-1 5 0 16,-2 1 2-16,-1 3-2 15,2 0 0-15,-4 1-2 16,5-1 4-16,-2-2-5 15,0 5 3-15,3-3 0 16,-5 1-1-16,5 0 2 16,2-1-2-16,3-2 0 15,-2 0 1-15,0 4-3 0,3-3 4 16,0 0-1-16,1 0 0 16,1 1-4-16,1 3 4 15,-3 3 0-15,5 3 0 16,-1 1-2-16,1 4 2 15,-2 3 0-15,0 0 0 16,1-3 1-16,2 1-2 16,0-3 1-16,0-1 0 15,0 4-2-15,0-2 2 16,0 1 0-16,5 0 0 16,2-2 0-16,3-2-1 15,-2-2 1-15,2 1 0 16,1-2-3-16,-2-2 3 0,0 1 0 15,1-2 0-15,0 0 1 16,1-1-3-16,2 1 1 16,-1 0 1-16,3 1 2 15,-1-2-2-15,-1 1 0 16,0-3 0-16,-2-1 1 16,2 1-3-16,-2-4 1 15,0 2 1-15,0-2-4 16,0 0 6-16,3 0-2 15,-1 3 0-15,3-2 0 16,-3-1-3-16,3 0 1 16,1-2 2-16,-1-2-2 15,1-1 2-15,-1-1 0 16,-1-1 2-16,2-2-2 0,-1-2-2 16,0 0 2-16,1 0 0 15,2-3 3-15,-1-7-2 16,2-2-1-16,2-2 5 15,2-5-3-15,-1 1-2 16,-1-2 0-16,0-2 4 16,0-5-4-16,2 1 2 15,-1 0 1-15,0-4 0 16,0 1 1-16,-1 0-4 16,-2-1 0-16,-1 0 0 15,-1-1 5-15,0 2-4 16,-1-2-1-16,0-1 7 15,-1 0-4-15,-1 1 3 0,0-1-2 16,-4 3-1-16,-2 3 6 16,-1-1-8-16,-2 2 15 15,-3-1 13-15,-1 1-23 16,-2 0 15-16,0 0-9 16,0-1 5-16,0 1 1 15,-8-3-17-15,-3 3 11 16,-1 0 14-16,-3-2-21 15,0 4-5-15,-3-3 13 16,1 3-9-16,1 0 7 16,1 3-11-16,5 6 0 15,2 3-11-15,4 4-69 0,2-2-77 16,-2-8-318-16</inkml:trace>
  <inkml:trace contextRef="#ctx0" brushRef="#br0" timeOffset="66171.4279">17433 4693 178 0,'0'0'59'16,"0"0"19"-16,0 0-12 16,0 0 2-16,0 0-1 15,0 0-38-15,0 0 0 16,0-27 4-16,0 21-17 16,0 3 16-16,0-3-15 15,0 1 12-15,-3 2 0 16,2 0 1-16,-1 0 10 15,2-1-10-15,0 3-8 0,-1 1 1 16,1 0-14 0,0 0 6-16,0 0-15 0,0 0-1 15,0 0-1-15,0 6-8 16,0 13 10-16,0 6 2 16,0 5 2-16,0 1-6 15,0 3 2-15,0-2 0 16,0-3 1-16,0-6-1 15,0-6 0-15,0-3-1 16,0-3 2-16,0-5-2 16,0 2 0-16,0-3-15 15,3-2 9-15,-2-3-5 16,1 0 10-16,2 3-2 16,0-1-11-16,4-2 9 0,0 2 0 15,-1-1 5-15,5-1 1 16,0 0 0-16,4 0 0 15,2 0 1-15,6 0 3 16,3 0-4-16,3 0 0 16,-1 0 4-16,3 0-5 15,-1 0 2-15,2 0-1 16,-2 0 2-16,-1 0 2 16,-2 0-4-16,-2 0 0 15,1 0 0-15,-5 0 10 16,4 0-9-16,-3 0 1 15,-2 0 1-15,-3 0-1 16,-5 0-2-16,-5 0 0 16,-2 0-2-16,-3 0-6 15,-1 0 2-15,-2 0-22 0,0 0-3 16,0 0-53-16,0 0-44 16,-13 7-19-16</inkml:trace>
  <inkml:trace contextRef="#ctx0" brushRef="#br0" timeOffset="66571.9341">17876 4821 455 0,'0'0'11'16,"0"0"-1"-16,0 0 6 16,0 0 32-16,0 0-12 15,90 66 13-15,-64-54-36 16,4-2 7-16,-1 0-12 16,-4-1-5-16,1-3 20 15,-6 2-16-15,-5-5 3 16,-4-1-3-16,-8 0-2 15,-2-1-5-15,-1 3 0 0,0 1 1 16,-1 5 30-16,-19 4-8 16,-5 1-19-16,-5 2-4 15,0 2-2-15,-1-5-23 16,5 1-44-16,4-3-60 16,6-6-158-16</inkml:trace>
  <inkml:trace contextRef="#ctx0" brushRef="#br0" timeOffset="67530.8746">18632 5190 554 0,'0'0'57'16,"0"0"-17"-16,0 0 36 15,0 0-14-15,-31-76-33 16,31 57 14-16,0-1-30 16,9-2-13-16,6 3 29 15,0-2-24-15,3 6 9 16,-3 3-14-16,-1 2-2 15,-1 8-2-15,-1-1 4 16,-1 3 0-16,0 0-5 16,1 4 0-16,-2 10 5 15,1 2 0-15,0-1 1 16,-3-1-7-16,-2 0 6 0,-1-3-5 16,-4-3 3-1,2 0-19-15,0-4-4 0,0 1-15 16,0-2-23-1,0-2 15-15,1-1-4 0,2 0-3 16,2-3 51-16,2-7-42 16,2-5-3-16,3 0 21 15,-1-4 0-15,3-1 14 16,0 3 0-16,-1 3 14 16,-2 5 16-16,-4 2 3 15,-1 7 17-15,-1 0-14 16,-1 0-2-16,2 10 27 15,0 4-4-15,-2 1-12 0,1-1 0 16,1 0-13-16,-5-1 14 16,-1-2-15-16,0 0-12 15,-1-2 6-15,-1-4-10 16,1 1 0-16,-1-3 3 16,-1-3-1-16,0 0-3 15,0 0 0-15,0 0 4 16,2 0 4-16,-1-3-8 15,2-8 0-15,3-6-9 16,0 0-5-16,1-2 8 16,3 0-15-16,1 2 12 15,0 2 9-15,1 2 0 16,1 5 2-16,-2-1 1 16,2 6-1-16,-1 3-2 0,0 0 0 15,0 0 1-15,0 9 13 16,0 3-11-16,-3 3 1 15,0-1 7-15,-2 3-5 16,-3 0-5-16,-1 0-1 16,0-1-8-16,0-2-30 15,3-3-44-15,4-8-99 16,3-3-165-16</inkml:trace>
  <inkml:trace contextRef="#ctx0" brushRef="#br0" timeOffset="68027.591">19678 4821 441 0,'0'0'106'0,"0"0"-35"16,0 0 26-16,0 0-50 15,0 0-9-15,0 0-20 16,-72-12 2-16,50 24 6 15,0 3-24-15,2 4 10 16,1 1-8-16,5 1 3 16,3 0-2-16,5-1-5 15,6-1 0-15,0-5-4 16,0 0-3-16,7-5-2 0,11-2 5 16,1-2-23-16,4-5 19 15,1 0-11-15,-2-2-4 16,-1-10 10-16,-3-3-14 15,1 1 1-15,-4 2-6 16,0 1 11-16,-6-3 20 16,-2 5-5-16,-3 2 6 15,0 2 6-15,-4 4 0 16,1 1 0-16,-1 0 1 16,0 0-5-16,0 0-3 15,0 3 1-15,0 8 0 16,0 5 2-16,0 0 0 15,0-3-2-15,2 1 0 0,4-4-11 16,3 0-10 0,5-3-40-16,5-7-75 0,1 0-114 15</inkml:trace>
  <inkml:trace contextRef="#ctx0" brushRef="#br0" timeOffset="68251.4664">20115 4882 447 0,'0'0'100'0,"0"0"-95"16,0 0 24 0,-54 75 45-16,38-48-52 0,1-3-12 15,2 0 2-15,2-5-12 16,2-6 0-16,3-2 0 15,2-5-21-15,1-3 10 16,-2-3-24-16,1 0-28 16,-2-6-129-16</inkml:trace>
  <inkml:trace contextRef="#ctx0" brushRef="#br0" timeOffset="68457.3461">19926 4895 296 0,'0'0'198'15,"0"0"-130"-15,0 0-48 16,0 0-10-16,0 0 35 0,0 0 10 16,53 72-37-1,-26-47-10-15,2 0-8 0,3-3-2 16,6-3-12-16,6-9-33 16,3-3-28-16,3-7-109 15,-2 0-149-15</inkml:trace>
  <inkml:trace contextRef="#ctx0" brushRef="#br0" timeOffset="68791.972">20912 4632 432 0,'0'0'145'16,"0"0"-77"-16,0 0 4 16,0 0-26-16,-96 5-1 15,69 15-10-15,0 3 24 16,1 9-35-16,-3 5-10 16,6 6 14-16,4 3-26 15,8 2 2-15,6-1-4 16,5-5 8-16,0 0-12 15,10-8 4-15,10-3-17 16,8-2-1-16,2-8-63 16,4-5-21-16,5-12 35 0,-6-4-70 15,1-11-143-15</inkml:trace>
  <inkml:trace contextRef="#ctx0" brushRef="#br0" timeOffset="69082.8049">21015 4695 637 0,'0'0'28'16,"0"0"-24"-16,0 0 15 15,0 0 31-15,38 76-24 16,-18-55 16-16,0 3-1 16,4-2-27-16,-1 0 13 15,-1 2-21-15,0-5-1 16,-3 0 2-16,-2-2-7 16,-2-5-18-16,-3-2-33 15,-1-4-41-15,-3-6-19 16,0 0-69-16,-4-5-205 15</inkml:trace>
  <inkml:trace contextRef="#ctx0" brushRef="#br0" timeOffset="69314.6729">21277 4705 368 0,'0'0'231'15,"0"0"-214"-15,0 0 41 16,0 0 25-16,-106 87-36 16,79-54-6-16,-3 0-7 15,0 1-32-15,2-1 7 16,1-4-9-16,8-4-7 0,7-4-56 16,7-4-64-16,5-11-35 15,0-6-227-15</inkml:trace>
  <inkml:trace contextRef="#ctx0" brushRef="#br0" timeOffset="69526.5523">21545 4959 232 0,'0'0'257'15,"0"0"-197"-15,0 0 9 0,0 0-37 16,2 92-8 0,-2-70-24-16,0-3-2 0,0-4-5 15,4-4-117-15,4-5-130 16</inkml:trace>
  <inkml:trace contextRef="#ctx0" brushRef="#br0" timeOffset="69917.8593">21901 4712 462 0,'0'0'45'0,"0"0"-33"16,0 0-12-16,0 0 83 15,0 0-58-15,0 0-2 16,47 56-13-16,-26-41-3 0,-3 2 19 16,3-3-20-1,-2-1-6-15,-2-2-6 0,-1-8-55 16,-2-3-75-16,-1 0-137 16</inkml:trace>
  <inkml:trace contextRef="#ctx0" brushRef="#br0" timeOffset="70329.6254">22240 4705 560 0,'0'0'71'0,"0"0"-58"16,0 0 40-1,0 0 8-15,-89 50-8 0,61-31 1 16,1-1-44-1,-1 1 8-15,2 0-10 0,6-4-8 16,3-2 14-16,4-4-14 16,5 1 0-16,1-1-2 15,5 1-8-15,2 0 7 16,0 0-11-16,0-1-10 16,8-1 24-16,6 1 0 15,1 0 0-15,0 1-3 16,0 2 4-16,0-4-1 15,-4 2 0-15,-2 2 2 0,1-2-4 16,-4 2 3 0,0-1-1-16,-2 2 0 0,-2-1 0 15,-1 2-24-15,-1-1 9 16,0 1-46-16,0-2-8 16,0-5-54-16,-1-4-118 15</inkml:trace>
  <inkml:trace contextRef="#ctx0" brushRef="#br0" timeOffset="70566.4884">22518 4506 409 0,'0'0'258'0,"0"0"-236"15,0 0 74-15,91 61-13 16,-64-25-53-16,-1 7 23 16,0 9-19-16,-2 9-7 15,-3 10-20-15,-8-1-6 16,-3 3 4-16,-10-4-5 16,0-7-31-16,-7-3-15 15,-18-6-82-15,-17-15-54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16:20:45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9382 15408 494 0,'0'0'21'0,"0"0"6"0,0 0 31 16,0 0-2-16,0 0-39 15,-88-1 14-15,76-2-14 16,0 1 0-16,1-2 7 15,1 0-15-15,0 1 16 16,-1 0-25-16,0 1 2 16,-3-5 19-16,-3 3-18 15,-4-2 10-15,-7-1 4 16,0 2-17-16,-5 0 10 16,-6 3-3-16,2 2-4 15,-3 0 5-15,-2 0 4 0,-1 1-7 16,-1 7-2-1,-2 4 4-15,1 0-4 0,-1 3-3 16,3 0 6-16,-1 4 0 16,3 3-6-16,2 2 3 15,3 5 1-15,6-2-3 16,2 4-2-16,3-1 0 16,1 3 1-16,4 2-3 15,4 4 3-15,2 5 0 16,1 0-3-16,6-1 3 15,2 1-3-15,2-2 1 16,3 0 2-16,0 0 0 16,0-1 2-16,9-3-2 15,2 1 0-15,5 5 0 0,2 2 0 16,3 2 0 0,3-2 1-16,-1-2-8 0,4-3 9 15,3-5-2-15,1-1 0 16,2-5-3-16,0-3 1 15,3-3 2-15,-2-1 0 16,2-2-2-16,2 0 2 16,0-1 0-16,1-2 0 15,-2-2-2-15,1-4 2 16,-3 0 0-16,1-1 0 16,4-3-7-16,-1-3 9 15,6-2-2-15,-3-3 0 16,1 0-4-16,-3 0 3 0,1-13-1 15,3-3 4 1,1-4-6-16,4-3 6 0,2-5-4 16,0-1 1-16,-1-2-8 15,-1-1-4-15,-2 1 12 16,-7-3-19-16,-3-2 20 16,-4-1-4-16,-8-4 2 15,-5-3-3-15,-4 1-12 16,-5-2 10-16,-5 1 7 15,-5 2 0-15,-1 0 8 16,0-7-7-16,-3 0 10 16,-12-9 20-16,-6-2-23 0,-1 2 18 15,-3 3 5 1,1 5-14-16,-3 7-4 0,-1 4-12 16,-2 10 5-16,-3 3 0 15,-3 6-3-15,-7 3-1 16,0 2-2-16,-3 6-2 15,1 7 0-15,0 2 2 16,0 0-4-16,-2 7-4 16,0 7-25-16,0 5-3 15,2 1-12-15,6 1 5 16,9 0-98-16,14-2-27 16,7 0-77-16</inkml:trace>
  <inkml:trace contextRef="#ctx0" brushRef="#br0" timeOffset="2808.2374">19993 16517 408 0,'0'0'13'16,"0"0"25"-16,0 0 4 15,0 0 11-15,0 0-33 16,0 0-13-16,0 0 15 15,0 0-9-15,0 0-4 16,0 0 16-16,0 0-9 16,0 0 10-16,0 0-4 15,0 0-3-15,0 0 11 0,0 0-2 16,0 0-7-16,0 0 0 16,0 0-20-16,0 0 8 15,0 0-9-15,0 0 3 16,0 0 2-16,0 0-4 15,0 0-1-15,0 0 0 16,6 0 1-16,6 0-1 16,4 0 15-16,4 0-10 15,5 0 10-15,2 0-15 16,4 0 8-16,2 0-3 16,4 0 3-16,3 0-9 15,1-2 1-15,5-2 0 16,2-1-1-16,2-3 1 0,1 1 0 15,-2 0 0-15,-3 2 1 16,-1-1-4-16,0 0 3 16,-3 1-3-16,0 2-1 15,1-1 5-15,0 1-1 16,0 1 0-16,-1 0-2 16,0 2 2-16,-1 0 0 15,-2 0-1-15,0 0-2 16,1 0 4-16,-1 0-1 15,0 0 0-15,1 0 4 16,-1 0-4-16,1 1 0 16,-1 3 0-16,1-2-2 0,-1-1 3 15,0 2-1 1,1-1 0-16,-1-1 2 0,3-1-2 16,2 0 0-16,3 0 0 15,0 0-2-15,-2 0 2 16,0 0 0-16,-3 0-3 15,1 0 5-15,-3 0-2 16,2-4 0-16,1-1 0 16,1 1-2-16,0 0 2 15,0 1 0-15,-2 0 0 16,0 0 3-16,-1 0-3 16,0-1 0-16,-3 1 0 15,-1 2-3-15,-1 1 3 16,0-4 0-16,1 2 3 15,-1 2-1-15,-2 0-3 0,0 0 1 16,-1-3 0-16,-1 3-1 16,1 0 2-1,-4 0-1-15,0 0 0 0,2 0 3 16,-3 0-4-16,2 0 1 16,0 0 0-16,1 0-1 15,-1 0 2-15,0 0-1 16,0 0 0-16,-3 0 0 15,-1 5 0-15,0-1 0 16,-5-3 0-16,1 4-2 16,0 0 2-16,-2-2 0 15,1 1 1-15,1 1 1 0,-1-1-2 16,0-1 0-16,3 0 0 16,1 1 0-16,0-4 2 15,1 3-2-15,-2-1 2 16,1 0 2-16,2-1-4 15,0-1 0-15,-1 2 2 16,1-2 6-16,0 0-8 16,1 0 2-16,1 0 1 15,1 0 4-15,0 0-5 16,0 0-2-16,-1 1 6 16,1 0 4-16,-1 1-8 15,-1-2 1-15,2 1 0 16,-2-1 4-16,2 0-7 0,-2 2 2 15,-1-2 1 1,-3 0 7-16,-3 0-10 0,-2 0 2 16,-3 0 0-16,-2 0 1 15,-5 0-3-15,0 0 0 16,-5 0 1-16,-2 0 3 16,-2 0-4-16,0 0 10 15,0 0 15-15,0 0-22 16,0 0 10-16,0 0-13 15,0 0-2-15,0 0 0 16,0 0-63-16,0 0-112 16,-12-10-184-16</inkml:trace>
  <inkml:trace contextRef="#ctx0" brushRef="#br0" timeOffset="21786.492">22111 15315 59 0,'0'0'22'16,"0"0"7"-16,0 0-8 0,0 0-8 16,0 0-2-1,0 0-10-15,0 0 13 0,0 0-6 16,16-43-6-16,-16 40-2 15,0 0-25-15,-6 2 5 16</inkml:trace>
  <inkml:trace contextRef="#ctx0" brushRef="#br0" timeOffset="22692.974">21917 15269 377 0,'0'0'19'0,"0"0"-14"16,0 0-3-16,0 0 4 16,0 0-2-16,0 0 5 15,7-7 24-15,-5-4-5 16,0-2 7-16,1-2-4 15,1-4-20-15,0-5 12 16,1-2-23-16,1-2 0 16,1 3-3-16,0 2-1 15,3 4 0-15,-4 4 2 16,0 5 2-16,0 4-1 0,1 5 0 16,-4-1-7-16,0 2 7 15,3 0-13-15,0 0 13 16,3 15 1-16,-2 3 0 15,-1 8 10-15,0 5-8 16,-3 0 0-16,0 3 0 16,0-1 3-16,-3-5-2 15,0-3-1-15,0-3 0 16,0-7 9-16,0-3-8 16,0-5-2-16,0-4 9 15,0 2-8-15,0-3 5 16,0-1-7-16,0-1 1 15,0 0-4-15,0 0-9 0,0 0-13 16,0 0-21-16,0 0-39 16,-3 0-76-16,0 0-23 15</inkml:trace>
  <inkml:trace contextRef="#ctx0" brushRef="#br0" timeOffset="23053.3528">22262 14993 257 0,'0'0'37'16,"0"0"16"-16,0 0 19 16,0 0-15-16,0 0-24 0,0 0-7 15,1 64 1-15,-1-33-6 16,-4 6-1-16,-4 3-13 15,-1 2 4-15,-1-1-3 16,1-1-1-16,0-5-9 16,-1-6 2-16,0-3 0 15,1-4-3-15,3-7 3 16,1-4-8-16,3-5 0 16,2-2-28-16,0-3-32 15,0-1-52-15,2 0 48 16,8 0-22-16,-3-8-115 15</inkml:trace>
  <inkml:trace contextRef="#ctx0" brushRef="#br0" timeOffset="23543.0722">22315 15291 309 0,'0'0'74'0,"0"0"-4"15,0 0-2-15,0 0-13 16,0 0-22-16,0 0-10 16,15-33-11-16,-9 26 4 15,3 3-16-15,0 1 2 16,1 2 0-16,1 1 0 0,-1 0-2 16,2 0 0-16,-1 0 0 15,0 8 3-15,-3 3-3 16,-2 3 0-16,-1 1 2 15,-4 6 1-15,-1 1-3 16,0 2 0-16,0 1 4 16,-4 3-3-16,-7-2 4 15,-1-2-4-15,3-1-1 16,0-5-3-16,3-7 3 16,0-2 0-16,5-5 0 15,1-2-4-15,0-2 4 16,0 0-11-16,0 0 4 15,1 0 0-15,10 0 7 0,-2 0 0 16,0 0 0 0,2 0 0-16,-2 0 3 0,2 0-3 15,-1 0 0 1,-1 0 1-16,2 0-3 0,1 0 0 16,0 0-14-16,0 0-4 15,4 0-39-15,0 5-44 16,-4 1-85-16</inkml:trace>
  <inkml:trace contextRef="#ctx0" brushRef="#br0" timeOffset="23976.8236">23076 15543 327 0,'0'0'22'15,"0"0"-6"-15,0 0 22 16,0 0 4-16,0 0-26 0,0 0-8 16,0-4 12-16,0 4 0 15,0 0 16-15,0 0-12 16,0 0-10-16,0 0 10 16,0 0-10-16,0 3-7 15,0 7 0-15,0 7-6 16,0 1 1-16,0 4-2 15,0 3 3-15,1 0 0 16,4-3-2-16,2-1-1 16,-2-2 0-16,-1-6-7 15,2-6-17-15,0-4-55 16,-1-3-74-16,-5-6-151 0</inkml:trace>
  <inkml:trace contextRef="#ctx0" brushRef="#br0" timeOffset="24790.8865">23504 15037 138 0,'0'0'76'0,"0"0"-27"16,0 0 6-16,0 0 3 15,0 0 1-15,0 0-34 16,-9 21 11-16,9-21 29 16,0 0-29-16,0 0-24 15,0 0 1-15,0 0-12 16,0 0 3-16,0 0-4 16,0-4-3-16,0-9 3 15,6-3 7-15,3-1-4 16,3 0 0-16,0 2-2 15,1 1 0-15,-2 4-1 16,1 1-3-16,-2 4 1 0,-3 3 2 16,0-1 0-16,0 3-2 15,0 0 4-15,-1 6-1 16,2 10 1-16,-2 4 5 16,1 2-6-16,-1 3-1 15,-1 4 3-15,-2 2 5 16,-2 2-7-16,-1-3 5 15,0-5-5-15,0-3 2 16,0-7-3-16,0-6 0 16,0 1 3-16,0-4-9 15,0-2 2-15,0-2-18 16,0 1-2-16,0 0-42 0,2-2-40 16,-1-1-35-16,-1 0-69 15</inkml:trace>
  <inkml:trace contextRef="#ctx0" brushRef="#br0" timeOffset="25095.277">23808 15073 352 0,'0'0'19'15,"0"0"29"-15,0 0 3 0,0 0-22 16,0 0-14-16,0 0 30 16,17 3-23-16,-14 9 14 15,0 6-2-15,-3 5-26 16,0 5 4-16,0 5-6 16,0 6-4-16,-3-2 5 15,-8 0-6-15,-1-2 0 16,0-4-1-16,1-6-6 15,3-3 3-15,0-5-13 16,4-5-20-16,1 1-6 16,3-7-62-16,0-2-21 15,0-2-82-15</inkml:trace>
  <inkml:trace contextRef="#ctx0" brushRef="#br0" timeOffset="25680.9462">23916 15413 370 0,'0'0'24'0,"0"0"-2"16,0 0 16-16,0 0 4 15,0 0-19-15,0 0 13 16,18-8-1-16,-11 3-19 0,2 0 3 16,2 1-7-16,0 2-11 15,0 2-1-15,-1 0 0 16,0 0 3-16,0 0 0 16,-1 0-3-16,2 8 0 15,-3 3 2-15,-2 5 2 16,-5 1 2-16,-1 6-6 15,0 3 2-15,0 0 0 16,0 3-2-16,-4-4-16 16,-5-1 7-16,-1-5-9 15,1-2 10-15,1-4-7 16,2-4 11-16,3-3 0 0,-1-4-1 16,2-2 5-1,2 0-1-15,0 0-11 0,0 0-9 16,0 0 6-16,0 0 10 15,0 0 5-15,9 0 1 16,3 0 12-16,3 0 8 16,6 0-15-16,3 0 7 15,3 5-12-15,-1 1 2 16,0 1 4-16,0 1-3 16,-3-1 0-16,1-2 4 15,-5 2-6-15,-5-4 2 16,-3 1-4-16,-3-1-6 15,-3-3-8-15,-4 0-39 0,-1 0-41 16,0 0-127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15:48:00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22615 5704 587 0,'0'0'26'15,"0"0"-3"-15,0 0 7 16,0 0-7-16,0 0 6 16,0 0 15-16,0 0-19 15,0 0 13-15,-19-11-9 0,19 10-8 16,0 0 20-16,0 1-31 15,0 0-3-15,0 0-7 16,0 0 3-16,0 0-4 16,0 0 1-16,0 0-11 15,0 0 3-15,0 0-90 16,0 6-65-16,0 4-221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15:49:58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22582 6495 545 0,'0'0'13'16,"0"0"43"-16,0 0-43 15,0 0 13-15,0 0 42 16,0 0-44-16,-57-81 17 16,50 70 17-16,-1 0-24 15,0 1 10-15,-3 2-28 16,0 1-6-16,-2-2-8 16,0 1 6-16,-3 1-3 15,-3 0-5-15,-1-2 1 16,-6 3-1-16,-3-4 3 15,-4 1-3-15,-5 0 0 16,-3-1 1-16,-3 2-5 0,-5-1 4 16,0 1 0-16,-6-1-4 15,-5 4-6-15,-4-4 10 16,-3 3-2-16,0 4-9 16,3 0 9-16,4 2-1 15,-1 0 3-15,0 0-6 16,0 4 8-16,2 2-2 15,7 3 0-15,3-2 3 16,4 0-4-16,3-2 1 16,5 1 0-16,1-3 0 15,6 0 0-15,2-1 0 16,4-1 0-16,3 1 5 16,0 0-8-16,-1 1 3 0,-2 0 0 15,-1 0-1 1,-3 1 2-16,-1 0-1 0,-2 1 0 15,-2 0 4-15,-3 0-7 16,-3 5 3-16,0-3 0 16,-7 3-1-16,0-1 2 15,-2 4-1-15,2-1 0 16,3 2-2-16,3-1 0 16,0 1 2-16,4 0 0 15,0 1-1-15,3-1 1 16,0 3 0-16,-1 2-2 15,-1 1 4-15,4-1-4 16,1 1 2-16,5 1 0 0,0-1 0 16,1 2 0-1,0-3 0-15,1 1 0 0,1 0 2 16,1 0-2-16,2 5 0 16,-2-1 0-16,0 5-4 15,-3-1 4-15,3 2 0 16,1 3 0-16,-3 1 3 15,5 3-6-15,-3-1 3 16,1 3 0-16,0 7 1 16,-1 0 0-16,2 3-1 15,2-2 0-15,1-3 3 16,4-5-4-16,0 0 1 0,5-3 0 16,-1 2 1-16,1-1 0 15,-2 2-1-15,0 2 2 16,0 3 2-16,0-1-4 15,0-2 0-15,0 2 0 16,1-2 1-16,1-1-1 16,4-1 0-16,0-1-1 15,3-1 1-15,0-1 0 16,0-1 0-16,9-1-4 16,5 1 2-16,2 0 3 15,0-3-1-15,4 0 0 16,-1 0-3-16,2-3 3 15,3 6 0-15,0-2 1 0,0 4-2 16,0-2 1-16,2 0 0 16,1 5 0-16,2-5 1 15,-1 4-1-15,2-3 0 16,-2-1 0-16,2 3-1 16,-2-2 1-16,2-4 0 15,0 0 0-15,0-3 1 16,2-4-3-16,1-2 0 15,2-2 2-15,2-1-1 16,2-3 1-16,1 0 0 16,2 2 2-16,-2 0 2 15,5-1-4-15,1 1 0 16,3-2 1-16,2-1-6 16,0 0 8-16,-1-1-3 0,1-1 0 15,-3-1 0-15,3-1-3 16,-1-1 3-16,-2-3 0 15,3 1-1-15,-2 0 2 16,-1 1-1-16,-1-1 0 16,-3 1 3-16,0 0-3 15,0 0 0-15,-1-3 0 16,3 3-3-16,-1-2 3 16,3-1 0-16,-1 0-2 15,-2 0 4-15,3 0-3 16,-2 2 1-16,2-1 0 15,1-1 2-15,6 1-2 16,2 0 0-16,0-3-1 16,-1 1 2-16,-5-1-1 0,1 1 0 15,-1-2 0-15,4 0-6 16,-1-4 6-16,4 0 0 16,0 0 0-16,-1 0 1 15,-1 0-1-15,0 0 0 16,-1-9 0-16,-1-3-2 15,1 0 2-15,3-4 0 16,0-3 0-16,-1 0 4 16,1-3-7-16,-2-2 3 15,0 0 0-15,4-3 1 16,-2 2-1-16,-3 0 0 0,-1-3 0 16,-9 0 2-16,-3 0-2 15,-3-3 0-15,-1 0 1 16,-4-2 0-16,-1-1-1 15,-2-2 0-15,-5-3 3 16,-1 0 0-16,-1 0-3 16,-4 1 0-16,-3 1 0 15,-1 0 0-15,-4-2 1 16,0-3-1-16,-3 2 0 16,3-4 2-16,0-1-2 15,-2-1 0-15,3 2 0 16,-2 2-4-16,0 3 4 15,-2-2 0-15,1 5 0 0,-1-3 5 16,-1 3-6 0,-3 1 1-16,-3 0 0 0,-2 2 3 15,0-1-2-15,0 1-1 16,-4 2 15-16,-10-1-12 16,-5 1-1-16,-1-1-2 15,-4-4 1-15,-1 1 2 16,-2-3-2-16,1 0 2 15,-1 0 2-15,1 2-4 16,1 0-1-16,-1 2 0 16,1 5 4-16,0 0-2 15,1 0-2-15,3 1 0 0,-1 0 3 16,1 0 0 0,1 1-4-16,0-2 1 0,-3-1 0 15,1 0-1 1,-2 1 2-16,-1 0-1 0,-1 2 2 15,1 0 2-15,-3 0-4 16,-1 3 0-16,0 0 0 16,-3 1 8-16,4 2-8 15,1 0 4-15,0 2-4 16,3 4 7-16,2 1-7 16,2 1 3-16,1 1 4 15,1 3-6-15,3-1-1 16,3 1 0-16,3 4 2 15,5 0 0-15,4 2-4 16,0 2-5-16,0-1-42 0,0-7-51 16,10-5-143-16,7-8 4 15</inkml:trace>
  <inkml:trace contextRef="#ctx0" brushRef="#br0" timeOffset="802.5418">23302 6353 118 0,'0'0'304'0,"0"0"-283"15,0 0 42-15,0 0-8 16,0 0-12-16,0 0-3 16,0-17-2-16,0 17 10 15,0 0-15-15,0-2 1 16,0 2-11-16,0 0-15 16,0 0 10-16,0 0-18 15,0 16 0-15,6 13 9 16,5 14-8-16,2 9 8 15,-1 6-9-15,2 5 6 16,-1-1-4-16,-2-6-2 16,-1-6 0-16,-4-13 0 0,0-10 0 15,-3-13-1-15,-1-9 1 16,-2-2 0-16,0-3 2 16,0 0-1-16,0 0 2 15,0 0-3-15,0 0-17 16,-8 0-58-16,-3 0 16 15,-2 0-9-15,4 0 6 16,-1 0-40-16,2 1 26 16,5 4 39-16,2-1-21 15,1 0-6-15,0-1 32 16,0 1 9-16,0 1 22 16,0 0 1-16,0-2 14 0,0 0 30 15,0 0 5-15,0-2 6 16,0 1 7-16,1 1-16 15,4-1 24-15,1 0-21 16,3 1-5-16,1-1 12 16,1 1-31-16,3 1 10 15,3-1-9-15,2 2-13 16,2-2 17-16,-1 2-17 16,-1-1-4-16,-3 1 11 15,-1-5-19-15,-4 3 5 16,1 0-6-16,-2 0 2 15,0-1-4-15,-2-1 2 16,-1-1-7-16,0 0-10 0,-3 1-39 16,-1-1-23-16,-3 0-17 15,0 0-64-15,0-10-172 16</inkml:trace>
  <inkml:trace contextRef="#ctx0" brushRef="#br0" timeOffset="1206.7876">23252 6450 496 0,'0'0'45'16,"0"0"-13"-16,0 0 4 15,0 0-9-15,0 0-3 16,0 0-9-16,-24-59 2 16,24 57 3-16,0-2 1 15,2 1 10-15,14 0-14 16,4 2 12-16,6 1 5 16,4-1-17-16,4 1 18 15,2 0-2-15,0-2-24 16,0 2 14-16,-2-1-10 15,-3-3-13-15,-5 1 7 16,-6 2-4-16,-3-2-3 16,-1 0 0-16,-4 3-36 15,3 0-26-15,-6 3-95 0,-7 12-57 16</inkml:trace>
  <inkml:trace contextRef="#ctx0" brushRef="#br0" timeOffset="17069.1711">11532 7947 447 0,'0'0'1'16,"0"0"37"-16,0 0 7 0,0 0 28 15,0 0-34-15,0 0-12 16,0 0 32-16,-26-28-30 16,24 26 25-16,1 2-14 15,1-1-29-15,0 1 8 16,0 0-19-16,0 0-7 15,0 0 1-15,4 0-20 16,12 0 26-16,4 0 0 16,7 0-22-16,1 1 12 15,7 1-23-15,6 2-14 16,7 1-19-16,3-2-81 16,-3-3-173-16</inkml:trace>
  <inkml:trace contextRef="#ctx0" brushRef="#br0" timeOffset="17566.8901">12524 8013 495 0,'0'0'1'0,"0"0"1"15,0 0 0-15,0 0-2 16,0 0 66-16,0 0-45 15,63 0 1-15,-36-2-7 16,4-3 3-16,5 2 12 16,3-1-17-16,3 1 2 15,2 2 3-15,3 1-17 16,0 0 7-16,4 0-8 0,3 1 3 16,1 6 7-1,5 2-10-15,-4 1 2 0,-4-1 1 16,-4-1-1-16,-3 2-2 15,-2-3 0-15,-1-2 0 16,-5 1 8-16,-4-3-7 16,-2 1 1-16,-2 0 4 15,-6-4-2-15,-3 0-4 16,-2 0 0-16,-5 0 0 16,4 0-7-16,-4 0 0 15,5 0-47-15,-6 4-31 16,-10 1-179-16</inkml:trace>
  <inkml:trace contextRef="#ctx0" brushRef="#br0" timeOffset="33974.8577">3135 7025 372 0,'0'0'22'0,"0"0"-7"16,0 0 5-16,0 0 34 16,0 0-13-16,-6-77 23 15,6 65-30-15,0 4-10 16,0 2 16-16,0 4-3 16,0 1 1-16,0 1-7 0,0 0-9 15,0 0 17 1,0 0-28-16,0 0 13 0,0 0-12 15,0 3-5 1,0 19-7-16,0 13 0 0,0 19 0 16,0 13 24-16,0 8-23 15,0 2 3-15,0-1 3 16,0-1-1-16,3 0-6 16,0-7 0-16,0-6 1 15,0-9-2-15,0-10 1 16,-2-10 0-16,1-9 1 15,-2-6 1-15,0-4-2 16,0-4 0-16,0 0 1 16,0-3-6-16,0 2 5 0,0 2-15 15,0-1-6-15,-6 5-56 16,-3-3-22-16,0-6 7 16,-2-6-61-16,-6 0-87 15</inkml:trace>
  <inkml:trace contextRef="#ctx0" brushRef="#br0" timeOffset="34383.6248">2744 7241 456 0,'0'0'30'0,"0"0"30"16,0 0-21-16,-6-87-8 16,9 62-1-16,12-1 14 15,5 2-39-15,5 2 12 16,2 2-2-16,4 4-12 16,2 4 17-16,8 2-18 15,1 6 0-15,2 1 4 16,0 3-6-16,1 0 0 15,-2 4-4-15,-1 11 8 16,-3 2-14-16,-5 2 10 0,-8 6-13 16,-7 6 6-16,-10 0 0 15,-3 3 7-15,-6-6 0 16,0-4 2-16,-9-4 5 16,-5-3-1-16,-3-2 1 15,-3 1-5-15,2-2-2 16,1-8-3-16,0-3-7 15,8-3-16-15,0 0-10 16,6 0-60-16,3 0-51 16,0-9-214-16</inkml:trace>
  <inkml:trace contextRef="#ctx0" brushRef="#br0" timeOffset="34788.9347">3548 6994 440 0,'0'0'52'0,"0"0"-25"15,0 0-4-15,0 0 23 16,0 0-25-16,0 0 5 15,-55 80 16-15,34-39-23 0,3 7 14 16,-1 2 9 0,5 2-25-16,4-2 15 0,4-2-14 15,6 0-17-15,0-1 15 16,3 1-15-16,16-5-1 16,2-2 0-16,0-6 0 15,3-3-1-15,4-6 0 16,-1-3-9-16,1-5 6 15,-2-4-18-15,-2-3-11 16,0-6-16-16,-1-4-28 16,-2-1-27-16,-4 0-69 15,-10-10-209-15</inkml:trace>
  <inkml:trace contextRef="#ctx0" brushRef="#br0" timeOffset="35042.7872">3657 7328 585 0,'0'0'51'0,"0"0"-42"15,0 0-8-15,0 0 1 16,0 0 56-16,0 0-28 15,73 36-16-15,-49-17 15 16,-3 1-23-16,6 5 15 0,-5 5-21 16,2 2 5-16,-3 3-14 15,-2-1 7-15,-4-4-38 16,0-5-18-16,-4-7-49 16,-3-10-71-16,-5-8-98 15</inkml:trace>
  <inkml:trace contextRef="#ctx0" brushRef="#br0" timeOffset="35288.647">3918 7413 351 0,'0'0'95'16,"0"0"-66"-16,0 0 3 0,-69 101 19 15,47-65-30-15,1 1 8 16,2 0-12-16,-2-1-14 16,2-5 15-16,5-4-15 15,2-5-2-15,3-10-2 16,5-4-34-16,2-7-20 16,2-1-45-16,0-1-51 15</inkml:trace>
  <inkml:trace contextRef="#ctx0" brushRef="#br0" timeOffset="35651.4403">3912 7198 447 0,'0'0'15'16,"0"0"1"-16,0 0 15 15,86 47 27-15,-56-22-36 16,5 7-12-16,-1 2 19 16,0 5-7-16,-1 3-15 15,-6 5 28-15,-2 3-28 16,-4 6 12-16,-7 1-10 16,-7 2 0-16,-5 1 3 15,-2-2-7-15,0-5-5 0,-8-10 1 16,-4-6 0-16,-1-9-2 15,-1-4-23-15,1-7-37 16,1-11-35-16,1-6-70 16</inkml:trace>
  <inkml:trace contextRef="#ctx0" brushRef="#br0" timeOffset="36059.2112">4342 7549 462 0,'0'0'73'16,"0"0"-48"-16,0 0 14 15,0 0-1-15,0 0-12 16,0 0-14-16,53 0 38 16,-29 0 1-16,7 0-49 15,-1 0 17-15,3-3-11 16,6 2-7-16,-2-2 18 16,2 0-19-16,1 0 1 0,-7-1 1 15,0 0-2-15,-6 1-6 16,-4 0-5-16,-4 2-46 15,-6 0 10-15,-6-2-31 16,-4 2-35-16,-3-3-27 16,0 0-207-16</inkml:trace>
  <inkml:trace contextRef="#ctx0" brushRef="#br0" timeOffset="36328.6181">4692 7420 275 0,'0'0'27'16,"0"0"39"-16,0 0-24 15,87 5 4-15,-59-3 16 16,2-1-42-16,-3 2 34 15,-5-1-25-15,-4 4-18 16,-8 2 14-16,-4 3-24 16,-6 6 21-16,0 5 9 15,0 5-25-15,-10 2 17 16,-8 0-17-16,-3 3-4 16,-1-3 3-16,-2-6-4 15,2-3-2-15,3-6-8 0,6-4-54 16,9-2 7-16,2-8-102 15,2 0-266-15</inkml:trace>
  <inkml:trace contextRef="#ctx0" brushRef="#br0" timeOffset="36779.9338">5120 7149 555 0,'0'0'117'15,"0"0"-55"-15,0 0 26 16,0 0-40-16,0 0-18 15,0 0-18-15,-3 28-2 16,3 5 0-16,0 7 6 16,0 5-13-16,3 5 14 15,11 2-17-15,-1 5 1 16,-1 3 0-16,2 1-1 16,-3-4-4-16,-3-4-1 0,-2-10-18 15,-3-7 14 1,-3-10-29-16,3-12-17 0,-3-5 2 15,0-6-30-15,0-3-14 16,0 0-31-16,0-16-70 16</inkml:trace>
  <inkml:trace contextRef="#ctx0" brushRef="#br0" timeOffset="37108.7455">5211 7651 256 0,'0'0'61'0,"0"0"-28"15,0 0 19-15,0 0-1 16,0 0-13-16,84-45-26 16,-59 32 31-16,-1-4-10 0,1 0-9 15,-1-3 12-15,-4-2-36 16,-1-3 0-16,-4 3-4 16,0-2 11-16,-6 3-12 15,-5 3 5-15,-2 1 0 16,-2 2 4-16,0 6 3 15,0 1 5-15,-2 4 16 16,-1 4-12-16,-1 0 25 16,1 0-30-16,0 16-7 15,0 7 14-15,1 6-7 16,2 6 13-16,0 7 5 16,12-1-29-16,3 4 21 15,-1-3-14-15,-4-4-5 16,0-5 5-16,-2-7-7 0,-5-6 0 15,0-6-2-15,-3-6-50 16,0-5-25-16,0-3-51 16,0 0-224-16</inkml:trace>
  <inkml:trace contextRef="#ctx0" brushRef="#br0" timeOffset="37547.7025">5978 7199 356 0,'0'0'192'0,"0"0"-152"16,0 0 13-16,0 0 5 15,-79 97-39-15,62-61 40 16,1 2-16-16,1 0-24 16,5 3 50-16,2 0-48 15,4 2 1-15,4 1-10 16,0-1-5-16,0-6 3 16,4-1-10-16,8-8 0 0,3 0-6 15,3-6-12 1,-3-5-13-16,6-6-32 0,-6-6-26 15,1-2 12-15,1-3-29 16,-4 0-153-16</inkml:trace>
  <inkml:trace contextRef="#ctx0" brushRef="#br0" timeOffset="37830.5427">6060 7422 570 0,'0'0'73'16,"0"0"-50"-16,0 0 11 15,0 0 13-15,0 0-32 16,0 0 2-16,36 30 29 15,-17-12-8-15,7 4-12 16,0 3 9-16,3-2-34 16,-1 2 3-16,2-3-4 15,-2-1 10-15,-1-1-11 16,-3-3 1-16,-3-2-3 16,-5-4-4-16,-2-1-14 15,-3-2-13-15,-3-1-30 16,-2 0-31-16,0-2-3 0,-3-2-91 15,-3-3-238-15</inkml:trace>
  <inkml:trace contextRef="#ctx0" brushRef="#br0" timeOffset="38122.9158">6361 7432 532 0,'0'0'62'15,"0"0"-19"-15,0 0 36 0,0 0-34 16,-91 92 13-16,75-67-39 16,-2 2 7-16,0 0 0 15,5-3-25-15,1-5 20 16,1-3-21-16,4-7 4 15,2-2-9-15,4-6 2 16,1-1-25-16,0 0-44 16,0 0-52-16,0 0-16 15,0-10-152-15</inkml:trace>
  <inkml:trace contextRef="#ctx0" brushRef="#br0" timeOffset="38535.6795">6521 7136 189 0,'0'0'243'0,"0"0"-177"15,0 0 17-15,0 0-13 16,0 0-3-16,0 0-21 16,67 97-2-16,-58-55-13 0,7 4 21 15,-5 4-4-15,-4 7-41 16,2 5 20-16,-3 1-10 16,-1 4-9-16,-4-4-3 15,2-4-4-15,-3-4 4 16,0-6 5-16,0-9-8 15,0-9-2-15,0-9 0 16,0-9-26-16,0-8-19 16,0-4-91-16,-12-1-81 15</inkml:trace>
  <inkml:trace contextRef="#ctx0" brushRef="#br0" timeOffset="46970.5253">14310 7077 142 0,'0'0'32'0,"0"0"4"16,0 0 20-16,0 0 4 15,0 0-21-15,0 0-1 16,0 0-9-16,-18-68 9 16,13 61-7-16,2 1-8 15,-2 1 2-15,0-2-11 16,1 1 5-16,-1-2-11 16,2 5 3-16,0-5 6 15,0 2-14-15,-3 1 13 16,2-2-10-16,-1 2-6 15,1 0 16-15,-2 1-5 0,0-2-6 16,-1-1 4-16,-1 0-5 16,0 0-4-16,1 2 8 15,-2-2-7-15,2 1 11 16,-1-1-12-16,0 1 1 16,0 0 14-16,0-1-13 15,1 0 4-15,-1 0-6 16,-2-1 5-16,5-1-3 15,-4-1-1-15,3 2 0 16,-2 1 2-16,0-2 1 16,-1 2-4-16,0 0 6 15,2 1-5-15,-2 1 19 0,0-1-9 16,-3 0-5-16,3-1 17 16,-2 0-12-16,-3-1 5 15,0 1-2-15,-2 0-14 16,-1 0 18-16,1-1 7 15,1 0-13-15,0 3 5 16,0-3-16-16,0 3 1 16,3-2-2-16,-4 2 1 15,7-3 6-15,-4 1-5 16,1 2-1-16,1-2 5 16,-4 1 1-16,2-2-7 15,0 3 1-15,-1 0 2 16,-2 0 5-16,2 0-8 0,-1 0 2 15,0 1-1 1,-1-1 1-16,-1 0-3 0,0-1 1 16,-3 1 0-16,2-1 3 15,-2 1-3-15,0 0 0 16,1 0 2-16,-2 1 1 16,3 1-3-16,-1 2 0 15,-2-2 0-15,0 0 2 16,-2-2-2-16,3 3 0 15,-2-1 0-15,2 0 3 16,0 0-4-16,1 2 1 16,-2-1 0-16,0 2 0 15,3-3 0-15,-3 1 0 16,4 2-1-16,-3 0 2 0,-1 0-1 16,2 0 0-16,-1 0 0 15,0 0-1-15,-1 0 2 16,1 0-1-16,-4 0 0 15,2 5 0-15,1-2 0 16,-3 3 0-16,2 1-3 16,-3 0 2-16,2-1 1 15,4-1 0-15,-2 1 0 16,4-1 1-16,0 1-2 16,0-2 1-16,4 0 0 15,-2 1-1-15,-2-1 1 16,1 3 0-16,3-3-1 15,-1 1 2-15,2-2-1 0,2 2 0 16,-2 0 1-16,0-1-3 16,4 1 2-16,-3 1 0 15,2 0-1-15,-2 5 1 16,-4 0 0-16,0 0 0 16,-2 2-2-16,0 2-2 15,1-3 7-15,2 1-3 16,1 0 0-16,1-1-1 15,-1 2 1-15,2-3-3 16,-1 3 3-16,-1 0-2 16,1 1 2-16,-3 2 0 15,0-1-4-15,-1 3 6 0,2 0-5 16,-2-3 3 0,2 0-1-16,-2 0-1 0,4 1 2 15,0 0 0-15,-3-1-2 16,3 1-2-16,0 0 4 15,3-3 0-15,-1 3 0 16,1-3-1-16,0 2 1 16,1-1 0-16,2 2-1 15,-1-1 2-15,1 1-1 16,2 0 0-16,-1 1-1 16,0 0-1-16,2 1 2 15,-2 1 0-15,0 2 1 16,1 0 2-16,-2 4-3 0,0 1 0 15,0-1 2-15,-3 4 1 16,3 1-3-16,-2 3 0 16,-2-1 2-16,3-1 1 15,1-3-3-15,1 0 0 16,-1 0 0-16,3-2-1 16,-1 2 1-16,2-3 0 15,2-1 1-15,0 1 2 16,0-1-3-16,0 1 0 15,6-2 2-15,0 0-3 16,2 1 1-16,1 0 0 16,1 0 1-16,-1 0 2 0,0 0-3 15,4 2 0-15,-4 1 0 16,3-2 1-16,1 1-1 16,0 0 1-16,1 2 0 15,0-1 3-15,1 1-4 16,0 0 0-16,2-1 0 15,0-2-4-15,2-2 4 16,-2-3 0-16,2-3 2 16,0 1 0-16,1-2-2 15,-1 1 0-15,4 2 0 16,-2-2 0-16,3 0 0 16,1 1 0-16,0-2-1 15,2 0 1-15,1-1 0 16,-1-1 0-16,4-1 3 15,-1 0-3-15,0 0 0 0,0-1 0 16,-3-1 3-16,1 1 2 16,-1-1-7-16,0 0 2 15,1 0 0-15,1 0 2 16,-3-1-2-16,3 0 0 16,-1 1 4-16,3-2-2 15,-1-1-3-15,-2 3 1 16,1-2 0-16,-1 0 4 15,-1-1-4-15,3-1 3 16,-3 1 2-16,4-3-2 16,2-2-3-16,1 1 0 15,3-3 1-15,1 1-1 0,-1-3 0 16,3 0 2-16,-2 0-5 16,-1 0 9-16,-1 0-6 15,0 0 0-15,-1 0 0 16,-2-5-1-16,1-1 1 15,-1 0 0-15,2-4 2 16,-3 1 0-16,3-2-2 16,-1-3 0-16,1 1 1 15,0-2-2-15,-1 0 2 16,-1-2-1-16,2 2 0 16,-3-4 2-16,1 1-2 15,0 0 0-15,-2 0 0 16,1 2 0-16,-2-1 0 0,-2 2 0 15,-4 1-2 1,-2-1 4-16,-5 1-2 0,-3-1 0 16,0-2 1-16,-1 0-1 15,-4 1 2-15,2-6-2 16,0 2 3-16,0-5-1 16,1 2-2-16,0-4 0 15,-2 0 2-15,-2 3 0 16,4 0-1-16,-2 0-1 15,-1 2 6-15,3-3-3 16,-1 3-3-16,0-2 0 16,0 0 1-16,-2 1-1 0,1-1 0 15,1-1 1 1,-1-1 5-16,2-3-1 0,-3 1-5 16,-1 3 3-16,-2 3 2 15,-1 0 9-15,1-1-11 16,-3 2-1-16,0-1 2 15,-1 2 3-15,-2-2-7 16,1 2 0-16,-1-2 2 16,0 0 5-16,0 2-5 15,0 6-2-15,0 2 2 16,0 1 3-16,0 4-6 16,0 4 1-16,0 0-16 15,0 3 0-15,0 0-66 16,0 0-140-16,-9 0-323 15</inkml:trace>
  <inkml:trace contextRef="#ctx0" brushRef="#br0" timeOffset="105406.8961">16689 11006 147 0,'0'0'7'0,"0"0"9"0,0 0 18 16,0 0-6-1,0 0-3-15,88-53-6 0,-69 43 11 16,2 0 8-16,-5 0-6 16,-2 4 0-16,-3 0 2 15,-3 4-7-15,-5 1 7 16,-1-1-22-16,-1 2-2 15,-1 0 13-15,0 0-13 16,0 0 11-16,0 0 2 16,0 0-17-16,0 0 18 15,0 0 0-15,0 0-6 16,0 0 17-16,-7 0-32 16,-5 0 2-16,-3 2-5 15,-3 4 2-15,2-1-2 16,-4 2 0-16,1 2 0 0,-1 0-3 15,-2 2 4-15,1 1-1 16,-1 2 0-16,2 2 1 16,-2-1-3-16,0 5 2 15,2 2 0-15,0 2-1 16,-3 2 3-16,2 2-2 16,0 0 0-16,2 4-1 15,2-2 0-15,3 0 1 16,0 3 0-16,1-4 8 15,2 1-5-15,2 2 2 16,3-3-2-16,1 0 5 16,3 0-6-16,1-3 1 0,1 2-3 15,0-2 13-15,0 3-10 16,0 3-3-16,8-1 0 16,-2-2 9-16,2 3-9 15,-1-5 0-15,1 4 0 16,-1 0 3-16,1-2-2 15,-2 4-1-15,-2-1 0 16,3 0 2-16,-2 0-2 16,-1 1 0-16,0 3 1 15,2-2 0-15,-2-1 0 16,5-5-1-16,-3 2 0 16,1-4 8-16,1 0-8 15,1-1 0-15,0-4 0 0,0 2 13 16,4-2-12-16,-1-1-1 15,4 1 10-15,2-2-4 16,3 1 3-16,1 1-1 16,0 2-6-16,3-1 11 15,-1 0-11-15,2 1 1 16,4 1-3-16,2-2 7 16,-1 0-7-16,0 0 0 15,-1-6 0-15,-2 1-1 16,2-2 4-16,0-1-3 15,-2-2 0-15,-2 1 3 16,2 0-3-16,-2 0 0 16,4-2 0-16,-2 1 1 0,2-1 0 15,1-2-1-15,-3 1 0 16,-1 2 0-16,0-2 0 16,1 0 0-16,0-2 0 15,1 3 2-15,1 1-2 16,-2-2 0-16,2 0-1 15,0 0 2-15,-2-1-2 16,6 1 1-16,-1 2 0 16,1-5-2-16,2 0 5 15,2 3-3-15,2-5 0 16,2 4 3-16,-3-3-4 16,4 1 1-16,-1 2 0 0,1-2 4 15,6 1-4 1,2-2 0-16,0 2-1 0,4-3 2 15,-3 2-4-15,0-2 3 16,-4 0 0-16,4 0-5 16,0 0 6-16,2 0-1 15,3-1 0-15,-1-1 2 16,-1-2-2-16,2 2 0 16,-2-1 0-16,2-1 2 15,-2 1-2-15,0-1 0 16,1-1-1-16,-1 0 4 15,-2 2-3-15,1-2 0 0,0 0 1 16,-1 0 0 0,1 2 0-16,0 1-1 0,-2-1 0 15,-1-1-1-15,-3 2 1 16,-2 0 0-16,-3 0 1 16,2-1-3-16,-3 1 3 15,1 0-1-15,0 0 0 16,-1 0 1-16,1-3-3 15,-3 3 2-15,3-3 0 16,1 0-1-16,-1 0 2 16,2 0-1-16,0 0 0 15,-1-3-3-15,3-6 3 16,0-2 0-16,-2-2 2 16,1 0-4-16,-2 1 8 15,-1-2-6-15,-1 1 0 0,1-3 3 16,-3 2-7-1,1-3 4-15,1-2 0 0,-6 1 12 16,2-4-10-16,-7 0 1 16,-1-1-2-16,-2-1 7 15,-4 1-8-15,1-2 1 16,-3 1 2-16,-2 1 14 16,-1-3-16-16,-2 2 2 15,1-1 4-15,-3-1 1 16,1-1-5-16,1-1-3 15,-1-2 2-15,2 0-1 16,-5-2-1-16,1 1 0 16,1-3 0-16,-5 3 7 0,2-3-7 15,-5 2 0-15,1-2 2 16,-2-2 4-16,-3 0-3 16,3-1-3-16,-6-2 0 15,1-1 4-15,-1-1-4 16,0-1 0-16,0 2 0 15,0-1 6-15,-7 2-4 16,0 0-2-16,-4-1 5 16,-1 1 0-16,0-3-1 15,-1 3-4-15,-4 3 2 16,1 0 8-16,-4 5-8 16,1 1-2-16,0 2 0 0,-2 2 3 15,0 1-4 1,1-2 1-16,-3 1 0 0,-1 1 0 15,-1-1 0-15,-2 2 0 16,0 2-2-16,0 0 7 16,-6 2-6-16,1 2 1 15,-6 1 0-15,-1 1-4 16,-4-1 4-16,1 3 0 16,0 2-1-16,1 0 0 15,-3 3 0-15,0 1 1 16,-3 1 0-16,0 1-9 15,-1 2 9-15,-1-2 0 0,1 3 0 16,0-3 6 0,1 1-8-16,0 0 2 0,1 1 0 15,0-1 0-15,-3 0 2 16,2-1-2-16,0 1 0 16,2-1 2-16,0-1-4 15,3 2 2-15,-1-3 0 16,0-1 0-16,-5 0 0 15,-1-1 0-15,-3-1-1 16,0 1-1-16,2-1-1 16,0 1 0-16,-1 1 3 15,2-3-9-15,-5 4 10 16,2-1-1-16,-3 1 0 16,4 0 3-16,-4 1-6 15,1 1 3-15,-3 3 0 0,1-2-4 16,0 4 4-16,-3 1 0 15,-1 0 0-15,0 0 0 16,2 0 0-16,2 4 0 16,-3 4 2-16,0 2-4 15,-4-1 3-15,3 0-1 16,1-1 0-16,4-2 1 16,8-3-2-16,1 0 1 15,3 2 0-15,3-2 3 16,2-2-1-16,4 1-2 15,3-2 0-15,2 0 3 16,4 0-3-16,1 0 0 16,5 0 1-16,-2 0-1 0,6 0 0 15,-1 0 0-15,0-2 0 16,2 1 1-16,0 1-1 16,-2-1 0-16,2 1 0 15,0 0-1-15,-2 0 1 16,2 0 0-16,0 0-1 15,0 0 1-15,-2 0 0 16,2 2 0-16,0 2-13 16,-2-2-7-16,-1-2-66 15,-4 0-85-15,-8-18-314 16</inkml:trace>
  <inkml:trace contextRef="#ctx0" brushRef="#br0" timeOffset="108330.817">16337 11503 36 0,'0'0'216'15,"0"0"-199"-15,0 0 44 16,0 0 0-16,0 0-22 16,0 0 11-16,0 0-6 15,-48-34-10-15,42 29 7 16,0-1-24-16,0 1 3 16,0-1 6-16,0-2-10 0,-1 3 9 15,-2-2-2-15,0 2-2 16,-1-3 7-16,-1 1-12 15,0 1 11-15,0 1-14 16,-1-1-9-16,-3 1 7 16,1 0-6-16,1 1 0 15,-5 3 7-15,0-2-8 16,0 2-4-16,-1-2 5 16,-3-1-5-16,2 1 14 15,-4-2-13-15,1 3 1 16,-1-5 2-16,0 2-1 15,-2-2-3-15,1-4 0 0,0 1 1 16,-2-1-2 0,0 1 1-16,-3 0 0 0,0-1 0 15,-2 4 4-15,-3-1-7 16,-1 3 3-16,-1 1 0 16,-2-1 1-16,1 1-1 15,-1 0 0-15,1 1-3 16,2 1 6-16,-1 2-3 15,2 0 0-15,-3 0-1 16,2 0-1-16,0 0 4 16,0 2-2-16,1 2 11 15,5 3-6-15,2-1-6 16,3 0 1-16,4 1 0 16,1 0-2-16,4 3 2 15,-1-2 0-15,5 3-3 0,-1 1 7 16,1 3-5-1,-1 2 1-15,-1 2 0 0,2 1-2 16,-1 2 4-16,2 0-2 16,-2 0 0-16,4 2-2 15,-1-2 2-15,-1 2 0 16,4-1 0-16,-1 4-3 16,4 1 3-16,-1 3 0 15,0 2 0-15,2 1 2 16,1-1-2-16,2-1 0 15,0 1 0-15,0-2 1 16,0-2-1-16,0 0 0 0,2-1 0 16,4-1 4-1,1 0-4-15,-1-2 0 0,1 0 0 16,2 2 0-16,2-4 1 16,-1 0-1-16,3-1 3 15,-2 0 2-15,3-3-5 16,0 1 0-16,0-1 1 15,1-2 2-15,0 0-2 16,-1 0-1-16,0 0 0 16,4 0 4-16,-2 0-6 15,4-1 2-15,-1 1 0 16,1-3 5-16,2-2-4 16,0-1 0-16,-1 1-1 0,3-3 6 15,3-1-6 1,0 1 0-16,-1-3 2 0,4 2 3 15,-3-5-5-15,3 0 3 16,-2 1-2-16,0-3 2 16,2 2-6-16,0-2 0 15,1-1 3-15,1 3 8 16,-2-3-8-16,-1 0 0 16,-1 0 0-16,-5 0 4 15,0 0-6-15,-6 0 2 16,-1 0 0-16,-2 0 0 15,-2 0 0-15,2 0 0 0,-1 0-1 16,-1 0 6 0,3 0-7-16,-3 0 2 0,4-4 0 15,-1-2 8-15,5-2-5 16,-2 0-1-16,1-2-1 16,3 0 3-16,-2 0-4 15,2 1 0-15,-1 0 0 16,-1 0 1-16,0-1-1 15,-2-1 0-15,-1-1 2 16,-1 1 5-16,-1-3-7 16,1-2 1-16,-4-1 2 15,5-3 11-15,-5-2-14 16,5-1 4-16,-1 0 4 16,-2-1-3-16,0 2 1 15,-3 1-6-15,0 0 5 0,-2 1 2 16,1 2-6-16,-2-1 3 15,-2 4-1-15,0-1 4 16,0 1-7-16,0 3 0 16,0 1 0-16,-2 1 10 15,1 0-10-15,-1 2 1 16,2-1 1-16,0-1 3 16,-3 4-5-16,2-3 0 15,-4 4 1-15,2-2 2 16,2 0-3-16,-2 1 0 15,0-2 0-15,-2 1 4 16,1 2-4-16,0-1 0 0,-2 4 1 16,0 0-4-16,0-1 3 15,0 1-4-15,0 2-9 16,0 0-43-16,0 0-37 16,0 0-126-16,0 7-213 15</inkml:trace>
  <inkml:trace contextRef="#ctx0" brushRef="#br0" timeOffset="123175.8222">16115 13433 109 0,'0'0'222'15,"0"0"-219"-15,0 0 2 16,0 0 0-16,0 0 21 16,0 0-8-16,0 0 14 15,0 0-11-15,0 0 11 16,0 0 9-16,0 0-11 0,0 0 1 15,0 0-3 1,0 0-11-16,0 0 14 0,0 0-12 16,0 0-1-16,0 0 12 15,0 0-27-15,0 0 6 16,0 0-9-16,0 0 6 16,0 0-4-16,0-3-2 15,0-6 0-15,0-1-7 16,9-2 6-16,2 0-3 15,0 0 1-15,1 1-4 16,1 0 0-16,-1 1 0 16,3-1 7-16,-3 1-1 15,2 2 1-15,-1 1-1 0,-1-3-4 16,3 3 3-16,0 0 1 16,-1-2 1-16,2 1 0 15,1-3 0-15,0 2 0 16,4-1 0-16,-1-1-2 15,0 1 5-15,4-1-4 16,0 0 1-16,4 0 0 16,-1 0 1-16,0 2-1 15,-3-1-1-15,1 3-1 16,0 0 2-16,2 1 3 16,0-1-3-16,3 0 0 15,0 1 0-15,4-2 7 0,5 0-7 16,2 1 0-1,1 0 3-15,0 0-4 0,1 0 1 16,-1 0 0-16,1 0-1 16,1-1 1-16,2 3 0 15,0 0 0-15,3-2 0 16,-2 2-2-16,0 3 2 16,-3-1 0-16,0 1 1 15,-2 2 1-15,3-1-2 16,-3 1 0-16,-1 0 2 15,4 0-4-15,-3 0 2 16,1 0 0-16,-1 0 0 16,-2 0 4-16,0 0-4 15,-2 0 0-15,1 0 0 0,-2 0-3 16,4 0 3-16,0 0 0 16,-1 0 0-16,0 4 3 15,-4 2-3-15,-2 4 0 16,-2 0 3-16,-4 1-2 15,-3 2-1-15,1 1 2 16,-5 0 8-16,4 0-8 16,-1 2-2-16,1-1 2 15,0-1 4-15,0 1 0 16,0 0-4-16,0-1-1 16,-1-2 4-16,1 1-5 15,1 1 0-15,-2 0 0 16,0 0 4-16,-1 1-4 0,1-1 0 15,-3 0 2-15,2 0-1 16,-4 0 3-16,-1-1-4 16,0-2 0-16,-5 1 1 15,0-3-1-15,-2-1 0 16,-3 1 0-16,-1-4 3 16,-3-2-3-16,-1-1 0 15,-3-2 0-15,0 0 1 16,0 0-2-16,0 0 1 15,0 0 0-15,0 0 0 16,0 0-11-16,0 0-29 16,-3 0-15-16,-7-3-52 15,0-1-57-15,-3 0-128 0</inkml:trace>
  <inkml:trace contextRef="#ctx0" brushRef="#br0" timeOffset="123949.9567">18474 13372 398 0,'0'0'39'16,"0"0"-22"-16,0 0-6 15,0 0 9-15,0 0 0 16,0 0-17-16,-4 0 1 16,4 0 30-16,0 0-5 15,7 0 6-15,1 3-7 16,-1 1-10-16,5 0-1 15,3 2-10-15,1 5 6 16,2-2-7-16,2 4-3 16,-1 1 3-16,2 2-6 0,1-2 1 15,-1-1 4-15,0 2-3 16,-1-4-2-16,-4 2 0 16,0-3 3-16,1 1-4 15,-4-2 1-15,-1 1 0 16,0-2 1-16,-3-1 1 15,-1 0-2-15,-4-2 0 16,3 0 0-16,-4-2-3 16,0-3 3-16,-1 2 0 15,-2-2-1-15,0 0 2 16,0 0-1-16,0 0 0 16,1 0 6-16,-1 0-5 15,0-10 6-15,0-4-7 16,0-3 10-16,0-3-8 0,0-2-2 15,0-1 0-15,0-2 5 16,0-1-4-16,0 1-1 16,0 1 0-16,-3 1 14 15,0 1-13-15,-1 6 14 16,2-1 1-16,-3 3-3 16,2 2 9-16,0 1-2 15,0 3-2-15,1 0-4 16,-1 4-6-16,0 1-6 15,3 1-2-15,0 0 6 16,0 2-8-16,0 0 2 16,0 0-3-16,0 0 0 0,-2 0-33 15,2 0-22-15,0 4-25 16,0 8-13-16,-1-1-118 16</inkml:trace>
  <inkml:trace contextRef="#ctx0" brushRef="#br0" timeOffset="129364.2759">17023 16515 398 0,'0'0'16'0,"0"0"70"16,0 0-18-16,0 0-7 15,0 0-17-15,0 0-10 16,0 0 13-16,-22-12-14 16,22 10 2-16,0 2 2 15,0-1-36-15,0 1 3 16,0 0-4-16,0 0 0 16,0 0-2-16,0 0 2 15,0 0 0-15,0 0-3 16,9 0 0-16,4 4 3 0,2 3 0 15,6 0 1-15,3 2 1 16,4-2-2-16,3 1 0 16,7-2 0-16,4-2-2 15,4 0 2-15,2 1 0 16,5-5 2-16,-1 0-6 16,3 0 4-16,-4 0 0 15,0 0 0-15,1 4-2 16,-6 1 1-16,2 4 1 15,-5-1-4-15,-3 3 1 16,-2 3 3-16,-2 1 0 16,-2 1 0-16,0 0 0 15,2 1-1-15,1-1 1 0,4-2-1 16,-1-4-5-16,3-10 3 16,-3 0 2-16,2 0-2 15,0-3-9-15,-2-8 12 16,-2-1-1-16,-4-2-5 15,-6 4 1-15,-5 2 5 16,-9 3 0-16,-5 0-1 16,-4 3 2-16,-4 2-3 15,-1 0 2-15,0 0-3 16,0 0-1-16,0 0-17 16,0 0-19-16,0 12 11 15,-7 0-65-15,-11 1-95 0</inkml:trace>
  <inkml:trace contextRef="#ctx0" brushRef="#br0" timeOffset="129901.7401">17081 16922 104 0,'0'0'344'0,"0"0"-296"15,0 0 11-15,0 0-17 16,0 0-21-16,0 0-8 16,11 12 7-16,3-5 4 15,4 0-9-15,8 1 16 16,5-3-3-16,7-2-10 0,6 0-1 15,4-3 11-15,7 0-19 16,3 0 9-16,3 0-13 16,1 0-3-16,0 0 5 15,1 0-6-15,0 0-1 16,-2 0 0-16,-2 0 3 16,-3 0-5-16,-4 0 2 15,-6 0 0-15,-3 0 1 16,-9 0 0-16,-8 0-1 15,-10 0 0-15,-7 0-1 16,-5 0 1-16,-2 0 0 16,-2 0 0-16,0 0-3 15,0 0 3-15,2 0-41 0,-2 0-49 16,0 6-76-16,0-2-240 16</inkml:trace>
  <inkml:trace contextRef="#ctx0" brushRef="#br0" timeOffset="146103.4743">9762 11047 389 0,'0'0'35'16,"0"0"1"-16,0 0 42 16,0 0 11-16,0 0-35 0,0 0-14 15,0 0-6-15,0 0 21 16,-10-62-2-16,7 58-42 16,0 1 5-16,1 3-16 15,1 0 0-15,1 0 2 16,-5 0-1-16,-1 0 0 15,-3 4-1-15,0 9-4 16,0 4 2-16,-1 3 2 16,1 2 0-16,0 4-2 15,-1 1 2-15,1 6 0 16,0 4 0-16,1 5 3 16,-2 4-4-16,1 4 1 0,-2 3 0 15,1 1-4-15,-1 2 4 16,5-1 0-16,-2 1 0 15,3 1 2-15,1 1-4 16,1-1 2-16,1 0 0 16,1-6-1-16,-1-1 1 15,2-3 0-15,0-1-1 16,0 1 3-16,0-2-4 16,0-1 2-16,0-1 0 15,3-1-2-15,3-3 2 16,-1 1 0-16,3-1-1 15,0 2 2-15,-2 0-2 16,0 1 1-16,0 1 0 16,0 1-8-16,-2-1 8 15,1 3 0-15,-2 0-5 0,0 6-1 16,-2 2 5 0,1 2-2-16,-1 1 3 0,1-2-2 15,-2 0 3-15,0 0-1 16,0 1 0-16,1 3 0 15,-1-1-1-15,2 0 1 16,2 2 0-16,-1 1-3 16,5 2 3-16,-2 0 0 15,3 2-1-15,-1 0-6 16,0 0 6-16,-2 3-4 16,3 1 4-16,0 1-5 15,0 3 6-15,-2-2 0 0,2-1 0 16,0-4-1-16,-3 1 1 15,-1 2 0-15,1 0 1 16,-1-3-4-16,0-2 5 16,-1-2-2-16,1 1 0 15,1-3 0-15,4-2 0 16,-2-2 0-16,-1-6-1 16,2 0-3-16,0-5 6 15,0 5-2-15,0-3 0 16,1-1-5-16,-1 1 3 15,-1-5 0-15,1-3-4 16,-2 3-1-16,1-3 6 16,-2 2 1-16,-2-1-5 15,1 1-1-15,-1-2 2 16,-3 2 1-16,-1 0-1 0,0 4 1 16,0 3-11-16,0 5 14 15,0-1-1-15,-5 1-10 16,-3 1 8-16,1-1-1 15,-1-3-2-15,0-3 1 16,0-1 5-16,2-4 0 16,0-1-2-16,1 0 2 15,2 0 0-15,-2-2 0 16,2 2 2-16,-2-3 0 16,1-4-1-16,-1-2 0 0,2 1 1 15,-2 0 2 1,1 1-4-16,1 4 0 0,0 0 0 15,0 3-2-15,-1 1 2 16,-1 2 0-16,1-1 0 16,-2 0 4-16,0 0-6 15,0-6 2-15,4-1 0 16,-2-4 0-16,2-5 0 16,1-4 0-16,-1-5 0 15,2-4 1-15,0-4-1 16,0-1 0-16,0-6-1 15,0-3-4-15,0 0 5 16,0 0 0-16,0 0-2 0,0 2-6 16,0 2 8-1,0-4 0-15,3 3-2 0,-1 2 0 16,1-2 2-16,0 2 0 16,3 0 0-16,3-1 5 15,-2 2-5-15,2 3 0 16,2-4 1-16,4 3 1 15,-2 0 1-15,5-1-2 16,0 1 1-16,0-1-1 16,4 3-1-16,2 0 0 15,3-1 0-15,-2 1 0 16,5 0 0-16,0-2 0 16,1 1-1-16,2 2 4 15,3 0-5-15,-2 3 2 0,2-1 0 16,0 2 1-16,0 3-1 15,4-1 0-15,0 2 0 16,5 2 5-16,4 2-6 16,3-1 1-16,-2-1-3 15,0-1-2-15,-2-1 5 16,1-2-3-16,2-3 3 16,1-1-10-16,2 0 2 15,4 0 1-15,0-1 4 16,2 2-2-16,-2-1 3 15,-1-1-7-15,1 2 9 16,0 0-5-16,0 2 2 16,0-2 3-16,0 0 0 15,-4 1-2-15,3-1 3 16,-2 2-1-16,8 0 0 0,-1-1 3 16,1 1-6-16,0-3 2 15,-5-1 1-15,-2 2-1 16,3-4 1-16,0 1 0 15,1 0-1-15,-2 0 3 16,5-1-3-16,-5-2 1 16,3 1 0-16,-1-3-1 15,1 4 2-15,0-3-1 16,2-1 0-16,-2 2 1 16,0-6-1-16,-1 2 0 15,2-1 0-15,2 0 2 16,4 1 0-16,0 0-2 0,-5 0 0 15,-2 1 1-15,-2-1-1 16,1-3 0-16,-3 3 1 16,3-4-2-16,-2 3 1 15,0-1 0-15,0 0 1 16,0 1 3-16,-1 0-4 16,1-1 0-16,2 0 2 15,-1 2 1-15,1-2-2 16,-2 2 2-16,2-1-2 15,-1-3 2-15,4 0-3 16,3 0 0-16,3 0 1 16,-2 0 13-16,-3 0-14 15,3 0 0-15,-2-9 0 0,1 4 3 16,1-1-5-16,1 2 2 16,0-2 0-16,-1 1 3 15,0 1-2-15,-1-2-1 16,0 2 0-16,0 1 1 15,-3-1-2-15,-2 1 1 16,2 0 0-16,1 2-1 16,2 1 3-16,1 0-2 15,-4-2 0-15,-4 1 0 16,1-1-1-16,0-3 1 16,1 2 0-16,2 0-2 15,1-3 4-15,0 2-2 0,1-2 0 16,1-1 6-1,0-3-6-15,2 1 1 0,1-4 2 16,2 1 5-16,-2-2-7 16,0 0 3-16,5 0 3 15,1 1-3-15,2 0-4 16,-3 0 0-16,-5 0 0 16,-1 1-1-16,-1 0 1 15,2-1 0-15,-1 4 0 16,2-1 2-16,0 6-2 15,-3-4 0-15,2 3 0 16,-2 2-4-16,0 0 8 16,-1 2-4-16,0 1 0 15,-1-3-1-15,2 3 0 16,3 0 1-16,1 0 0 0,-2 0 0 16,-1-2 0-16,-7 0 0 15,3-1-1-15,-1 3 0 16,2-6 1-16,1 3 0 15,1-4 2-15,-3 0-2 16,0 1 0-16,2-3 0 16,-2 1-2-16,2-3 2 15,-2 3-7-15,-1 0 6 16,2-3 0-16,1 0-5 16,2 2 6-16,1-2 0 15,-2 1 0-15,0 1-1 16,-6-2 1-16,0 1 0 0,0 0-1 15,-1-1-3 1,3 2 5-16,-4 1-1 0,1 0 0 16,0 1-1-16,-2 0 0 15,-1 2 0-15,1 0-4 16,-1 1 2-16,-1 1 3 16,-1-1 0-16,-1 0 0 15,-1 3-5-15,-1 1 4 16,3 0 0-16,0 0 1 15,-4 0-5-15,-1 0 5 16,-4 0 0-16,-4 0 0 16,-1 0-2-16,-1 0 2 15,0 0 0-15,-2 3 1 0,-3 1-3 16,4 0 2-16,-3-1 0 16,0-1-1-16,0 3 4 15,-1-4-4-15,1 3 1 16,0-4 0-16,-2 0 0 15,2 0 1-15,1 0 0 16,2 0-1-16,-2 0 1 16,2 0-2-16,2 0 1 15,0-4 0-15,-1-2 0 16,1 2 1-16,0-1-1 16,1-1 0-16,4 0 3 15,4 1-3-15,2 2 0 0,3-1 0 16,-1 1-4-16,-3-6 5 15,-1 2-1-15,1 4 0 16,0-7 0-16,2 6 0 16,2 1 0-16,1 0 0 15,0 3 2-15,-3 0-2 16,2 0 0-16,0 0-2 16,0 0 5-16,2 3-6 15,-3 3 3-15,2 5 0 16,1-2 6-16,0 1-6 15,1-3 3-15,1 0 7 16,7 3-7-16,1-2 4 16,2 2-7-16,1-1 0 15,-5-4 1-15,3-1-1 16,-3-1 0-16,4 2 4 0,-2-5 0 16,0 5-5-16,-3-5 1 15,-1 2 0-15,-2 0-1 16,-4-2 3-16,-2 0-2 15,-3 0 0-15,-4 0-8 16,-4 0 6-16,-5 0-2 16,-4-4-2-16,-2-1 0 15,-5-1 3-15,-3 1 3 16,-3-1-7-16,-5 1 4 16,-2 2 1-16,-3-2 2 15,-1 3 0-15,0-2-1 16,0-1 1-16,2-1 0 0,-1-5 1 15,3-1 0-15,4-5-1 16,1-3 0-16,1-6 0 16,4 1 4-16,3-1-3 15,4-3 2-15,1 0 8 16,-1-2-7-16,7 2-3 16,0-2 2-16,1-2-1 15,3 2 6-15,-1-1-8 16,-1 2 0-16,-3 0 1 15,-2 5 3-15,-2-3-6 16,-4 2 2-16,-3 1 0 16,-3 3 0-16,-8-3 2 15,0 3-2-15,-5 1 0 0,-3 0 5 16,-5 2-7-16,-2 1 2 16,-1-3 0-16,0 1 6 15,0-3-5-15,0-2-1 16,0 0 0-16,-1-3 1 15,-1-2-2-15,2-1 1 16,0 2 0-16,0-3-1 16,0-2 1-16,0-3 0 15,2-3-1-15,3-3 2 16,0-2-1-16,2 1 0 16,1 2 0-16,1-1-3 15,-2 6 3-15,1-4 0 0,-1 3-1 16,-1 1 5-16,1-3-4 15,0 1 0-15,-1 0 0 16,0 0 1-16,1 1-1 16,-3-4 0-16,1 5 0 15,1-1 5-15,-2-3-7 16,1 2 2-16,1-5 0 16,-5 3-3-16,4 0 3 15,-2 0 0-15,-2 0 0 16,-1 1 3-16,0 0-4 15,0-1 1-15,0-1 0 16,0-6-1-16,0 2 1 16,0-2 0-16,0 2-2 15,-3 0 2-15,-3 3 0 16,-1 0 0-16,1 0-3 0,0 0-1 16,-2-3 8-16,0 3-4 15,0-3 0-15,2 0 0 16,0 2-2-16,3-3 2 15,0-1 0-15,-1 0-3 16,2 0 3-16,1-3 0 16,1 0 0-16,0 1 3 15,0-3-5-15,0-1 2 16,0 1 0-16,3-5-1 16,4-2 1-16,2-3 0 0,-3 4-1 15,2 3 1 1,0 1 0-16,-2 1 0 0,2-1 0 15,0 1-3-15,-1 2 3 16,-1 1 0-16,-2 0 0 16,-1 4 1-16,0-3-3 15,-1 4 2-15,-2-1 0 16,0 0 2-16,0 1 0 16,0 0-2-16,0 3 1 15,0-1 0-15,0 1-1 16,0-3 0-16,0 0 1 15,0-3 4-15,0 2-4 16,0-3-1-16,0 5 3 16,0 0 0-16,0 0-6 15,0-2 3-15,-2 0 0 0,1-2-3 16,-2 0 3-16,1-1 0 16,1-1 0-16,-1-2 1 15,1-1-1-15,1 2 0 16,-2-4 1-16,1 3-3 15,-2-1 2-15,-3 1 0 16,0 4-1-16,0-3 3 16,-2 0-3-16,1-4 1 15,-3 0 0-15,1 3 0 16,-2 1 0-16,-1 6 0 16,0 0 0-16,-1 0 3 15,1 2-4-15,-6-2 1 0,3 3 0 16,-3 2 0-16,0 0 1 15,0 2-1-15,-1 2 0 16,1-1 3-16,-1 2-3 16,1 2 0-16,-2 3 5 15,1 0 2-15,1 1-5 16,-1 1 3-16,2 0 0 16,-2 5-3-16,1 1-2 15,0 2 0-15,0 1 2 16,0-1-5-16,0 3 3 15,-1-2 0-15,3 0-1 16,-5 0 4-16,3-1-4 16,-3-1 1-16,0-3 0 0,-1 0 1 15,-1 0-1 1,-1-1 0-16,-1 1-3 0,-2 1 4 16,-1-2-1-16,0 1 0 15,-4 2 2-15,0 2-3 16,-6 0 1-16,2 1 0 15,-1 2-1-15,0-3 2 16,1 0-2-16,3-1 1 16,-1 1 0-16,0 0-3 15,-2 1 3-15,-3 0 0 16,0 1 0-16,0 2 2 16,0-1-5-16,-4 2 3 0,0 2-8 15,-3 0 4 1,0 1 3-16,-5 0-2 0,-3 1-4 15,-2 2 0-15,-4 3 6 16,-1 0-6-16,-3 0-3 16,0 4 9-16,-4 0-5 15,-6 2 5-15,-2-1-2 16,0 1-7-16,1-1 8 16,5-1 1-16,0 1 1 15,1-1-4-15,1 0 4 16,-1 0 0-16,1 0-1 15,0 3-3-15,3-3-3 16,-3-1-4-16,-1 3 4 16,0-1 0-16,3 0 7 15,-1-2 0-15,0 0-2 0,-3-3-2 16,-2 4 4-16,3-3 0 16,1 1-2-16,4-1 2 15,1 0 0-15,4 1 0 16,-1 5 2-16,0-3 0 15,2-1-2-15,1 3 0 16,1-2 3-16,-3 2 1 16,3-1-3-16,-2 1 0 15,0-1 5-15,-2-1-2 16,2 1-2-16,-2-1-2 16,2 0 3-16,-3-1-1 15,-5 2 1-15,-1-1-3 0,0-1 3 16,-2 1 5-16,5 1-8 15,0 1 4-15,-2-2-4 16,-1 3 14-16,0 0-12 16,-3 0 8-16,3 0 4 15,0 0-11-15,-4 0 2 16,-1 0-5-16,0 1 4 16,-2 4 1-16,2 2-2 15,-3-2-3-15,-2 2 12 16,-5-2-5-16,2-2-5 15,5 2-2-15,0-2 2 16,3 1 6-16,4 1-6 16,-3-5 2-16,4 3-2 0,1 0 2 15,0-1-4 1,0-2 0-16,0 1 0 0,-2 1 0 16,1-1 0-16,1 1 0 15,0 1 3-15,1-3 2 16,-4 0-7-16,-1 0 2 15,-2 2 0-15,5 0-4 16,3-1 5-16,0-1-1 16,3 0 0-16,-3 1 1 15,3-1-1-15,0 0 0 16,1 0 3-16,3 0-2 16,0 0-1-16,1 0 0 0,-1 0 3 15,0 0 1 1,1 0-6-16,-1 0 2 0,3 0 0 15,1 2 2 1,-4 1-2-16,-3-1 0 16,-2-1 1-16,-1 1 1 0,3-1-4 15,2 1 2-15,2 0 0 16,-1 1-1-16,-1-2 1 16,0 0 0-16,-2 0-2 15,1 2 6-15,0-3-5 16,-1 0 1-16,0 1 0 15,-1 1 2-15,0 1-2 16,-4-1 1-16,2 3-1 16,-1-1 3-16,1 2-5 15,-2-1 2-15,-6-2 0 16,-3 3-1-16,2-1 1 0,1 1 0 16,1 0-1-16,1 1 3 15,-1 0-4-15,-1-1 1 16,0 2 1-16,1-1-1 15,-3 0 1-15,3 1 0 16,-3-2 1-16,-2 4 2 16,5-4-3-16,-3 0 0 15,3 1 0-15,-3-2 0 16,-5 0 1-16,4 0-1 16,1-1 0-16,7-2 3 15,2-1-5-15,1-1 2 0,4 0 0 16,-1 0 2-16,3 0-1 15,4 0 0 1,2 0 3-16,-1 0 1 0,0 0-5 16,2 0 0-16,-2-1 0 15,0-3 6-15,2 1-6 16,1-1 0-16,2 1 6 16,2-2 2-16,-1 3-8 15,1-3 0-15,-3 3 4 16,-1-1 5-16,0-2-7 15,2 2 0-15,3-1 1 16,3 0 1-16,0 1-4 16,5 0 0-16,-1 2 0 15,-1-1 0-15,1 1 0 16,-5 1 0-16,5 0-3 0,-5 0 7 16,4 0-6-16,-3 0 2 15,-1 0 0-15,-2 0-3 16,-1 0 3-16,-3 4 0 15,-1 2 1-15,1 1 2 16,-2 2-4-16,0 1 1 16,0 0 0-16,-1 1-3 15,3 0 4-15,-3 1-1 16,1 0 2-16,-1 0 1 16,0-3-4-16,2 1 1 15,4-1-1-15,5-3-2 16,1 2 3-16,5-3 0 0,0 1-1 15,2-1 2-15,1 0-1 16,1 0 0-16,0-1 0 16,-1-1-1-16,6 3 1 15,-4-3 0-15,3 1-1 16,-1 2 2-16,0 1-2 16,-2 0 1-16,2 2-2 15,1-1-2-15,-3 0 4 16,1-1 0-16,0 2-3 15,-1-1 6-15,0 0-5 16,-1-2 2-16,0 2 0 16,0-2-2-16,0 0 2 15,-1 3 0-15,3-4 0 0,-1 0 2 16,1 2-2 0,1-3 0-16,0 1 0 0,-3 1-2 15,0-1 2-15,-1 1 0 16,0 0 1-16,-3 1 2 15,-4 3-3-15,1 0 0 16,1 1-3-16,-1-1 1 16,3 3 2-16,1-1 0 15,2 1 0-15,-1 1 1 16,1-1-2-16,-2 0 1 16,0-1 0-16,0 2-2 15,2 1 2-15,1-5 0 16,0 2 1-16,2 0 0 0,0 0-1 15,1 0 0-15,3-2 1 16,0 3-3-16,-1-2 2 16,1-1 0-16,-1 2 0 15,1-3 3-15,1 3-4 16,1 1 1-16,-2-1 0 16,0 2-2-16,0 0 2 15,0 3 0-15,-1-1-1 16,0 1 3-16,0 1-2 15,3-1 0-15,-1 3 0 16,2 0-3-16,0-2 3 16,3 2 0-16,2-2 1 0,1-2 2 15,0-2-4-15,3-4 1 16,4 0 0-16,0-3 1 16,3-5-1-16,4 0 0 15,1-1 0-15,0-1-1 16,0 0-11-16,3 0-76 15,11-7 6-15,3-11-51 16</inkml:trace>
  <inkml:trace contextRef="#ctx0" brushRef="#br0" timeOffset="175224.4839">5451 7995 217 0,'0'0'7'15,"0"0"32"-15,0 0 13 16,0 0 11-16,0 0-9 16,0 0-7-16,0 0-27 15,0 0 27-15,-65-33-7 16,65 31-16-16,-3 0 26 15,1 1-16-15,2 1-1 16,0 0 19-16,-1 0-27 16,1 0 13-16,0 0-3 0,-2 0-33 15,2 0 26 1,0 0-19-16,0 0-8 0,0 0 14 16,0-1-12-16,0 1-3 15,0-2 0-15,0 2-16 16,0-1 14-16,5 1 2 15,8-3 0-15,8-2 8 16,3 2-3-16,6-3-5 16,0 3 0-16,1 2 5 15,5 0-5-15,4 1 0 16,0 0 0-16,5 0 4 16,1 0 3-16,5 8-5 15,-2 2 6-15,3-1 3 16,-1 2-11-16,-6-3 0 0,1-3 0 15,-4-1 15 1,-5-4-10-16,0 0-1 0,-4 0 2 16,1 0 6-16,-1 0-5 15,-1-8-4-15,-1 2-1 16,2-4 10-16,-3 2-8 16,-2 3-4-16,-1 1 0 15,-5 4 2-15,-4-2-2 16,-5 2 0-16,-4 0 1 15,-1 0-7-15,-8 0 9 16,3 0-3-16,-3 0 0 16,3 0-5-16,0 4 0 15,1 3 3-15,-1-1-50 0,-1-1 6 16,-2 2-80-16,0-2-20 16,-12-3-92-16</inkml:trace>
  <inkml:trace contextRef="#ctx0" brushRef="#br0" timeOffset="175843.6943">5393 8188 321 0,'0'0'99'0,"0"0"-60"15,0 0 2-15,0 0 3 0,0 0 6 16,0 0 0-16,-7 25-35 16,7-20 16-16,10 0-2 15,2-2-12-15,4-1 28 16,4-1-21-16,5-1 10 15,5 0 5-15,3 0-27 16,7 0 15-16,-1-3-23 16,1-5-1-16,5 3 16 15,0-1-19-15,2 2 4 16,4 0-4-16,0 4 13 16,-2 0-11-16,-1 0-2 0,-4 0 0 15,0 0 10 1,0 0-8-16,-3 8 5 0,-2 1-6 15,-5 1 7 1,-4-1-8-16,-5-1 0 0,-7-6 2 16,-6 0 0-16,-4 0-1 15,-3-2-1-15,-2 0 0 16,-3 0 3-16,0 0-6 16,0 0 3-16,0 0-34 15,2 0-24-15,-2 0-112 16,0-9-77-16</inkml:trace>
  <inkml:trace contextRef="#ctx0" brushRef="#br0" timeOffset="177218.8659">10089 12209 166 0,'0'0'96'16,"0"0"-20"-16,0 0-5 16,0 0 27-16,0 0-40 15,0 0 15-15,0 0-8 0,-36-44-18 16,30 39 46-16,-3-1-33 15,2 2-22-15,4 1 18 16,0 2-29-16,3 1 0 16,0 0-26-16,0 0 8 15,0 0-18-15,0 0 9 16,17 0 0-16,12 0 0 16,5 0 5-16,11 0-5 15,9 0 0-15,4 0 1 16,6 0-1-16,6 0 1 15,6 0-1-15,9 0 0 16,-3 0-1-16,0 0 0 16,-3 0 1-16,0 0 0 15,0 0-4-15,-7 0 6 16,-2 0-2-16,-8 2 0 0,-6 4 1 16,-5 0-1-16,-7 2 0 15,-5 0 0-15,0 0-3 16,-6 1 4-16,-3-1-1 15,-5 0 0-15,-4 1 1 16,-5-3-3-16,-1 0 2 16,-3-1-1-16,-2-2-9 15,-4-1 8-15,-3-1-4 16,0 1 4-16,-3-2-20 16,0 0 8-16,2 0-14 15,-2 0-28-15,0 0-5 16,0 0-38-16,0 0-3 0,-12 0-80 15</inkml:trace>
  <inkml:trace contextRef="#ctx0" brushRef="#br0" timeOffset="177798.547">10470 12426 292 0,'0'0'143'0,"0"0"-51"16,0 0-23-16,0 0-21 15,0 0 31-15,0 0-54 16,-40 0-17-16,49 0-7 16,13 2 20-16,10 4 23 15,4 4-9-15,1 1-26 16,3 1 3-16,2 1 2 16,-2-4-8-16,2 3 5 15,6-4-11-15,2 1 11 16,3-2 6-16,-1-2-6 0,2 0-10 15,-2-2-1-15,-1 1 9 16,2-3-5-16,-2 1 0 16,-3 0-1-16,-1-1-1 15,-6-1 1-15,-4 3-3 16,-1-1 0-16,-7-1 1 16,-4 2-2-16,-6-1 1 15,-7 1 0-15,1-1-1 16,-5 0-8-16,-2 3-3 15,-2 0-16-15,0 6-48 16,-2 2-26-16,-2-3-61 16,0 1-284-16</inkml:trace>
  <inkml:trace contextRef="#ctx0" brushRef="#br0" timeOffset="201371.6374">12290 11318 197 0,'0'0'61'0,"0"0"15"15,0 0-23-15,0 0-12 0,0 0-7 16,0 0-14-16,0 0-16 16,-40-4 13-16,31 0-5 15,2 1 19-15,-1 0 2 16,-2 2-17-1,1 1 0-15,-2 0-11 0,-2 0 1 16,1 0-3-16,-3 0-1 16,5 0-2-16,-3 0 0 15,0 1 0-15,3 5-2 16,-2-1 2-16,0-1 0 16,0 2-1-16,2-1 1 0,1 2 0 15,-2-2 0-15,5 4 1 16,-4-2-2-16,2 3 1 15,-1 0-1-15,-1 0 0 16,1 0 2-16,-2 2-1 16,3 0 0-16,-1 1-2 15,1 0 2-15,2 0-3 16,3-2 2-16,-3 0-3 16,5 3 4-16,-2-2 0 15,1 2-3-15,2 0 4 16,-1 2-2-16,1 0 1 15,0 1 0-15,-2 3 0 16,1-1 0-16,1 0 0 16,-2 2 0-16,2 2 0 15,0-1 0-15,0 0 0 0,0-3 0 16,0 3 0-16,0-4 0 16,0 3 0-16,0-3 0 15,0 2 1-15,0-1-1 16,0 1 0-16,3-1 0 15,0-1-2-15,0 0 2 16,3 4 0-16,0-4-1 16,2 3 3-16,-2-1-2 15,1-3 0-15,2 3-2 16,0-3 1-16,-3-2 1 16,6 1 0-16,-3-3 0 15,0 1-1-15,1-3 1 0,-1-1-2 16,3-1 2-16,0-1-3 15,-2-3 3-15,-1 2 0 16,3-4 0-16,0 0-1 16,0 0 1-16,0-1 0 15,3-2 2-15,0 0-2 16,-2 0 0-16,2 0 0 16,-3 0 2-16,3 0 3 15,-3 0-8-15,0 0 3 16,0 0 0-16,-2-4 2 15,1 0-2-15,2 1 0 16,-2-4 0-16,2 2 2 16,1-3-2-16,-1-1 0 0,0-1 0 15,-2 0 1 1,4-2-1-16,-3-4 7 0,-1-1 9 16,0 0-15-16,0-1 6 15,-3-1-4-15,1 2-2 16,-3-4 15-16,0 1-9 15,-1-2-1-15,4-1 0 16,-6-2 3-16,0 0-9 16,-2 0 0-16,-1-3 7 15,0 2-7-15,0-1 7 16,0-2-7-16,0 0 7 16,0 0-1-16,0 4-6 0,-3 0 5 15,-1 3-2 1,-1 2 9-16,-2-2-3 0,1 3 0 15,-2 2 14-15,2-3-18 16,-2 6 10-16,0-2-4 16,-1 3-10-16,1-3 22 15,-2 0-14-15,3-1-6 16,-1-1 7-16,-2-1-5 16,5 4-5-16,-2 0 0 15,2 3 3-15,1 2-4 16,-1 3 1-16,1 2 0 15,4 0-3-15,-1 4-6 16,1-2-17-16,0 0-53 16,0-4-59-16,0-1-195 15</inkml:trace>
  <inkml:trace contextRef="#ctx0" brushRef="#br0" timeOffset="206647.5537">11303 12896 549 0,'0'0'24'0,"0"0"28"16,0 0 9-16,0 0-6 15,0 0-18-15,0 0-4 16,0 0-1-16,-31 0-9 16,31 0-23-16,0 0-1 15,0 4-56-15,0 16-92 16,4 5 9-16,-4 2-157 16</inkml:trace>
  <inkml:trace contextRef="#ctx0" brushRef="#br0" timeOffset="206907.6912">11252 12980 553 0,'0'0'33'15,"0"0"-18"-15,0 0 20 16,0 0-35-16,0 0-41 15,0 0-7-15,-3-9 10 16,18-3-18-16,0 4-9 16,-3 2-119-16</inkml:trace>
  <inkml:trace contextRef="#ctx0" brushRef="#br0" timeOffset="207092.1079">11252 12980 353 0,'79'-39'62'0,"-83"40"-21"16,1-1 1-16,1 2-14 15,2-1-27-15,0 1-1 16,0-1-25-16,0 2-41 16,8-3-10-16,-1 0-156 15</inkml:trace>
  <inkml:trace contextRef="#ctx0" brushRef="#br0" timeOffset="207208.0413">11428 12941 189 0,'0'0'0'16,"0"0"-80"-16</inkml:trace>
  <inkml:trace contextRef="#ctx0" brushRef="#br0" timeOffset="207547.8485">11428 12941 449 0,'36'-33'112'16,"-48"33"-65"-16,6 0 8 15,3 0 15-15,3 0-41 16,0 0-29-16,8 2-68 16,14 6 30-16,8 1-42 15,4-9-62-15,-3 0-187 16</inkml:trace>
  <inkml:trace contextRef="#ctx0" brushRef="#br0" timeOffset="230628.7128">2704 12554 279 0,'0'0'14'16,"0"0"2"-16,-45-96 3 16,30 66 32-16,3 2 23 15,-1 3-52-15,1 5 24 16,1 2-16-16,0 3 15 16,3 3 43-16,-1 4-73 15,2 2 31-15,4 1-24 16,-2 3-9-16,4 2 10 15,1 0 16-15,-2 0-21 16,2 0 10-16,0 0-27 16,0 0-1-16,0 16 0 15,0 15-10-15,0 18 8 0,0 16-2 16,0 10 4 0,0 10-3-16,0 7 3 0,0 9-5 15,0 1-3-15,0-4-15 16,0-6 15-16,0-15-10 15,0-10-2-15,0-16 20 16,-3-17-21-16,-1-15 21 16,1-9-3-16,1-5 8 15,2-5-5-15,0 0 0 16,0 0 3-16,0 0-10 16,0 0 5-16,0 0-12 15,0-5-4-15,8-1-3 0,5 0 18 16,8-3-2-1,3-1 5-15,6 0 0 0,4-2 1 16,8 2-1-16,7 0 9 16,9 1-6-16,3-1 9 15,5 3-9-15,3-6 1 16,2 1 10-16,2 0-9 16,6-1 2-16,2 2-7 15,4-1 4-15,3 2-6 16,0 1 2-16,3 2 0 15,-2 3-2-15,2 1 3 16,2 3-1-16,1-1 1 16,1 1 2-16,-4-1-3 15,-6 1 0-15,-3 0 2 16,-4 0-2-16,-2 0 0 0,-6 0 0 16,0 0-5-16,-7 0 6 15,0 0-1-15,-5 0 0 16,-3 0 0-16,-3 0-1 15,3 0 4-15,-4 0-3 16,0 0 0-16,-4 0 3 16,-3 0-4-16,-7 0 1 15,-1 0 0-15,-5 0-2 16,-7 0 2-16,-5 0 0 16,-8 0 0-16,-5 0 2 15,-2 0-4-15,-1 0 2 16,-3 0 0-16,0 0 6 0,0 0-1 15,0 0 19-15,0 0 12 16,0 0-24-16,0 0 5 16,0-3-12-16,0-3-2 15,-3-2 3-15,-3-9-5 16,-1-6-1-16,1-9 0 16,0-6 2-16,0-8-7 15,-3-5 5-15,3-5 0 16,0-3 0-16,-3-2 0 15,-3 5-12-15,-3 3 8 16,0 0-7-16,-1 6 11 16,-2 4 0-16,-4 4 9 15,-1 7-6-15,1 4 1 0,-5 4 5 16,0 3 22-16,-1 4-29 16,1 3 9-16,0 3-8 15,3 0-1-15,-1 5 6 16,-2-2-5-16,0 4-3 15,0 1 0-15,-4 3-4 16,1 0 4-16,-6 0 0 16,-3 0 0-16,-5 2-4 15,-4 5 6-15,-3-1-2 16,-5-1 0-16,-2 2 6 16,-5-2-13-16,-3 0 7 15,-4 1-1-15,-12-3-2 0,-6 4 6 16,0-1-3-16,0 0 0 15,6 3-7-15,0-1 7 16,0-2 0-16,2 1 1 16,3-2-1-16,3-1 0 15,4-4 0-15,4 0 6 16,2 0-5-16,7 0-2 16,5 0 1-16,6-7 0 15,4 0 2-15,5-3-2 16,1 2 0-16,5-1 0 15,-1 0 4-15,4 1-4 16,0 1 0-16,4 0 0 16,3 2-3-16,0 1 3 0,3 1 0 15,0-2-1 1,2 0 0-16,8 4-1 0,2-1 1 16,6 2-40-16,0 0-30 15,8 0-71-15,7 3-217 16</inkml:trace>
  <inkml:trace contextRef="#ctx0" brushRef="#br0" timeOffset="231291.8693">3399 12640 413 0,'0'0'20'16,"0"0"52"-16,0 0-14 15,0 0 6-15,0 0-21 16,0 0-20-16,-63-10 0 15,56 26-23-15,1 11 2 16,3 5-5-16,3 6 6 16,0-4-3-16,16-4 0 15,5-4 0-15,5-9-1 0,-1-6-1 16,5-10-1-16,-3-1 1 16,-2-7 1-16,0-13 1 15,-5-7 1-15,-1 1 1 16,-3-3-3-16,-7 5 1 15,-4 4 0-15,-2 3 4 16,-3 4-3-16,0 5 1 16,0 1 9-16,0 5-9 15,0-1 6-15,-3 1 7 16,1 2 8-16,-1-1-7 16,2 1-14-16,1 0 9 15,0 0-6-15,0 0-5 16,0-2-3-16,12-1-16 15,12-5-2-15,4-1 18 0,8 2 3 16,0 1-9-16,4 5 6 16,-3 1-3-16,-4 0-4 15,0 7 7-15,-8 11 2 16,-7-1 1-16,-6 1 0 16,-9-1 6-16,0-2 19 15,-3 2 12-15,0-3 24 16,-9-2-15-16,-3-1-12 15,2-5-2-15,-1-3-28 16,-2-1-2-16,5-2-2 16,-2 0-23-16,-3-9-55 0,-4-7-72 15,-2-3-105 1</inkml:trace>
  <inkml:trace contextRef="#ctx0" brushRef="#br0" timeOffset="231829.126">2113 13101 301 0,'0'0'14'0,"0"0"37"15,0 0 13-15,-85-26-3 16,72 21 0-16,4-2-16 15,4 3-12-15,1 2 17 16,4 0 4-16,0 1-7 16,0-3-47-16,0 0-1 15,3-3-1-15,9-1 2 16,9 1 3-16,1 0-3 16,3 2 3-16,1-1-3 0,11 0 0 15,0-1 2-15,7-3-1 16,3 0-1-16,-2 0 1 15,-2 0-4-15,-10-1-3 16,-11 3-13-16,-8 1 3 16,-8 5-32-16,-6-1 21 15,0 3 0-15,0-4-28 16,-3 3 8-16,-14 1-54 16,-8 0-45-16,-5 0-21 15</inkml:trace>
  <inkml:trace contextRef="#ctx0" brushRef="#br0" timeOffset="232086.9781">2167 12925 147 0,'0'0'164'16,"0"0"-32"-16,0 0-64 15,0 0-19-15,0 0-23 16,0 0-26-16,22-8 0 16,2 1 2-16,3 0 3 15,1 2 13-15,2 4-15 16,3 1 7-16,-3 0 3 15,-5 3-7-15,-1 7-6 16,-6 2 0-16,-6 0 0 16,-3 1 2-16,-6 3-2 15,-3 1 6-15,0 5 20 16,0 2-19-16,-12 3 10 0,-2-2-15 16,-2-2 1-16,-2-1 0 15,3-2-3-15,-3-6-8 16,-1-3-20-16,2-5-56 15,-8-6-4-15,3 0-81 16</inkml:trace>
  <inkml:trace contextRef="#ctx0" brushRef="#br0" timeOffset="232430.7822">1730 12536 522 0,'0'0'30'0,"0"0"43"16,0 0-32-16,0 0-41 15,0 0 0-15,0 0 5 16,100-11-3-16,-60 11 2 15,-1 0-2-15,1 4-1 16,-2 7 7-16,-3 3-7 16,-5-1-1-16,-9 0-2 15,-3-2-32-15,-9-4-17 0,-6-2-52 16,-3-5-22-16,0 0-127 16</inkml:trace>
  <inkml:trace contextRef="#ctx0" brushRef="#br0" timeOffset="232633.5941">1992 12430 495 0,'0'0'5'0,"0"0"23"15,-52 103 9-15,36-60-14 0,1-1-9 16,2-6-14-16,2-10 1 15,5-5-8-15,3-7-1 16,3-10-39-16,0-4-66 16,0-3-136-16</inkml:trace>
  <inkml:trace contextRef="#ctx0" brushRef="#br0" timeOffset="233574.1248">5402 12847 381 0,'0'0'36'16,"0"0"92"-16,0 0-48 15,0 0-10-15,0 0 0 16,0 0-24-16,-40-47-7 16,47 37-37-16,14 0 9 15,13 1-14-15,2 1 3 16,6 4 0-16,0 4-6 15,0 0 9-15,-2 0-3 16,0 0 0-16,0 0-4 16,1 0 2-16,0 0 2 15,0 0-12-15,-2 0 1 16,-5-6-7-16,1-4-6 0,-5 0 5 16,-4 3-21-16,-4-4 6 15,-4 5-8-15,-9-3-57 16,-6 1-29-16,-3-1-77 15</inkml:trace>
  <inkml:trace contextRef="#ctx0" brushRef="#br0" timeOffset="233931.9233">5876 12698 302 0,'0'0'160'0,"0"0"-111"0,0 0-5 16,0 0-36-16,0 0 10 16,0 0-7-16,93-38-2 15,-65 29-4-15,3 4-5 16,-2 5 0-16,-5 0 4 16,-3 0-4-16,-5 13 4 15,-7 5-4-15,-6 3 23 16,-3 3-17-16,0 3 18 15,-6 1 4-15,-12 2-8 16,-4 0 2-16,-1-3-20 16,-2-7 1-16,-2-3-6 15,-1-10-15-15,-2-7-50 0,2 0-74 16,-5-27-132-16</inkml:trace>
  <inkml:trace contextRef="#ctx0" brushRef="#br0" timeOffset="234287.249">5208 12135 529 0,'0'0'0'0,"0"0"0"15,0 0 2-15,0 0 37 16,94 54-8-16,-64-39-12 16,0-1-11-16,-2-2 14 15,3-2-21-15,-1-3 5 16,-4-2-6-16,-2-2 1 15,-4-1-10-15,-6-2-1 16,2 0-40-16,-5 0-15 16,-5 0-51-16,-5-10-80 0</inkml:trace>
  <inkml:trace contextRef="#ctx0" brushRef="#br0" timeOffset="234645.0438">5551 12112 506 0,'0'0'38'0,"0"0"-30"15,0 0 0-15,0 0 43 16,14 89-35-16,-10-63-13 16,2-3 5-16,-3-2-7 15,-3-3-1-15,0 1 4 0,0-2 3 16,-6 0 15-1,-9 2 2-15,-4-2-13 0,-2 0 9 16,-6-3-17-16,-1-2 6 16,-2-4-8-16,5-3 8 15,2-1-3-15,4-3-5 16,4-1 1-16,4 0 0 16,5 0 1-16,5 0-3 15,1 0 0-15,0 0-22 16,0 0-42-16,9 0-118 15,5 2 31-15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15:55:44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15099 10928 9 0,'0'0'19'0,"0"0"7"0,0 0 0 16,0 0-26-16,0 0 2 15,-11-73 30-15,11 61-29 16,0-1-1-16,0 2-2 16,0 4-2-16,0 0-23 15</inkml:trace>
  <inkml:trace contextRef="#ctx0" brushRef="#br0" timeOffset="479.7268">15255 10568 131 0,'0'0'32'0,"0"0"-13"15,0 0-2-15,0 0 0 16,0 0 0-16,0 0-13 15,-56-17-2-15,46 17-4 16,-1 0 2-16,-1 0 0 16,0 0 6-16,2 0-6 15,-1 0-10-15,-2 0 1 16,2 4-5-16,-3 2-55 0</inkml:trace>
  <inkml:trace contextRef="#ctx0" brushRef="#br0" timeOffset="17733.1401">13421 2924 207 0,'0'0'17'16,"0"0"33"-16,0 0 14 15,0 0-28-15,0 0 14 16,0 0-16-16,0 0-14 16,-22-32 11-16,20 31-5 15,1-1-2-15,-1 2-10 0,1 0-14 16,1 0 0-16,-2 0 2 15,-1 0 2-15,-3 0 4 16,3 0-7-16,-3 0 1 16,-1-1 4-16,-1-2-1 15,1 1-5-15,-5-1 5 16,1-2-4-16,1 1 10 16,-3-1-8-16,-1 1 0 15,-1-2 3-15,0 2-2 16,-1-2-4-16,4 2 5 15,0 0-3-15,-1-1 16 16,-1 2-10-16,1-2-4 0,1 3 12 16,-3-1-15-1,4 1 4-15,1-1-5 0,-3 3 0 16,-1-2-1-16,2 2 1 16,-1 0 0-16,-3 0-2 15,0 0 6-15,-4 0-6 16,0 0 2-16,-2 0-3 15,-2 3 1-15,5 3 2 16,1 2 0-16,-2-2 0 16,7 0 1-16,-5 2-2 15,7-1 0-15,-2-1 0 16,3 0-2-16,-1-1 5 0,2 1-2 16,0-1 0-16,0 1 0 15,2 1-2 1,-2 0 2-16,1 0-2 0,2 2 1 15,0 1 1-15,-1 0 0 16,0 0-2-16,1 2 0 16,3-2 2-16,-2 1-1 15,-1 2 1-15,2 3 0 16,-4 1 0-16,1-2 0 16,-1-1-1-16,-2 0 3 15,2 3-3-15,1 0 1 16,1 0 0-16,-1 1-2 15,1-1 2-15,0 2 0 16,1 1 0-16,-1-2 2 16,2-2-4-16,2 1 2 0,1 0-1 15,1-3 0-15,0 3 1 16,0 0 0-16,0-1 0 16,0-1 2-16,0-2-4 15,0 0 2-15,0-3-3 16,0 3 3-16,3-1 0 15,1-1 0-15,-1 2 2 16,0-1-1-16,0-1-1 16,2 0 0-16,-2 0 0 15,3-1-3-15,-2 1 3 16,3-1 0-16,-2 1-1 16,1-3 1-16,0 1-1 15,3 2 1-15,-3 0 0 0,1-1-1 16,-1 1 1-1,2-1 0-15,-1 1 0 0,1 0 2 16,-2-4-2-16,0 1 0 16,1 2 1-16,-1-2-2 15,0 0 1-15,0 4 0 16,0-4-1-16,1 3 2 16,1 1-1-16,1 3 0 15,1-1 1-15,2 2 1 16,0 0-2-16,3-3 0 15,-3 1 0-15,7-1 3 16,-4-2-5-16,3 1 2 0,-1-4 0 16,0 2 4-1,3-2-4-15,-1 1 0 0,-1-1 1 16,-3-1 4-16,1-1-5 16,-5-1 0-16,5-1 0 15,-2 0-2-15,-1-1 2 16,-1 3 0-16,0-2 0 15,1-1 1-15,1 0-1 16,2-3 0-16,-1 0 1 16,6 0-1-16,-2 0 0 15,1 0 1-15,1 0 0 16,-2 0 3-16,-1 0-4 16,1 0 0-16,-2 0 0 15,1-3 0-15,-5 0 0 0,2-1 0 16,-1-2 4-16,2 3 2 15,-3-3-6-15,2 1 0 16,-3-3 5-16,1 4-4 16,0-4-1-16,-3 1 2 15,0-2 1-15,-1 2-2 16,-1-1-1-16,2 0 0 16,-1-1 2-16,2 0 6 15,-1-1-3-15,-1-7 1 16,5 2-2-16,-4 0 0 15,0-1-4-15,-1 1 0 16,2-2 3-16,-2 1 6 16,0-1-4-16,-1 3-3 0,-2 0 9 15,-1 3-9-15,-2 2 4 16,2-7-3-16,-1 4-2 16,-1-2 12-16,1 0-13 15,-2 1 3-15,1 0 5 16,-2 3-2-16,1-3-6 15,1 1 2-15,0 0 4 16,0-4 1-16,0 0-7 16,1 2 0-16,2 0 2 15,-1 3 0-15,-1-2-2 16,1 1 0-16,-1 0 1 16,1-1-4-16,2 1 3 15,-3 0 0-15,-1 1 2 16,2 0 0-16,-2 1-2 0,2-2 0 15,-2 0 3-15,1-1-2 16,2-2 0-16,-3 0-1 16,0 2 4-16,-2 0 2 15,1 0-3-15,-1-2-3 16,-1 1 4-16,0-2 9 16,0-1-10-16,0-3 1 15,0-2 2-15,0 0-3 16,0 0-3-16,-4 0 0 15,-1-2 2-15,-2 3 4 16,1 1-3-16,0 3 3 0,0 0 12 16,-3 3-13-1,0-1 12-15,0 4-13 0,0 0 1 16,-3 2 22-16,0 0-9 16,-2 0-18-16,0 3 10 15,-2-2-7-15,4 5-3 16,-2 0 0-16,-1 0-2 15,3 3-5-15,-2 0-2 16,0 0-24-16,1 5-53 16,1 13-79-16,-5-1-66 15</inkml:trace>
  <inkml:trace contextRef="#ctx0" brushRef="#br0" timeOffset="21459.6534">15494 3042 7 0,'0'0'140'0,"0"0"-75"15,0 0-22-15,0 0-21 16,0 0 52-16,0 0-38 0,-6-14-28 15,6 14 25-15,-1 0-3 16,1-2-14-16,0 2 21 16,-2-1-6-16,2-1-7 15,0 2 4-15,0 0-28 16,-1 0 16-16,-1-2 1 16,-1 1-15-16,2-2 20 15,-4-1-2-15,2 0-11 16,-2 0 5-16,0 2-9 15,-1-1-3-15,-2-2-2 16,2-1 3-16,-4 1-5 16,0-1 2-16,-3 1 0 0,-3-3 7 15,-1 3-7-15,0 0-1 16,-4-2 1-16,3 1 0 16,-1 1 8-16,-2-1-7 15,1 0 0-15,-2 2 2 16,-2 0 5-16,1-1-8 15,1 4 0-15,0 1 3 16,-2-2-3-16,4 2 1 16,1-1 2-16,2 1 11 15,2 0-14-15,-2 0 3 16,5 0-3-16,1 0 2 16,1 0-2-16,4 0 0 15,-1 0 0-15,0 0-1 16,2 0-1-16,-2 0 2 0,-1 0 0 15,0 6 1-15,-5 4-5 16,0 0 4-16,-2 2 0 16,0 4 0-16,-3-1 3 15,3 0-3-15,-1 2 0 16,2-3-2-16,3 0 2 16,0-3 0-16,2 3 2 15,-1-2-5-15,1 3 4 16,0-1-1-16,0-1 0 15,3 3-1-15,-2 1-1 16,2 2 2-16,-2 1 0 16,3 1 0-16,-1-1 1 0,1-1-1 15,2 1 0-15,-1 0 2 16,1-1-5-16,0 1 3 16,-1-2 0-16,2 1 0 15,2 1 2-15,0 2-2 16,0-1 0-16,0 1 1 15,0 0 1-15,0 0-1 16,0-1-1-16,2-1 1 16,3 1 1-16,0-1-2 15,2 0 0-15,1-1-1 16,-2 1 1-16,4-2 0 16,-1 2 0-16,0 4-1 15,3-2 5-15,-1-1-4 16,2-3 0-16,-1 1-2 0,2-4 2 15,0-1 0-15,3 1 0 16,1-3-1-16,-1-2 4 16,0-2-3-16,4 0 0 15,-3-3 4-15,1-2-5 16,2 0 2-16,-1-2-1 16,0-1 3-16,3 0 3 15,-2 0-6-15,1 0 0 16,-1-3 1-16,-1-1-2 15,0-3 1-15,-1 0 0 16,2-1 4-16,-3-1 0 16,1 1-4-16,0-2 0 0,0-2-1 15,-1 1 1-15,-2-6 0 16,2-1 1-16,0 1 1 16,3-1 0-16,0-1-2 15,-2-2 0-15,2-1 3 16,0-2-2-16,-3 4-1 15,-2 0 0-15,1 2 0 16,-4 4 5-16,-2-3-5 16,2-2 0-16,-4-1 3 15,0-2 12-15,1-1-11 16,-4-5 4-16,-1 2 4 16,-2-1-4-16,-2 1-8 15,-1 1 5-15,0-3 1 16,0 0 4-16,0-2-10 0,0 0 0 15,-6 1 8-15,0 4 0 16,-3 3-7-16,0 1 7 16,2 0-2-16,-3 4 8 15,1 1-4-15,-1 1 3 16,3 2 1-16,-2 1-6 16,0 1-5-16,0-3-3 15,-1 3 8-15,1-1-5 16,0 1 0-16,1 3 4 15,-2-2-1-15,3 3-4 16,0-1-2-16,-1 3 0 0,2 1-2 16,0-1-1-1,0 2 3-15,3 3 0 0,1-2-5 16,1 2 0-16,1 0-13 16,0 0-21-16,0 0-39 15,0 0-7-15,0 0-55 16,0 10-55-16,0-1-19 15</inkml:trace>
  <inkml:trace contextRef="#ctx0" brushRef="#br0" timeOffset="27735.2112">19134 872 184 0,'0'0'152'0,"0"0"-151"0,0 0-2 16,0 0 3-16,0 0 6 16,0 0 4-16,0 0-10 15,0 3 4-15,0-3-1 16,0 2 8-16,0 1 6 15,0 0-15-15,0 3-3 16,1 2 27-16,1 4-16 16,-1 0-1-16,3 2-7 15,-2 1 11-15,2 0 0 16,1-2-14-16,1-1 0 16,2-1-1-16,2-2 3 15,0-1-3-15,5 0 10 16,2-2 2-16,2-1 12 0,6-2-21 15,2-1 9-15,9-2 4 16,3 0-14-16,3 0 11 16,2-5-13-16,0-5 3 15,2-2 0-15,2 3 1 16,5-2-4-16,2 1 0 16,2 1 3-16,-2 2-4 15,-5 3 1-15,-1 1 0 16,-4 3 7-16,-1 0-3 15,-2 0-4-15,3 0 0 16,-2 2 4-16,0 3-1 16,2 1 2-16,0 0-5 0,-1-1 10 15,0 1-8-15,0-2 0 16,3 1-2-16,-1 2 5 16,2-3 0-16,1 2-3 15,-2 1 0-15,-3-1 3 16,-5 2-4-16,-5-2-1 15,-4 1 0-15,-5 2 3 16,-1 1-3-16,-5 0 0 16,-2 1 0-16,-2 0 2 15,-3 2-1-15,-3 0-1 16,1 1 0-16,-4-2 5 16,-1 3-3-16,1-1 0 15,-3-4-1-15,1 1 5 0,-1-3-2 16,-2-3-4-1,1-2 0-15,-2-1 1 16,1-2-1-16,-1 0 1 0,2 0 0 16,-1 0 11-16,-1 0-10 15,2 0-1-15,-2 0-1 16,1 0 8-16,5-2-8 16,8-10 0-16,-1-1 0 15,6-1 0-15,0 2 3 16,0-1-3-16,2 0 0 15,-3 3 0-15,2-1-2 16,1 4 2-16,-4 1 0 0,2 1-5 16,-2 2 6-1,2 0-1-15,3 0 0 16,-1 2-2-16,5-2 2 0,1 1 0 16,1 2 0-16,2 0-3 15,-1 0 7-15,3 0-4 16,-1 0 0-16,0 0 2 15,2 0-4-15,0 0 2 16,0 0 0-16,1 0 0 16,3 0 1-16,-1 0-1 15,2 0 0-15,1 0 2 16,5 0-4-16,-1 2 2 16,3 2 0-16,-1 1 3 15,-2-1 2-15,1 0-5 16,-1 1 0-16,-1 1 1 15,0 0 0-15,1 2-1 0,-3-2 0 16,4 2 1-16,-1-2 3 16,0 0-4-16,0 2 0 15,-1-2 1-15,0 0-1 16,-1 2 0-16,-2-2 1 16,-1 1 1-16,0 0 0 15,0-2-2-15,-1 1 0 16,0-1 3-16,0 1-5 15,-1-1 2-15,0 0 0 16,0-1 3-16,0 2 3 16,0-1-6-16,4-1 0 15,-1 0 5-15,1 0-7 0,4 0 2 16,0-1 0-16,2 0 3 16,0-1-2-16,0-1-1 15,-2-1 1-15,3 1 5 16,-2-1-2-16,1 0-4 15,2 0 0-15,0 0 6 16,1 0-4-16,-2 0-2 16,-1 0 0-16,-2 0 8 15,2 0-6-15,-2 0-2 16,0 0 0-16,0-1 2 16,-4 0 1-16,2-1-3 15,-3 2 0-15,-2 0 4 0,-2 0-2 16,-3 0-2-1,0 0 0-15,-1 0 3 0,3 0 0 16,0 0-3-16,4 0 0 16,1 0 5-16,2 0-4 15,-2 0 1-15,0 0 2 16,-2 0 2-16,0 0 2 16,1-1-5-16,-1-3 1 15,0 1 2-15,2 0 6 16,-2-2-8-16,-1 3 1 15,-2-2 5-15,-2 1-3 16,-1-2-7-16,-1 1 0 0,0-1 5 16,-2-2 0-1,-3 2 4-15,-1 0-7 0,-4 0 5 16,1-1-4-16,1 0-3 16,-1-2 0-16,0 1 6 15,0 0-5-15,-5 0 0 16,2 0 1-16,-4-1 14 15,0-1-13-15,0 1 6 16,-3-1-9-16,0-1 7 16,-3 2 2-16,0-3-4 15,0 2 0-15,-2-2 20 16,0-1-25-16,0-2 7 16,1-1-7-16,-2 1 6 15,-1-1 4-15,-1 1-7 16,0-3 1-16,0-2 6 0,0 1-4 15,-1-3-6-15,-1 5 0 16,2 0 5-16,-3 3 7 16,0 1-5-16,0 3-6 15,0-2 6-15,0 6 0 16,0 0-6-16,0 1-1 16,0 3-2-16,0 1-2 15,0 0 4-15,0 0-7 16,-3 0 5-16,3 0-49 15,0 0-40-15,0 0-78 16,0 12 8-16,-6 5 46 16,-7 1-123-16</inkml:trace>
  <inkml:trace contextRef="#ctx0" brushRef="#br0" timeOffset="34525.7745">23889 964 80 0,'159'-5'0'16,"4"-2"6"-16,-2-3-6 16,-3 1 11-16,-1-4 23 15,-8-1 2-15,-7 2 2 16,-13 1-24-16,-11 0-1 0,-19 2 5 16,-20 1-16-16,-27 4-4 15,-36-1-13-15</inkml:trace>
  <inkml:trace contextRef="#ctx0" brushRef="#br0" timeOffset="45164.0449">8453 9508 101 0,'0'0'17'15,"0"0"18"-15,0 0 16 16,0 0-19-16,0 0-10 15,0 0 8-15,0 0-18 16,0 0 8-16,-11-5-13 16,11 5 2-16,0 0-5 15,0 0 1-15,0 0-5 16,0 0 0-16,0 0 0 16,0 0 1-16,0 0-1 15,0 0 0-15,0 0 0 0,0-2 0 16,-3 0-1-16,3 2 1 15,-3 0 0-15,3 0 1 16,0 0-1-16,-3 0 0 16,1 0 3-16,1 0-1 15,-2 0 10-15,3 0-3 16,-2 0 1-16,0 0 10 16,2-1-16-16,0 1 3 15,0 0-4-15,0 0 3 16,0 0-4-16,0 0-2 15,0 0 3-15,0 0 2 16,0 0-3-16,0 0 4 0,0 0 14 16,0 0-17-1,0-2 12-15,0 2-10 0,0 0-1 16,0 0 9-16,0 0-13 16,0 0 0-16,0 0 0 15,0 0-30-15,0 0 3 16,2 0-8-16,4 0-46 15,2 0-55-15</inkml:trace>
  <inkml:trace contextRef="#ctx0" brushRef="#br0" timeOffset="63215.2125">12899 10565 116 0,'0'0'18'0,"0"0"-1"16,0 0 12-16,0 0 14 16,0 0 28-16,0 0-23 15,0 0-24-15,0 0 2 0,0-14 2 16,0 12 8-16,0 1-18 15,0 1-3-15,0 0 12 16,0 0-14-16,0 0 4 16,0 0-17-16,0 0 6 15,0 0-7-15,0 0 1 16,0 0 0-16,0 5 8 16,0 10-5-16,0 2 15 15,0 4-10-15,-2 2-7 16,-1 5 17-16,0 5-8 15,0 1-6-15,-2 6 2 16,0 1-4-16,-1 5-2 0,0 2 0 16,0-3 2-1,-1 0-2-15,1-2 0 0,0-2 0 16,1-2-1-16,2-3 5 16,0-2-6-16,0 1 2 15,-3-6 0-15,3 0 0 16,0-3 0-16,-1 1 0 15,2-1 0-15,-1-4 2 16,2 0-4-16,-1-1 2 16,1-1 0-16,1-4-2 15,0 0 2-15,0-2 0 16,0-2 0-16,0 1 1 16,1-3-1-16,2 0 0 15,2-1 0-15,-2-1-1 0,0-2 1 16,-2 1 0-16,2 0 0 15,-1-2 1-15,2 3-1 16,-4 1 0-16,1 0 0 16,-1 1 0-16,0-3 1 15,0 1-1-15,0-3 0 16,0-4 3-16,0 0-3 16,0-1 0-16,0 0 0 15,0 0 3-15,0 0-3 16,0 0 0-16,0 0 0 15,0 0-3-15,0 0 2 16,2 0-8-16,3 0 9 16,2 0 3-16,1 0-2 0,5 0-1 15,-1 0 1-15,6 0 0 16,-2 0-1-16,8 0 0 16,1 0 0-16,4 0 1 15,5 2 1-15,2 1-2 16,1-3 2-16,3 0-1 15,-1 2-1-15,2-2 0 16,2 0 1-16,0 0-4 16,2 0 3-16,3 0 0 15,1 2-1-15,0-2 6 16,2 3-5-16,-2-1 0 16,-1 1-2-16,-1 1 0 15,-2 0 3-15,3 0-1 0,-2-1 0 16,2 0 5-16,-2 0-7 15,0 2 2-15,0 1 0 16,-1 0-4-16,0-1 11 16,-3 1-7-16,3-1 0 15,2-1 0-15,2 6-4 16,-2-2 4-16,0-1 0 16,0 0 1-16,-3-1-1 15,-2 2 0-15,0-4-3 16,4 2 8-16,-1-2-7 15,4-1 2-15,0 0 0 16,-2-3-3-16,-1 2 2 0,0-2 1 16,0 0 1-1,-2 0 0-15,-1 0-2 0,-1 0 0 16,1 0 1-16,0 0 3 16,-1 0-2-16,-1 0 1 15,-3 0-2-15,-1 0-2 16,-1 0 1-16,-2 0 1 15,3 0 0-15,-1 0 3 16,3 0-3-16,2 0 0 16,2 0-2-16,-1 0 2 15,2 0 0-15,-2 0 0 16,0-2 2-16,2-1-5 16,1-4 6-16,4 3-2 15,4-2 2-15,-4-2-3 0,3 2 0 16,0 1 0-16,-2 0 4 15,0 1-2-15,2 0 0 16,-2 1 2-16,-1 1-2 16,3-2 4-16,-3-1-8 15,2 2 2-15,1-1 0 16,-2-1 8-16,2 1-7 16,0 0 2-16,3-2 2 15,-1 3-5-15,3-5-1 16,-1 2-7-16,-2-1 15 15,-4-1-7-15,-2 1 0 16,1-3 0-16,2 2-3 16,1-2 7-16,2-1-5 0,-2 2 1 15,-1-3 0-15,1 3 0 16,-1 0 0-16,-2 0 0 16,2 2 0-16,-5 0 1 15,3 2-2-15,-1 1 1 16,-3 3 0-16,-2-2 1 15,-3 3-1-15,-2 0 0 16,-1 0-4-16,2 0 9 16,-1 0-5-16,3 0 0 15,-4 0 0-15,3 0-2 16,-4 0 2-16,-2 5 0 16,1-2-3-16,-4 2 7 15,2-1-4-15,-2 0 0 0,2 0 1 16,3-1-4-16,0 1 3 15,1-2 0-15,2 0-2 16,1-2 4-16,-3 0-2 16,2 0 0-16,-1 0 1 15,-2 2-5-15,0-1 8 16,-1-1-3-16,-4 3-1 16,-1 0 2-16,-2-2-2 15,-4 2 0-15,-3 0-3 16,-3-2 2-16,-3 2 1 15,-2 0 0-15,-2 1 2 16,-1-4-1-16,-4 1-2 0,-2 1 1 16,-4-1 0-1,2 1-2-15,-2-2 4 0,0 0-1 16,0 0 12-16,0 0-10 16,0 0 24-16,2-6-8 15,-1-8-17-15,2-3 1 16,0-1-2-16,2-2-1 15,0 0 0-15,1-5-3 16,-1 0 2-16,-1-3-9 16,1-2 5-16,-1-3 1 15,-2 1 4-15,-1-1 0 16,4 1-3-16,-5 0 10 0,0 0-7 16,0-1 0-1,0-1 0-15,0-4 1 16,0 4-1-16,0-2 0 0,0 2 8 15,0 0 0-15,0 2-10 16,0 0 2-16,0 2 0 16,0 2-2-16,0 0 2 15,0 5 0-15,1 3-3 16,-1 1 6-16,0 2-4 16,0-1 1-16,0 3 0 15,0-1 1-15,0 4-1 16,0 1 0-16,0 0-1 15,0 2 4-15,0-1-3 16,0 0 0-16,0 0 0 16,0 2 3-16,0-1 0 0,0 1 0 15,0-1 11-15,0 2-10 16,-1 0 5-16,-4-1-9 16,1 2 6-16,-2-1-3 15,0 0-1-15,-2 3-2 16,-3-1 0-16,0 0 3 15,-1 2-3-15,-1-1 0 16,-1 1 0-16,-2 2-2 16,-1-2 3-16,-2 1-1 15,0 2 0-15,-2 0 0 16,-3 0-2-16,-3 0 2 16,-3 0 0-16,-1 0-4 15,-4 5 4-15,0-3 0 0,-5 3-2 16,-1-3-3-1,-5 1 5-15,0 1-2 0,-3-4 5 16,1 0-5-16,-3 0 2 16,-1 0 0-16,-2 0 0 15,-6 0-7-15,-2 0 6 16,-4 0-6-16,4 0 7 16,2-2-2-16,0-4 2 15,2 0 0-15,0 1-4 16,-2-2 7-16,0 0-3 15,1 2 0-15,-2 0 0 16,-2 2-4-16,-1 0 4 16,-1-3 0-16,-3 2 1 15,3-1 5-15,-1-1-9 0,3 1 3 16,2-4 0-16,-3 2-3 16,-1-2 5-16,-1 0-2 15,5-1 4-15,3-1-4 16,1-2 0-16,4 1 0 15,-3 0-2-15,1 0 1 16,-2 2 1-16,2-1 0 16,1 3 0-16,-3-1 4 15,-1 1-6-15,-1-1 2 16,-1 2-1-16,-3 0-1 16,1 1 4-16,-1-2-2 15,0 2 0-15,-4-1 0 0,0 2 0 16,-5 1-1-16,2 0 4 15,2-1-4-15,2 1 1 16,4-2 0-16,-1 3-2 16,2 0 5-16,0-4-5 15,1 3 2-15,2-2 0 16,3 1-5-16,0-2 5 16,2 2 0-16,-1-5 4 15,2 3 0-15,1-3-4 16,1 1 0-16,1-1 0 15,2 2-1-15,3-1 1 16,-1-1 0-16,-1 2 1 16,-2 0 2-16,-3 0-6 0,5 1 2 15,0 2 1-15,4-2 3 16,0 3-1-16,3-1 0 16,0 2-2-16,0 0-2 15,1 3 2-15,-1-2 0 16,2 2 3-16,-2 0-6 15,2 0 3-15,0 0 0 16,1 0 2-16,-3 0-2 16,2 4 0-16,-2 0 0 15,0 2 0-15,-2-3 0 16,0 4 0-16,2-2 2 16,-2 0-4-16,2 0 4 15,1 0-2-15,3 0 0 0,-2 1 0 16,2-3 0-16,1 3 0 15,0 0 0-15,-1-1-4 16,2 2 7-16,-1-2-3 16,1 0 0-16,-1 2 0 15,4-3 0-15,5 1 0 16,1 0 0-16,3-1-1 16,4 1 2-16,1-1-2 15,4 1-1-15,1-1 2 16,1-1-1-16,4-1 1 15,2 0 0-15,1-1 0 16,0-1 3-16,2 0-3 16,1 0 0-16,0 0-2 15,0 2-4-15,-2 0 6 0,-1 4 0 16,-1 1-2-16,-1 2 3 16,1 0-1-16,-1 1 0 15,3 0 0-15,-2 3-4 16,1 1 4-16,0-1 0 15,3-3-2-15,0 1-35 16,0-2-13-16,17-1-42 16,2-2-77-16,2-3-208 15</inkml:trace>
  <inkml:trace contextRef="#ctx0" brushRef="#br0" timeOffset="75456.5497">14243 14073 116 0,'0'0'32'16,"0"0"-32"-16,0 0-11 16,0 0 3-16,0 0-11 0,0 0-28 15</inkml:trace>
  <inkml:trace contextRef="#ctx0" brushRef="#br0" timeOffset="76340.1825">14331 13948 229 0,'0'0'0'15,"0"0"-32"-15,0 0 29 16,0 0 2-16,0 0 1 16,0 0 0-16,56 0 0 15,-35 0-19-15,2 0-27 16</inkml:trace>
  <inkml:trace contextRef="#ctx0" brushRef="#br0" timeOffset="76649.0045">15601 13975 306 0,'0'0'64'16,"0"0"-64"-16,0 0-5 16,0 0 4-16,0 0-1 15,0 0-54-15,-1 0-21 16,6 0-11-16</inkml:trace>
  <inkml:trace contextRef="#ctx0" brushRef="#br0" timeOffset="98510.938">8491 16822 378 0,'0'0'3'16,"0"0"25"-16,0 0 10 16,0 0 4-16,0 0-42 0,0 0 3 15,0 0-2-15,-58 14-1 16,56-14 0-16,1 0 18 15,-1 0-16-15,2 0 0 16,0 0 17-16,0 0-9 16,0 0 21-16,0 0-20 15,0 0-9-15,0 0-4 16,0 0-3-16,0 0 5 16,8 1-4-16,7 3 8 15,1-1-3-15,2 5-1 16,0-5 5-16,1 3 4 15,0 2-8-15,1-3-1 0,1 0 0 16,-1 2 5 0,2-2 0-16,-3 1-5 15,1 0 0-15,1 2 7 0,-1-2-5 16,0 1-2-16,1-1 0 16,-2 0 1-16,2-1-1 15,0-2 1-15,0 0 4 16,-2-2 1-16,2 1-1 15,1-2-5-15,1 0 0 16,-2 0 3-16,3 0-3 16,-2 0 0-16,-1 0 2 15,1-4-5-15,-1-1 3 16,4-2 0-16,-2 0 0 0,1 2 6 16,1-2-7-1,-1 1 1-15,1 4 0 0,2-2-2 16,-3 4 2-16,1 0 0 15,2 0 0-15,-3 0 2 16,4 0-4-16,1 0 2 16,-1 2 0-16,0 0 2 15,-2 2-1-15,6-2-1 16,-4 1 0-16,3 3 1 16,-1-4-3-16,1 1 2 15,3-1 0-15,0-1 0 16,2-1 3-16,-1 0-3 15,2 0 0-15,-1 0 1 16,2 0-1-16,0 0 0 16,1 1 0-16,1-1 0 0,0 0 0 15,2 0 0-15,2 0 0 16,-2 0 1-16,1 0-2 16,1 0 1-16,-2 0 0 15,1 0-1-15,2-1 3 16,-1-2-2-16,6-2 0 15,0 0 3-15,1 0-6 16,-3 0 3-16,-4-2 0 16,-2 4-2-16,-3-3 1 15,3 3 1-15,-6-2-1 16,1 3-5-16,2 0 5 16,-4 0 1-16,1 2 0 15,-1-2-3-15,-3 2 6 16,1 0-3-16,0 0 0 0,0 0-1 15,0 0-1-15,0 0 2 16,1 0 0-16,-2 0 2 16,1 0-1-16,-3 0-1 15,0 0 0-15,1 0 2 16,-1 0-2-16,0 0 0 16,0 0 0-16,-2 0-1 15,-1 0 3-15,-1 0-2 16,0 0 0-16,0 0 1 15,0 0-1-15,1 0 0 16,0 0 0-16,1 0-1 0,1 0 4 16,-1 0-3-1,2 0 0-15,0 0 1 0,-2 0-4 16,-1 0 3-16,0 0 0 16,1 0-2-16,1-3 4 15,-3 2-2-15,3-1 0 16,-3-1 0-16,1 3-2 15,2-5 2-15,-1 2 0 16,2 2 1-16,0-2 2 16,0 1-3-16,1-1 0 15,-1 1 2-15,1-3-4 16,2 4 2-16,-2-3 0 0,2 0 2 16,0 3-1-1,1-3-1-15,-1 1 0 0,4 2 2 16,1 1-3-16,2-1 1 15,-1 1 0-15,3 0 1 16,-1-1 1-16,-2-1-2 16,0 1 0-16,1-2 3 15,-1 2-1-15,1-3-2 16,5 1 2-16,-3 1 2 16,2-1 2-16,-2 1-4 15,-3-3-2-15,1 0 8 16,-3-3 3-16,1-1-9 15,-2 3 0-15,-2 0 15 16,6-4-16-16,-3 3 8 16,1 2-7-16,-2-2 3 0,-2 0 3 15,4 0-7-15,-3 1 0 16,1 0 7-16,-2 1-4 16,0 0-4-16,1 4 0 15,0-3 4-15,0 2-4 16,-1 2 0-16,2-3 0 15,0 3 3-15,-2 0 0 16,3 0-3-16,-1 0 0 16,-2 0 2-16,1 0-4 15,-1 5 2-15,3-1 0 16,3-1 1-16,1 4 0 16,1-4-1-16,1 0 0 15,-3 1 2-15,-1-4-6 16,-1 0 4-16,0 0 0 0,-4 0 0 15,1 0 1-15,0 3-1 16,2-3 0-16,1 0 1 16,-1 0-3-16,-1 2 2 15,1-2 0-15,0 0 1 16,-1 0 0-16,2 0-1 16,-2 0 0-16,2 2-1 15,-2-2 1-15,0 0 0 16,0 0 0-16,0 0-3 15,2 0 4-15,-1 0-1 16,1 0 0-16,-1 0 1 0,1 0-4 16,-2 0 3-1,2 0 0-15,1 0 0 0,4 0 3 16,2 0-3-16,1 0 0 16,0 0-1-16,-1 0-1 15,-2 0 2-15,1 0 0 16,-1 0-3-16,-3 0 3 15,5 0 0-15,-2 0-1 16,5 0 2-16,-2 0-2 16,0 0 1-16,-1 0 0 15,-1 0-2-15,1 3 4 16,0 1-2-16,0-1 0 0,1 2 0 16,-1 2 0-1,2 0 0-15,-2 1 1 0,3 0-3 16,-3-2 4-16,-1 3-2 15,1-3 0-15,1 1 2 16,-1-1-2-16,3-2 0 16,0 1 0-16,-1 2-2 15,1-2 2-15,-2 0 0 16,-4 0 0-16,1 0 2 16,-4 1-5-16,2-1 3 15,0 0 0-15,1 2 1 16,3-2-1-16,-3 1 0 15,0 0-1-15,-1-1 4 16,-1 0-3-16,1-1 0 0,-1 2 0 16,0-2-2-16,1 2 4 15,-1 1-2-15,0-2 0 16,2 2 1-16,-1 0-1 16,1 0 0-16,0 0 0 15,1 1-1-15,-1-1 3 16,3 0-2-16,1 1 0 15,6 1 4-15,0-2-4 16,-1 0 0-16,1 1 0 16,-2-1-2-16,-2-1 4 15,1 1-2-15,1 0 0 16,0-1 2-16,-1 0-6 16,0-1 4-16,2 1 0 15,1-3 0-15,-3 0 4 16,2-3-4-16,-1 2 0 0,-2-2 2 15,2 0-2-15,0 0 0 16,-2 0 0-16,0 0 0 16,-2 2 1-16,0 1-1 15,-2-1 0-15,2 1 1 16,2 2-1-16,2-1 0 16,1-1 0-16,-2 1 1 15,-1-2-1-15,-3-1 0 16,-1 1-1-16,0-2 1 15,2 0-1-15,2 0 1 16,2 0 0-16,2 0 0 0,-1 0 2 16,3 0-2-1,0 0 0-15,1-3 3 0,0-1-3 16,-1-1 0 0,2-2 0-16,3 2 4 0,-3-2 0 15,2 0-4-15,-3 1 0 16,2 0 3-16,0 1-3 15,0-1 0-15,-1 2 0 16,1 0-1-16,-7-1 2 16,-3 3-1-16,-3 0 0 15,1 2 1-15,-2-1-1 16,1 0 0-16,2-1 0 0,-3 0 6 16,2-3 0-1,-3 0-6-15,1 0 0 0,0 0 6 16,-1-2 0-1,-1 1-6-15,0-2 2 0,-2 2 2 16,1 0 0-16,0 1-4 16,-2-1 0-16,-1 0 5 15,-2 3-6-15,-3-1 1 16,0 1 0-16,-2 0 0 16,3 2 0-16,0 0 0 15,0-1 0-15,0 2 6 16,3-3-8-16,-2 3 2 15,-1-4 0-15,2 4 0 16,-4-1 0-16,-1-1 0 16,3 2-1-16,-4 0 5 0,1 0-8 15,2-1 4-15,1 0 0 16,2-1 1-16,1 0 2 16,3 0-3-16,-1-2 0 15,2-1 9-15,4 0-6 16,-1-1-2-16,2 0 1 15,2 1 11-15,1 1-10 16,1-1-3-16,3 0 0 16,0 2 4-16,1-4-7 15,-1 5 3-15,-2 2 0 16,-1-5-2-16,0 5 4 16,2-2-2-16,1 1 0 15,-2-1 2-15,-2 2-5 0,0-1 3 16,-6 1 0-16,-1-3-5 15,0 1 5-15,-1 1 0 16,2-2 0-16,-2-1 1 16,2 1-1-16,1 1 0 15,-3-2 1-15,1 0-3 16,0 0 2-16,0 1 0 16,-2 0 0-16,2 0 3 15,-3-1-5-15,-1 0 2 16,0 1 0-16,2 1 0 15,-2 1 1-15,-1-1-1 16,-2 1 0-16,-1-1 1 16,0 1-3-16,-3 1 2 15,0-1 0-15,0 1 1 16,-1-2 0-16,4 2-1 0,0-5 0 16,3 3 2-16,-1-2-3 15,3-2 1-15,-2 2 0 16,-2-3-1-16,2 1 1 15,-4 2 0-15,0-1-1 16,1 0 2-16,-1 0-1 16,3 0 0-16,1 0 0 15,0 2 0-15,2-3 2 16,-1 3-2-16,1-4 0 0,-1 2-1 16,2 0 1-1,-3 1 0-15,1-2 1 0,-1 2-3 16,1 1 3-16,2-1-1 15,-3 0 0-15,2 1 1 16,0 0-2-16,2 0 1 16,0-1 0-16,-2 1 0 15,-1 1 0-15,1-1 0 16,0 2-2-16,2 1 6 16,2-2-5-16,0 1 1 15,1-2 0-15,0 0-2 16,-1 1 4-16,0 0-2 15,-4-1 0-15,0-1 3 16,-1 1-6-16,2 1 3 16,-2-1 0-16,2 3-2 0,0 0 2 15,1 0 0-15,0 0-2 16,-2 0 4-16,0 0-2 16,0 0 0-16,-3 0 1 15,3 0-2-15,-1 0 1 16,3 0 0-16,-2 0 0 15,2-2 3-15,0 2-3 16,0-2 0-16,2 1 2 16,0-2-5-16,-2-1 4 15,2-1-1-15,4 3 0 16,2-3 3-16,0 3-3 16,4 0 0-16,-3-1 0 15,3 1-4-15,-1-1 5 16,-5-2-1-16,2 4 0 0,1 1 0 15,-1-2-2-15,3 2 2 16,-3 0 0-16,-1 0-2 16,-2 0 2-16,1 0 0 15,-1 0 0-15,0 2 2 16,-2 2-3-16,1 3 1 16,0-2 0-16,-1-1 0 15,-1 1 0-15,-2-2 0 16,0 0 0-16,-2 2 1 15,-2-1-2-15,1 1 1 16,1-3 0-16,1 1 1 0,3-2 0 16,4 1-1-1,-2-2 0-15,2 1 1 0,-4-1-2 16,-2 0 1-16,2 0 0 16,-4 0-1-16,3 0 1 15,-1 2 0-15,-1 1 0 16,1-1 4-16,-3 3-7 15,-1-3 3-15,-3 3 0 16,-3-2-3-16,-2 4 3 16,-1-4 0-16,-6 3 0 15,-2 0-1-15,-5-1 0 16,-4-3 1-16,-4-1-8 0,-3-1-10 16,-3 0-49-1,0 0-18-15,-14-15-113 0</inkml:trace>
  <inkml:trace contextRef="#ctx0" brushRef="#br0" timeOffset="102807.1987">1661 17631 271 0,'0'0'33'16,"0"0"41"-16,0 0-15 15,0 0-17-15,0 0-1 16,0 0-10-16,0 0 8 15,-19-11-5-15,19 11-10 16,0 0 6-16,0 0-19 16,0 0 8-16,0 0-9 15,0 0-3-15,0 0 7 0,0 0-13 16,0 0-1-16,0 0 1 16,0 0 3-16,0 0-4 15,0 0 0-15,0 0-1 16,0 0-4-16,0 0 5 15,0 0 0-15,0 0-3 16,0 0-3-16,0 0 6 16,0 0-5-16,0 0 5 15,3 0-2-15,3 0 2 16,1 3 0-16,2 0 0 16,-1 0 2-16,5-1-2 0,-4 1 0 15,6-3 0-15,-3 3 4 16,-3-3-3-16,7 1-1 15,-4 1 6-15,2-1-5 16,2 3-1-16,0-4 1 16,1 3 2-16,-1 0 5 15,1 1-4-15,-1 1 3 16,-1 0-4-16,1-5 2 16,-2 2-5-16,-1-1 5 15,2 2-2-15,0 0 7 16,-3-3-4-16,4 3 3 15,-1-1-1-15,-1 3-4 16,2-5-1-16,0 0-3 16,-2 1 2-16,5-1 0 0,-4 0-2 15,3 2 0-15,0-2 0 16,0 1 2-16,3-1-3 16,-5 0 1-16,5 0 0 15,-1 0 0-15,-1 0 1 16,3 0-1-16,-2 0 0 15,4 0 4-15,-2 0-6 16,3 0 2-16,-5 0 0 16,4 0 1-16,-2 0-1 15,-3 0 0-15,1 0 0 16,-4 2 3-16,4-1-5 16,-1 2 2-16,5 1 0 15,-4-1 0-15,0 2 0 0,1-2 0 16,-3 1 1-16,3-2 1 15,-2 3-3-15,3-2 1 16,-2-2 0-16,2 2 1 16,-1 0-1-16,3 2 0 15,0-3-2-15,4 2 4 16,-1-1-2-16,0-1 0 16,3-1 1-16,-2 1-2 15,5-2 1-15,-3 0 0 16,-2 0-1-16,0 3 2 15,-1-3-3-15,-3 0 2 16,0 0 0-16,0 0 0 0,-2 0 0 16,-2 0 0-1,-1 0-1-15,0 0 3 0,-1 0-3 16,0 0 1-16,2 0 0 16,-1 0-1-16,3 0 1 15,-4 0 0-15,3 0 0 16,0 0 1-16,-3 0-1 15,1 2 0-15,-1 0 1 16,3-1-3-16,-2-1 2 16,2 0 0-16,-3 0 0 15,0 0 2-15,3 0-2 16,0 0 0-16,0 0 0 0,-2 0-1 16,2 0 2-1,0 0-1-15,-3 0 0 0,6 0 0 16,-5 0-1-16,3 0 1 15,-2 0-1-15,1 0 1 16,1 0 0-16,1 0 1 16,-1 0 0-16,0-3 1 15,0 1-2-15,0-3 0 16,-2 2 0-16,1-1 3 16,0-1-3-16,0 0 0 15,3 2 1-15,-2 0 3 16,1-1-4-16,-1 2 0 15,5-3 0-15,-2 3-1 16,2-1 3-16,1 0-2 16,-5 2 0-16,4-2 3 0,-5 1-5 15,2 1 2-15,-6-1 0 16,3 0 0-16,-2 2 0 16,-1-3 0-16,1 2-1 15,-2-1 4-15,1-1-3 16,-1 3 0-16,-3-1 0 15,4 1-3-15,-2 0 3 16,2 0 0-16,0 0 0 16,3 0 0-16,0 0 0 15,0 0 0-15,1 0 0 16,0 0 0-16,2 0 0 16,-1 0 0-16,-1 0 0 15,2 0 1-15,-2 0-1 0,1 0 0 16,2 0 2-16,-3 0-4 15,4 0 2-15,-4 0 0 16,-1 0 0-16,3 0 3 16,-2 0-4-16,-1 0 1 15,0 0 0-15,1 0 0 16,-1 0 0-16,2 0 0 16,-1 1-2-16,0 1 5 15,2-1-4-15,-1 1 1 16,-1-1 0-16,3 2 0 15,-4-3 0-15,5 0 0 16,-4 0 1-16,5 0 0 0,-5 0-1 16,6 0 0-1,-1 0 0-15,-1 0 3 0,4 0 1 16,-2-4 0-16,2 1-4 16,0 0 4-16,1-4-4 15,-1 4 0-15,-2-1 0 16,-1 1 2-16,1 1-2 15,-1-3 1-15,1 3 0 16,-1 1 0-16,-2 1-2 16,1 0 1-16,-2 0 0 15,4 0-1-15,-1 0 1 16,0 0 0-16,1 0 0 0,-1 1 4 16,4 6-6-1,-1-5 2-15,0 5 0 0,3-4 0 16,0 4 0-16,1-1 0 15,0-2 0-15,2 3 2 16,4-2-3-16,-1 2 1 16,3-2 0-16,1 0 1 15,2-4-1-15,-2 2 0 16,-1 3 2-16,4-4-2 16,-3 0 0-16,5 1 0 15,0 0 1-15,4-2-2 16,-4 1 1-16,6-2 0 15,-5 0-2-15,-1 0 6 16,-1 0-5-16,1 0 1 16,-2-3-1-16,3 1-3 15,-1 1 5-15,1 1-1 0,-1 0 1 16,-2 0 2-16,2 0-4 16,-2 0 1-16,-1 0 0 15,0 0-2-15,-3 0 4 16,1 0-2-16,0 0 0 15,0 0 1-15,-2 0-1 16,-1 4 0-16,-2 1 1 16,-2 0-2-16,3 1 1 15,-1-2 0-15,2 1 0 16,0 0 1-16,2 1-1 16,1-3 0-16,0 4 1 15,-2-4-4-15,0 1 3 16,-2-2 0-16,0-1 0 0,3 1 1 15,-2-1-1-15,3-1 0 16,-3 0 0-16,-1 0-1 16,-1 0 1-16,-1 0 0 15,-6 0 0-15,-1 0 2 16,-4-1-3-16,-3-2 1 16,0 3 0-16,-6-2 8 15,-6-1-6-15,-5 3-2 16,0-1 0-16,-6 1-7 15,0 0-10-15,5 0-18 16,-1 0-52-16,-4 0-42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15:57:37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11204 2937 560 0,'0'0'9'0,"0"0"11"16,0 0-6-16,0 0 6 15,0 0 21-15,0 0-6 16,-40-78 5-16,38 69-15 15,1 3-20-15,-1 4 48 16,1-1-7-16,-2 3-22 16,2 0 9-16,-1 0-19 15,2 0-4-15,0 0-8 16,0 0-2-16,-1 0 0 16,1 0-9-16,0 0-11 15,0 0 18-15,-2 7-11 16,-1 11 13-16,0 9-1 15,0 4 5-15,0 5-4 16,0 0 0-16,0 4-2 16,-1 2-1-16,-2 0 3 0,3 2 0 15,1-1-4 1,-1-4-16-16,2-1 14 0,-1 1 1 16,-1 1-5-16,0-2 6 15,2 2-6-15,-1-3 4 16,1 1 4-16,-1 1-10 15,1 3 11-15,-3-2-2 16,1 7-3-16,1 3 0 16,-2-1 6-16,1 1-4 15,-2-6 2-15,0-3-9 16,2-4 11-16,-2-6-2 16,2-2 2-16,0-5-4 0,1-7 4 15,2-1 0-15,-1-5 0 16,1-1-3-16,-2-5-2 15,2-1-5-15,0-2-5 16,0-2 15-16,0 0-17 16,0 0 11-16,0 0 4 15,0 0-8-15,0 0 9 16,0 0-2-16,0 0 3 16,0 1-7-16,0-1 3 15,0 2 4-15,0-1-4 16,5 0 3-16,2 2 1 15,2 0 0-15,2 1 0 16,2-1 0-16,0 3 0 0,1-2 0 16,2 3 1-1,2-4 0-15,0 0-1 0,1 3 0 16,-2-4 0-16,5 3 0 16,-3-1 0-16,0-1 0 15,1 0-1-15,1-1 2 16,0 1-1-16,3 0 0 15,3 0 1-15,1-2-1 16,2 1 0-16,1 1 0 16,2-1 0-16,2 0 0 15,2-2-1-15,4 0 1 16,3 0 0-16,5 1-1 16,3-1 2-16,2 0-1 15,0 0 0-15,-1 0 2 0,-2 0-4 16,-2 0 2-16,3 0 0 15,0-3-1-15,1 1 1 16,-1 2 0-16,-3 0-1 16,-2 0 2-16,-1 0-1 15,-1 0 0-15,-2 5 0 16,0 0 1-16,-1 2-1 16,-1 0 0-16,1-1 0 15,0 2 2-15,-2-2-2 16,1 1 0-16,0 0 1 15,0-1-2-15,-4 2 1 16,9-3 0-16,-1 2 1 16,4 0 2-16,1-1-3 0,-3 0 0 15,-2 1 0-15,-2 2 0 16,0-2 0-16,3 0 0 16,-1 0 2-16,3 0 4 15,6-4-6-15,-2 2 0 16,3-4 2-16,-1 2 4 15,-1 0-5-15,1-1 0 16,-1 1 5-16,2 0-3 16,-2 0-3-16,2 0 0 15,-1-1 3-15,1 0 8 16,-2-1-7-16,0-1-4 16,5 2 3-16,-1-1 2 15,7-1-5-15,-4 0 0 0,-5 0 0 16,-1 0-2-16,-2 0 2 15,2 0 0-15,-2 0 2 16,2 0 0-16,-1 0-4 16,-1 0 2-16,-2 0 0 15,0 0 1-15,1 0-1 16,-3-3 0-16,3 2 0 16,-3-1 2-16,1-2-2 15,0 2 0-15,-1-1 0 16,-1 0-2-16,0 0 4 15,-3-1-2-15,3 4 0 16,0-1 2-16,1-1-3 0,1 2 1 16,-1-1 0-1,-6 1-2-15,-2 0 2 0,0 0 0 16,-4 0-1-16,1 0 4 16,1-2-5-16,2-1 2 15,-3 0 0-15,2-2-1 16,-2 3 1-16,2-2 0 15,-2 1-1-15,1-2 2 16,-1-3-1-16,1 1 0 16,0 0 0-16,1 0 0 15,0-1 0-15,2 1 0 16,-2-2-1-16,3 1 2 0,2 1-1 16,-2-1 0-1,4 2 1-15,-1 1 0 0,4-4-1 16,4 1 0-16,4 0 1 15,1 1 2-15,-2 0-5 16,1 2 2-16,-3-1-1 16,-5 3-1-16,2 0 2 15,-1 2 0-15,0 0-1 16,2-2 3-16,-2 3-2 16,2 0 0-16,-2-3 0 15,1 3 0-15,1-2 0 16,-3 2 0-16,3-2 1 15,3 0 0-15,2 1-1 16,-2-2 0-16,5-1 0 16,1 4 0-16,4-5 0 0,4 2 0 15,2 2 2 1,-1-2-2-16,-2-1 0 0,-4 1-3 16,-1 2 3-16,1-1-1 15,0 2 1-15,-1 0 0 16,-3 0 0-16,-2 0 4 15,-2 0-6-15,-1 0 2 16,-4 0 0-16,2 0-1 16,-4 0 1-16,-1 0 0 15,-4 0 3-15,0 2-1 16,-6-1-2-16,-1 1 0 16,1 1 0-16,-4 2-1 15,1-2 1-15,0 0 0 0,-2 0-1 16,-3 2-1-16,0 0 1 15,-2-1 1-15,-1 3 0 16,0-3-1-16,-2 2 1 16,3-3 0-16,1 2 1 15,-1 1 3-15,3-4-4 16,4 2 0-16,2 1 0 16,2 0-3-16,1-5 6 15,-1 3-2-15,-3-1 6 16,0-2-3-16,-5 1-4 15,0 1 0-15,-2-2 3 16,-4 0-2-16,-4 0-1 0,-2 0 0 16,-5 0 2-1,-4 0 1-15,-3 0-4 0,-4 0 1 16,-3 0 0-16,0 0 18 16,2-2 5-16,-2-2-10 15,0-5 26-15,0-3-29 16,3-5-7-16,0-3-3 15,0-2 2-15,3-7-8 16,-2-3 6-16,5-4 0 16,0-1 0-16,0-5 2 15,3-5-3-15,0 0 1 16,0-7 0-16,3-2-2 0,-2-2 4 16,2 2-2-1,-4 5 6-15,0-2 2 0,-2 0-4 16,-1 0 2-16,-2-2-5 15,0-1 19-15,0 2-9 16,-2 1-7-16,1 1 14 16,-1 0-16-16,-1 1-2 15,-1 0 0-15,1 3 1 16,-2 0-1-16,4 6 0 16,-2 1 0-16,-2 3-2 15,-1 1 5-15,0 0-3 16,0 4 0-16,0-1 0 15,0 1-4-15,0 4 5 16,0 3-1-16,0 3 0 16,0 4-4-16,0 2 4 0,0 2 0 15,0 5-3-15,-1 0-2 16,-7 1 5-16,4 0 0 16,-2 4-4-16,-2 0 1 15,1 0 3-15,-2 0 0 16,0 2 3-16,0-1-5 15,-4 1 2-15,1-1 0 16,-3 1-1-16,-3 0-4 16,-1 0 5-16,-4 0-3 15,-1 0-1-15,-3-2 1 16,-4 2 3-16,-3-3 0 16,-5 1-3-16,-4-1-4 15,-3 0 6-15,-4-1 1 0,-5 0-3 16,-3 1 2-16,-5-3 1 15,-2 5 0-15,-7-4 4 16,-4 3-3-16,-6 1-1 16,-3-2 0-16,1 1-1 15,-2-1-2-15,1-2 3 16,-3 5 0-16,-2-4 0 16,1 3 4-16,-4 1-4 15,-1 0 0-15,-1-1 0 16,-4 1 0-16,-2 2 1 15,-5 0-1-15,-1-1 0 16,1 1 2-16,2 0-3 16,4 1 1-16,1-3-2 15,0 2 0-15,0-3 2 0,-1 1 0 16,0 1 2-16,0-1-1 16,2 1-1-16,-6-3 0 15,0 0 1-15,3 0-3 16,2-4 2-16,7 1 0 15,2-3-2-15,-1 1-1 16,-1 2 3-16,1 1-3 16,0 0-7-16,-2 0 7 15,1 3 3-15,-1-1 0 16,-1 1-4-16,-2 0 6 16,0 1-3-16,4 1 1 15,2 0-2-15,2 2 0 0,2-2 2 16,2 2 0-16,0 0-2 15,1 0 4-15,2 0-2 16,-4 2 0-16,3 2 2 16,2-1-4-16,-1 2 2 15,-1 1 0-15,-3-3 2 16,0 4 0-16,6-2-4 16,0 0 1-16,4-3 1 15,1-1-1-15,1 4 1 16,-2-1 0-16,5-1-1 15,0 1 4-15,-3-1-4 16,3 0 1-16,1-1 0 16,0-2 0-16,3 3 0 0,0-1 0 15,0 1 1-15,-4 1 1 16,6-2-2-16,-4 1 0 16,5-3-1-16,3 2-4 15,2 0 5-15,1 0 0 16,0-2-2-16,-1 3 6 15,2-1-6-15,2 1 2 16,-1 0 0-16,2-1-3 16,1 3 3-16,2-3 0 15,2 1 0-15,0-1 5 16,2 3-6-16,1 0 1 16,3-2 0-16,1 1-1 15,2-1 1-15,0 2 0 0,2-3 1 16,-2 1 2-16,5 0-3 15,-1 1 0-15,3-2 2 16,-1 0-3-16,1 1 1 16,4 0 0-16,1 2-2 15,2-3 4-15,0 1-2 16,2 1 0-16,2-4 0 16,1 0-1-16,3 2 1 15,-1-2 0-15,3 0 2 16,2 0 3-16,4 0-5 15,3 0 0-15,3 0 1 16,-1 0 11-16,2 0-7 0,2 0-2 16,-1 0 4-1,1 0-4-15,0 0-3 0,0 0 0 16,0 0 2-16,0 0-1 16,0 0 0-16,-2 1-1 15,2 1 4-15,-3 2-4 16,-3 8-6-16,-5 8 4 15,-3 11 1-15,-3 11 0 16,-2 6 1-16,-2 13 0 16,-3 12-1-16,0 13-1 15,-6 13-11-15,-3 13-34 16,-5-1-90-16,-7-11-94 0</inkml:trace>
  <inkml:trace contextRef="#ctx0" brushRef="#br0" timeOffset="43635.2599">22182 3327 352 0,'0'0'42'0,"0"0"-39"16,0 0 34-16,0 0 21 15,0 0-12-15,0 0-8 16,0 0-32-16,0 0 19 15,11-33-11-15,-8 33-6 16,3-2 0-16,6 2-8 16,1 0 0-16,5 0 2 0,4 0 5 15,1 0-7-15,2 0 0 16,4 7 2-16,0 0-1 16,3 1 0-16,2-1-1 15,3-3 1-15,5 1 5 16,1 0 0-16,3 1-5 15,4-2 2-15,0 1 1 16,6 0-3-16,0-2-1 16,2-1 0-16,3 0 2 15,4 0-2-15,2-2 0 16,3 3 1-16,-4-3-2 16,-5 3 1-16,-6-1 0 0,-3 3-1 15,-4 2 1 1,-5 0 0-16,-2 1 0 0,-3 3 0 15,-5 1-8-15,-3 2 7 16,-4-1 1-16,-1 2-1 16,-1 1 5-16,-2 0-8 15,0 1 4-15,-4 1 0 16,1-1 1-16,-2 2 0 16,1 2-1-16,-5 3 0 15,2-1 2-15,-3 5-2 16,-2 0 0-16,-1 5 0 15,-3 2 17-15,1-1-12 16,-4 4 8-16,1-2-9 0,-3 3-2 16,1 3 17-1,-2 1-14-15,0 3 2 0,0 5 23 16,-2 1-24-16,-6 3 2 16,0 0 4-16,0 3-7 15,1-2 1-15,-3 4-6 16,2 0 2-16,1 2 0 15,-2 1 1-15,1 2-3 16,2 0 0-16,0 5-1 16,0-4 1-16,2-2 0 15,1-5 0-15,2-4 1 16,-1 1 0-16,-1 0-1 0,0-3 0 16,-2 0 0-1,1 0 0-15,-1-2 0 0,-3 0 0 16,0 1 0-1,-1-2 2-15,-3-2-2 0,0 2 0 16,2-3 2-16,-2-4-4 16,3-4 2-16,1-2 0 15,4-6-3-15,0-2 3 16,4-4 0-16,0-2 0 16,0-3-9-16,0-4 7 15,11-1 0-15,3-3-1 16,5 0-3-16,5-7 6 15,6 1 0-15,6-5 0 16,4-1 0-16,6 0-2 16,4 0 2-16,2-4 0 0,0-1-5 15,-1-3 5-15,-2 2 0 16,-2 0-3-16,-2-1-1 16,0 2 0-16,-3-2 4 15,-2 2 0-15,-5 0-1 16,-4 3 1-16,-7 0 0 15,-7-1 0-15,-7 1 0 16,-4 2-3-16,-3 0 3 16,-3 0 0-16,0 0 2 15,0 0 0-15,0 0-2 16,0 0 0-16,0 0-1 16,0-6-3-16,0-3-27 0,-2-1-72 15,-5 1 30 1,-6-2-45-16,-6 2-77 0</inkml:trace>
  <inkml:trace contextRef="#ctx0" brushRef="#br0" timeOffset="43938.7268">24247 5816 131 0,'0'0'142'0,"0"0"-88"16,0 0-44-16,0 0 15 15,0 0 35-15,106-14-34 16,-53 11-2-16,2 0 9 15,1 1-26-15,-4 0 20 16,2 2 9-16,1 0-22 16,-5 0 15-16,-2 7-26 15,-9 5 8-15,-10 2-4 0,-12 6 0 16,-11 1-7-16,-6 5 0 16,-1 4 25-16,-23 4 1 15,-7-2-14-15,-4 0 4 16,-1-7 11-16,4-5-24 15,3-8 11-15,9-3-14 16,7-6-5-16,7-3-22 16,5 0-64-16,1-10-100 15</inkml:trace>
  <inkml:trace contextRef="#ctx0" brushRef="#br0" timeOffset="44788.9992">25221 5564 453 0,'0'0'46'16,"0"0"-1"-16,0 0 3 15,0 0-27-15,0 0-17 16,0 0 13-16,-12-10-15 15,12 30-1-15,0 16 61 16,0 11-39-16,10 12 16 16,2 9-6-16,3 10-32 15,-4 7 22-15,-1 1-22 16,-1-6 1-16,-3-12-2 16,-5-12 0-16,1-15-3 0,-2-15-10 15,0-11-7-15,-3-13 11 16,-13-2-15-16,-6-5-75 15,-4-18-63-15,-1-4 49 16,2-1 17-16,5 2 15 16,4 2 53-16,4 2 28 15,6 8 6-15,4 4 22 16,2 5 48-16,2 3-46 16,20 2-18-16,7 0 19 15,8 0-15-15,6 0 10 16,3 0-26-16,2-3 5 15,-3-9-4-15,-2-7 1 16,-7-5 5-16,-5-5 35 0,-6-3-2 16,-5-6 30-1,-5 4-43-15,-8 0 4 0,-7 5 12 16,0 5-24-16,0 5 15 16,-1 4-12-16,-5 8-11 15,3 4 33-15,1 3-1 16,1 0-30-16,1 3-13 15,0 16-15-15,0 10 15 16,0 10 0-16,0 8 0 16,9 4-3-16,1 3 3 15,-2 0-1-15,-1-6-4 16,-2-5-17-16,-5-6 2 0,0-6-9 16,0-4-22-1,0-6-4-15,0-9-72 0,0-7-91 16</inkml:trace>
  <inkml:trace contextRef="#ctx0" brushRef="#br0" timeOffset="45108.8163">26044 5659 666 0,'0'0'55'0,"0"0"34"0,0 0-47 15,0 0-39 1,0 0-3-16,-50 90 8 0,30-30-1 16,4 11 32-16,5 7-23 15,5 2 0-15,3 0-6 16,3-3-9-16,0-6-2 15,11-13 1-15,4-8-24 16,5-15-1-16,1-14-21 16,-1-9-23-16,4-12-2 15,-2 0-82-15,0-19-123 16</inkml:trace>
  <inkml:trace contextRef="#ctx0" brushRef="#br0" timeOffset="45475.6075">26193 5746 522 0,'0'0'53'0,"0"0"52"15,0 0-45-15,0 0-28 16,0 0-32-16,0 0-9 15,5 12 9-15,11 12 24 16,1 2-6-16,3 2-7 16,0 0-8-16,-1 0-6 15,0 0 3-15,-5-4-39 16,-1-5-12-16,-2-7-17 16,-5-7-111-16,0-5-146 15</inkml:trace>
  <inkml:trace contextRef="#ctx0" brushRef="#br0" timeOffset="45889.1375">26468 5796 326 0,'0'0'267'16,"0"0"-247"-16,0 0-15 15,0 0 18-15,0 0-4 16,0 0-16-16,-51 64 3 15,41-49-5-15,-4 1-1 16,4-4 11-16,-1 2-10 16,1-2 4-16,2 1-5 0,1-2 2 15,1-3-2-15,1 1 1 16,1-4-1-16,3 3 0 16,-1 1-2-16,1-1 2 15,1 3 0-15,0 3 0 16,0 2-2-16,0 5 5 15,1 1-2-15,8 3 10 16,-3-1-5-16,1 4 9 16,-1-1-5-16,2-2-9 15,-4-1 13-15,-1-6 1 16,0-1-10-16,-1-2 1 16,-1-5-6-16,2 0-2 0,-3-6-48 15,2-4-60 1,-2 0-127-16</inkml:trace>
  <inkml:trace contextRef="#ctx0" brushRef="#br0" timeOffset="46225.9531">26524 5537 655 0,'0'0'60'0,"0"0"-45"16,0 0-15-16,0 0 35 15,64 97-9-15,-38-52-9 0,-1 9 8 16,1 9-23-16,1 8 20 16,-4 3-15-16,-2 1-3 15,-3-2 7-15,-2-10-10 16,-5-2 0-16,-2-6-1 15,-6-4-4-15,-3-9-19 16,0-7-23-16,-2-8-25 16,-9-8 12-16,0-7-46 15,2-10-44-15,0-2-196 16</inkml:trace>
  <inkml:trace contextRef="#ctx0" brushRef="#br0" timeOffset="46533.7693">27097 6140 663 0,'0'0'24'0,"0"0"30"15,0 0 23-15,106-11-43 16,-73 10-21-16,3-2 29 16,-1-2-24-16,1-2-18 0,0 0 0 15,-5-3-22-15,-2 0-45 16,-6 1-25-16,-6-1-29 16,-5-2-130-16</inkml:trace>
  <inkml:trace contextRef="#ctx0" brushRef="#br0" timeOffset="47260.3542">27706 5816 437 0,'0'0'38'15,"0"0"69"-15,0 0-43 16,0 0-55-16,0 0-5 15,0 0-3-15,4 58 29 16,2-12 11-16,0 12-23 16,3 2 2-16,-2 5-16 0,0 1 2 15,-3 0-4-15,-4-1-2 16,0-4-1-16,0-11-8 16,0-11-31-16,0-15 11 15,0-9-11-15,0-9-47 16,0-6-48-16,0 0-80 15</inkml:trace>
  <inkml:trace contextRef="#ctx0" brushRef="#br0" timeOffset="47717.6086">27701 6246 413 0,'0'0'82'0,"0"0"-78"16,0 0 48-16,79-9-18 0,-44 9-6 15,5 0-9-15,3 0-19 16,1 1 7-16,0 1-7 16,-2-2 3-16,-2 0-2 15,-4 0-1-15,-5-5-2 16,-5-5-5-16,-7 0-31 16,-3-5 4-16,-3-4-46 15,-5-3-30-15,-8-2-43 16,0-2 59-16,0-1 94 15,-8 1 12-15,-2 1 31 16,3 1-1-16,-3 7-25 0,5 5 25 16,1 2 40-1,4 8-11-15,0 2-46 0,0 1-21 16,3 19 3-16,8 7 61 16,3 5-13-16,0 6-45 15,-1 2 21-15,-1 2-19 16,-2 7 1-16,-4-3-10 15,-4 6-3-15,-2-2 0 16,0-7-28-16,0-7-79 16,0-11-36-16</inkml:trace>
  <inkml:trace contextRef="#ctx0" brushRef="#br0" timeOffset="47996.4505">28678 5796 688 0,'0'0'56'0,"0"0"-21"16,0 0-30-16,0 0 7 15,-34 98 13-15,22-42-25 16,3 8 4-16,6 1 5 16,3 4-8-16,0-2 7 0,2-4-8 15,13-5 0-15,4-9-8 16,3-6-11-16,-2-14-44 16,2-10 6-16,0-9-14 15,1-10-41-15,-2 0-65 16</inkml:trace>
  <inkml:trace contextRef="#ctx0" brushRef="#br0" timeOffset="48244.3072">28863 5931 631 0,'0'0'32'0,"0"0"-21"16,0 0-18-16,28 80 13 15,-9-53-7-15,3-2 1 16,0 1-8-16,2-5 3 16,-1-3-23-16,0-5-43 15,0-9-59-15,-5-4-99 16</inkml:trace>
  <inkml:trace contextRef="#ctx0" brushRef="#br0" timeOffset="48702.5909">29245 5942 415 0,'0'0'137'15,"0"0"-119"-15,0 0-1 16,0 0 4-16,0 0-21 16,0 0 7-16,-64 65-7 15,52-55 0-15,1-1 1 16,1 1 3-16,0-3-2 16,1 3-2-16,0-7 0 15,3 3 5-15,4-3-8 0,-1 2 3 16,3 0 0-1,-1 4 12-15,-1 3-10 0,1 3 13 16,1 3 17-16,0 2-30 16,0 2 19-16,0 2-11 15,0 1-9-15,0 1 20 16,6 5-14-16,0-1 0 16,1-1 6-16,2 2-13 15,-1-3 31-15,-2-6-21 16,0 0-1-16,-3-7 7 15,-1-2-13-15,1-2-2 16,-3-1-1-16,0-3-25 16,0-2-6-16,0-2-34 0,0-3-23 15,0 0-77-15,2-10-116 16</inkml:trace>
  <inkml:trace contextRef="#ctx0" brushRef="#br0" timeOffset="49037.4001">29575 5804 757 0,'0'0'19'0,"0"0"-19"15,0 0 0-15,0 0 33 16,0 116 17-16,0-63-35 16,0 7-5-16,1-3 18 15,-1-2-24-15,2-1-4 16,-1-4 0-16,1-4 4 16,0-5-7-16,0-7 3 15,-2-9 0-15,1-9-5 16,1-5-21-16,1-5-17 15,0-6-25-15,2 0-35 16,2 0-37-16,0-8-179 0</inkml:trace>
  <inkml:trace contextRef="#ctx0" brushRef="#br0" timeOffset="49331.9606">29757 6079 69 0,'0'0'568'0,"0"0"-561"15,0 0-6-15,0 0 39 16,0 0-39-16,0 0 23 0,94 59-7 16,-72-43-14-1,3-1 50-15,1-1-27 16,-1-1-11-16,-1-2 11 0,1-1-22 15,-1 2 10-15,0-1-14 16,-6 0-30-16,-2-1 26 16,-2-3-77-16,-2-1 3 15,-5-6-12-15,-1 0-87 16,-1 0-231-16</inkml:trace>
  <inkml:trace contextRef="#ctx0" brushRef="#br0" timeOffset="49595.8062">30134 6099 596 0,'0'0'71'0,"0"0"-67"16,0 0 37-16,0 0-7 15,0 0-22-15,-84 66 1 16,62-43-8-16,-3 1 17 15,-3 2-3-15,-2 2-6 16,0 1 10-16,1-3-19 16,4-3-8-16,4-6 3 15,5-3-55-15,7-7-1 16,4-3-44-16,5-4-75 16,0 0-56-16</inkml:trace>
  <inkml:trace contextRef="#ctx0" brushRef="#br0" timeOffset="49983.5853">30404 5736 662 0,'0'0'19'0,"0"0"-4"0,0 0-7 16,0 0 42-16,21 111-28 16,-11-63-5-16,-2 4-4 15,1 2 12-15,-2-2 6 16,-1-2-19-16,-5-7-11 15,-1-1 20-15,0-1-20 16,0 1 11-16,0 0-12 16,0-2 9-16,-13-4-11 15,-6-2 2-15,-10-1-19 16,-9-3-12-16,-9-4-117 16,-8-9-310-16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15:58:53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17872 7028 12 0,'0'0'17'15,"-108"-4"13"-15,55 3-7 16,0-2-11-16,0 0 1 16,-1 0 17-16,-3 0-7 15,1 3-10-15,-1 0 0 0,-3 0-12 16,-1 0 4-1,-4 0-5-15,4 0 1 0,1 0-3 16,1 4 0-16,1 2-31 16,-1 4-25-16</inkml:trace>
  <inkml:trace contextRef="#ctx0" brushRef="#br0" timeOffset="4169.8549">16285 6972 218 0,'0'0'38'0,"0"0"-33"15,0 0 0-15,0 0 31 16,0 0 9-16,0 0-11 0,35-7 0 15,-23 4-9-15,2 2-3 16,4-2-5-16,2 2-16 16,6 1 18-16,4 0-10 15,1 0-6-15,2 0 1 16,4 0-4-16,1 0 1 16,2-4-1-16,6 1 3 15,6 1-3-15,5-4 0 16,2 0 0-16,2-2 0 15,1 1 0-15,-3 0 0 16,2 0-1-16,1 2 2 16,0-2-2-16,3 2 1 15,-3 3 0-15,-1-3-2 16,1 4 2-16,0-1 0 0,-1 2 0 16,2 0-4-1,0 0 3-15,-2 0-3 0,2 0-2 16,1 0 3-16,3 2-2 15,6 4-1-15,-3-2 4 16,-1 1-10-16,-3 1 8 16,-1 0 2-16,-1-1-4 15,3 1 4-15,-1-2-2 16,1 0-1-16,0-1 4 16,-2 0-11-16,3-1 5 15,-3 0 3-15,1-1-2 0,2 1 2 16,0-1 2-16,-1 2 2 15,3 0-4-15,6-1 0 16,2 4 1-16,2-4-6 16,-4 1-17-16,-4-2 23 15,-2 2 4-15,3-1-1 16,-3 1 2-16,0 1 0 16,-1-1-3-16,-4 1 1 15,1 1 0-15,-2 1 1 16,0-2-1-16,-1 2 0 15,1 0 4-15,-1-3-2 16,1 0 6-16,6-2 0 16,0 1-6-16,0-1 7 15,0-1-5-15,-6 0-1 16,1 0 2-16,-1 0-4 0,0 0-2 16,0 0 1-16,0 0 0 15,-3 0 1-15,-1 0-1 16,0 0 0-16,-2 0 0 15,0 0 3-15,0 0-3 16,-1 0 0-16,-1 0 0 16,-2 0 2-16,-1 0-2 15,3 2 2-15,2-2-2 16,3 0 4-16,-1 0-4 16,-2 0 0-16,-3 0 0 15,-4 0 8-15,0 0-8 16,-1 1 2-16,2 1-2 0,0-2 5 15,1 0-5 1,-1 0 0-16,-1 0 0 0,0 0 5 16,-1 0-4-16,0 0 5 15,2 0 0-15,-2 0-1 16,3 0-5-16,-1 0 0 16,-3 0 1-16,2 0 5 15,0-3-6-15,2 1 2 16,4-1 0-16,1 1 3 15,-2-2-4-15,0-2-1 16,-1-1 3-16,-1 0 0 16,0 0-2-16,-2 0-1 15,2-1 0-15,-2 2 2 0,0-2-2 16,-4 3 0 0,-2 1 0-16,-1-1 0 0,-2 4 1 15,-1-1-1-15,-2 2 0 16,2 0 2-16,-3 0-3 15,1 0 1-15,1 0 0 16,0 0 1-16,-1 0-1 16,3 0 0-16,-2 0 0 15,5 0 4-15,2 0-4 16,2 0 0-16,5 0 0 16,1 0-2-16,1 0 2 15,-2 0 0-15,1-3 0 16,-1-5 2-16,5 2-2 15,1-2 0-15,0 1 0 0,1-2 0 16,-3 3 0-16,2-1 0 16,1 0 0-16,-1-2 1 15,0 4-1-15,2-1 0 16,1 0 0-16,0 1 0 16,5-3 0-16,3 1 0 15,5 2 2-15,2-1 0 16,-3 1-2-16,-2-1 0 15,-3 2 3-15,1 1-2 16,0 2-1-16,1-2 0 16,0 3 0-16,-3 0 2 15,-1 0-3-15,1 0 1 16,-1 0 0-16,1 0 0 0,1 0 0 16,-1 0 0-16,2 0 3 15,6 0 1-15,-2 0-5 16,1 0 1-16,-2 0 0 15,-2 0-1-15,-1-3 1 16,-2-4 0-16,0 4 0 16,-5-3 2-16,-3 3-2 15,-4 3 0-15,-3-4 0 16,-4 3-1-16,-1-1 1 16,-2 2 0-16,-5 0 0 15,-1 0 2-15,-2 0-3 16,-5 0 1-16,-1 3 0 0,-3 4-1 15,-1-2 1-15,-2 1 0 16,1 0-1-16,-4 3-1 16,2-2 2-16,-3 3 0 15,3-1 0-15,-2 1-4 16,-1 1 5-16,-2 0-1 16,-2 1 0-16,-1 0 1 15,-1 0-2-15,1 2 1 16,1-3 0-16,-2 3-1 15,1-2 1-15,-2-3 0 16,0 1 0-16,3-5 2 16,-1 4-3-16,2 1 1 15,3-2 0-15,-2 4 3 0,1-3-2 16,1 2-1-16,-5 0 0 16,-1 0 4-16,1 1-4 15,0 2 0-15,-2 0 0 16,2 0 5-16,-4 1-4 15,2-3-1-15,-4 3 19 16,3 2-16-16,-2 4 9 16,2 2-7-16,-2 3-4 15,1 5 14-15,-3 1-15 16,-2 4 9-16,0 3-2 16,-2 1-4-16,0 3 8 15,-4 6-4-15,2 1-6 0,-3 2 12 16,-2 5-11-16,1 0-1 15,-1 4-1-15,-1 5 6 16,0 0-8-16,0 2 2 16,0 7 0-16,0 5 1 15,0 1 0-15,0 6-1 16,0-4 1-16,-1-2 5 16,-4 0-6-16,0-2 0 15,0 1 4-15,2-3 5 16,0-3-7-16,2 0-2 15,-1 1 0-15,-1-3 5 16,1 3-6-16,-1 0 1 16,0 3 0-16,0-2 2 15,-2 0-2-15,0-1 0 16,-1-5 0-16,0-1 1 0,-1-2-3 16,-1-2 2-16,2-2 0 15,0-4 1-15,0-4 0 16,0-3-1-16,1-2 0 15,0-2 1-15,-1 0-1 16,1-2 0-16,-1-4 0 16,-1-2-2-16,4-5 2 15,-1-5 0-15,1-3 0 16,1 0 4-16,-1-7-6 16,3-1 2-16,0-4 0 15,0-6-1-15,0 0 2 16,0-4-1-16,-3-2 0 0,0-1 5 15,-3 1-5 1,-3 1 0-16,-3-1 5 0,-4-3-7 16,-4 2 2-16,-9 2-2 15,-8 2-5-15,-5 2-3 16,-7-4 4-16,-2-1 6 16,-7 3 0-16,-11 1 1 15,-9-1-1-15,-8 4 0 16,0-3 0-16,-4 0-14 15,-2 0 13-15,-4 0-4 16,-2-1 5-16,-4 1-3 16,-1 0 3-16,-1-2 0 15,-2-2 0-15,0 1 4 0,-7-2-5 16,-5 3 1 0,0-1 0-16,-1 2 3 0,4-1 1 15,3-1-4-15,2-1 0 16,2-2 7-16,-1 0-7 15,3-1 0-15,1 0 3 16,-3 0 4-16,-1 0-2 16,-1-7-5-16,2-3 0 15,1 1 4-15,4-3-4 16,-4-1 0-16,1 1 0 16,-4-1-2-16,-1-1 4 15,-2 0-2-15,-4 0 0 0,-2 2 1 16,-3-1-3-1,-1 4 2-15,3-3-1 0,0 4-6 16,3 1-2-16,-1 1 8 16,-1 2 1-16,0 0-7 15,1-2 6-15,-1 3 1 16,1 0 0-16,4 0 0 16,-1 1 0-16,6 0 0 15,5 1-2-15,3-2-5 16,1 2 4-16,3-1-2 15,-4-1 1-15,4 3-4 16,0 0 6-16,-1-3-2 16,-5 1 2-16,0 0-2 15,0-1 3-15,2 1 1 16,5 0 0-16,-1-1-3 0,0 3 6 16,-1 0-3-16,1-2 0 15,-5 2-5-15,1-1 1 16,-3 1 4-16,-7 0-3 15,1 0-3-15,-5 0 1 16,2 0-2-16,4 0 3 16,-2 1-2-16,1-1 5 15,1 0 1-15,0 0 0 16,2 0 1-16,-4 0 0 16,1 0-1-16,-2 0 0 0,-1-1 5 15,1-3-8 1,3 0 3-16,5 0 0 0,1 2 0 15,-1-1 1-15,2 1-1 16,-3 2 0-16,1 0 3 16,1 0-4-16,-3 0 1 15,-1 0 0-15,1 5 9 16,1 0-6-16,7 4-3 16,1-1 0-16,2 1 4 15,-1 3-5-15,2 1 2 16,0-1-1-16,-1 2 4 15,4 1-2-15,-2-3-2 16,1 5 0-16,-5-5 2 16,3 0-5-16,5-2 3 15,3-1 0-15,6-2-2 16,3-3 3-16,5-3-1 16,3 1 0-16,5-2-4 0,4 0 2 15,4 0 2-15,5 0 0 16,3-11-5-16,3-4 3 15,5-2 1-15,3-2 0 16,3-1-11-16,6-4 12 16,3 1-6-16,3-5-3 15,3 2 8-15,4-1-8 16,-2-2 7-16,4-2 1 16,2-1-13-16,-2-2 13 15,2-4 1-15,1-5 0 16,3-1-2-16,2-4 2 15,1-1 0-15,-1-2 0 0,2-2 7 16,0-3-5-16,0-5 0 16,2 1 16-16,-1-1-2 15,2 0-12-15,0-1-4 16,0-3 2-16,0-1 5 16,0-3-1-16,9 6-6 15,-1-3 0-15,2 1 2 16,3-1-1-16,0-2-1 15,3 1 0-15,-3-1-1 16,4 1 1-16,-4-1 0 16,-1 0 1-16,3 4 3 15,-4 0-1-15,0 3-3 16,-2 2 0-16,-3-2 4 0,-3 2-4 16,-1 2 8-16,-2 1-2 15,0 3 25-15,0 4-25 16,0-2 1-16,0 0-6 15,0-1 6-15,0-2-4 16,0-1-3-16,0-2 0 16,0 2 4-16,0 2 0 15,0 3-4-15,3 6 10 16,6 2-9-16,-2 6 11 16,-1 2-12-16,2 8 1 15,-1 1 3-15,-3 6 0 16,-1 7-4-16,0 4 0 0,-1 3 6 15,-2 4 6-15,0 1-8 16,0 0-3-16,0 0-2 16,3 0-20-16,2 0-53 15,5 3-24-15,-4 3-50 16</inkml:trace>
  <inkml:trace contextRef="#ctx0" brushRef="#br0" timeOffset="12250.0502">25819 7454 54 0,'0'0'0'16,"0"0"0"-16,0 0-26 15,0 0-2-15</inkml:trace>
  <inkml:trace contextRef="#ctx0" brushRef="#br0" timeOffset="19480.8235">26248 7528 124 0,'0'0'98'16,"0"0"-49"-16,0 0 14 15,0 0-23-15,0 0 10 16,0 0-13-16,0 0 7 15,0 0 14-15,2-67-25 16,-2 58-19-16,0 2 25 16,0 1-26-16,0 3-13 15,0-1 17-15,0 0-8 0,0 1 0 16,0-2 13 0,-2 2-22-16,-1-1 15 0,-1-1-3 15,1 0-5-15,0-1-4 16,-3 0-3-16,0 1 0 15,-2 2-3-15,-3-2 6 16,0 1-9-16,-5-3 6 16,-1 1 0-16,-2 1-2 15,-3-2 2-15,1-2 0 16,-5 1 0-16,-2-2 2 16,0 1-2-16,1 1 0 15,0-2-1-15,2 0-1 16,2 2 2-16,-1 1 0 15,2 0-5-15,0 0 4 0,4 0 1 16,-3-2 0-16,3 1 0 16,0 0-1-16,-1-1 1 15,2 1 0-15,-2 1 1 16,1-1 2-16,0 3-5 16,-3-4 2-16,3 5-1 15,-2 0-4-15,-3 0 5 16,4 1 0-16,-5 1-2 15,2 0 4-15,-2 0-6 16,3 2 4-16,-2-1-1 16,0 1-1-16,2 0 2 15,0 0 0-15,-2 0 0 16,1 0 2-16,-2 0-2 0,0 0 0 16,-1 3 1-16,0 1-3 15,-1-1 2-15,0 4 0 16,-1-2 2-16,1 0 2 15,-4 2-4-15,0 1 0 16,-1 1 0-16,0-1 1 16,-3 1 0-16,2-3 0 15,3 2 1-15,-1 0 1 16,1 2-3-16,2-1 0 16,-1 0 0-16,0 2 0 15,1-2 0-15,1-1 0 16,1-2 6-16,3 4-1 0,1-3-4 15,0 6-1 1,3-2 0-16,2 0-6 0,1 0 6 16,3 1 0-16,0 2 0 15,0 0 0-15,3 2-1 16,1-1 1-16,0 1 0 16,2 4-4-16,0-3 4 15,1 4 0-15,4-1-3 16,-1 3 6-16,2 0-4 15,0 2 1-15,0-1 0 16,0 2-3-16,0-1 3 16,0 0 0-16,0 0 0 15,0 0 3-15,0 0-6 16,3 0 3-16,2-1 0 0,2 1-2 16,-1-3 2-16,3 0 0 15,0-2 0-15,-1 2-1 16,0-4 1-16,1 0 0 15,0-1 0-15,3 0-4 16,-3 0 9-16,0 0-5 16,3 0 0-16,-2 1 2 15,1-2-5-15,4 1 2 16,-3 1 1-16,4 1-1 16,1-2 1-16,0 1 0 15,2 0 1-15,0-3 1 16,-1-1-4-16,1-1 1 15,0-2 1-15,4-2 9 0,-2-1-8 16,3-3 6-16,-1-2-3 16,3-2 2-16,0 1-6 15,3-2 0-15,-2 0 0 16,3 0 4-16,-2-2-4 16,1-4 0-16,0 3 5 15,0-5-1-15,0 4-4 16,1-1 0-16,0-2 3 15,-2 4-4-15,1 3 1 16,-2-1 0-16,-1 1 0 16,3 0 1-16,-4 0-1 15,-1 0 0-15,4 0 0 16,-1 0-2-16,0 0 2 0,1 0 0 16,-1 0 1-16,0 0 1 15,-3 0-2-15,-3 0 0 16,0 0 0-16,-2 0-2 15,1 0 2-15,2-6 0 16,0-1 1-16,-2 0 4 16,0-5-5-16,3 2 0 15,-4-4 0-15,2 1-1 16,1-1 1-16,1 2 0 16,1-4 10-16,3 3-5 15,-2-2-5-15,2-2 0 16,0 5 4-16,-2-5-2 15,-1 2-2-15,0 1 0 0,-2 2 2 16,-3-2 2 0,-2 3-4-16,-4-2 3 0,-2 3 0 15,-1-4 14-15,-1 3-12 16,-1-1 4-16,-1-3 8 16,-2 1-16-16,1-3 7 15,-1 0-8-15,1-2 2 16,0-1 5-16,0 3-7 15,1-3 4-15,-3 1 8 16,-1-1-7-16,0-2-3 16,-2 2-2-16,-1-2 0 15,0 3 7-15,0-1-4 0,0 1-1 16,0 2 6 0,0-2-4-16,0 2-4 0,0 0 1 15,-1 0 5-15,-4 0 1 16,0 2-7-16,0-1 0 15,0 2 5-15,1 2-3 16,-1-1-2-16,1 2 0 16,1 2 0-16,-3 0 0 15,3 1 0-15,0-2 0 16,-1 2 0-16,1-1 4 16,-2 3-5-16,2-2 1 15,0 0 0-15,-1 2-1 16,1-2 1-16,0 3 0 15,1-1 2-15,-1 1 2 16,0 0-6-16,0 1 2 0,-1-1 0 16,-1-1-4-16,-2 2 4 15,2-2 0-15,-1 2 8 16,-1-1-5-16,2 1-3 16,-2 1 0-16,1 0 0 15,3 1 0-15,0 0 1 16,2 2-1-16,-2-1 0 15,-1-1 5-15,1 2-5 16,-1-1 0-16,1-1 0 16,2 2 0-16,-1-1 0 15,-1 1 0-15,-1 0-1 16,1-3 2-16,0 3-2 16,0-3 0-16,1 3-3 0,2 0-3 15,0 0-10-15,0 0-28 16,0 0-21-16,0 0-69 15,-3 6-98-15,-5-2-218 16</inkml:trace>
  <inkml:trace contextRef="#ctx0" brushRef="#br0" timeOffset="22985.7296">27722 9065 138 0,'0'0'85'0,"0"0"-47"16,0 0-11-16,0 0 25 15,0 0-27-15,0 0 5 0,0 0 10 16,0 0-10 0,0-3 1-16,-1-1 5 0,-1 2-26 15,1-1 27-15,-1 1-24 16,1-1-6-16,-4 1 4 16,4-1-10-16,-2 0 8 15,-2 2-4-15,1-2-2 16,-1 3 10-16,2 0-13 15,-1-4 2-15,-2 3 0 16,-2-2 4-16,0 1-6 16,-3 0 0-16,-1-1 2 15,-1 1-4-15,-2-2 4 0,-3-1 0 16,0 1-1 0,-2-4 6-16,0 2-7 0,-1-2 1 15,3 0 2-15,-3-2 12 16,3 1-8-16,-1-1-1 15,-1 0 14-15,2 3-17 16,-1-4 9-16,0 3 2 16,1 0-13-16,-3-1 15 15,3 1-8-15,-3-1 9 16,-1 1 1-16,-2 2-14 16,0 0 7-16,-3 2-2 15,-1-2-9-15,-4 2 15 16,-1 0-6-16,-3 1 3 15,-5 0-2-15,-1 1-6 16,-4 2-4-16,0 0 1 0,1-3 4 16,3 3-1-16,5 0-4 15,1 0 0-15,4 0 1 16,0 0 4-16,5 0-5 16,3-2 0-16,-1-2 2 15,3 1 14-15,-2-1-11 16,3 0-2-16,0 0 8 15,0 1-6-15,5-2-4 16,-4 3-1-16,4-3 3 16,0 1 2-16,-2 1-5 15,3 0 0-15,-6-1 5 16,3 1 2-16,-1 0-7 0,-4 3 0 16,4 0 2-16,-2 0-3 15,-1 0 2-15,1 0-1 16,3 0 0-16,-3 2 1 15,-1 4-1-15,4 1 0 16,-2-2 0-16,2 2-2 16,2-2 2-16,1 0 0 15,-1 0 0-15,2-1 2 16,-1 0-2-16,-1 0 0 16,-1 1 0-16,1 2 0 15,1-1 0-15,0 0 0 16,3 1-1-16,0 2 1 15,-1-1 0-15,-1 4 0 16,0 0 0-16,-1 1-5 16,-3 3 5-16,1-3 0 0,0 1-5 15,3-1 2-15,-2-2 2 16,4-2-2-16,-2-1 3 16,5 1-5-16,2-1 5 15,-2 2 0-15,5 2-2 16,-1-1-4-16,0 2 5 15,4 2-1-15,-2 2 1 16,1 2-4-16,2 1 5 16,0 2 0-16,0 1-1 15,0 4 2-15,0 2-1 0,0 2 0 16,0 2 0 0,0 3-1-16,0 1 1 0,0-2 0 15,0 2 0-15,0-1 3 16,0 0-4-16,0-3 1 15,-1 1 0-15,-1-2-3 16,2 1 3-16,0-2 0 16,0 1 0-16,0-3-2 15,0-1 2-15,5-2 0 16,3-2-1-16,1-2-5 16,1-1 6-16,-1-1 0 15,0-1 0-15,1-2-1 16,-1 1 0-16,-1-1 1 15,2-2-1-15,-3 1-2 16,3-4 3-16,-1 2 0 16,-1 1 0-16,3-3 0 0,-1 2-3 15,4 1 2-15,-2-1 1 16,1-2-5-16,-1 1 5 16,0 0 0-16,3-2-2 15,0 1 7-15,0 0-8 16,0 0 3-16,1-2 0 15,-1 2-3-15,3 0 4 16,-5-3-1-16,2-1 0 16,0 1 4-16,-2-2-4 15,3 2 0-15,-2-1 0 16,1 0-3-16,3 2 3 0,-4-1 0 16,-1-4-1-16,-3 1 5 15,2 0-8-15,-3-2 4 16,-1-1 0-16,1 2 0 15,-1 0 0-15,2-1 0 16,0-1 0-16,2 2 1 16,-2 0-4-16,5-2 3 15,-1 1 0-15,2-1-1 16,2 2 1-16,3-1 0 16,0 0 1-16,-2 0-1 15,2 1 0-15,-4-3 0 16,2 1 1-16,-1-1-2 15,-3-1 2-15,1 2-1 0,-1-1 1 16,3-1 0-16,-2 1-1 16,2-2 0-16,0 3 3 15,2-1-2-15,-3-2-1 16,3 3 0-16,-2-3-1 16,-2 0 5-16,2 0-5 15,0 0 1-15,0 0 0 16,1 0-2-16,2 0 4 15,3 0-2-15,3 0 0 16,1 0 2-16,4 0-2 16,-4-3 0-16,0-2 1 15,-1 0-2-15,0 1 3 0,1-1-2 16,0 3 0-16,-2-1-1 16,-2 0 0-16,-2 0 1 15,0 1 0-15,2-1 1 16,-1 0-1-1,2-2 0-15,-1 2-1 0,-2 0 5 16,-2-1-6-16,1-1 2 16,-4 0 0-16,1 2-3 15,-1-1 3-15,-2 1 0 16,-1-4 0-16,-1 3 2 16,3-4-3-16,-1 0 1 15,3-1 0-15,-2 1-1 16,4-1 1-16,0-3 0 15,1 0-1-15,2 0 3 16,0-2-2-16,-3-1 0 0,2 0 0 16,-1-1 1-16,0-1 0 15,-1-3-1-15,-1 0 0 16,-3-1 6-16,2 0-6 16,-4 1 0-16,0 1 0 15,0 2 0-15,-1-2 0 16,-1 1 0-16,2-1-1 15,-4 0 4-15,2 0-3 16,1-3 0-16,0 5 0 16,0-3-1-16,-3 1 2 15,-1 4-1-15,2-2 0 16,-2 1 4-16,0 1-6 0,-2-2 2 16,0 1 0-16,-1-1 3 15,-1 2-2-15,0 0-1 16,-2 1 2-16,-2 3 3 15,1-2-5-15,-2 1 0 16,1-2 2-16,-1-2 0 16,0 1 0-16,0-2-2 15,0-2 3-15,0 3-3 16,0-4-1-16,0 3 1 16,0-2 0-16,-3 1 3 15,-3 0-3-15,-2-2 0 16,1-1 0-16,-2 1 3 15,0-1-3-15,2 3 0 0,-4 1 0 16,2 1 2 0,2 0-1-16,-2 3-1 0,-3 0 0 15,3 2 1-15,-2-2-1 16,0 4 0-16,2-1 0 16,0 0 3-16,0 1-3 15,3-1 0-15,0 3 0 16,0 2 2-16,1-3-2 15,0 3 0-15,0-2 1 16,1 0 2-16,1 4-2 16,-1-3 1-16,0 3 0 15,1-2 1-15,0 2-3 0,-1-2 0 16,2 2 1-16,-1 2-2 16,2-1 1-16,-1-1 0 15,1 3 0-15,-1-2 3 16,1 0-4-16,-1 1 1 15,1 0 0-15,-1-1-1 16,1 1 1-16,1 0 0 16,0-1-1-16,0 2 3 15,0 0-3-15,-2 0 1 16,2 0 0-16,0 0-1 16,0-1 1-16,0 1 0 15,0 0-1-15,0 0 0 16,0 0 0-16,0 0-12 15,0 0-24-15,0 0 9 16,0 0-32-16,0 0-35 0,0 0-13 16,2 0-208-16</inkml:trace>
  <inkml:trace contextRef="#ctx0" brushRef="#br0" timeOffset="28605.6494">24165 9731 487 0,'0'0'13'16,"0"0"-11"-16,0 0 1 16,0 0 0-16,0 0-3 15,0 0 0-15,0 0 3 16,0 0-3-16,0 0 21 16,0 0 2-16,0 0 12 15,0 0-33-15,0 0-2 16,0 0 0-16,0 0-19 15,0 0 0-15,0 1-33 16,0 5-23-16,0 2 10 0,0-2-123 16</inkml:trace>
  <inkml:trace contextRef="#ctx0" brushRef="#br0" timeOffset="29070.1324">25852 9925 76 0,'0'0'31'16,"0"0"-29"-16,0 0 1 15,0 0 1-15,0 0 16 16,0 0-20-16,-8 0-24 15</inkml:trace>
  <inkml:trace contextRef="#ctx0" brushRef="#br0" timeOffset="29436.9223">24551 10006 458 0,'0'0'20'0,"0"0"51"15,0 0-10-15,0 0-50 16,0 0-8-16,0 0-3 16,-6-3-29-16,6 3 13 15,0 0-62-15,0 0-59 16,0 0-77-16</inkml:trace>
  <inkml:trace contextRef="#ctx0" brushRef="#br0" timeOffset="29988.611">24606 10037 257 0,'0'0'1'0,"0"0"-1"16,0 0-25-16,0 0-15 16,0 0-86-16</inkml:trace>
  <inkml:trace contextRef="#ctx0" brushRef="#br0" timeOffset="30352.9454">25274 9931 197 0,'0'0'10'0,"0"0"16"0,0 0 101 16,0 0-29 0,0 0-12-16,0 0-49 15,0-1 2-15,-7 1-27 0,3 0-9 16,2 0 6-16,1 0-9 15,-1 0-35-15,-1 0-43 16,-5 0-87-16,-2 0-181 16</inkml:trace>
  <inkml:trace contextRef="#ctx0" brushRef="#br0" timeOffset="30871.1918">25367 9948 363 0,'0'0'16'16,"0"0"-16"-16,0 0 11 15,0 0-9-15,0 0-2 0,0 0 0 16,-21 3-15 0,18-3-6-16,-3 0-69 0,-6 0-141 15</inkml:trace>
  <inkml:trace contextRef="#ctx0" brushRef="#br0" timeOffset="31321.9345">25155 9986 56 0,'0'0'0'15</inkml:trace>
  <inkml:trace contextRef="#ctx0" brushRef="#br0" timeOffset="34208.7655">24825 8688 10 0,'0'0'33'16,"0"0"8"-16,0 0-37 16,0 0 6-16,0 0-2 15,0 0-7-15,24 51 3 16,-22-36-3-16,-1 1-2 15,1-1-3-15,-2-1-71 16</inkml:trace>
  <inkml:trace contextRef="#ctx0" brushRef="#br0" timeOffset="36427.9353">24875 8949 193 0,'0'0'131'0,"0"0"-79"16,0 0-4-16,0 0-4 15,0 0-12-15,0 0-14 16,-20-30-2-16,20 30-10 16,0 0-1-16,0 0-5 15,0 1 10-15,0 18-10 16,0 8 15-16,0 5-10 15,3 9 16-15,5 7-15 16,1 5-2-16,3 5-2 16,0 1 1-16,-1 1-4 0,0 1 1 15,0 0 0-15,-1-6-3 16,-3-5 5-16,1-6-2 16,-2-1 0-16,1-4 1 15,-2-3-3-15,-2-6 2 16,-2-3 0-16,2-4-2 15,-3-3 2-15,0-1 0 16,0-2 0-16,0-1 0 16,0-3-2-16,-6-1 1 15,0-2-1-15,-3 0-4 16,2-2 4-16,-1-2 2 16,2-1-3-16,-2 0 3 15,-2-2 0-15,3-1 0 0,-3 2 0 16,2-1-2-16,-1 0 2 15,1-1 0-15,0-2 0 16,2 0-2-16,0 0-3 16,-2 0-2-16,0 0-1 15,-2 0 7-15,1 0-1 16,-1 0 2-16,3 0 3 16,-4 0 5-16,-1 0-2 15,0-3-6-15,-3-2 5 16,-1 3 0-16,-5-2 0 15,0 2-1-15,-4 1-4 0,-4 1-9 16,0 0 8-16,-4 0-9 16,-5 0-10-16,-2 0 15 15,-5 4-11-15,-2 4 6 16,-3-2 9-16,-3 0-2 16,4 3-12-16,1-2 11 15,0-1 4-15,2 1-6 16,-3-1 7-16,1 0-1 15,3-1 0-15,2 1-4 16,4-2-5-16,0 0-15 16,4-1-10-16,-4-1 18 15,2-2-14-15,-1 0 25 16,-2 0 2-16,-2 0-3 16,-1 0 5-16,-2 0-12 0,0 0-2 15,-1 0 14-15,3 0-33 16,0 0 27-16,-2 0-14 15,0 0 21-15,-1 0 9 16,0 0 16-16,-3 0-6 16,1 0 6-16,2 0-21 15,1 0 6-15,8 0 13 16,2 0-9-16,2 0 10 16,1 0-18-16,2 0-2 15,1 0 8-15,3 0 1 16,0 0 9-16,3 0 5 15,3 0-15-15,1-2-2 16,3-1 17-16,3 3-21 16,4-4 6-16,0 1-3 0,2 0 0 15,0 1 5-15,-1 0-13 16,2-1 14-16,1-1-10 16,1 3-3-16,3-1 11 15,-2 1-9-15,1 0 0 16,-1-2-3-16,2-1 4 15,-1 1-5-15,1-3 0 16,-2-2 1-16,3-3-7 16,0-3 13-16,0-3-6 15,0-2-1-15,0-3 1 16,6-5-1-16,1-3 0 16,0-2 2-16,1 0-5 15,-4-4 7-15,-1 0-3 0,-3-5-1 16,0 1 2-1,0-3-2-15,-1-6 0 0,-8-2 4 16,-3-4 3-16,0 2-6 16,-1 5 0-16,1 0 2 15,-2 2 1-15,3 1-7 16,0 3 3-16,0 3 0 16,0 5 2-16,2 2-2 15,-1 5 12-15,0 4 11 16,3 3-3-16,2 7-15 15,2 2-5-15,2 3 1 16,-2-1-2-16,1 4 2 0,2 0-1 16,-4 1 1-16,4 1 2 15,0 2-3-15,0 0 0 16,0 1-1-16,0 0-5 16,0 0 6-16,0 0-3 15,0 0 0-15,0 0-14 16,0 0 15-16,9 0 2 15,3 0 0-15,6 0 0 16,1 4 0-16,3 1 0 16,4 0-1-16,4 0 3 15,4-2-2-15,3 0 0 16,8-3-1-16,-2 0 0 16,5 0 2-16,0 0 0 0,2 0-1 15,5 0 1-15,5-4-2 16,1 0 1-16,3-2 0 15,1 3 0-15,-4 0 0 16,-2 2 0-16,0 1-1 16,2 0 2-16,5-3-4 15,-2 3 3-15,1-4 0 16,-2 4 3-16,-3 0-3 16,-1-2 0-16,-2 2 3 15,-2 0-1-15,0 0-3 16,-4 0 1-16,-2 0 0 15,-1 5 3-15,-2-3-3 0,2 1 0 16,0 0 6 0,2-2 2-16,1 2-6 0,-6-3-2 15,-5 0 6-15,-4 0-3 16,-8 0-3-16,-5 0 3 16,-6 0 9-16,-4 0-8 15,-6 0-3-15,-1 0-1 16,-5 0 0-16,2 0 11 15,-1 0-6-15,-1 0-2 16,1 0 1-16,1 0-1 16,1 0-3-16,5 0 0 15,-1 0 2-15,1 0-3 16,-2 0 2-16,2 0-1 16,-2 0 0-16,1 0 2 15,1 0-2-15,0 0 0 0,0 0 0 16,-2 0-2-16,2 0 4 15,-4 0-2-15,-1 0 0 16,-2 0 1-16,-1 0-2 16,-1 0 1-16,0 0-2 15,0 0-4-15,0 0 6 16,0 5-42-16,0 6-6 16,0 2-41-16,-15-3-176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16:04:12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12607 8983 119 0,'0'0'44'0,"0"0"-23"16,0 0-4-16,0 0 4 0,0 0-2 16,0 0 14-1,0 0 1-15,0 7-34 0,1-21-38 16,2-1 1-16,-3-7-95 15</inkml:trace>
  <inkml:trace contextRef="#ctx0" brushRef="#br0" timeOffset="7950.6749">24788 4052 107 0,'0'0'6'16,"0"0"56"-16,0 0-25 15,0 0 5-15,0 0 27 0,0 0-5 16,0 0-23 0,-4-68 40-16,2 65-11 0,1 0-15 15,-1 1 10-15,1 1-20 16,1 1 4-16,-2 0-21 16,2 0-23-16,0 0-4 15,0 0-1-15,0 0-8 16,0 0 1-16,0 0-26 15,0 0 33-15,15 0 0 16,6 0 0-16,8 0 8 16,0 0-6-16,4 0-2 15,3 0 5-15,-2 0 3 0,2 0-8 16,0 0 0 0,0 0 0-16,1 0 2 15,0 0-2-15,-4 0 0 0,-3-3 0 16,-5 1-9-16,-7-1 8 15,-5-1-14-15,-4 2-11 16,-3-1 11-16,-4 1-28 16,-1 2-15-16,-1 0-66 15,-1 0-59-15</inkml:trace>
  <inkml:trace contextRef="#ctx0" brushRef="#br0" timeOffset="8726.762">24775 4106 470 0,'0'0'37'0,"0"0"52"15,0 0-55-15,0 0-2 16,0 0-30-16,0 0 0 16,-9 0-2-16,9 0-1 15,0 4 1-15,7 9 5 16,8 5 7-16,2 4 22 16,0 10-21-16,-1 11-5 15,0 8 9-15,-6 13-14 16,1 11 24-16,-2 6-27 0,-3 3 2 15,-3 11-2-15,0-3 3 16,-2 3-3-16,-1-1 0 16,0-9 5-16,0-1-5 15,0-1 0-15,0-5 0 16,-3-7-6-16,-1-3 10 16,-1-6-4-16,-1-3 0 15,-3-1 0-15,3-7-3 16,0 0 3-16,-1-3 0 15,-3-2-3-15,0-3 4 16,1 1-2-16,-1-2-8 16,1 2 7-16,2-4-2 0,2-4 4 15,2-9-29-15,0-7 26 16,3-5-13-16,0-4 16 16,0-1-2-16,0-4-12 15,0-3 13-15,0 0-3 16,0-3-12-16,6 0 10 15,0 0 6-15,5 0 0 16,5 0 8-16,2-6-3 16,6-5 4-16,3-2-5 15,1 2-3-15,0 2 10 16,2-2-10-16,1 4-1 16,-2 0 6-16,-4 4 0 15,-1 1-6-15,-2 2 0 0,-1 0 1 16,-3 0 8-1,-1 0-9-15,-7 5 4 0,2 3-4 16,-5-2 1-16,-1 1-1 16,1 0 0-16,0-1-6 15,-3 5 3-15,2-1-40 16,0 1-44-16,-3-5-170 16</inkml:trace>
  <inkml:trace contextRef="#ctx0" brushRef="#br0" timeOffset="11415.8414">25540 4420 250 0,'0'0'90'0,"0"0"-21"16,0 0-38-16,0 0-9 15,0 0 3-15,0 0-20 16,0 0 8-16,-4 0 3 16,4 0 7-16,0 0 13 15,0 0-8-15,0 0 0 0,0 0 2 16,0 0-25-16,0 0 4 15,0 0-5-15,0 0-2 16,0 0 12-16,0 0-13 16,0 0 5-16,0 0 2 15,0 0-4-15,0 0-4 16,0 0 0-16,0 0 2 16,0-3-1-16,0-2-1 15,0-2 0-15,0-3 0 16,6-2-5-16,5-4 5 15,1-1-3-15,2 0 3 16,-1-3 1-16,2 0-1 0,-1-2 0 16,-1 1 0-16,2 1 2 15,-6 3-2-15,1 1 0 16,-4 6 0-16,-3 1 1 16,0 4 0-16,-1 2-1 15,-1 1 2-15,-1 2 0 16,0 0-3-16,0 0 1 15,0 0-11-15,0 0 8 16,0 0-6-16,0 0 9 16,0 5 0-16,0 10 0 15,0 6 0-15,3 2 0 16,-3 0 2-16,3-3-2 16,-3 1 1-16,0-4-1 15,2-2 2-15,-2-2 1 16,0-4-3-16,1-2 0 0,-1 0 0 15,0-3 4-15,0 1-4 16,0-3 0-16,0 1 7 16,0-2-1-16,0 4-5 15,0-3-1-15,0 0 1 16,0-1 0-16,0-1-1 16,0 0 0-16,0 0 0 15,0 0-5-15,0 2-13 16,3 2-13-16,3 1-8 15,0 3-39-15,-3-4-68 0,-2-2-197 16</inkml:trace>
  <inkml:trace contextRef="#ctx0" brushRef="#br0" timeOffset="12510.7873">27368 5760 175 0,'0'0'58'0,"0"0"-14"16,0 0 25-16,0 0-36 16,0 0 30-16,0 0-22 0,-22 3 21 15,19-3-17-15,0 0-8 16,-1 0 11-16,0-3-16 16,2-4-21-16,1-1 7 15,1-5-18-15,0-4 2 16,0-5 1-16,1-1 0 15,11-1-2-15,0-2-1 16,-2 4 0-16,4 2 16 16,-5 4-6-16,-2 5 7 15,-1 5 5-15,-5 3-19 16,1 3-2-16,-2 0-1 16,0 0-5-16,0 0 1 15,0 0-5-15,3 12 9 0,0 10-1 16,0 8 8-16,-2 8-7 15,-1 5 0-15,0 0 4 16,0-1 9-16,0-1-11 16,0-2 2-16,-3-5 0 15,0-3 1-15,-1-7-5 16,2-9 0-16,1-7 1 16,-1-4 6-16,2-4-6 15,0 0 0-15,0 0 0 16,0 0-1-16,0 0-40 15,0 0-79-15,0-12-84 16</inkml:trace>
  <inkml:trace contextRef="#ctx0" brushRef="#br0" timeOffset="13380.863">27285 3964 359 0,'0'0'9'0,"0"0"20"16,0 0-2-16,0 0-10 16,0 0 4-16,0 0-18 15,-1 8 5-15,-3-2 1 16,0 3-2-16,-3 2 11 15,-1 3-5-15,-1 4 12 16,2 4-2-16,-4 5-6 16,2 3-3-16,0 2-7 15,1 4-3-15,2-1 17 16,1-1-16-16,5 0-4 16,0-1 6-16,0-5-2 15,0-2-4-15,2-4-1 0,8-2 1 16,3-4-6-16,1-4 7 15,4-3-2-15,0-4 3 16,4-2 4-16,0-3 0 16,1 0-1-16,-2 0-6 15,1-3 19-15,-1-7-6 16,-1-4 7-16,-3-2 5 16,-3-1-24-16,-1-2 10 15,-2 3 0-15,-5-2 2 16,-1-1 24-16,-3-2-24 15,-2 0-7-15,0-2 24 16,0 0-14-16,-13 1-3 0,-3 1-13 16,-4 0-6-16,-4 2 5 15,-1 2 1-15,-5 6 0 16,0 5 0-16,-3 6-4 16,-1 0-11-16,-5 13-28 15,-2 15-20-15,-3 10-4 16,-1 7-32-16,-4-1-63 15,0 1-178-15</inkml:trace>
  <inkml:trace contextRef="#ctx0" brushRef="#br0" timeOffset="14117.5541">26101 5241 426 0,'0'0'36'15,"0"0"7"-15,0 0 22 16,0 0-38-16,0 0-25 15,0 0 3-15,-87 25-5 16,67-7 4-16,-2 6 10 16,-1 3-1-16,0 4 2 15,3 3 19-15,4 0-26 16,3 2 3-16,6-2-4 16,4 0-6-16,3-1 3 15,0-4-4-15,0-2 0 0,9-5 0 16,5-1 0-16,2-8-1 15,3-3-1-15,0-3 2 16,2-3 5 0,3-4-3-16,0 0 0 0,1-7 7 15,-1-10-6-15,-3-2 6 16,-2-3-1-16,-7-4-2 16,-2-1 15-16,-3-2-20 15,-6-3 1-15,-1 1 11 16,0-1-11-16,-6 3 11 15,-12 2-13-15,-4 3-3 16,-2 5 3-16,-3 5 5 0,-1 6-5 16,-2 5 0-16,-1 3-2 15,-1 3-13-15,4 12-22 16,6 4-12-16,10 1-10 16,4-3-71-16,8-5-86 15</inkml:trace>
  <inkml:trace contextRef="#ctx0" brushRef="#br0" timeOffset="15457.0305">27836 3981 434 0,'0'0'66'0,"0"0"17"0,0 0-9 16,0 0-37-16,0 0-1 16,0 0-13-16,-14-20-19 15,14 20 8-15,0 0-12 16,0 0-2-16,1-2-3 16,16 2-2-16,8 0 4 15,5 0-1-15,5 0 0 16,2 0-2-16,1 3 6 15,1 6 0-15,-3-1-4 16,-3 4-7-16,-3 1 10 0,-3 1-3 16,-4 3-5-16,-4 0 4 15,-5 2 5-15,-5-2 0 16,-3 5-4-16,-3 0 1 16,0 2 3-16,-3 3 0 15,0 5 2-15,-3 0 1 16,-9 3-3-16,3 1 0 15,-2 1-1-15,-2 2 6 16,1 4-5-16,-4 9 0 16,-2 4 1-16,0 5 7 15,-1 7-1-15,2 4 2 16,0 6-6-16,1 2 1 16,2 0-8-16,2-3 3 15,-1 3 1-15,2-1 0 16,3 0 0-16,-2 0 0 0,4-4 0 15,0 2 3-15,5-1-6 16,1-3 1-16,0 1 2 16,0-4 0-16,0-2 0 15,1-3 0-15,7-7-2 16,-1-5-1-16,3-7 1 16,-2-5 0-16,1-4 2 15,1-6-3-15,-2-4 5 16,-1-1-2-16,-4-6 0 15,2-2 2-15,-4-4-3 0,3 0 1 16,-2-5 0-16,0 4 0 16,-1-1 0-16,-1-1 0 15,0 0 0 1,3 3 1-16,0-3-1 0,0 0 0 16,0-2-2-16,0-1-1 15,-1-2 4-15,-1-1-1 16,-1-2 2-16,2-1 0 15,-1-1-2-15,-1-1 0 16,3 0 0-16,-3 0 23 16,0 0-4-16,0 0 9 15,-9 0 23-15,-12 2-31 16,-11-1-11-16,-6-1-2 16,-1 0 1-16,2 0 24 15,-3 0-25-15,6 0 19 0,-1 0 0 16,1-3-24-16,4-2-2 15,8 2 0-15,5-2 2 16,9 3-2-16,1-3 0 16,4 3-2-16,3-1-9 15,0-3-38-15,0-5-35 16,12 2-43-16,0-5-64 16,-3 3-184-16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16:05:01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15382 4446 61 0,'0'0'17'15,"0"0"-17"-15,0 0 4 16,0 0 6-16,-80 0 32 15,68 0-25-15,-2 0 11 16,4 0 26-16,-3 0-24 16,1 0 11-16,-2 0 17 15,1-1-17-15,-2-3 2 0,-2-1-29 16,2 3-4 0,-2-1 1-16,0 3-5 0,-1 0 2 15,1 0-5-15,0 0 4 16,-1 3 7-16,1 4-14 15,0 0 3-15,0 1 10 16,-1 2-12-16,2 2 7 16,1-2-6-16,3 6 0 15,-3 0 3-15,3 2-2 16,1 1-3-16,1 0 0 16,3 1 2-16,0 0-2 15,4-1 0-15,1 3 1 0,2-1-1 16,0 3 1-16,0 1-1 15,0 6 0-15,12 0 1 16,0 1 1-16,6 2 0 16,-2-7-2-16,4 2 0 15,0-6 1-15,0-1 0 16,1-4-2-16,1-1-2 16,1-5 3-16,0 0 0 15,1-4 0-15,0-2-1 16,1-1 8-16,-2-2-7 15,1 0 0-15,0 0 1 16,-4-1-3-16,0-1 2 16,1-1 0-16,-3 0-2 0,4 0 5 15,2 0-3 1,1 0 0-16,3-7 1 0,2-3-1 16,3 1 0-16,3-3 0 15,0-4 5-15,-2-2-5 16,-1-3 0-16,-3-2 0 15,-5 1 2-15,-1 0-2 16,-6 1 0-16,-3 1 2 16,-5 3 4-16,-1 0-4 15,-4 2 1-15,-4-1 16 16,1-1-12-16,-2 0 16 16,0-2-4-16,0-1 8 0,0-4-11 15,-5-2-16 1,-4-3 5-16,-3-3 8 0,0 1-11 15,-2-1 30-15,-2 3-27 16,0 3 12-16,-2 2 11 16,-1 4-13-16,-3 0-4 15,-4 4 4-15,-1-1-4 16,-7 3-1-16,-2 2-10 16,0-1 0-16,2 6-1 15,0 2 1-15,1 3 0 16,0 2 0-16,-2 0-2 15,-1 11-1-15,0 9-20 16,4 5-45-16,6 5 23 16,7 7-63-16,5 4-47 15,2-9-192-15</inkml:trace>
  <inkml:trace contextRef="#ctx0" brushRef="#br0" timeOffset="1880.1469">18212 5710 249 0,'0'0'55'16,"0"0"3"-16,0 0-24 15,0 0-11-15,0 0 3 16,0 0-19-16,0-19 23 16,0 16-3-16,0 0-14 15,0 0 25-15,-2 0-22 16,2 1 0-16,0 0 10 16,0 1-16-16,0 0 7 15,0-2-5-15,-1-1-11 0,-1-1 15 16,-1 0-11-1,-1-2 3-15,-3 1 0 0,-3-3-3 16,1-1-5-16,-5 1 6 16,-1-2-3-16,-6 0 5 15,-3 2-6-15,0-4 3 16,0 4-5-16,0 1 1 16,2-1-1-16,1 4 0 15,3-1-2-15,-3 3 0 16,3 2 3-16,-1-1-1 15,1 2 0-15,3 0 0 16,0 0-3-16,2 0 3 16,-3 0 0-16,-1 0 0 0,1 6 0 15,-2 2 0-15,-2 2 0 16,-3 2-3-16,-3-2 2 16,4 2 1-16,-4 2 0 15,1-4-3-15,1 3 3 16,-1 0 0-16,4 0 0 15,-1 4 2-15,1-3-4 16,1 3 2-16,2 1-1 16,2 0-1-16,1-1 3 15,1-1-1-15,1 2 0 16,3 0 0-16,1 2-1 16,-2 3 1-16,5-1-3 15,0 3 0-15,3 3 3 16,2-1 0-16,1 1 0 15,0 0 0-15,0-3-1 0,0 2 1 16,0-3 0-16,4 3 0 16,4-1 0-16,4-1 0 15,1 1 0-15,4-2 1 16,1 1-1-16,-1-2 0 16,3 2 0-16,-1-1 0 15,2-1 0-15,-3-2 0 16,4-2 0-16,-1-4 1 15,2-1-1-15,1-1 0 16,-1-2 2-16,4-1-6 16,-2-1 6-16,4-3-2 15,-4 1 2-15,2-3-1 0,0-3-2 16,-2-1-2-16,4 0 3 16,0 0 4-16,3 0-3 15,4-10 0-15,1-1 6 16,2-2-6-16,-2-2 1 15,-1-2-2-15,-5-4 4 16,-1 1 3-16,-5-3-7 16,1 0 3-16,-7-1 8 15,0 2-8-15,-1-1 5 16,-4 1 4-16,-4 0-8 16,1-3 27-16,-5 0-21 15,-2-3 12-15,-2-1 8 16,-2-2-23-16,0-5 8 0,0-3-9 15,-2 6 2-15,-5 0 10 16,-5 4-9-16,-2 2 9 16,1-1-3-16,-7 5-15 15,0 0 0-15,-3 4-1 16,-2 2 3-16,-5 4 6 16,-3 4-7-16,-5 2 7 15,-4 5-8-15,0 2-1 16,-3 0-1-16,5 0 2 15,5 1-11-15,6 10 7 16,3 3-24-16,6 5-36 16,4 3-57-16,3-3-61 0,1-9-383 15</inkml:trace>
  <inkml:trace contextRef="#ctx0" brushRef="#br0" timeOffset="8074.1762">17054 4514 242 0,'0'0'34'15,"0"0"8"-15,0 0-2 16,0 0-6-16,0 0-7 0,0 0 9 15,0 0-4-15,-17-66 2 16,14 59 5-16,1 0 3 16,0 1-16-16,1 0 2 15,-1 4-15-15,2-1-8 16,0 3 18-16,0 0-18 16,-1 0-5-16,1 0 0 15,0 0-5-15,0 0 0 16,0 0-2-16,0 0-7 15,0 0 13-15,0 8 0 16,0 3-1-16,0 2 1 16,1 4-12-16,4 3 11 0,0 1 0 15,-1 5-9-15,2 3 10 16,-3 2 0-16,1 1 1 16,-2 2 0-16,1-2 1 15,-2 6-2-15,1 1 1 16,-1 2 0-16,-1 0 1 15,0-2-1-15,0-3 0 16,0-4 1-16,0-3 2 16,0-3-6-16,0-1 3 15,0-2 0-15,0-2 0 16,0-1 0-16,0-3 0 16,0-1 1-16,0-1 1 15,-1 1-2-15,-1-2 0 16,1 1 0-16,-1 1 1 15,1-2-1-15,-2 0 0 0,1 2-3 16,1-1 6-16,-1 4-3 16,1-4 0-16,1 0 0 15,0-1-3-15,0-2 5 16,0-3-2-16,0-3 0 16,0-2 1-16,0-1-2 15,0-3 1-15,0 0 0 16,0 0 0-16,0 0 0 15,0 0 0-15,0 0 0 16,0 0-5-16,0 0 5 16,0 2-1-16,0-2 2 15,0 0-3-15,0 0 2 16,3 1 0-16,0-1-3 0,1 0 4 16,2 1-1-16,0-1 0 15,1 0-2-15,1 0 2 16,0 0 2-16,1 0-2 15,2 0 4-15,1 0-2 16,2 0-2-16,-1 0 0 16,3 0 0-16,3-2 1 15,1-3-1-15,0 3 0 16,1-1 3-16,1-2-2 16,0 2-1-16,0-1 0 15,0 2 0-15,-2-1-1 16,0 1 1-16,2 2 0 0,2-1 0 15,0-1 1 1,3 1-1-16,-3 0 0 0,3 1 1 16,0-2-2-16,-2 2 1 15,2 0 0-15,-2 0 0 16,-1 0 2-16,0 0-4 16,1 0 2-16,2 0 0 15,-2 0 0-15,2 2 0 16,-3 0 0-16,2 1-1 15,0 0 2-15,1 1-1 16,3-1 0-16,-2 0 0 16,4-2 0-16,1 2 0 0,1-3 0 15,0 0 0-15,2 0 2 16,0 0-4-16,-4 0 2 16,3 0 0-16,-2 0-1 15,-2-6 2-15,0 2-1 16,2-1 0-16,2 0 1 15,0 0-1-15,2 1 0 16,-1-1 0-16,0 1-1 16,-3 0 1-16,-2 0 0 15,1 1 0-15,-1-1 3 16,0 0-4-16,-1 1 1 16,-2 0 0-16,-1 1-2 15,0 2 2-15,-3 0 0 16,-5 0 1-16,1 0 1 15,-3 0-4-15,-1 0 2 0,0 0 0 16,0 0 0-16,5 5 0 16,-3-2 0-16,3-2 1 15,-2 3 0-15,1-1-1 16,-1 0 0-16,0 0 0 16,0 0 0-16,0-2 0 15,2 0 0-15,-3-1 0 16,4 0 3-16,-1 2-3 15,0-2 0-15,1 0-1 16,-3 0 1-16,0 0 0 16,-3 0 0-16,-4 0 0 15,-2 0 2-15,-1 0-2 0,-1 0 0 16,-2 2 1-16,1-2-2 16,-3 0 1-16,-1 0 0 15,0 0 1-15,-1 0 4 16,-2 0-5-16,1 0 0 15,1 0-3-15,1 0 3 16,-1 0 4-16,2 0 1 16,3 0 3-16,-2 0-4 15,1-4 0-15,-2-1 2 16,-1-1-3-16,0-1 16 16,0-2-6-16,3-2-2 15,-3 2 13-15,-1-3-24 16,-1-4 9-16,-1 0-9 0,2-3 5 15,-1-1-4 1,-1 2 5-16,0 0 2 0,0 0 4 16,0-2-10-16,0-2 12 15,0 0-12-15,0 0 7 16,0-3-4-16,-1 0 2 16,1 0-6-16,-3-3-1 15,1-1 4-15,2 0-4 16,-2 2 0-16,2 0-3 15,0 0 3-15,0 3 0 16,0 0 0-16,0 3 1 16,0 0 0-16,0 1-1 0,0 2 0 15,0-1-1 1,0 2 1-16,0-1 0 0,0 1 0 16,0-1 0-16,0-1 1 15,0-1-1-15,0 4 0 16,0 2 0-16,0 0-3 15,0 3 3-15,0-1 0 16,0 4 3-16,0-1-1 16,0 4-2-16,0-3 0 15,0 3 0-15,0 0-1 16,0-1 1-16,0 3 0 16,0-2 8-16,-1 3-7 15,-2-1-1-15,3 1 0 16,-1 1 6-16,1 0-3 15,0 1-3-15,0 0 0 0,0 0-4 16,-2 0 4-16,2 0 0 16,0 0 0-16,-1 0 3 15,1 0 1-15,-2 0-4 16,2 0 0-16,-3 0 5 16,-1 0-4-16,-1 0-1 15,-2 0 0-15,-3 0 2 16,-4 0-8-16,-4 0 6 15,-3 0 0-15,-4 2 0 16,-1 3 1-16,-2 0-1 16,0 0 0-16,0 3-1 15,-2-2 0-15,-2 2 1 16,-1-3 0-16,-1 2 0 0,1 0 2 16,-3-1-2-16,-2 2 0 15,1-2 0-15,-1 0 0 16,1 2 0-16,-2-2 0 15,3-1-1-15,-1-2 2 16,3 0-1-16,-1 2 0 16,1-4 3-16,0 0-3 15,0-1 0-15,-1 0 0 16,1 0-1-16,-2 0 2 16,3 0-1-16,0 0 0 15,0 0-1-15,1 0-5 16,-2 0 6-16,-2 0 0 0,-2 0-5 15,1 0 5 1,-4 0 0-16,3 0-4 0,-1 0 0 16,2 0 3-16,2 0 1 15,0 0 0-15,2 0-3 16,3 0 3-16,-1 0 0 16,0 0 0-16,-2 0-2 15,2 0 1-15,-1 0 1 16,2-2 0-16,1-1 0 15,2 0 0-15,-2 0 0 16,3-1 0-16,1 1 3 16,0-3-3-16,1 3 0 0,1-2 0 15,1 2 1 1,-1-1 0-16,0 2-1 0,3-1 0 16,1-2 0-16,2 2 0 15,0-1 0-15,1-1 0 16,2 3 0-16,1-1 2 15,4 0-2-15,-2 0 0 16,3 2 1-16,2-1-1 16,0 2 0-16,3-2 1 15,-2 1 2-15,4-1-1 16,-3 2-2-16,2 0 0 16,2 0 4-16,-1 0-4 15,1 0 0-15,0 0 0 16,0 0-5-16,0 0-4 15,0 0-26-15,0 0-34 0,1 0-69 16,6 10 32-16,-4 2-140 16</inkml:trace>
  <inkml:trace contextRef="#ctx0" brushRef="#br0" timeOffset="10787.1272">15078 5462 98 0,'0'0'271'0,"0"0"-205"16,0 0-21-16,0 0 7 16,0 0-22-16,0 0-3 15,0-4-21-15,0 4-5 16,0 0-1-16,0 0 3 15,0 0-2-15,0 0 14 16,0 0-15-16,0 12 0 16,-2 13 5-16,-3 5-1 15,0 10-3-15,2 10-1 0,2 5 4 16,-1 5 1-16,2 2-5 16,0 0 0-16,0 1 2 15,0-5-1-15,0-4-1 16,0-6 0-16,2-7 0 15,2-8 0-15,-1-6 0 16,1-9 0-16,-1-4 0 16,-1-6 2-16,-2-2-2 15,3-3 0-15,-2-1 0 16,1 1-3-16,-1-3 3 16,-1 0 0-16,0 0 0 15,0 0 3-15,0 0-3 16,0 0 0-16,0 0 0 0,0 0 3 15,0 0-2-15,0 0-1 16,0 0 0-16,0 0-8 16,2 0 7-16,1 0-2 15,3 0 3-15,4 0 8 16,2-3-5-16,3-1-3 16,0 0 7-16,3 1-5 15,0 1 3-15,4-1-5 16,0 0 3-16,1 0 3 15,1-1-5-15,0 0-1 16,1 1 3-16,6-2 1 16,1 0-4-16,-1 2 0 15,5 1 1-15,-2-1-1 16,4 1 0-16,2 0 0 0,-1-1 1 16,-2 1 1-16,-1-1-4 15,-1 0 2-15,0 1 0 16,0-2 0-16,1-2 2 15,3 1-2-15,3 0 0 16,-2 2 2-16,-1-2-2 16,-1 4 0-16,-3 1-1 15,1 0-2-15,-3 0 3 16,-1 0 0-16,1 0 0 16,-1 0 3-16,-3 0-6 15,3 0 3-15,-2 1 0 16,-1 6-1-16,1-5 4 15,0 4-3-15,0-2 0 0,-2 1 1 16,1-1-1-16,-1-2 0 16,-1 3 1-16,-1 1-2 15,1-2 1-15,-3 0 0 16,3 0 0-16,0 1 1 16,-3-3-1-16,-2-2 0 15,-2 2 0-15,-1-2 0 16,0 0 0-16,-4 0 0 15,0 0 0-15,-6 0 2 16,0 0-3-16,-3 0 1 16,1 0 0-16,-2 0-1 15,-1 0 2-15,1 0-1 0,1 0 0 16,-1 0 1-16,5 0-2 16,-3 0 1-16,-1 0 0 15,4 0-1-15,1 0 1 16,1 0 0-16,1 0-1 15,0 0 3-15,0 0-3 16,-3 0 1-16,-1 0 0 16,-3 0-1-16,0 0 1 15,-1 0 0-15,-4 0 0 16,1 0 2-16,-2 0-2 16,0 0 0-16,0 0 0 15,0 0 8-15,0-4-1 16,1-2 17-16,2-5 9 0,0-6-33 15,0 0 6-15,2-3-3 16,-2-4 1-16,-1 1 10 16,1 0-8-16,2-7 4 15,-1-3-8-15,3 0 3 16,-1 3-5-16,-2-2 0 16,5 4-1-16,-3 3-2 15,-2 2 3-15,1 3 0 16,-2 1 3-16,-3 2 1 15,1 0-4-15,-1 0 0 16,0 1 0-16,0 1 1 16,0 2 1-16,0 2 2 0,0 0-4 15,0 0 7-15,-1 1-7 16,-2-2 3-16,-2 2-1 16,1 0 8-16,-2 1-9 15,1 0 2-15,0 1 12 16,-1 1-13-16,-1 0-2 15,1-1 0-15,-1 1 4 16,-2 0-2-16,0 0-2 16,2 0 0-16,-7 1 0 15,5 1 0-15,-3-1-4 16,-2 1 3-16,0 2 2 16,-4 0 3-16,1 0-4 15,-3 2 0-15,-2 1-1 16,-4 0 2-16,-4 0-2 15,1 0 1-15,-4 0-3 0,1 0 1 16,0 4 2-16,0 4 0 16,-1-3 2-16,-1 0 1 15,0 2-3-15,-2-4 0 16,-3 0 0-16,2 0-1 16,-2 2 1-16,2-2 0 15,-2-1 0-15,2-1 1 16,-2 1-1-16,1-2 0 15,0 0 0-15,1 0 1 16,-1 0-1-16,-1 0 0 16,-1 0 0-16,1-3 2 15,2-2-2-15,-1-3 0 0,2 2 0 16,0-1-2-16,-2 2 2 16,1 0 0-16,-1 0 0 15,-1 0 2-15,-3 2-2 16,-4 0 0-16,1 0-1 15,-3 3-2-15,5 0 3 16,0 0 0-16,2 0-2 16,4 0 4-16,-3 0-4 15,4 0 2-15,2 0 0 16,-1 0-1-16,4 0 1 16,1 0 0-16,2 0 0 15,3-1 3-15,1-1-3 16,4-3 0-16,1 5 1 15,4-3-1-15,2 0 0 0,4 1 0 16,1 1 1-16,6 0 1 16,2-1-4-16,0 0-4 15,0 2-38-15,0-3-12 16,8 3-11-16,10 0 34 16,4 0-41-16,4 0-98 15,-4 0-174-15</inkml:trace>
  <inkml:trace contextRef="#ctx0" brushRef="#br0" timeOffset="32607.0491">16538 7595 150 0,'0'0'13'15,"0"0"37"-15,0 0-39 16,0 0 14-16,0 0 3 0,0 0-5 15,0 0 8-15,0 0 7 16,-82-25-23-16,76 22 4 16,2 1-8-16,2 0-6 15,1 1-3-15,1 1-2 16,0 0 0-16,0-2-1 16,0 2 2-16,0-2-2 15,0 0 1-15,-2-4 0 16,-2 1 17-16,-1-1-15 15,2-1 11-15,-1-1-3 16,-1 3-7-16,1-4 15 16,-2 3-9-16,-1-1-6 0,1 0 10 15,-2 0-10-15,-1 2 8 16,-1-2-4-16,1 2-4 16,0 0 9-16,-1 2-10 15,0 1 3-15,0-1-1 16,0-1-3-16,-2 1-1 15,-1-1 0-15,0 1 3 16,-2 0-3-16,-3-2 1 16,1 1 0-16,0-3 3 15,-2 2-2-15,2 0-2 16,-2-2 0-16,0 4 3 16,-1-2 0-16,-1 1-2 15,-2-1 0-15,-2 2 1 16,-2-2 6-16,1 1-8 0,-1 0 3 15,0 0 1-15,0 2 6 16,2 1-5-16,-2 1-3 16,1 0 2-16,0 0-2 15,-1 0-2-15,-1 0 0 16,-1 0 5-16,-2 0-2 16,-2 0-2-16,0 0-1 15,-1 6 4-15,-5-1 2 16,4 1-6-16,0 0 0 15,5 2-2-15,4-2 1 16,0 2 1-16,4-1 0 16,-2 0 1-16,2 0 2 15,-1 0-4-15,1 1 1 0,-4-2 0 16,0 1 0-16,-3 0 0 16,2-1 1-16,2-2-1 15,0 3 2-15,1-4-3 16,0 3 1-16,3-1 0 15,0 0-1-15,3 1 1 16,1-1 0-16,0 1 0 16,-2 2 1-16,2-1-1 15,-1 3 0-15,1-2-1 16,0 2-2-16,-1 0 5 16,3 2-2-16,-1-1 1 15,2-2-1-15,3-1 0 0,1-3 0 16,4 0 1-16,2 0-2 15,-1-2 1-15,1 0 0 16,3 0-1 0,-1-2 1-16,2-1 0 0,-1 1 0 15,1-1 0-15,0 2-3 16,0-2 3-16,0 2 0 16,-2-2 0-16,2 0 3 15,0 0-3-15,0 0 0 16,0 0-3-16,0 0 1 15,0 0 2-15,0 3 0 16,0-1-2-16,0-2 0 16,0 0 1-16,0 0 0 0,0 0-15 15,0 0 2 1,6 0-4-16,9 0-29 0,4 0-25 16,-4-9-181-16</inkml:trace>
  <inkml:trace contextRef="#ctx0" brushRef="#br0" timeOffset="34115.0663">15631 4861 214 0,'0'0'30'15,"0"0"-27"-15,0 0 13 16,0 0-6-16,0 0-7 16,0 0 46-16,0 0-31 15,0-17-3-15,0 17 10 16,0-1-18-16,0 1 13 15,0 0-20-15,0 0-4 16,0 0 1-16,0 0-21 16,0 0 9-16,0 0 7 0,0 0 1 15,2 1 3-15,1 5-2 16,1 1-33-16,1-3-4 16,2-1-33-16,-2-2-39 15</inkml:trace>
  <inkml:trace contextRef="#ctx0" brushRef="#br0" timeOffset="45719.8915">15912 6829 44 0,'0'0'145'0,"0"0"-103"16,0 0 12-16,0 0 19 0,0 0-37 16,0 0-20-16,0 0 42 15,0 0-39-15,-33-62 20 16,24 54 17-16,1 3-39 15,3 0 11-15,2 3-12 16,1 2 8-16,1 0-4 16,1 0-20-16,0 0 0 15,0 0-1-15,0 0-16 16,0 5 17-16,13 9 0 16,5 2 0-16,4 4 0 15,4-1 1-15,0 2-1 16,1-2 0-16,-1-2 2 15,-1 0-2-15,-1 0 0 0,-3-2 0 16,-3 0-1-16,-2 0 2 16,-4 0-1-16,1-1 0 15,-4-3-1-15,-1 1-1 16,-2-1 2-16,0-3-2 16,-3 1-6-16,-2-1 8 15,2 1-2-15,-1-1-2 16,-1 1-8-16,2-1 9 15,0-1-7-15,0-1-7 16,0 0 10-16,0-4-17 16,1 2 9-16,-1-1-5 15,0-3-37-15,1 0 10 0,0 0-35 16,-1-3-55-16</inkml:trace>
  <inkml:trace contextRef="#ctx0" brushRef="#br0" timeOffset="46157.6415">16140 6912 257 0,'0'0'32'0,"0"0"42"0,0 0-39 16,0 0-4-16,0 0 8 16,0 0-18-16,0-6 9 15,0 6-5-15,-5 0-17 16,-3 0 3-16,-6 0-4 16,-5 14-5-16,-5 5-1 15,-6 7 3-15,-1 4-2 16,-3 0-2-16,-2 4 1 15,0 2 4-15,0-2-3 16,5-4 0-16,2-6 4 16,7-7 0-16,6-5-5 0,8-6-1 15,5-6 1 1,3 0 2-16,0 0-3 0,0 0-6 16,11 0-15-16,10-8 12 15,7-7-50-15,2 2-28 16,-2-1-106-16</inkml:trace>
  <inkml:trace contextRef="#ctx0" brushRef="#br0" timeOffset="46852.5989">17790 6912 439 0,'0'0'13'0,"0"0"29"15,0 0-31-15,0 0-11 16,0 0-5-16,0 0 5 0,-2-8 1 15,17 13 0-15,2 5 6 16,2 0 3-16,2 2 2 16,3 0 9-16,-1 2-14 15,1 0-3-15,-3-1-1 16,2-1 0-16,-4-3-3 16,-4 0 0-16,-3-2 0 15,-2-1-7-15,-4-3 6 16,2-1-28-16,-2 3-5 15,0-1-48-15,-3-2-58 16,0-2-70-16</inkml:trace>
  <inkml:trace contextRef="#ctx0" brushRef="#br0">18164 6916 397 0,'0'0'70'0,"0"0"-36"16,0 0-16-16,0 0 9 15,0 0-21-15</inkml:trace>
  <inkml:trace contextRef="#ctx0" brushRef="#br0" timeOffset="48059.2509">17960 6950 375 0,'0'0'97'0,"0"0"-43"15,0 0-28-15,0 0-26 0,0 0 0 16,0 0 2-1,12 3 18-15,4 6-2 0,1 3 14 16,3 0-17-16,0 1 8 16,1 1-16-16,1 1-5 15,-5 2 7-15,3 0-8 16,0 0 10-16,-4 0 6 16,0 2-15-16,1-2 8 15,-1 3-9-15,-1-2 1 16,2-1 11-16,-4-1-12 15,0 1 1-15,0-2 0 16,-2-1 3-16,-2-3-5 16,0-3 0-16,-4-1 1 15,-1-3-1-15,0-1 1 0,-2-3-1 16,0 3 0-16,-1-2-28 16,-1 2-44-16,0-3-84 15,-10 0-153-15</inkml:trace>
  <inkml:trace contextRef="#ctx0" brushRef="#br0" timeOffset="48804.3732">16534 7350 327 0,'0'0'39'0,"0"0"62"15,0 0-57-15,0 0 25 16,0 0-21-16,0 0-30 15,-29-65 5-15,29 47-14 0,0 0-7 16,5-3 14-16,5 0-3 16,1 4-4-16,-1 0-6 15,-1 3-1-15,3 1-4 16,-3 6 2-16,-1 2-2 16,-2 3-2-16,-1 2 4 15,-2 0 0-15,3 0-5 16,2 11 2-16,-1 7 3 15,1 4 0-15,-1 5 0 16,-1 1 5-16,-1-4-3 16,-1-1-2-16,-1-2 3 15,-1-2-3-15,2-2 0 16,-3-5 0-16,4 0-8 0,1-1 3 16,5-2-68-1,-3-5-100-15,-2-4-219 0</inkml:trace>
  <inkml:trace contextRef="#ctx0" brushRef="#br0" timeOffset="49621.906">18288 7045 371 0,'0'0'61'16,"0"0"-19"-16,0 0-4 16,0 0-1-16,0 0-27 15,0 0 8-15,-20-5-7 16,16 5-2-16,-3 0 16 16,-1 0-23-16,4 0 8 15,-2 2-6-15,-1 7 2 16,-1 5 1-16,-1 5-2 15,-5 1-1-15,-5 8 13 16,-5 0-13-16,-1 2 1 16,-2 0-4-16,0-1 5 15,-1-3 8-15,1-2-10 16,0-4 1-16,3 0 8 0,0 1-9 16,3-4-1-16,2-1-2 15,3-6 3-15,5-2 8 16,4-4-9-16,1-2-2 15,-2-2 9-15,5 0-6 16,2 0-4-16,1 0 0 16,0 0-25-16,0 0-5 15,0 0-47-15,10 0-66 16,10 0 62-16,5 0-124 16</inkml:trace>
  <inkml:trace contextRef="#ctx0" brushRef="#br0" timeOffset="50260.044">18580 7257 382 0,'0'0'42'16,"0"0"-6"-16,0 0-10 15,0 0-14-15,0 0 2 16,0 0-14-16,-10-7 4 16,5 7-4-16,4 0 2 15,-3 0 4-15,2 0 31 16,1 0-12-16,1-1 11 16,0 1-5-16,0 0-21 0,0-1 19 15,0 1-18-15,0-2-7 16,0-3-4-16,1 2 8 15,12-5-8-15,2 2 0 16,3-2 7-16,-3 2-7 16,1 6 0-16,-5 0 0 15,-1 0-4-15,-2 0 4 16,-4 0 0-16,1 2-1 16,-4 5-2-16,-1 6 1 15,0 3 4-15,0 1 0 0,-10 6 7 16,-8-3-1-1,1 0-8-15,0-1 0 0,3-2 4 16,-1-1-7-16,6-3 3 16,2-3 0-16,1 1-2 15,3-5 2-15,3 1-2 16,0-2-1-16,0-1-5 16,0 1 6-16,10 0 2 15,4 1 0-15,5-2 5 16,2 1-3-16,3-5-2 15,3 3 0-15,0-3 2 16,2 2 3-16,-2 1-5 16,-2-1 1-16,-5 1 1 15,-4 1-2-15,-4 4-1 16,-4 1-23-16,-8 7-51 0,0 4-32 16,-29-1-165-16</inkml:trace>
  <inkml:trace contextRef="#ctx0" brushRef="#br0" timeOffset="50982.8429">13710 7752 370 0,'0'0'76'0,"0"0"18"15,0 0-17-15,0 0-15 16,0 0-22-16,0 0-40 16,-27-20-3-16,32 20 2 15,11 0-5-15,8 6 12 16,3 8 0-16,3 3-6 15,1 0 0-15,-3-1 2 16,-1-2-1-16,-6-3-1 16,-1-2 0-16,-4-4-28 15,-4 1 1-15,0-3-24 16,-3-3-33-16,0 0-11 0,1 0-45 16,-2-11-37-1</inkml:trace>
  <inkml:trace contextRef="#ctx0" brushRef="#br0" timeOffset="51349.6392">14023 7688 287 0,'0'0'66'0,"0"0"7"16,0 0-47-16,0 0-26 16,0 0 0-16,0 0 14 15,0 47 1-15,0-21 9 16,0 5-14-16,0-2 6 15,0 0 15-15,0 2-20 16,0-4 6-16,0 2 3 0,0-2-13 16,-9-2 12-16,-7-1-4 15,-2-2-4-15,-4-3 9 16,-4-3-17-16,1-2 8 16,-2-3-6-16,5-5 1 15,-2-3-1-15,3 0-3 16,3-3-1-16,5 0 1 15,2 0-2-15,4 0-1 16,4 0 0-16,3 0-40 16,0 0-5-16,0 0-108 15,15 0 78-15,1 0-59 0</inkml:trace>
  <inkml:trace contextRef="#ctx0" brushRef="#br0" timeOffset="51732.054">14228 8008 387 0,'0'0'162'16,"0"0"-90"-16,0 0-14 15,0 0-13-15,0 0-14 16,0 0 12-16,-14-8-15 0,13 2-2 15,1-2-22-15,0-1 2 16,0-1 0-16,0 1-6 16,1 4 0-16,10-1-5 15,-2 1 5-15,1-1 0 16,2 5 0-16,-1 1-8 16,2 0 3-16,2 0 1 15,-3 10-5-15,4 7 5 16,-5 7-3-16,-4 2 7 15,-1 4-2-15,-5 1-3 16,-1 6 3-16,0-1 2 16,0 5-14-16,-11 1-1 15,2-5-37-15,1-2-11 16,-2-6-29-16,-2-8-65 0,-7-4-49 16</inkml:trace>
  <inkml:trace contextRef="#ctx0" brushRef="#br0" timeOffset="52506.0842">13559 8886 430 0,'0'0'15'0,"0"0"48"16,0 0 1-16,0 0-42 16,0 0-21-16,0 0 3 15,-7 0-4-15,14 24 0 16,6-2 23-16,3-1-16 16,-1-4-7-16,4-3 6 0,1-5-3 15,-1-5-3-15,3-4 0 16,-1 0 4-16,0-2-4 15,-2-12 0 1,-3-6 3-16,-3 3 2 0,-4 1-5 16,-5 3 0-16,-1 1 0 15,-1 4 8-15,-2 4-6 16,0 3 9-16,0 1-7 16,0 0-4-16,0 5-8 15,0 14 8-15,0 6-1 16,0 8 5-16,0 1-4 15,0 5 0-15,0 1 1 0,0 3 1 16,0-2-1-16,0-3-1 16,-6-5 7-16,-2-2-6 15,-1-5 17-15,-2-4-7 16,-3-2 5-16,-1-8 22 16,2-5-22-16,-2-4 4 15,0-3 6-15,-1 0-22 16,0-5 5-16,0-12-7 15,3 2-1-15,1-2 3 16,3 0-4-16,4 1-7 16,4-1 0-16,1 3-41 15,0 1 11-15,9 1-9 16,9 1 7-16,5 2-17 0,2 0-58 16,-2-1-42-16</inkml:trace>
  <inkml:trace contextRef="#ctx0" brushRef="#br0" timeOffset="53004.3899">13952 9053 518 0,'0'0'57'16,"0"0"-24"-16,0 0-31 15,0 0 26-15,0 0-24 0,0 0-2 16,94-39-2-16,-75 39 4 16,1 0-4-16,-3 0 0 15,-2 0 1-15,0 7-2 16,-4 0 1-16,-4 4 0 16,-5 1 0-16,-2 2 7 15,0 3-7-15,-8 5 5 16,-8 2-2-16,-4 0 0 15,0-2-2-15,0 2-1 16,5-4 0-16,1-3 4 16,4-3-5-16,6-2 1 15,1-5 0-15,3 0-5 16,0-1 5-16,0-1 0 16,3-1-1-16,13-1 6 0,1-3-5 15,5 0 0-15,3 0 2 16,-2 0 1-16,4-7-3 15,-2 4-2-15,-1 3-22 16,-2 0-56-16,-2 5 12 16,-6 17-35-16,-9 11-162 15</inkml:trace>
  <inkml:trace contextRef="#ctx0" brushRef="#br0" timeOffset="54098.3053">13594 9793 356 0,'0'0'46'16,"0"0"8"-16,0 0-27 16,0 0-16-16,0 0 10 15,0 0 16-15,-32 92 1 16,32-58 0-16,0 3-17 0,10-6 8 16,3-1-19-16,2-7-9 15,1-3 9-15,1-8-9 16,2-3-1-16,-2-4 0 15,0-5 2-15,0 0-2 16,2-11 0-16,-1-10 2 16,0-5 3-16,-2 1-5 15,-4 0 0-15,-3 3 0 16,-1 5 0-16,-5 3 0 16,-2 8 0-16,-1 4 0 15,0 2 12-15,0 0-12 16,0 0-6-16,0 17 6 15,0 11 0-15,2 7 3 0,4 4-3 16,3 1 1-16,4 2 4 16,-1 4 0-16,0 0-5 15,-3 2 2-15,-2-2 4 16,-2-4-6-16,-5-7 3 16,0-10-2-16,0-4 20 15,-3-6-10-15,-6-2 5 16,-3-4-1-16,-2-6-11 15,1-1 1-15,-3-2-5 16,-1 0 4-16,-1-13-4 16,1-7 0-16,1-2-1 15,2-6-5-15,5 0-17 0,6 0 21 16,3-1-18 0,0-2 13-16,16-3 2 0,7-1 5 15,6-1 0-15,4 3 0 16,4 4 1-16,-1 3-3 15,0 9 2-15,-3 4-3 16,-5 6-4-16,-1 5 6 16,-7 2-3-16,-4 0 1 15,-4 2-8-15,-2 8 9 16,-4 0 2-16,-3 5 0 16,-3 0 1-16,0 4 0 15,0 1 0-15,0-3-1 0,-4 1 1 16,-6-1-1-1,2-3 0-15,2-2-2 0,1-3-3 16,4-6 4-16,-1-1-12 16,2-2 4-16,0 0-14 15,0 0-4-15,0 0-15 16,12-3 35-16,3-9 5 16,2 2 3-16,-3 2-1 15,0 1 1-15,1 2 2 16,-2 3-3-16,0-1 0 15,0 1 1-15,-3 2 3 16,2 0 0-16,-2 0 6 16,1 7 9-16,-1 7-13 15,1-1 9-15,-5 3 0 16,1 1-6-16,-3 1 18 0,-4-1-11 16,0-1 4-1,0-2 4-15,0-1 1 0,-7-1 1 16,-2 1-7-16,-3-4-12 15,1 0 9-15,0-2-15 16,2-2 0-16,-1 2-1 16,1-2-50-16,-2 0-11 15,2-5-12-15,-1 0-47 16,1 0-144-16</inkml:trace>
  <inkml:trace contextRef="#ctx0" brushRef="#br0" timeOffset="59625.4152">14075 10265 174 0,'0'0'43'0,"0"0"-22"16,0 0 15-16,0 0 13 16,0 0-26-16,0 0-1 0,-14-12-9 15,11 10-5-15,0-1 30 16,0 1-5-16,-2-1 3 16,2 1 17-16,0 0-29 15,1 0 2-15,0-2-3 16,1 0-18-16,-4-1 16 15,5 0-7-15,-2-1-2 16,2-1 16-16,0 0-24 16,0-2 1-16,0-2-5 15,0 1 11-15,2 1-12 16,4-2 1-16,1 2 0 16,1 1 3-16,-2 1 4 0,-2 2-7 15,1 3 0-15,0 2-1 16,-2 0-3-16,4 0 4 15,-3 0 0-15,4 0-1 16,-1 0 2-16,-1 2-1 16,0 5 0-16,0 1 0 15,0-1 0-15,-1-2 0 16,2 2 0-16,-3-2 3 16,1 0-2-16,-2-1-1 15,0 1 0-15,0-2 2 16,0 2-4-16,1-3 2 15,-3 1 0-15,1 1-4 16,-2 4 9-16,1-1-5 0,-1 3 0 16,0-1 6-16,0 2-3 15,0 2-3-15,0-1 0 16,0 2 7-16,0-1 0 16,-3 1-7-16,-4-1 0 15,0 1 9-15,-1-2-4 16,2 1-5-16,-1-2 3 15,1-1-2-15,3-1 0 16,0-1-1-16,-2 1 0 16,1 1 4-16,-2 0-4 15,-3 0 0-15,-1 4 0 16,0-3 6-16,-3 1-2 0,1 2-4 16,-1 0 0-16,2 1 8 15,2-3-7-15,-1-3 0 16,6-1-1-16,-1-5 15 15,4 0-11-15,-2-2 1 16,1 1 1-16,1-1 0 16,1-1 6-16,0 0-11 15,0 0 3-15,0 0-6 16,0 0 2-16,0 0-2 16,0 0 1-16,12-6 2 15,4-1 4-15,4-1-5 16,2-1 0-16,0 2 0 0,5 0 2 15,3 0-2 1,1 2 0-16,3 1 2 16,-1 1-3-16,-1 0 1 0,-3 1 0 15,-3 1-2-15,-7-1 3 16,-1 0-1-16,-6 0 0 16,0 2 6-16,-3 0-6 15,-3 0 0-15,-1 0 1 16,0-1 3-16,0 0 1 15,-2 1-5-15,0-3 0 16,-3 3 3-16,0 0-5 16,0 0 2-16,0 0 0 15,1 0 1-15,1 0-1 16,-2 0-1-16,0 0-10 16,0 0-52-16,0 0-4 0,0 0-38 15,0-2-119 1</inkml:trace>
  <inkml:trace contextRef="#ctx0" brushRef="#br0" timeOffset="60400.9716">14007 10281 430 0,'0'0'16'16,"0"0"21"-16,0 0 15 16,0 0-27-16,0 0-10 15,-9-85 13-15,11 74-20 16,5 0 5-16,3-1 6 15,2 2-19-15,0 2 19 16,3-1-14-16,3 3-3 16,-1 0 11-16,0 1-7 15,-3 5-6-15,2 0 0 16,-1 0 9-16,0 0-9 16,-1 12 0-16,-1 4 0 15,-3 2 9-15,-4 3-9 0,1 1 0 16,-6 3 0-16,-1 0 9 15,0 3-12-15,0-2 3 16,-5 2 0-16,-8 0 5 16,-3-1-5-16,-1 1 0 15,1-3 0-15,2-3 5 16,-2-2-5-16,7-7 0 16,3-4 0-16,-3-1-1 15,6-5 2-15,0-1-1 16,3-2 0-16,0 0 2 15,0 0-5-15,0 0 3 0,0 0-3 16,0 0-5 0,0 0 4-16,0 0 4 0,3 1-4 15,9 2 10-15,1 0-6 16,4 1 0-16,2 0 1 16,8 2 8-16,4-3-5 15,2 0 3-15,-1-3 1 16,-6 0-3-16,-2 0 10 15,-2 0-9-15,-8 0-2 16,-1 0 24-16,-5 0-28 16,-5 0 2-16,0 0-2 15,0 0-10-15,-2 0 3 0,4 0-42 16,1-2-22 0,-5-16-45-16,-1-9-290 0</inkml:trace>
  <inkml:trace contextRef="#ctx0" brushRef="#br0" timeOffset="62581.618">14064 9078 197 0,'0'0'26'0,"0"0"39"15,0 0-27-15,0 0-2 16,0 0-20-16,0 0 4 16,0-9 3-16,0 9-8 15,0 0 21-15,-2-1-14 0,2 1 0 16,0 0 13 0,0 0-19-16,0 0 6 0,-1-3-5 15,1 3-9-15,0 0 6 16,0 0-13-16,0 0-1 15,0 0 0-15,0 0-2 16,0 0-1-16,0 0 1 16,0 0 2-16,0 0-2 15,0 8 3-15,0 1-1 16,0 3 0-16,0 1 7 16,0 3-7-16,0 1 0 15,-2 0 0-15,-5 3 4 16,-2 1-2-16,-3-4-2 15,3 0 0-15,0 0 3 16,0-2-4-16,3 0 1 0,3-4 0 16,2-4-1-16,1-1 1 15,0-4 0-15,0 0-1 16,0-2-11-16,0 0 12 16,0 0-2-16,6 0 2 15,5 0 3-15,1 0-1 16,2-2-2-16,1-3 0 15,1-1 5-15,2 5-5 16,3-4 0-16,-1 0 1 16,0 3 12-16,-2 2-13 15,-3 0 2-15,1 0 5 16,-4 0-2-16,-1 0-4 0,1 4-1 16,-5 1 1-1,-1 2 6-15,0 3-7 0,0 0 4 16,-3 2 5-16,-2 0-4 15,-1 0 2-15,0 2 4 16,0 2-11-16,0 4 14 16,-4 2-12-16,-8 1-2 15,0 1 0-15,-4-1 5 16,2 0-7-16,0-4 2 16,3-3 0-16,0-5 4 15,1-1-1-15,1-3-2 16,-1-3 14-16,0-1-14 15,-3-1 14-15,3-2-1 0,-3 0-4 16,2 0 10 0,-2 0-19-16,1 0 9 0,0 0 4 15,-2-6-9-15,2 0-1 16,1 1-4-16,0 0 1 16,2 1 5-16,3 1-4 15,0-1-2-15,3 3 5 16,2 1-1-16,1-2-4 15,0 2 0-15,0 0-10 16,0 0 9-16,0 0-14 16,1 0 15-16,11 0-5 15,3 0 9-15,3 0-5 16,0 0 1-16,1 0 0 16,3-1-1-16,0-2 1 0,0-1 0 15,0 2 0-15,-1-3-4 16,-3 1 1-16,1 0 3 15,-4-2 0-15,0-1 0 16,-3 1 0-16,0-3 0 16,-5 4-1-16,1-2 6 15,-2 0-5-15,-1-1 0 16,-4-1 0-16,2 0 5 16,-3-1-5-16,0 2 3 15,0-1-3-15,0-3 3 16,0 1-3-16,-7-3 0 15,1 2 0-15,-5 2-1 16,-1 3 1-16,0 2 0 16,-2-2 0-16,0 5 1 0,-1 0-2 15,0 0 0-15,0 2 1 16,-1 0-3-16,2 0 3 16,-2 0 0-16,2 0 0 15,1 0-3-15,1 0 2 16,2 3 1-16,2 0 0 15,2 0-5-15,2-3 5 16,1 4 0-16,1-3 0 16,1-1 3-16,1 2-3 15,-2-2 0-15,2 0 0 16,0 0-3-16,0 0 3 0,0 0-3 16,0 0 2-1,0 0-15-15,0 0 14 0,0 0-2 16,0 0-1-16,0 0 0 15,0 0 5-15,0-7 0 16,9-6 1-16,2-3 3 16,0-1-4-16,0-3 0 15,-2 3 0-15,0-2 0 16,0 2 0-16,-3 0 0 16,0 1 2-16,-3 2 3 15,-1 1-5-15,-2 0 7 16,0 1-6-16,0 0 17 15,0 1-11-15,-2 3 4 16,-6 0-5-16,-1-1-2 16,-4 2-4-16,1 2 0 0,0-2 0 15,-3 4-5-15,2 1 5 16,-2 1 0-16,1 1-1 16,0 0-3-16,2 0 1 15,-2 0 3-15,5 3-6 16,3 2 1-16,3-2 4 15,2-1-12-15,1-1 1 16,0 3-36-16,0 3-47 16,6 0 10-16,3-3-158 15</inkml:trace>
  <inkml:trace contextRef="#ctx0" brushRef="#br0" timeOffset="72744.5266">15124 7779 75 0,'0'0'4'15,"0"0"5"-15,0 0-2 16,-82 65 3-16,63-45 4 16,1 1-2-16,3 1 8 15,0 3-5-15,3 0-6 16,3 1-4-16,0 3-5 16,3 1-2-16,5 1-25 15,-2-2-69-15</inkml:trace>
  <inkml:trace contextRef="#ctx0" brushRef="#br0" timeOffset="74043.319">17148 7853 32 0,'0'0'36'16,"0"0"-23"-16,0 0 1 0,0 0-3 16,0 0-11-16,0 0-8 15,-4 4 5-15,4-4-3 16,0 0 6-16,0 0-2 16,0 0 3-16,0 0-1 15,0 0 0-15,0 0 0 16,0 0 0-16,0 0 0 15,0 0-1-15,0 0-2 16,0 0-53-16</inkml:trace>
  <inkml:trace contextRef="#ctx0" brushRef="#br0" timeOffset="76395.5045">16410 7760 111 0,'0'0'11'16,"0"-81"-7"-16,-15 42 18 16,-2 3-22-16,-5 2 5 15,-2 6-10-15,-1 5 2 16,0 5-24-16,-3 7-61 15</inkml:trace>
  <inkml:trace contextRef="#ctx0" brushRef="#br0" timeOffset="89001.5047">14231 9080 48 0,'0'0'27'0,"0"0"14"16,0 0 7-16,0 0-4 15,0 0-26-15,0 0 8 16,0 0-3-16,0 0-6 15,-39 0 3-15,36 0-2 16,2 0 9-16,1 0-5 16,0 0-22-16,0-1-3 0,0 0 3 15,4-1 0-15,8-2 7 16,3 1-5-16,4-1-2 16,0 4 0-16,1-3 0 15,2 1-1-15,-1 1 1 16,-1 0 0-16,-2 1-1 15,-2 0-10-15,-6-2 1 16,-1 2-14-16,-4 0-7 16,-2 0 7-16,-3 0 3 15,0 0 3-15,0 0 6 16,0 0-32-16,0 0-26 16,0 0-48-16</inkml:trace>
  <inkml:trace contextRef="#ctx0" brushRef="#br0" timeOffset="89308.3305">14344 9039 60 0,'0'0'32'0,"0"0"-10"16,0 0-12-16,0 0 2 16,0 0-4-16,94-14 1 15,-83 14 0-15,-1 0-7 0,0 0-2 16,-4 0 0-16,0 0 2 16,-1 0-1-16,-2 1 5 15,0 2-4-15,3 0-1 16,-3 1 2-16,0-1-6 15,-2-3 3-15,1 3-14 16,-1 0 3-16,1-2-16 16,-2 1-36-16</inkml:trace>
  <inkml:trace contextRef="#ctx0" brushRef="#br0" timeOffset="90006.2884">14237 8964 75 0,'0'0'42'16,"0"0"16"-16,0 0 0 15,0 0 1-15,0 0 6 16,0 0-22-16,0-14-28 15,0 14-1-15,0 0-11 16,-6 0 1-16,-4 11 0 16,-1 6-3-16,-3 2-1 15,-3 3 0-15,1-2 1 16,0 0-2-16,1 0 1 16,2-3 0-16,1-2 2 0,2 0 0 15,2-7-2 1,4-2 0-16,2-2-2 0,2-4-2 15,0 0 1-15,0 0 3 16,0 0 1-16,8 0 2 16,5 0-2-16,-1 0-1 15,2 0 4-15,2 0 4 16,-3 0-8-16,4 3 1 16,-4-1 6-16,0 1-3 15,-1-1-4-15,2 1 0 16,-4 0 0-16,-1 1 8 15,0-3-7-15,-3 0-1 16,-1 2 5-16,1 0-3 16,0-1-2-16,2 1 0 15,0 2-3-15,4-2-1 0,4 1-30 16,-2-3-101-16,-1-1-146 16</inkml:trace>
  <inkml:trace contextRef="#ctx0" brushRef="#br0" timeOffset="94469.2013">19308 13372 112 0,'0'0'0'16,"0"0"-6"-16,0 0-31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16:07:51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 12140 469 0,'0'0'33'0,"0"0"-10"0,0 0 38 16,0 0-8-16,0 0-32 15,0 0 12-15,0 0-4 16,0 0-2-16,-52-8 9 16,49 8-13-16,3 0 5 15,0 0-11-15,0 0-13 16,0 0 10-16,0 0-14 16,0 0 0-16,0 0-3 15,0 15-8-15,0 14 11 16,0 13 0-16,0 11 2 15,0 8-2-15,0 8 0 16,0 8 0-16,-3 7 0 16,0 5 6-16,-3 3-8 0,-3-1 2 15,-1-3 0 1,-1-6 2-16,2-14-2 0,3-10 0 16,3-9 0-16,0-7 5 15,0-3-5-15,2-8 0 16,-1-6 0-16,1-8 0 15,1-7 0-15,0-4-2 16,0-3 0-16,0-2-39 16,0-1-7-16,0 0-8 15,0 0-7-15,0-3-3 16,6-25-1-16,-2-14-24 16,-4-9-214-16</inkml:trace>
  <inkml:trace contextRef="#ctx0" brushRef="#br0" timeOffset="674.3711">1482 12176 271 0,'0'0'50'0,"0"0"-26"15,0 0 8-15,0 0 18 0,0 0-22 16,0 0 3-16,-36-30-12 16,31 30 29-16,0 0-35 15,-1 0-11-15,0 0 9 16,-3 5-4-16,2 6-4 15,-1 0-3-15,1 3 6 16,-1-4-6-16,-2 0 0 16,1 1 2-16,4-3 4 15,1-4-5-15,1 1 3 16,3-5-4-16,0 0 0 16,0 0-5-16,0 0-17 15,0 0-12-15,1 0 34 0,7-2 0 16,4-10 8-16,1-3-3 15,2-6-2-15,3-4-3 16,0-1 0-16,3-1 2 16,0 3 0-16,-6 2-1 15,-2 6 0-15,-4 5 11 16,-3 6-11-16,-3 5 12 16,-3 0 3-16,0 0 10 15,0 0 6-15,0 0-27 16,0 3-5-16,5 7 22 15,0 3-10-15,1 0-6 16,-1-1-4-16,1 2 0 16,4 1 9-16,-2-2-11 0,-1-1 1 15,4-3-1 1,-1-1-1-16,2-1 1 0,6 0-18 16,0 1-29-16,1 1-15 15,-7-1-93-15,-5 0-236 16</inkml:trace>
  <inkml:trace contextRef="#ctx0" brushRef="#br0" timeOffset="1157.0945">1537 13309 197 0,'0'0'163'15,"0"0"-152"-15,-40 88 28 16,33-57 4-16,-1 0 9 15,7 0-30-15,1 1-1 16,0 0 7-16,0 1-10 16,12 1 6-16,7 2 6 0,1-6-25 15,5-4 7-15,3-9-12 16,2-7-7 0,-3-7 4-16,1-3 1 0,-4-5 2 15,-4-15 17-15,-1-7-16 16,-6-7 2-16,-1-3-3 15,-6-3 4-15,-6 1 4 16,0 3-8-16,0 1 0 16,-15 5 1-16,-6 6-1 15,1 4-12-15,-2 7 11 16,0 7-28-16,-2 4 25 16,1 2-13-16,1 8-30 15,3 11 11-15,7 4-10 0,5-1 18 16,7-7-31-16,0-8-97 15</inkml:trace>
  <inkml:trace contextRef="#ctx0" brushRef="#br0" timeOffset="1888.5185">2346 12322 166 0,'0'0'83'0,"0"0"-4"16,0 0-6-16,0 0-22 16,0 0-5-16,0 0-45 15,-9-17 5-15,9 17 1 16,0-2 2-16,0 2 9 0,0 0-17 15,0 0-1-15,0 0 11 16,0 0-9-16,0 2 11 16,3 8-9-16,3-3 1 15,4 4 2-15,-4 0-2 16,2-1-4-16,-1 2 24 16,-2 2-20-16,2 6 2 15,-1 6 7-15,0 8-14 16,-3 10 18-16,0 6-17 15,-1 6 4-15,-1 10 5 16,-1 6-6-16,0 10-4 0,0 4 1 16,0-2 1-16,0-6 11 15,0-11-6-15,0-10 3 16,0-8-3-16,0-10-5 16,2-8-2-16,3-9 0 15,0-3 0-15,1-9-7 16,-3-1 6-16,3-3-11 15,-3-2 1-15,0-3-20 16,3-1-10-16,-2 0-29 16,-1-13-22-16,-3-17-12 15</inkml:trace>
  <inkml:trace contextRef="#ctx0" brushRef="#br0" timeOffset="2434.2064">2286 12048 241 0,'0'0'65'0,"0"0"13"16,0 0 4-16,0 0-22 0,0 0-9 15,0 0-18 1,-16-11-29-16,11 19 4 0,-2 8-8 16,1 6 3-16,-3 5 2 15,0 4-3-15,-3 3 5 16,0 0 13-16,-1-3-19 15,2-5 14-15,2-4-4 16,-1-7-11-16,7-6 9 16,3-5-9-16,0-4 0 15,0 0-1-15,0 0 1 16,0 0-2-16,0-6-3 16,0-11 4-16,13-3-1 0,-1-2 2 15,3-2 0 1,5 1 1-16,-1-2 1 0,2 6-2 15,-2 2 0-15,2 5-2 16,1 4-3-16,-2 7 5 16,-1 1 0-16,-4 0-2 15,-3 1 2-15,0 8 0 16,-2 5-1-16,1 0 3 16,-5 1-3-16,3 1 1 15,1 2 0-15,-2 3-1 16,2 3-34-16,-1 4-45 15,-3 3-62-15,-3 3-239 16</inkml:trace>
  <inkml:trace contextRef="#ctx0" brushRef="#br0" timeOffset="8021.291">2505 13718 458 0,'0'0'5'16,"0"0"-2"-16,0 0 30 0,0 0 26 16,0 0-36-16,0 0-12 15,-25 0 6-15,25 0 13 16,-3 0-7-16,-1 0 5 15,2 0-18-15,1 0 5 16,-1 0 9-16,2 0-17 16,0 0 5-16,0 0 3 15,0 0-12-15,0 0-3 16,0 0 0-16,0 0 0 16,0 0-5-16,0 0 5 0,0 0 0 15,0 0-3 1,0 0 4-16,0 0-2 0,0 0 1 15,0 0-6-15,0 0 2 16,0 0 0-16,0 0-3 16,0 0 5-16,0 0-17 15,0 0 17-15,9-5 1 16,3-7 1-16,7-7 9 16,-2-4-3-16,5-2 0 15,-3-2 5-15,0-1-9 16,-2 3-2-16,-3 5 0 15,-1 6 1-15,-4 3-1 16,-1 7 0-16,-5 0 0 16,0 1-1-16,-2 3 0 15,1 0 0-15,0 0-1 0,-2 0 1 16,2 0-1-16,-2 0 4 16,3 0-2-16,0 5 6 15,0 3-3-15,-3 3 4 16,3 1-4-16,0 5-1 15,-3 0 6-15,3 5-4 16,-1 2 4-16,-2 2 4 16,1 2-11-16,1 0 7 15,-2-1-5-15,3-2 0 16,-1-4 1-16,0-4-3 16,1-4-1-16,-2-4 2 15,1-1-1-15,-1-4-1 0,1 1 0 16,-2-5 1-16,1 0-2 15,-1 2 1-15,2-2 0 16,-2 0 1-16,0 0 3 16,0 0-4-16,0 0 0 15,0 0 0-15,0 0-7 16,3 2-32-16,0 5-61 16,0 3-21-16,-3-1-316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BDFC-399C-4555-B69F-52C39417878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9133-C5A6-4BCE-8105-A4F7EC28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8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BDFC-399C-4555-B69F-52C39417878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9133-C5A6-4BCE-8105-A4F7EC28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6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BDFC-399C-4555-B69F-52C39417878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9133-C5A6-4BCE-8105-A4F7EC28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7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BDFC-399C-4555-B69F-52C39417878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9133-C5A6-4BCE-8105-A4F7EC28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5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BDFC-399C-4555-B69F-52C39417878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9133-C5A6-4BCE-8105-A4F7EC28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BDFC-399C-4555-B69F-52C39417878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9133-C5A6-4BCE-8105-A4F7EC28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BDFC-399C-4555-B69F-52C39417878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9133-C5A6-4BCE-8105-A4F7EC28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7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BDFC-399C-4555-B69F-52C39417878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9133-C5A6-4BCE-8105-A4F7EC28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1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BDFC-399C-4555-B69F-52C39417878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9133-C5A6-4BCE-8105-A4F7EC28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BDFC-399C-4555-B69F-52C39417878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9133-C5A6-4BCE-8105-A4F7EC28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2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BDFC-399C-4555-B69F-52C39417878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9133-C5A6-4BCE-8105-A4F7EC28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2BDFC-399C-4555-B69F-52C39417878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39133-C5A6-4BCE-8105-A4F7EC280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7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valstat.ktk.pte.hu/ketvaltdiszk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uni-miskolc.hu/evml/database/downloads/valszam/segedletek/valszamosszefoglalo.pdf" TargetMode="External"/><Relationship Id="rId4" Type="http://schemas.openxmlformats.org/officeDocument/2006/relationships/hyperlink" Target="https://gyires.inf.unideb.hu/KMITT/b21/ch01s03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customXml" Target="../ink/ink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430.emf"/><Relationship Id="rId4" Type="http://schemas.openxmlformats.org/officeDocument/2006/relationships/customXml" Target="../ink/ink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emf"/><Relationship Id="rId4" Type="http://schemas.openxmlformats.org/officeDocument/2006/relationships/customXml" Target="../ink/ink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60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Távközlési csatorna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Galántai professzor jegyzete, 2.4 fejezet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Feltételes entrópia, kölcsönös információ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1969" y="3208745"/>
            <a:ext cx="5688061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26168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184" y="544739"/>
            <a:ext cx="10879632" cy="63132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Szabadkéz 2"/>
              <p14:cNvContentPartPr/>
              <p14:nvPr/>
            </p14:nvContentPartPr>
            <p14:xfrm>
              <a:off x="622800" y="2241000"/>
              <a:ext cx="8461440" cy="424080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600" y="2232000"/>
                <a:ext cx="8476560" cy="425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6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957" y="0"/>
            <a:ext cx="10335667" cy="545260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56" y="5475859"/>
            <a:ext cx="10335667" cy="11081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Szabadkéz 2"/>
              <p14:cNvContentPartPr/>
              <p14:nvPr/>
            </p14:nvContentPartPr>
            <p14:xfrm>
              <a:off x="591120" y="300240"/>
              <a:ext cx="9780120" cy="610920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560" y="290160"/>
                <a:ext cx="9795960" cy="61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2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590" y="365125"/>
            <a:ext cx="10135210" cy="66429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Szabadkéz 2"/>
              <p14:cNvContentPartPr/>
              <p14:nvPr/>
            </p14:nvContentPartPr>
            <p14:xfrm>
              <a:off x="3978720" y="766440"/>
              <a:ext cx="6989400" cy="158436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0800" y="757800"/>
                <a:ext cx="7005960" cy="15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36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628" y="365125"/>
            <a:ext cx="10348347" cy="38652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Szabadkéz 2"/>
              <p14:cNvContentPartPr/>
              <p14:nvPr/>
            </p14:nvContentPartPr>
            <p14:xfrm>
              <a:off x="5631480" y="2436120"/>
              <a:ext cx="4748760" cy="140508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5000" y="2430000"/>
                <a:ext cx="4762080" cy="14180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zövegdoboz 4"/>
          <p:cNvSpPr txBox="1"/>
          <p:nvPr/>
        </p:nvSpPr>
        <p:spPr>
          <a:xfrm>
            <a:off x="1025236" y="4378036"/>
            <a:ext cx="1002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Megjegyzés: Figyeljünk arra, melyik entrópia számításánál melyik valószínűséget helyettesítjük!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22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121" y="170597"/>
            <a:ext cx="5542479" cy="310343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/>
          <a:srcRect b="42562"/>
          <a:stretch/>
        </p:blipFill>
        <p:spPr>
          <a:xfrm>
            <a:off x="1342550" y="3448907"/>
            <a:ext cx="9202099" cy="277604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056" y="956545"/>
            <a:ext cx="5541300" cy="18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4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121" y="170597"/>
            <a:ext cx="5542479" cy="310343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56" y="956545"/>
            <a:ext cx="5541300" cy="183069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14" y="4066690"/>
            <a:ext cx="11881572" cy="279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6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Csatornatípusok és kapacitásuk (2.4.2)</a:t>
            </a:r>
            <a:endParaRPr lang="en-US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534" y="365125"/>
            <a:ext cx="8634788" cy="344762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77" y="4304155"/>
            <a:ext cx="7490851" cy="1452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Szabadkéz 2"/>
              <p14:cNvContentPartPr/>
              <p14:nvPr/>
            </p14:nvContentPartPr>
            <p14:xfrm>
              <a:off x="4538520" y="1424160"/>
              <a:ext cx="5630760" cy="181260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3840" y="1416960"/>
                <a:ext cx="5642640" cy="18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14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56" y="469628"/>
            <a:ext cx="12417440" cy="50886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Szabadkéz 2"/>
              <p14:cNvContentPartPr/>
              <p14:nvPr/>
            </p14:nvContentPartPr>
            <p14:xfrm>
              <a:off x="4878720" y="1558080"/>
              <a:ext cx="2103120" cy="325620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2240" y="1549440"/>
                <a:ext cx="2117880" cy="32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4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 kis valószínűség-számítás - ismétlés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∅,        </m:t>
                    </m:r>
                    <m:nary>
                      <m:naryPr>
                        <m:chr m:val="⋃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eqArr>
                              <m:eqArr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eqAr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hu-HU" dirty="0" smtClean="0"/>
                  <a:t> I (teljes eseménytér)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dirty="0" smtClean="0"/>
                  <a:t> Valószínűségi változók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dirty="0" smtClean="0"/>
                  <a:t>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hu-HU" dirty="0" smtClean="0"/>
              </a:p>
              <a:p>
                <a:r>
                  <a:rPr lang="hu-HU" dirty="0" smtClean="0"/>
                  <a:t>Ha egy eseményt két jellemző valószínűségi változó ír le: </a:t>
                </a:r>
              </a:p>
              <a:p>
                <a:r>
                  <a:rPr lang="hu-HU" dirty="0">
                    <a:hlinkClick r:id="rId2"/>
                  </a:rPr>
                  <a:t>http://</a:t>
                </a:r>
                <a:r>
                  <a:rPr lang="hu-HU" dirty="0" smtClean="0">
                    <a:hlinkClick r:id="rId2"/>
                  </a:rPr>
                  <a:t>valstat.ktk.pte.hu/ketvaltdiszk.html</a:t>
                </a:r>
                <a:endParaRPr lang="hu-HU" dirty="0" smtClean="0"/>
              </a:p>
              <a:p>
                <a:endParaRPr lang="hu-HU" dirty="0" smtClean="0"/>
              </a:p>
              <a:p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zövegdoboz 4"/>
          <p:cNvSpPr txBox="1"/>
          <p:nvPr/>
        </p:nvSpPr>
        <p:spPr>
          <a:xfrm>
            <a:off x="1024935" y="5253633"/>
            <a:ext cx="11003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https://gyires.inf.unideb.hu/KMITT/b21/ch01s03.html</a:t>
            </a:r>
            <a:endParaRPr lang="hu-HU" dirty="0" smtClean="0"/>
          </a:p>
          <a:p>
            <a:r>
              <a:rPr lang="en-US" dirty="0" smtClean="0">
                <a:hlinkClick r:id="rId5"/>
              </a:rPr>
              <a:t>http://www.uni-miskolc.hu/evml/database/downloads/valszam/segedletek/valszamosszefoglalo.pdf</a:t>
            </a:r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2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525"/>
            <a:ext cx="10352314" cy="505388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13" y="3903978"/>
            <a:ext cx="9136501" cy="15742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Szabadkéz 2"/>
              <p14:cNvContentPartPr/>
              <p14:nvPr/>
            </p14:nvContentPartPr>
            <p14:xfrm>
              <a:off x="487440" y="4330440"/>
              <a:ext cx="488520" cy="65772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600" y="4323240"/>
                <a:ext cx="501840" cy="66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3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3800" cy="197884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1" y="666668"/>
            <a:ext cx="2199600" cy="645504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6711043" y="130629"/>
            <a:ext cx="341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P=0,85, </a:t>
            </a:r>
            <a:r>
              <a:rPr lang="en-US" dirty="0" smtClean="0"/>
              <a:t> </a:t>
            </a:r>
            <a:r>
              <a:rPr lang="hu-HU" dirty="0" err="1" smtClean="0"/>
              <a:t>Px</a:t>
            </a:r>
            <a:r>
              <a:rPr lang="hu-HU" dirty="0" smtClean="0"/>
              <a:t>=</a:t>
            </a:r>
            <a:r>
              <a:rPr lang="en-US" dirty="0" smtClean="0"/>
              <a:t>{0,9;0,1}</a:t>
            </a:r>
            <a:endParaRPr lang="en-US" dirty="0"/>
          </a:p>
          <a:p>
            <a:r>
              <a:rPr lang="en-US" dirty="0" smtClean="0"/>
              <a:t>		</a:t>
            </a:r>
          </a:p>
          <a:p>
            <a:endParaRPr lang="en-US" dirty="0"/>
          </a:p>
        </p:txBody>
      </p:sp>
      <p:sp>
        <p:nvSpPr>
          <p:cNvPr id="10" name="Téglalapbuborék 9"/>
          <p:cNvSpPr/>
          <p:nvPr/>
        </p:nvSpPr>
        <p:spPr>
          <a:xfrm>
            <a:off x="7053944" y="666668"/>
            <a:ext cx="849086" cy="387291"/>
          </a:xfrm>
          <a:prstGeom prst="wedgeRectCallout">
            <a:avLst>
              <a:gd name="adj1" fmla="val 81090"/>
              <a:gd name="adj2" fmla="val -106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</a:p>
        </p:txBody>
      </p:sp>
      <p:sp>
        <p:nvSpPr>
          <p:cNvPr id="11" name="Téglalapbuborék 10"/>
          <p:cNvSpPr/>
          <p:nvPr/>
        </p:nvSpPr>
        <p:spPr>
          <a:xfrm>
            <a:off x="8588829" y="660045"/>
            <a:ext cx="849086" cy="387291"/>
          </a:xfrm>
          <a:prstGeom prst="wedgeRectCallout">
            <a:avLst>
              <a:gd name="adj1" fmla="val -63141"/>
              <a:gd name="adj2" fmla="val -119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X=1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4359729" y="1436914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y=1, </a:t>
            </a:r>
            <a:r>
              <a:rPr lang="en-US" dirty="0" err="1" smtClean="0"/>
              <a:t>akkor</a:t>
            </a:r>
            <a:r>
              <a:rPr lang="en-US" dirty="0" smtClean="0"/>
              <a:t> MAV </a:t>
            </a:r>
            <a:r>
              <a:rPr lang="en-US" dirty="0" err="1" smtClean="0"/>
              <a:t>hogy</a:t>
            </a:r>
            <a:r>
              <a:rPr lang="en-US" dirty="0" smtClean="0"/>
              <a:t> x=0  </a:t>
            </a:r>
            <a:r>
              <a:rPr lang="en-US" dirty="0" err="1" smtClean="0"/>
              <a:t>vagy</a:t>
            </a:r>
            <a:r>
              <a:rPr lang="en-US" dirty="0" smtClean="0"/>
              <a:t>  x=1?</a:t>
            </a:r>
            <a:endParaRPr lang="en-US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71" y="2189201"/>
            <a:ext cx="5287500" cy="624340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56" y="1868757"/>
            <a:ext cx="9239787" cy="510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4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20195"/>
            <a:ext cx="11259575" cy="63622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Szabadkéz 2"/>
              <p14:cNvContentPartPr/>
              <p14:nvPr/>
            </p14:nvContentPartPr>
            <p14:xfrm>
              <a:off x="7913160" y="898200"/>
              <a:ext cx="2280240" cy="58644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4880" y="889920"/>
                <a:ext cx="2293920" cy="60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62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64" y="365125"/>
            <a:ext cx="11164443" cy="51661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93" y="881743"/>
            <a:ext cx="7596921" cy="51854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Szabadkéz 2"/>
              <p14:cNvContentPartPr/>
              <p14:nvPr/>
            </p14:nvContentPartPr>
            <p14:xfrm>
              <a:off x="6259320" y="3989880"/>
              <a:ext cx="12600" cy="396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6440" y="3986640"/>
                <a:ext cx="1872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Szabadkéz 5"/>
              <p14:cNvContentPartPr/>
              <p14:nvPr/>
            </p14:nvContentPartPr>
            <p14:xfrm>
              <a:off x="4115520" y="2572560"/>
              <a:ext cx="3023640" cy="2938680"/>
            </p14:xfrm>
          </p:contentPart>
        </mc:Choice>
        <mc:Fallback xmlns="">
          <p:pic>
            <p:nvPicPr>
              <p:cNvPr id="6" name="Szabadkéz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6160" y="2564640"/>
                <a:ext cx="3042360" cy="29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24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320" y="365125"/>
            <a:ext cx="9928008" cy="48451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Szabadkéz 2"/>
              <p14:cNvContentPartPr/>
              <p14:nvPr/>
            </p14:nvContentPartPr>
            <p14:xfrm>
              <a:off x="5332320" y="2141640"/>
              <a:ext cx="6383520" cy="442692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4760" y="2136600"/>
                <a:ext cx="6400440" cy="44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27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535" y="135208"/>
            <a:ext cx="10063103" cy="313050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35" y="3495631"/>
            <a:ext cx="11105685" cy="23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77" y="365125"/>
            <a:ext cx="10459757" cy="60696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Szabadkéz 2"/>
              <p14:cNvContentPartPr/>
              <p14:nvPr/>
            </p14:nvContentPartPr>
            <p14:xfrm>
              <a:off x="2123640" y="5316480"/>
              <a:ext cx="8217000" cy="108360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5000" y="5308200"/>
                <a:ext cx="8231760" cy="10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8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Csa</a:t>
            </a:r>
            <a:r>
              <a:rPr lang="hu-HU" dirty="0" smtClean="0"/>
              <a:t>tornakapacitás az előbbiek függvényében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243" y="1894113"/>
            <a:ext cx="10842339" cy="4082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Szabadkéz 2"/>
              <p14:cNvContentPartPr/>
              <p14:nvPr/>
            </p14:nvContentPartPr>
            <p14:xfrm>
              <a:off x="3157200" y="2248560"/>
              <a:ext cx="7576560" cy="284544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0720" y="2241360"/>
                <a:ext cx="7592400" cy="28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70" y="373629"/>
            <a:ext cx="11646805" cy="85101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70" y="1037094"/>
            <a:ext cx="10921404" cy="20139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Szabadkéz 1"/>
              <p14:cNvContentPartPr/>
              <p14:nvPr/>
            </p14:nvContentPartPr>
            <p14:xfrm>
              <a:off x="2088000" y="425520"/>
              <a:ext cx="7518600" cy="2082240"/>
            </p14:xfrm>
          </p:contentPart>
        </mc:Choice>
        <mc:Fallback xmlns="">
          <p:pic>
            <p:nvPicPr>
              <p:cNvPr id="2" name="Szabadkéz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3680" y="421560"/>
                <a:ext cx="7528320" cy="208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5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60400" cy="299471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98" y="712045"/>
            <a:ext cx="8722372" cy="553635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28" y="5985471"/>
            <a:ext cx="10142186" cy="69779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099" y="40904"/>
            <a:ext cx="9009901" cy="49735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Szabadkéz 1"/>
              <p14:cNvContentPartPr/>
              <p14:nvPr/>
            </p14:nvContentPartPr>
            <p14:xfrm>
              <a:off x="2990160" y="5375880"/>
              <a:ext cx="5752440" cy="640800"/>
            </p14:xfrm>
          </p:contentPart>
        </mc:Choice>
        <mc:Fallback xmlns="">
          <p:pic>
            <p:nvPicPr>
              <p:cNvPr id="2" name="Szabadkéz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1160" y="5369040"/>
                <a:ext cx="5767560" cy="6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82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7320" y="172924"/>
            <a:ext cx="10515600" cy="1325563"/>
          </a:xfrm>
        </p:spPr>
        <p:txBody>
          <a:bodyPr/>
          <a:lstStyle/>
          <a:p>
            <a:r>
              <a:rPr lang="hu-HU" dirty="0" smtClean="0"/>
              <a:t>Diszkrét, emlékezet nélküli csatorna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560" y="1111939"/>
            <a:ext cx="11327241" cy="291999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0433"/>
            <a:ext cx="5686168" cy="158380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599" y="5041391"/>
            <a:ext cx="8375401" cy="1816609"/>
          </a:xfrm>
          <a:prstGeom prst="rect">
            <a:avLst/>
          </a:prstGeom>
        </p:spPr>
      </p:pic>
      <p:sp>
        <p:nvSpPr>
          <p:cNvPr id="7" name="Lekerekített téglalap 6"/>
          <p:cNvSpPr/>
          <p:nvPr/>
        </p:nvSpPr>
        <p:spPr>
          <a:xfrm>
            <a:off x="1440873" y="2567709"/>
            <a:ext cx="960582" cy="600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forrás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4184073" y="2057760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{0,1}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6562436" y="2074976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{0,?, 1}</a:t>
            </a:r>
            <a:endParaRPr lang="hu-HU" dirty="0"/>
          </a:p>
        </p:txBody>
      </p:sp>
      <p:sp>
        <p:nvSpPr>
          <p:cNvPr id="10" name="Lekerekített téglalapbuborék 9"/>
          <p:cNvSpPr/>
          <p:nvPr/>
        </p:nvSpPr>
        <p:spPr>
          <a:xfrm>
            <a:off x="6058180" y="4608427"/>
            <a:ext cx="3187420" cy="432964"/>
          </a:xfrm>
          <a:prstGeom prst="wedgeRoundRectCallout">
            <a:avLst>
              <a:gd name="adj1" fmla="val -49231"/>
              <a:gd name="adj2" fmla="val 893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Nem</a:t>
            </a:r>
            <a:r>
              <a:rPr lang="en-GB" dirty="0" smtClean="0"/>
              <a:t> Markov l</a:t>
            </a:r>
            <a:r>
              <a:rPr lang="hu-HU" dirty="0" err="1" smtClean="0"/>
              <a:t>ánc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546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2" y="0"/>
            <a:ext cx="9440058" cy="677464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042" y="2235087"/>
            <a:ext cx="6569958" cy="9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57" y="127590"/>
            <a:ext cx="9222343" cy="60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Adja meg egy bináris csatorna átviteli valószínűségeit, és számítsa ki a kapcsolódó paraméterek értékeit! (Saját példa legyen!)</a:t>
            </a:r>
          </a:p>
          <a:p>
            <a:r>
              <a:rPr lang="hu-HU" dirty="0" smtClean="0"/>
              <a:t>Minden számítást írjon le részletesen!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11053314" cy="53120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Szabadkéz 2"/>
              <p14:cNvContentPartPr/>
              <p14:nvPr/>
            </p14:nvContentPartPr>
            <p14:xfrm>
              <a:off x="2853720" y="1526760"/>
              <a:ext cx="9067320" cy="141300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4720" y="1520280"/>
                <a:ext cx="9083880" cy="142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5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81" y="460733"/>
            <a:ext cx="11841319" cy="3066500"/>
          </a:xfrm>
          <a:prstGeom prst="rect">
            <a:avLst/>
          </a:prstGeom>
        </p:spPr>
      </p:pic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6672"/>
              </p:ext>
            </p:extLst>
          </p:nvPr>
        </p:nvGraphicFramePr>
        <p:xfrm>
          <a:off x="570346" y="4313380"/>
          <a:ext cx="443345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91">
                  <a:extLst>
                    <a:ext uri="{9D8B030D-6E8A-4147-A177-3AD203B41FA5}">
                      <a16:colId xmlns:a16="http://schemas.microsoft.com/office/drawing/2014/main" val="2131754203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56338191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3069930979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3641046948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157246653"/>
                    </a:ext>
                  </a:extLst>
                </a:gridCol>
              </a:tblGrid>
              <a:tr h="301375">
                <a:tc>
                  <a:txBody>
                    <a:bodyPr/>
                    <a:lstStyle/>
                    <a:p>
                      <a:r>
                        <a:rPr lang="hu-HU" dirty="0" smtClean="0"/>
                        <a:t>P(</a:t>
                      </a:r>
                      <a:r>
                        <a:rPr lang="hu-HU" dirty="0" err="1" smtClean="0"/>
                        <a:t>x,y</a:t>
                      </a:r>
                      <a:r>
                        <a:rPr lang="hu-HU" dirty="0" smtClean="0"/>
                        <a:t>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y1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y2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Y3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912328"/>
                  </a:ext>
                </a:extLst>
              </a:tr>
              <a:tr h="301375">
                <a:tc>
                  <a:txBody>
                    <a:bodyPr/>
                    <a:lstStyle/>
                    <a:p>
                      <a:r>
                        <a:rPr lang="hu-HU" dirty="0" smtClean="0"/>
                        <a:t>X1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0.15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0.55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435402"/>
                  </a:ext>
                </a:extLst>
              </a:tr>
              <a:tr h="301375">
                <a:tc>
                  <a:txBody>
                    <a:bodyPr/>
                    <a:lstStyle/>
                    <a:p>
                      <a:r>
                        <a:rPr lang="hu-HU" dirty="0" smtClean="0"/>
                        <a:t>x2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0.05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0.34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0.06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0,45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57477"/>
                  </a:ext>
                </a:extLst>
              </a:tr>
              <a:tr h="30137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0.35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0.44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350957"/>
                  </a:ext>
                </a:extLst>
              </a:tr>
            </a:tbl>
          </a:graphicData>
        </a:graphic>
      </p:graphicFrame>
      <p:sp>
        <p:nvSpPr>
          <p:cNvPr id="6" name="Lekerekített téglalapbuborék 5"/>
          <p:cNvSpPr/>
          <p:nvPr/>
        </p:nvSpPr>
        <p:spPr>
          <a:xfrm>
            <a:off x="3334327" y="3582654"/>
            <a:ext cx="2262909" cy="516506"/>
          </a:xfrm>
          <a:prstGeom prst="wedgeRoundRectCallout">
            <a:avLst>
              <a:gd name="adj1" fmla="val -72670"/>
              <a:gd name="adj2" fmla="val 1805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P(x1,y2)</a:t>
            </a:r>
            <a:endParaRPr lang="hu-HU" dirty="0"/>
          </a:p>
        </p:txBody>
      </p:sp>
      <p:sp>
        <p:nvSpPr>
          <p:cNvPr id="11" name="Lekerekített téglalapbuborék 10"/>
          <p:cNvSpPr/>
          <p:nvPr/>
        </p:nvSpPr>
        <p:spPr>
          <a:xfrm>
            <a:off x="6096000" y="3639893"/>
            <a:ext cx="2262909" cy="516506"/>
          </a:xfrm>
          <a:prstGeom prst="wedgeRoundRectCallout">
            <a:avLst>
              <a:gd name="adj1" fmla="val -113078"/>
              <a:gd name="adj2" fmla="val 189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P(x1)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6516779" y="4752800"/>
                <a:ext cx="3685496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0,55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=0,</m:t>
                      </m:r>
                      <m:acc>
                        <m:accPr>
                          <m:chr m:val="̅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acc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779" y="4752800"/>
                <a:ext cx="3685496" cy="584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zövegdoboz 11"/>
          <p:cNvSpPr txBox="1"/>
          <p:nvPr/>
        </p:nvSpPr>
        <p:spPr>
          <a:xfrm>
            <a:off x="9411854" y="5408585"/>
            <a:ext cx="2022764" cy="367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Miért? Mert: 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/>
              <p:cNvSpPr txBox="1"/>
              <p:nvPr/>
            </p:nvSpPr>
            <p:spPr>
              <a:xfrm>
                <a:off x="8442590" y="5776420"/>
                <a:ext cx="29213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4" name="Szövegdoboz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590" y="5776420"/>
                <a:ext cx="2921313" cy="276999"/>
              </a:xfrm>
              <a:prstGeom prst="rect">
                <a:avLst/>
              </a:prstGeom>
              <a:blipFill>
                <a:blip r:embed="rId4"/>
                <a:stretch>
                  <a:fillRect l="-1461" b="-33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7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81" y="460733"/>
            <a:ext cx="11841319" cy="3066500"/>
          </a:xfrm>
          <a:prstGeom prst="rect">
            <a:avLst/>
          </a:prstGeom>
        </p:spPr>
      </p:pic>
      <p:graphicFrame>
        <p:nvGraphicFramePr>
          <p:cNvPr id="5" name="Táblázat 4"/>
          <p:cNvGraphicFramePr>
            <a:graphicFrameLocks noGrp="1"/>
          </p:cNvGraphicFramePr>
          <p:nvPr/>
        </p:nvGraphicFramePr>
        <p:xfrm>
          <a:off x="570346" y="4313380"/>
          <a:ext cx="443345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91">
                  <a:extLst>
                    <a:ext uri="{9D8B030D-6E8A-4147-A177-3AD203B41FA5}">
                      <a16:colId xmlns:a16="http://schemas.microsoft.com/office/drawing/2014/main" val="2131754203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56338191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3069930979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3641046948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157246653"/>
                    </a:ext>
                  </a:extLst>
                </a:gridCol>
              </a:tblGrid>
              <a:tr h="301375">
                <a:tc>
                  <a:txBody>
                    <a:bodyPr/>
                    <a:lstStyle/>
                    <a:p>
                      <a:r>
                        <a:rPr lang="hu-HU" dirty="0" smtClean="0"/>
                        <a:t>P(</a:t>
                      </a:r>
                      <a:r>
                        <a:rPr lang="hu-HU" dirty="0" err="1" smtClean="0"/>
                        <a:t>x,y</a:t>
                      </a:r>
                      <a:r>
                        <a:rPr lang="hu-HU" dirty="0" smtClean="0"/>
                        <a:t>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y1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y2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Y3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912328"/>
                  </a:ext>
                </a:extLst>
              </a:tr>
              <a:tr h="301375">
                <a:tc>
                  <a:txBody>
                    <a:bodyPr/>
                    <a:lstStyle/>
                    <a:p>
                      <a:r>
                        <a:rPr lang="hu-HU" dirty="0" smtClean="0"/>
                        <a:t>X1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0.15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0.55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435402"/>
                  </a:ext>
                </a:extLst>
              </a:tr>
              <a:tr h="301375">
                <a:tc>
                  <a:txBody>
                    <a:bodyPr/>
                    <a:lstStyle/>
                    <a:p>
                      <a:r>
                        <a:rPr lang="hu-HU" dirty="0" smtClean="0"/>
                        <a:t>x2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0.05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0.34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0.06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0,45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57477"/>
                  </a:ext>
                </a:extLst>
              </a:tr>
              <a:tr h="30137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0.35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0.44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350957"/>
                  </a:ext>
                </a:extLst>
              </a:tr>
            </a:tbl>
          </a:graphicData>
        </a:graphic>
      </p:graphicFrame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69658"/>
              </p:ext>
            </p:extLst>
          </p:nvPr>
        </p:nvGraphicFramePr>
        <p:xfrm>
          <a:off x="6562961" y="4313380"/>
          <a:ext cx="53213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57966021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593906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8778411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25531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777518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800" u="none" strike="noStrike">
                          <a:effectLst/>
                        </a:rPr>
                        <a:t>P(y|x)</a:t>
                      </a:r>
                      <a:endParaRPr lang="hu-HU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800" u="none" strike="noStrike">
                          <a:effectLst/>
                        </a:rPr>
                        <a:t>y1</a:t>
                      </a:r>
                      <a:endParaRPr lang="hu-HU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800" u="none" strike="noStrike" dirty="0">
                          <a:effectLst/>
                        </a:rPr>
                        <a:t>y2</a:t>
                      </a:r>
                      <a:endParaRPr lang="hu-HU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800" u="none" strike="noStrike">
                          <a:effectLst/>
                        </a:rPr>
                        <a:t>Y3</a:t>
                      </a:r>
                      <a:endParaRPr lang="hu-HU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u="none" strike="noStrike">
                          <a:effectLst/>
                        </a:rPr>
                        <a:t> 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53399368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800" u="none" strike="noStrike">
                          <a:effectLst/>
                        </a:rPr>
                        <a:t>X1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800" u="none" strike="noStrike" dirty="0">
                          <a:effectLst/>
                        </a:rPr>
                        <a:t>0,55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800" u="none" strike="noStrike" dirty="0">
                          <a:effectLst/>
                        </a:rPr>
                        <a:t>0,18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800" u="none" strike="noStrike">
                          <a:effectLst/>
                        </a:rPr>
                        <a:t>0,27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800" u="none" strike="noStrike">
                          <a:effectLst/>
                        </a:rPr>
                        <a:t>1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01141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800" u="none" strike="noStrike">
                          <a:effectLst/>
                        </a:rPr>
                        <a:t>x2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800" u="none" strike="noStrike">
                          <a:effectLst/>
                        </a:rPr>
                        <a:t>0,11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800" u="none" strike="noStrike">
                          <a:effectLst/>
                        </a:rPr>
                        <a:t>0,76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800" u="none" strike="noStrike">
                          <a:effectLst/>
                        </a:rPr>
                        <a:t>0,13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800" u="none" strike="noStrike">
                          <a:effectLst/>
                        </a:rPr>
                        <a:t>1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02574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hu-HU" sz="1800" u="none" strike="noStrike">
                          <a:effectLst/>
                        </a:rPr>
                        <a:t> 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800" u="none" strike="noStrike" dirty="0">
                          <a:effectLst/>
                        </a:rPr>
                        <a:t> 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800" u="none" strike="noStrike">
                          <a:effectLst/>
                        </a:rPr>
                        <a:t> 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800" u="none" strike="noStrike">
                          <a:effectLst/>
                        </a:rPr>
                        <a:t> 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800" u="none" strike="noStrike" dirty="0">
                          <a:effectLst/>
                        </a:rPr>
                        <a:t> 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28104253"/>
                  </a:ext>
                </a:extLst>
              </a:tr>
            </a:tbl>
          </a:graphicData>
        </a:graphic>
      </p:graphicFrame>
      <p:sp>
        <p:nvSpPr>
          <p:cNvPr id="8" name="Jobbra nyíl 7"/>
          <p:cNvSpPr/>
          <p:nvPr/>
        </p:nvSpPr>
        <p:spPr>
          <a:xfrm>
            <a:off x="5320145" y="5044900"/>
            <a:ext cx="951195" cy="339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/>
              <p:cNvSpPr txBox="1"/>
              <p:nvPr/>
            </p:nvSpPr>
            <p:spPr>
              <a:xfrm>
                <a:off x="7380863" y="3330741"/>
                <a:ext cx="3685496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0,55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=0,</m:t>
                      </m:r>
                      <m:acc>
                        <m:accPr>
                          <m:chr m:val="̅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acc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3" name="Szövegdoboz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63" y="3330741"/>
                <a:ext cx="3685496" cy="584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kerekített téglalapbuborék 8"/>
          <p:cNvSpPr/>
          <p:nvPr/>
        </p:nvSpPr>
        <p:spPr>
          <a:xfrm>
            <a:off x="6871855" y="3140365"/>
            <a:ext cx="4858327" cy="1080654"/>
          </a:xfrm>
          <a:prstGeom prst="wedgeRoundRectCallout">
            <a:avLst>
              <a:gd name="adj1" fmla="val -12468"/>
              <a:gd name="adj2" fmla="val 120619"/>
              <a:gd name="adj3" fmla="val 16667"/>
            </a:avLst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906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45659"/>
            <a:ext cx="10584735" cy="37127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Szabadkéz 2"/>
              <p14:cNvContentPartPr/>
              <p14:nvPr/>
            </p14:nvContentPartPr>
            <p14:xfrm>
              <a:off x="8134560" y="2048760"/>
              <a:ext cx="7200" cy="612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5560" y="2039760"/>
                <a:ext cx="2448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19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57639"/>
          </a:xfrm>
        </p:spPr>
        <p:txBody>
          <a:bodyPr/>
          <a:lstStyle/>
          <a:p>
            <a:r>
              <a:rPr lang="hu-HU" dirty="0" smtClean="0"/>
              <a:t>Diszkrét, emlékezet-nélküli csatorna átviteli valószínűségei</a:t>
            </a:r>
            <a:endParaRPr lang="hu-HU" dirty="0"/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00888"/>
              </p:ext>
            </p:extLst>
          </p:nvPr>
        </p:nvGraphicFramePr>
        <p:xfrm>
          <a:off x="2115129" y="1902690"/>
          <a:ext cx="8054106" cy="2177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702">
                  <a:extLst>
                    <a:ext uri="{9D8B030D-6E8A-4147-A177-3AD203B41FA5}">
                      <a16:colId xmlns:a16="http://schemas.microsoft.com/office/drawing/2014/main" val="781394586"/>
                    </a:ext>
                  </a:extLst>
                </a:gridCol>
                <a:gridCol w="2684702">
                  <a:extLst>
                    <a:ext uri="{9D8B030D-6E8A-4147-A177-3AD203B41FA5}">
                      <a16:colId xmlns:a16="http://schemas.microsoft.com/office/drawing/2014/main" val="284218030"/>
                    </a:ext>
                  </a:extLst>
                </a:gridCol>
                <a:gridCol w="2684702">
                  <a:extLst>
                    <a:ext uri="{9D8B030D-6E8A-4147-A177-3AD203B41FA5}">
                      <a16:colId xmlns:a16="http://schemas.microsoft.com/office/drawing/2014/main" val="204767209"/>
                    </a:ext>
                  </a:extLst>
                </a:gridCol>
              </a:tblGrid>
              <a:tr h="424873">
                <a:tc>
                  <a:txBody>
                    <a:bodyPr/>
                    <a:lstStyle/>
                    <a:p>
                      <a:r>
                        <a:rPr lang="hu-HU" dirty="0" smtClean="0"/>
                        <a:t>Bemeneti jelek (X)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Kimeneti jelek (Y)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87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x1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y1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9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x2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X </a:t>
                      </a:r>
                      <a:r>
                        <a:rPr lang="hu-HU" dirty="0" smtClean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hu-HU" dirty="0" smtClean="0"/>
                        <a:t>P(</a:t>
                      </a:r>
                      <a:r>
                        <a:rPr lang="hu-HU" dirty="0" err="1" smtClean="0"/>
                        <a:t>yj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| xi</a:t>
                      </a:r>
                      <a:r>
                        <a:rPr lang="hu-HU" dirty="0" smtClean="0"/>
                        <a:t>) </a:t>
                      </a:r>
                      <a:r>
                        <a:rPr lang="hu-HU" dirty="0" smtClean="0">
                          <a:sym typeface="Symbol" panose="05050102010706020507" pitchFamily="18" charset="2"/>
                        </a:rPr>
                        <a:t> Y</a:t>
                      </a:r>
                      <a:endParaRPr lang="hu-HU" dirty="0" smtClean="0"/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y2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2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54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xr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ym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217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3730695" y="4910513"/>
                <a:ext cx="4129449" cy="1147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hu-HU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u-HU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hu-HU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hu-HU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u-HU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hu-HU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hu-HU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hu-HU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hu-HU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hu-HU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hu-HU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hu-HU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hu-HU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hu-HU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hu-HU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hu-HU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hu-HU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hu-HU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hu-HU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hu-HU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hu-HU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hu-HU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hu-HU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hu-HU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hu-HU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hu-HU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hu-HU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hu-HU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hu-HU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hu-HU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hu-HU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695" y="4910513"/>
                <a:ext cx="4129449" cy="1147494"/>
              </a:xfrm>
              <a:prstGeom prst="rect">
                <a:avLst/>
              </a:prstGeom>
              <a:blipFill>
                <a:blip r:embed="rId2"/>
                <a:stretch>
                  <a:fillRect r="-72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21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85" t="18475" r="15003" b="4715"/>
          <a:stretch/>
        </p:blipFill>
        <p:spPr>
          <a:xfrm>
            <a:off x="655782" y="203200"/>
            <a:ext cx="11025583" cy="68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207</Words>
  <Application>Microsoft Office PowerPoint</Application>
  <PresentationFormat>Szélesvásznú</PresentationFormat>
  <Paragraphs>103</Paragraphs>
  <Slides>32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Symbol</vt:lpstr>
      <vt:lpstr>Office-téma</vt:lpstr>
      <vt:lpstr>Távközlési csatorna</vt:lpstr>
      <vt:lpstr>Egy kis valószínűség-számítás - ismétlés</vt:lpstr>
      <vt:lpstr>Diszkrét, emlékezet nélküli csatorna</vt:lpstr>
      <vt:lpstr>PowerPoint-bemutató</vt:lpstr>
      <vt:lpstr>PowerPoint-bemutató</vt:lpstr>
      <vt:lpstr>PowerPoint-bemutató</vt:lpstr>
      <vt:lpstr>PowerPoint-bemutató</vt:lpstr>
      <vt:lpstr>Diszkrét, emlékezet-nélküli csatorna átviteli valószínűségei</vt:lpstr>
      <vt:lpstr>PowerPoint-bemutató</vt:lpstr>
      <vt:lpstr>Feltételes entrópia, kölcsönös információ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Csatornatípusok és kapacitásuk (2.4.2)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Csatornakapacitás az előbbiek függvényében</vt:lpstr>
      <vt:lpstr>PowerPoint-bemutató</vt:lpstr>
      <vt:lpstr>PowerPoint-bemutató</vt:lpstr>
      <vt:lpstr>PowerPoint-bemutató</vt:lpstr>
      <vt:lpstr>PowerPoint-bemutató</vt:lpstr>
      <vt:lpstr>Feladat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Távközlési csatorna</dc:title>
  <dc:creator>Takács Márta</dc:creator>
  <cp:lastModifiedBy>Takács Márta</cp:lastModifiedBy>
  <cp:revision>54</cp:revision>
  <dcterms:created xsi:type="dcterms:W3CDTF">2019-09-25T12:15:38Z</dcterms:created>
  <dcterms:modified xsi:type="dcterms:W3CDTF">2023-03-29T08:07:19Z</dcterms:modified>
</cp:coreProperties>
</file>