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9D5A-69D3-4C5C-8032-683C6B43833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6F01-1AAC-4AA4-9022-5EB9DF49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4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9D5A-69D3-4C5C-8032-683C6B43833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6F01-1AAC-4AA4-9022-5EB9DF49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9D5A-69D3-4C5C-8032-683C6B43833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6F01-1AAC-4AA4-9022-5EB9DF49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9D5A-69D3-4C5C-8032-683C6B43833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6F01-1AAC-4AA4-9022-5EB9DF49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9D5A-69D3-4C5C-8032-683C6B43833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6F01-1AAC-4AA4-9022-5EB9DF49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3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9D5A-69D3-4C5C-8032-683C6B43833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6F01-1AAC-4AA4-9022-5EB9DF49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9D5A-69D3-4C5C-8032-683C6B43833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6F01-1AAC-4AA4-9022-5EB9DF49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9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9D5A-69D3-4C5C-8032-683C6B43833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6F01-1AAC-4AA4-9022-5EB9DF49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3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9D5A-69D3-4C5C-8032-683C6B43833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6F01-1AAC-4AA4-9022-5EB9DF49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3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9D5A-69D3-4C5C-8032-683C6B43833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6F01-1AAC-4AA4-9022-5EB9DF49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9D5A-69D3-4C5C-8032-683C6B43833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6F01-1AAC-4AA4-9022-5EB9DF49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8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39D5A-69D3-4C5C-8032-683C6B43833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06F01-1AAC-4AA4-9022-5EB9DF49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6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el.tmit.bme.hu/hirtech/Jegyz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Hibakorlátozó kódolás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7. Tematika</a:t>
            </a:r>
          </a:p>
          <a:p>
            <a:r>
              <a:rPr lang="hu-HU" dirty="0" smtClean="0"/>
              <a:t>Forrás: </a:t>
            </a:r>
          </a:p>
          <a:p>
            <a:r>
              <a:rPr lang="en-US" dirty="0" smtClean="0">
                <a:hlinkClick r:id="rId2"/>
              </a:rPr>
              <a:t>http://tel.tmit.bme.hu/hirtech/Jegyzet/</a:t>
            </a:r>
            <a:endParaRPr lang="hu-HU" dirty="0" smtClean="0"/>
          </a:p>
          <a:p>
            <a:r>
              <a:rPr lang="hu-HU" dirty="0" smtClean="0"/>
              <a:t>7. fejezet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7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899" y="365125"/>
            <a:ext cx="10298071" cy="49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249" y="355279"/>
            <a:ext cx="9751831" cy="267081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387" y="3772334"/>
            <a:ext cx="5925826" cy="17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899" y="365125"/>
            <a:ext cx="9610415" cy="176847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3600"/>
            <a:ext cx="9364114" cy="145073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959" y="4027250"/>
            <a:ext cx="5925826" cy="17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025" y="365125"/>
            <a:ext cx="10120112" cy="556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0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55" y="187324"/>
            <a:ext cx="9199874" cy="545147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887" y="840222"/>
            <a:ext cx="5925826" cy="1700931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 rotWithShape="1">
          <a:blip r:embed="rId4"/>
          <a:srcRect l="42203" t="22603" r="40438" b="46221"/>
          <a:stretch/>
        </p:blipFill>
        <p:spPr>
          <a:xfrm>
            <a:off x="9385300" y="2820411"/>
            <a:ext cx="1498600" cy="8382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 rotWithShape="1">
          <a:blip r:embed="rId5"/>
          <a:srcRect l="40357" t="48563" r="48018" b="26296"/>
          <a:stretch/>
        </p:blipFill>
        <p:spPr>
          <a:xfrm>
            <a:off x="9766300" y="4102100"/>
            <a:ext cx="1117600" cy="4445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6"/>
          <a:srcRect l="35318" t="33572" r="47615" b="46806"/>
          <a:stretch/>
        </p:blipFill>
        <p:spPr>
          <a:xfrm>
            <a:off x="9626600" y="4990089"/>
            <a:ext cx="1727200" cy="10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499" y="498804"/>
            <a:ext cx="8629201" cy="105820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6839"/>
            <a:ext cx="8333101" cy="511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975"/>
            <a:ext cx="10282857" cy="420162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66750"/>
            <a:ext cx="9309100" cy="167127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700" y="5777735"/>
            <a:ext cx="6546933" cy="9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8750633" cy="255587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2854"/>
            <a:ext cx="9725612" cy="199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Példák: 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85" y="1679576"/>
            <a:ext cx="11844629" cy="36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0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099" y="365125"/>
            <a:ext cx="11203477" cy="373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52500" y="0"/>
            <a:ext cx="10515600" cy="1325563"/>
          </a:xfrm>
        </p:spPr>
        <p:txBody>
          <a:bodyPr/>
          <a:lstStyle/>
          <a:p>
            <a:r>
              <a:rPr lang="hu-HU" dirty="0" smtClean="0"/>
              <a:t>Miért?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266825"/>
            <a:ext cx="10515600" cy="4351338"/>
          </a:xfrm>
        </p:spPr>
        <p:txBody>
          <a:bodyPr/>
          <a:lstStyle/>
          <a:p>
            <a:r>
              <a:rPr lang="hu-HU" sz="2000" dirty="0" smtClean="0"/>
              <a:t>Forráskód _ redundancia eltávolítás</a:t>
            </a:r>
          </a:p>
          <a:p>
            <a:r>
              <a:rPr lang="hu-HU" sz="2000" dirty="0" smtClean="0"/>
              <a:t>Csatornakód _ </a:t>
            </a:r>
            <a:r>
              <a:rPr lang="hu-HU" sz="2000" dirty="0" err="1" smtClean="0"/>
              <a:t>kód+redundáns</a:t>
            </a:r>
            <a:r>
              <a:rPr lang="hu-HU" sz="2000" dirty="0" smtClean="0"/>
              <a:t> rész, a rekonstruálás biztonsága érdekében</a:t>
            </a:r>
          </a:p>
          <a:p>
            <a:r>
              <a:rPr lang="hu-HU" sz="2000" dirty="0" smtClean="0"/>
              <a:t>Zaj_ a modulátor-</a:t>
            </a:r>
            <a:r>
              <a:rPr lang="hu-HU" sz="2000" dirty="0" err="1" smtClean="0"/>
              <a:t>demodulátor</a:t>
            </a:r>
            <a:r>
              <a:rPr lang="hu-HU" sz="2000" dirty="0" smtClean="0"/>
              <a:t> vonalon</a:t>
            </a:r>
          </a:p>
          <a:p>
            <a:r>
              <a:rPr lang="hu-HU" sz="2000" dirty="0" smtClean="0"/>
              <a:t>Ismétlés elkerülése – csatornakapacitás</a:t>
            </a:r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909094"/>
            <a:ext cx="5450296" cy="364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0"/>
            <a:ext cx="8978900" cy="697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1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11201"/>
            <a:ext cx="10969311" cy="359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927" y="365125"/>
            <a:ext cx="8923902" cy="471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Matematikai alapok: </a:t>
            </a:r>
          </a:p>
          <a:p>
            <a:r>
              <a:rPr lang="hu-HU" dirty="0" smtClean="0"/>
              <a:t>Lásd Galántai tanár </a:t>
            </a:r>
            <a:r>
              <a:rPr lang="hu-HU" smtClean="0"/>
              <a:t>úr jegyzetét!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7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Alapfogalmak</a:t>
            </a:r>
            <a:endParaRPr lang="en-US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88357"/>
            <a:ext cx="10426699" cy="458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77201"/>
            <a:ext cx="7783201" cy="920637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3500" y="508963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001" y="1943326"/>
            <a:ext cx="9648600" cy="481567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807" y="252252"/>
            <a:ext cx="5291787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4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21" y="225194"/>
            <a:ext cx="8342079" cy="250174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900" y="1514167"/>
            <a:ext cx="6514200" cy="510054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37883"/>
            <a:ext cx="7785267" cy="9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822" y="469901"/>
            <a:ext cx="10371978" cy="347617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354" y="4050855"/>
            <a:ext cx="6511092" cy="51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98" y="1710"/>
            <a:ext cx="8629201" cy="347090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98" y="2340340"/>
            <a:ext cx="8798401" cy="113227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97" y="3204252"/>
            <a:ext cx="8206201" cy="36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9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41" y="532539"/>
            <a:ext cx="9490510" cy="231629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425" y="2534046"/>
            <a:ext cx="6511092" cy="51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7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08584"/>
            <a:ext cx="10515600" cy="1325563"/>
          </a:xfrm>
        </p:spPr>
        <p:txBody>
          <a:bodyPr/>
          <a:lstStyle/>
          <a:p>
            <a:r>
              <a:rPr lang="hu-HU" dirty="0" smtClean="0"/>
              <a:t>Lineáris kódok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36" y="918202"/>
            <a:ext cx="8629201" cy="268783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 rotWithShape="1">
          <a:blip r:embed="rId3"/>
          <a:srcRect b="65095"/>
          <a:stretch/>
        </p:blipFill>
        <p:spPr>
          <a:xfrm>
            <a:off x="429851" y="3831220"/>
            <a:ext cx="6511092" cy="187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52</Words>
  <Application>Microsoft Office PowerPoint</Application>
  <PresentationFormat>Szélesvásznú</PresentationFormat>
  <Paragraphs>15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Office-téma</vt:lpstr>
      <vt:lpstr>Hibakorlátozó kódolás</vt:lpstr>
      <vt:lpstr>Miért? </vt:lpstr>
      <vt:lpstr>Alapfogalmak</vt:lpstr>
      <vt:lpstr>PowerPoint-bemutató</vt:lpstr>
      <vt:lpstr>PowerPoint-bemutató</vt:lpstr>
      <vt:lpstr>PowerPoint-bemutató</vt:lpstr>
      <vt:lpstr>PowerPoint-bemutató</vt:lpstr>
      <vt:lpstr>PowerPoint-bemutató</vt:lpstr>
      <vt:lpstr>Lineáris kódok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Példák: 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Hibakorlátozó kódolás</dc:title>
  <dc:creator>Takács Márta</dc:creator>
  <cp:lastModifiedBy>Takács Márta</cp:lastModifiedBy>
  <cp:revision>28</cp:revision>
  <dcterms:created xsi:type="dcterms:W3CDTF">2019-11-06T13:29:06Z</dcterms:created>
  <dcterms:modified xsi:type="dcterms:W3CDTF">2023-04-18T05:45:41Z</dcterms:modified>
</cp:coreProperties>
</file>