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6" r:id="rId7"/>
    <p:sldId id="275" r:id="rId8"/>
    <p:sldId id="277" r:id="rId9"/>
    <p:sldId id="278" r:id="rId10"/>
    <p:sldId id="262" r:id="rId11"/>
    <p:sldId id="280" r:id="rId12"/>
    <p:sldId id="265" r:id="rId13"/>
    <p:sldId id="266" r:id="rId14"/>
    <p:sldId id="267" r:id="rId15"/>
    <p:sldId id="269" r:id="rId16"/>
    <p:sldId id="268" r:id="rId17"/>
    <p:sldId id="271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546D23-4E3E-4BD5-A91E-3645703E84A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C92338E-AF10-4992-8180-2DA26F316CB0}">
      <dgm:prSet phldrT="[Szöveg]"/>
      <dgm:spPr/>
      <dgm:t>
        <a:bodyPr/>
        <a:lstStyle/>
        <a:p>
          <a:r>
            <a:rPr lang="hu-HU" dirty="0" err="1" smtClean="0"/>
            <a:t>Channel</a:t>
          </a:r>
          <a:endParaRPr lang="en-US" dirty="0"/>
        </a:p>
      </dgm:t>
    </dgm:pt>
    <dgm:pt modelId="{1212C824-6FB7-4E4D-BC13-9CE79D277BBC}" type="parTrans" cxnId="{5E845014-7F2D-43E0-8D1D-4A092CBF46A3}">
      <dgm:prSet/>
      <dgm:spPr/>
      <dgm:t>
        <a:bodyPr/>
        <a:lstStyle/>
        <a:p>
          <a:endParaRPr lang="en-US"/>
        </a:p>
      </dgm:t>
    </dgm:pt>
    <dgm:pt modelId="{662A9831-DF40-4848-8210-78BB34F487BE}" type="sibTrans" cxnId="{5E845014-7F2D-43E0-8D1D-4A092CBF46A3}">
      <dgm:prSet/>
      <dgm:spPr/>
      <dgm:t>
        <a:bodyPr/>
        <a:lstStyle/>
        <a:p>
          <a:r>
            <a:rPr lang="hu-HU" dirty="0" smtClean="0"/>
            <a:t>V</a:t>
          </a:r>
          <a:endParaRPr lang="en-US" dirty="0"/>
        </a:p>
      </dgm:t>
    </dgm:pt>
    <dgm:pt modelId="{E7E04170-EE06-4FC9-98CF-7650714AFCE6}">
      <dgm:prSet phldrT="[Szöveg]"/>
      <dgm:spPr/>
      <dgm:t>
        <a:bodyPr/>
        <a:lstStyle/>
        <a:p>
          <a:r>
            <a:rPr lang="hu-HU" dirty="0" err="1" smtClean="0"/>
            <a:t>Decoding</a:t>
          </a:r>
          <a:endParaRPr lang="en-US" dirty="0"/>
        </a:p>
      </dgm:t>
    </dgm:pt>
    <dgm:pt modelId="{A3D7E672-975D-4348-BA58-583AFB5C5BAA}" type="parTrans" cxnId="{BB6D7C3E-C3BD-49E5-A9FA-E16639E43894}">
      <dgm:prSet/>
      <dgm:spPr/>
      <dgm:t>
        <a:bodyPr/>
        <a:lstStyle/>
        <a:p>
          <a:endParaRPr lang="en-US"/>
        </a:p>
      </dgm:t>
    </dgm:pt>
    <dgm:pt modelId="{8419F459-24A0-4814-9A19-361E0282494F}" type="sibTrans" cxnId="{BB6D7C3E-C3BD-49E5-A9FA-E16639E43894}">
      <dgm:prSet/>
      <dgm:spPr/>
      <dgm:t>
        <a:bodyPr/>
        <a:lstStyle/>
        <a:p>
          <a:r>
            <a:rPr lang="hu-HU" dirty="0" smtClean="0"/>
            <a:t>u</a:t>
          </a:r>
          <a:r>
            <a:rPr lang="en-US" dirty="0" smtClean="0"/>
            <a:t>’</a:t>
          </a:r>
          <a:endParaRPr lang="en-US" dirty="0"/>
        </a:p>
      </dgm:t>
    </dgm:pt>
    <dgm:pt modelId="{0A6D5F22-9ADF-45EA-8CB3-0F0D240CB0B4}">
      <dgm:prSet phldrT="[Szöveg]"/>
      <dgm:spPr/>
      <dgm:t>
        <a:bodyPr/>
        <a:lstStyle/>
        <a:p>
          <a:r>
            <a:rPr lang="hu-HU" dirty="0" err="1" smtClean="0"/>
            <a:t>receiver</a:t>
          </a:r>
          <a:endParaRPr lang="en-US" dirty="0"/>
        </a:p>
      </dgm:t>
    </dgm:pt>
    <dgm:pt modelId="{17238F49-1C34-4C9F-8296-27C230116CA3}" type="parTrans" cxnId="{4D997E04-BC19-430F-84DD-44666C6E5A4B}">
      <dgm:prSet/>
      <dgm:spPr/>
      <dgm:t>
        <a:bodyPr/>
        <a:lstStyle/>
        <a:p>
          <a:endParaRPr lang="en-US"/>
        </a:p>
      </dgm:t>
    </dgm:pt>
    <dgm:pt modelId="{6047C7C1-5720-4D46-92DF-B3D44A644CCF}" type="sibTrans" cxnId="{4D997E04-BC19-430F-84DD-44666C6E5A4B}">
      <dgm:prSet/>
      <dgm:spPr/>
      <dgm:t>
        <a:bodyPr/>
        <a:lstStyle/>
        <a:p>
          <a:endParaRPr lang="en-US"/>
        </a:p>
      </dgm:t>
    </dgm:pt>
    <dgm:pt modelId="{5302351A-01EC-4870-88FF-80A5F0C6EB17}">
      <dgm:prSet phldrT="[Szöveg]"/>
      <dgm:spPr/>
      <dgm:t>
        <a:bodyPr/>
        <a:lstStyle/>
        <a:p>
          <a:r>
            <a:rPr lang="hu-HU" dirty="0" err="1" smtClean="0"/>
            <a:t>Encoding</a:t>
          </a:r>
          <a:endParaRPr lang="en-US" dirty="0"/>
        </a:p>
      </dgm:t>
    </dgm:pt>
    <dgm:pt modelId="{146422E0-E90C-45E6-A601-DA66FBA5D321}" type="parTrans" cxnId="{A3A3FE94-B3DD-4499-99B6-B2AD7C998FBF}">
      <dgm:prSet/>
      <dgm:spPr/>
      <dgm:t>
        <a:bodyPr/>
        <a:lstStyle/>
        <a:p>
          <a:endParaRPr lang="en-US"/>
        </a:p>
      </dgm:t>
    </dgm:pt>
    <dgm:pt modelId="{FF06FF61-84E5-4C4D-88D8-825FF08BD3C8}" type="sibTrans" cxnId="{A3A3FE94-B3DD-4499-99B6-B2AD7C998FBF}">
      <dgm:prSet/>
      <dgm:spPr/>
      <dgm:t>
        <a:bodyPr/>
        <a:lstStyle/>
        <a:p>
          <a:r>
            <a:rPr lang="hu-HU" dirty="0" smtClean="0"/>
            <a:t>C</a:t>
          </a:r>
          <a:endParaRPr lang="en-US" dirty="0"/>
        </a:p>
      </dgm:t>
    </dgm:pt>
    <dgm:pt modelId="{AB41DB53-687B-43ED-8AF0-729F8CD3D5FF}">
      <dgm:prSet phldrT="[Szöveg]"/>
      <dgm:spPr/>
      <dgm:t>
        <a:bodyPr/>
        <a:lstStyle/>
        <a:p>
          <a:r>
            <a:rPr lang="hu-HU" dirty="0" err="1" smtClean="0"/>
            <a:t>source</a:t>
          </a:r>
          <a:endParaRPr lang="en-US" dirty="0"/>
        </a:p>
      </dgm:t>
    </dgm:pt>
    <dgm:pt modelId="{1A1384BE-6CC2-471F-BD11-06813E64D078}" type="parTrans" cxnId="{BEDEADD3-0FA1-4F8E-8D41-2B3DFFE23257}">
      <dgm:prSet/>
      <dgm:spPr/>
      <dgm:t>
        <a:bodyPr/>
        <a:lstStyle/>
        <a:p>
          <a:endParaRPr lang="en-US"/>
        </a:p>
      </dgm:t>
    </dgm:pt>
    <dgm:pt modelId="{EDE84667-F5B6-4AE2-95C6-74FDE7601DF9}" type="sibTrans" cxnId="{BEDEADD3-0FA1-4F8E-8D41-2B3DFFE23257}">
      <dgm:prSet/>
      <dgm:spPr/>
      <dgm:t>
        <a:bodyPr/>
        <a:lstStyle/>
        <a:p>
          <a:r>
            <a:rPr lang="hu-HU" dirty="0" smtClean="0"/>
            <a:t>U</a:t>
          </a:r>
          <a:endParaRPr lang="en-US" dirty="0"/>
        </a:p>
      </dgm:t>
    </dgm:pt>
    <dgm:pt modelId="{3757C810-564F-4B9F-BBB8-A9C21DC5ACE6}" type="pres">
      <dgm:prSet presAssocID="{5A546D23-4E3E-4BD5-A91E-3645703E84A8}" presName="Name0" presStyleCnt="0">
        <dgm:presLayoutVars>
          <dgm:dir/>
          <dgm:resizeHandles val="exact"/>
        </dgm:presLayoutVars>
      </dgm:prSet>
      <dgm:spPr/>
    </dgm:pt>
    <dgm:pt modelId="{541A8BC4-0CC7-49A5-B0F4-29B1534CAD0C}" type="pres">
      <dgm:prSet presAssocID="{AB41DB53-687B-43ED-8AF0-729F8CD3D5F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A4EAE-CCDF-42A4-AB43-862F0DB01034}" type="pres">
      <dgm:prSet presAssocID="{EDE84667-F5B6-4AE2-95C6-74FDE7601DF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BC8457FE-4B9F-429E-9BAB-6B8E23D1B7DA}" type="pres">
      <dgm:prSet presAssocID="{EDE84667-F5B6-4AE2-95C6-74FDE7601DF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096F1C4-5178-4EA8-AE03-F45FC4E5FD77}" type="pres">
      <dgm:prSet presAssocID="{5302351A-01EC-4870-88FF-80A5F0C6EB1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2357D6-E5FC-408C-B635-A71AA82A6F4F}" type="pres">
      <dgm:prSet presAssocID="{FF06FF61-84E5-4C4D-88D8-825FF08BD3C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6A8E1A92-D2A6-4B9E-9721-9B59C20D18AC}" type="pres">
      <dgm:prSet presAssocID="{FF06FF61-84E5-4C4D-88D8-825FF08BD3C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601EF73E-0845-4A04-A8DE-C0E1A916506E}" type="pres">
      <dgm:prSet presAssocID="{1C92338E-AF10-4992-8180-2DA26F316CB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D5448-5506-41EF-BCE4-9808BC6B652C}" type="pres">
      <dgm:prSet presAssocID="{662A9831-DF40-4848-8210-78BB34F487B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41629A0-257A-4C46-A91B-2412F3F342A7}" type="pres">
      <dgm:prSet presAssocID="{662A9831-DF40-4848-8210-78BB34F487B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E133739-1F09-425E-9AFD-3F363AB26B20}" type="pres">
      <dgm:prSet presAssocID="{E7E04170-EE06-4FC9-98CF-7650714AFCE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31CBA-8326-48A4-BFF0-601B708D8036}" type="pres">
      <dgm:prSet presAssocID="{8419F459-24A0-4814-9A19-361E0282494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3B0C2923-5734-475A-A86F-16A36B5EE404}" type="pres">
      <dgm:prSet presAssocID="{8419F459-24A0-4814-9A19-361E0282494F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C74DE2C-28D1-4D7D-8207-9853E8278D14}" type="pres">
      <dgm:prSet presAssocID="{0A6D5F22-9ADF-45EA-8CB3-0F0D240CB0B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1EB712-CEE4-4B8E-977E-0208D8A9B7E7}" type="presOf" srcId="{8419F459-24A0-4814-9A19-361E0282494F}" destId="{91C31CBA-8326-48A4-BFF0-601B708D8036}" srcOrd="0" destOrd="0" presId="urn:microsoft.com/office/officeart/2005/8/layout/process1"/>
    <dgm:cxn modelId="{84FF0C3C-8B9C-473A-B42D-F5B8024D4618}" type="presOf" srcId="{8419F459-24A0-4814-9A19-361E0282494F}" destId="{3B0C2923-5734-475A-A86F-16A36B5EE404}" srcOrd="1" destOrd="0" presId="urn:microsoft.com/office/officeart/2005/8/layout/process1"/>
    <dgm:cxn modelId="{E905BF00-F7E0-4BD8-A4A0-4417554B801E}" type="presOf" srcId="{662A9831-DF40-4848-8210-78BB34F487BE}" destId="{441629A0-257A-4C46-A91B-2412F3F342A7}" srcOrd="1" destOrd="0" presId="urn:microsoft.com/office/officeart/2005/8/layout/process1"/>
    <dgm:cxn modelId="{4D997E04-BC19-430F-84DD-44666C6E5A4B}" srcId="{5A546D23-4E3E-4BD5-A91E-3645703E84A8}" destId="{0A6D5F22-9ADF-45EA-8CB3-0F0D240CB0B4}" srcOrd="4" destOrd="0" parTransId="{17238F49-1C34-4C9F-8296-27C230116CA3}" sibTransId="{6047C7C1-5720-4D46-92DF-B3D44A644CCF}"/>
    <dgm:cxn modelId="{8EE5F1F0-DFA1-480D-B58A-AE4F2A6A9C40}" type="presOf" srcId="{5302351A-01EC-4870-88FF-80A5F0C6EB17}" destId="{3096F1C4-5178-4EA8-AE03-F45FC4E5FD77}" srcOrd="0" destOrd="0" presId="urn:microsoft.com/office/officeart/2005/8/layout/process1"/>
    <dgm:cxn modelId="{76BE374C-982C-4A17-A7F5-54DE07BA504E}" type="presOf" srcId="{E7E04170-EE06-4FC9-98CF-7650714AFCE6}" destId="{CE133739-1F09-425E-9AFD-3F363AB26B20}" srcOrd="0" destOrd="0" presId="urn:microsoft.com/office/officeart/2005/8/layout/process1"/>
    <dgm:cxn modelId="{BC0AE0A3-DC34-4FCF-8002-91B0B5218095}" type="presOf" srcId="{EDE84667-F5B6-4AE2-95C6-74FDE7601DF9}" destId="{385A4EAE-CCDF-42A4-AB43-862F0DB01034}" srcOrd="0" destOrd="0" presId="urn:microsoft.com/office/officeart/2005/8/layout/process1"/>
    <dgm:cxn modelId="{057B52DF-E635-4C83-890D-2E3572CAF732}" type="presOf" srcId="{FF06FF61-84E5-4C4D-88D8-825FF08BD3C8}" destId="{B02357D6-E5FC-408C-B635-A71AA82A6F4F}" srcOrd="0" destOrd="0" presId="urn:microsoft.com/office/officeart/2005/8/layout/process1"/>
    <dgm:cxn modelId="{BEDEADD3-0FA1-4F8E-8D41-2B3DFFE23257}" srcId="{5A546D23-4E3E-4BD5-A91E-3645703E84A8}" destId="{AB41DB53-687B-43ED-8AF0-729F8CD3D5FF}" srcOrd="0" destOrd="0" parTransId="{1A1384BE-6CC2-471F-BD11-06813E64D078}" sibTransId="{EDE84667-F5B6-4AE2-95C6-74FDE7601DF9}"/>
    <dgm:cxn modelId="{59631CDA-EB88-4879-A850-8DE86B8EC57A}" type="presOf" srcId="{662A9831-DF40-4848-8210-78BB34F487BE}" destId="{8DBD5448-5506-41EF-BCE4-9808BC6B652C}" srcOrd="0" destOrd="0" presId="urn:microsoft.com/office/officeart/2005/8/layout/process1"/>
    <dgm:cxn modelId="{BB6D7C3E-C3BD-49E5-A9FA-E16639E43894}" srcId="{5A546D23-4E3E-4BD5-A91E-3645703E84A8}" destId="{E7E04170-EE06-4FC9-98CF-7650714AFCE6}" srcOrd="3" destOrd="0" parTransId="{A3D7E672-975D-4348-BA58-583AFB5C5BAA}" sibTransId="{8419F459-24A0-4814-9A19-361E0282494F}"/>
    <dgm:cxn modelId="{5E845014-7F2D-43E0-8D1D-4A092CBF46A3}" srcId="{5A546D23-4E3E-4BD5-A91E-3645703E84A8}" destId="{1C92338E-AF10-4992-8180-2DA26F316CB0}" srcOrd="2" destOrd="0" parTransId="{1212C824-6FB7-4E4D-BC13-9CE79D277BBC}" sibTransId="{662A9831-DF40-4848-8210-78BB34F487BE}"/>
    <dgm:cxn modelId="{B0F7B76D-331F-46DF-B191-CC848A3D0430}" type="presOf" srcId="{0A6D5F22-9ADF-45EA-8CB3-0F0D240CB0B4}" destId="{FC74DE2C-28D1-4D7D-8207-9853E8278D14}" srcOrd="0" destOrd="0" presId="urn:microsoft.com/office/officeart/2005/8/layout/process1"/>
    <dgm:cxn modelId="{B13828B6-96CC-4F79-A431-F909F667221A}" type="presOf" srcId="{AB41DB53-687B-43ED-8AF0-729F8CD3D5FF}" destId="{541A8BC4-0CC7-49A5-B0F4-29B1534CAD0C}" srcOrd="0" destOrd="0" presId="urn:microsoft.com/office/officeart/2005/8/layout/process1"/>
    <dgm:cxn modelId="{9D12150C-E8EB-47F7-B360-72D3723125CF}" type="presOf" srcId="{5A546D23-4E3E-4BD5-A91E-3645703E84A8}" destId="{3757C810-564F-4B9F-BBB8-A9C21DC5ACE6}" srcOrd="0" destOrd="0" presId="urn:microsoft.com/office/officeart/2005/8/layout/process1"/>
    <dgm:cxn modelId="{D2C380D0-D353-49EB-8062-94620DE83400}" type="presOf" srcId="{EDE84667-F5B6-4AE2-95C6-74FDE7601DF9}" destId="{BC8457FE-4B9F-429E-9BAB-6B8E23D1B7DA}" srcOrd="1" destOrd="0" presId="urn:microsoft.com/office/officeart/2005/8/layout/process1"/>
    <dgm:cxn modelId="{A3A3FE94-B3DD-4499-99B6-B2AD7C998FBF}" srcId="{5A546D23-4E3E-4BD5-A91E-3645703E84A8}" destId="{5302351A-01EC-4870-88FF-80A5F0C6EB17}" srcOrd="1" destOrd="0" parTransId="{146422E0-E90C-45E6-A601-DA66FBA5D321}" sibTransId="{FF06FF61-84E5-4C4D-88D8-825FF08BD3C8}"/>
    <dgm:cxn modelId="{1467E1C8-0EDB-4508-8241-7046DA3E1079}" type="presOf" srcId="{1C92338E-AF10-4992-8180-2DA26F316CB0}" destId="{601EF73E-0845-4A04-A8DE-C0E1A916506E}" srcOrd="0" destOrd="0" presId="urn:microsoft.com/office/officeart/2005/8/layout/process1"/>
    <dgm:cxn modelId="{C8111AE4-6E71-4B13-8AD9-F6E3AA15AA58}" type="presOf" srcId="{FF06FF61-84E5-4C4D-88D8-825FF08BD3C8}" destId="{6A8E1A92-D2A6-4B9E-9721-9B59C20D18AC}" srcOrd="1" destOrd="0" presId="urn:microsoft.com/office/officeart/2005/8/layout/process1"/>
    <dgm:cxn modelId="{CF19EA06-5416-4BA5-9267-B1164E3ED7DC}" type="presParOf" srcId="{3757C810-564F-4B9F-BBB8-A9C21DC5ACE6}" destId="{541A8BC4-0CC7-49A5-B0F4-29B1534CAD0C}" srcOrd="0" destOrd="0" presId="urn:microsoft.com/office/officeart/2005/8/layout/process1"/>
    <dgm:cxn modelId="{C7F21A8B-A716-492D-AF90-94132882E286}" type="presParOf" srcId="{3757C810-564F-4B9F-BBB8-A9C21DC5ACE6}" destId="{385A4EAE-CCDF-42A4-AB43-862F0DB01034}" srcOrd="1" destOrd="0" presId="urn:microsoft.com/office/officeart/2005/8/layout/process1"/>
    <dgm:cxn modelId="{D53BA0AF-64E7-4D31-81EF-CB9DD4519EDC}" type="presParOf" srcId="{385A4EAE-CCDF-42A4-AB43-862F0DB01034}" destId="{BC8457FE-4B9F-429E-9BAB-6B8E23D1B7DA}" srcOrd="0" destOrd="0" presId="urn:microsoft.com/office/officeart/2005/8/layout/process1"/>
    <dgm:cxn modelId="{A8C9BA78-BA71-4133-B8A0-65A560B4FC00}" type="presParOf" srcId="{3757C810-564F-4B9F-BBB8-A9C21DC5ACE6}" destId="{3096F1C4-5178-4EA8-AE03-F45FC4E5FD77}" srcOrd="2" destOrd="0" presId="urn:microsoft.com/office/officeart/2005/8/layout/process1"/>
    <dgm:cxn modelId="{C7324B6D-67A0-4AFF-8D8E-B19EB882A939}" type="presParOf" srcId="{3757C810-564F-4B9F-BBB8-A9C21DC5ACE6}" destId="{B02357D6-E5FC-408C-B635-A71AA82A6F4F}" srcOrd="3" destOrd="0" presId="urn:microsoft.com/office/officeart/2005/8/layout/process1"/>
    <dgm:cxn modelId="{AF399C62-572A-4377-BC6A-F0A78C899194}" type="presParOf" srcId="{B02357D6-E5FC-408C-B635-A71AA82A6F4F}" destId="{6A8E1A92-D2A6-4B9E-9721-9B59C20D18AC}" srcOrd="0" destOrd="0" presId="urn:microsoft.com/office/officeart/2005/8/layout/process1"/>
    <dgm:cxn modelId="{1584098E-BC3E-4694-A4D5-89D77A2EA0D0}" type="presParOf" srcId="{3757C810-564F-4B9F-BBB8-A9C21DC5ACE6}" destId="{601EF73E-0845-4A04-A8DE-C0E1A916506E}" srcOrd="4" destOrd="0" presId="urn:microsoft.com/office/officeart/2005/8/layout/process1"/>
    <dgm:cxn modelId="{5F3D48D8-1637-4B31-B8E8-D82EE4B4ED2E}" type="presParOf" srcId="{3757C810-564F-4B9F-BBB8-A9C21DC5ACE6}" destId="{8DBD5448-5506-41EF-BCE4-9808BC6B652C}" srcOrd="5" destOrd="0" presId="urn:microsoft.com/office/officeart/2005/8/layout/process1"/>
    <dgm:cxn modelId="{E348FF7D-A977-4F8B-AA87-3AA27C2A04DC}" type="presParOf" srcId="{8DBD5448-5506-41EF-BCE4-9808BC6B652C}" destId="{441629A0-257A-4C46-A91B-2412F3F342A7}" srcOrd="0" destOrd="0" presId="urn:microsoft.com/office/officeart/2005/8/layout/process1"/>
    <dgm:cxn modelId="{A00CA2B1-520A-4443-8037-CCCCFE8E22FB}" type="presParOf" srcId="{3757C810-564F-4B9F-BBB8-A9C21DC5ACE6}" destId="{CE133739-1F09-425E-9AFD-3F363AB26B20}" srcOrd="6" destOrd="0" presId="urn:microsoft.com/office/officeart/2005/8/layout/process1"/>
    <dgm:cxn modelId="{EE1B6B51-4AAA-4482-B484-207044EAAE4D}" type="presParOf" srcId="{3757C810-564F-4B9F-BBB8-A9C21DC5ACE6}" destId="{91C31CBA-8326-48A4-BFF0-601B708D8036}" srcOrd="7" destOrd="0" presId="urn:microsoft.com/office/officeart/2005/8/layout/process1"/>
    <dgm:cxn modelId="{C96E6E58-85AB-49D9-9FC8-D870A3A29965}" type="presParOf" srcId="{91C31CBA-8326-48A4-BFF0-601B708D8036}" destId="{3B0C2923-5734-475A-A86F-16A36B5EE404}" srcOrd="0" destOrd="0" presId="urn:microsoft.com/office/officeart/2005/8/layout/process1"/>
    <dgm:cxn modelId="{811FEBAE-8F9E-4E15-80FD-CAB19C12C1F5}" type="presParOf" srcId="{3757C810-564F-4B9F-BBB8-A9C21DC5ACE6}" destId="{FC74DE2C-28D1-4D7D-8207-9853E8278D1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546D23-4E3E-4BD5-A91E-3645703E84A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C92338E-AF10-4992-8180-2DA26F316CB0}">
      <dgm:prSet phldrT="[Szöveg]"/>
      <dgm:spPr/>
      <dgm:t>
        <a:bodyPr/>
        <a:lstStyle/>
        <a:p>
          <a:r>
            <a:rPr lang="hu-HU" dirty="0" err="1" smtClean="0"/>
            <a:t>Channel</a:t>
          </a:r>
          <a:endParaRPr lang="en-US" dirty="0"/>
        </a:p>
      </dgm:t>
    </dgm:pt>
    <dgm:pt modelId="{1212C824-6FB7-4E4D-BC13-9CE79D277BBC}" type="parTrans" cxnId="{5E845014-7F2D-43E0-8D1D-4A092CBF46A3}">
      <dgm:prSet/>
      <dgm:spPr/>
      <dgm:t>
        <a:bodyPr/>
        <a:lstStyle/>
        <a:p>
          <a:endParaRPr lang="en-US"/>
        </a:p>
      </dgm:t>
    </dgm:pt>
    <dgm:pt modelId="{662A9831-DF40-4848-8210-78BB34F487BE}" type="sibTrans" cxnId="{5E845014-7F2D-43E0-8D1D-4A092CBF46A3}">
      <dgm:prSet/>
      <dgm:spPr/>
      <dgm:t>
        <a:bodyPr/>
        <a:lstStyle/>
        <a:p>
          <a:r>
            <a:rPr lang="hu-HU" dirty="0" smtClean="0"/>
            <a:t>V</a:t>
          </a:r>
          <a:endParaRPr lang="en-US" dirty="0"/>
        </a:p>
      </dgm:t>
    </dgm:pt>
    <dgm:pt modelId="{E7E04170-EE06-4FC9-98CF-7650714AFCE6}">
      <dgm:prSet phldrT="[Szöveg]"/>
      <dgm:spPr/>
      <dgm:t>
        <a:bodyPr/>
        <a:lstStyle/>
        <a:p>
          <a:r>
            <a:rPr lang="hu-HU" dirty="0" err="1" smtClean="0"/>
            <a:t>Decoding</a:t>
          </a:r>
          <a:endParaRPr lang="en-US" dirty="0"/>
        </a:p>
      </dgm:t>
    </dgm:pt>
    <dgm:pt modelId="{A3D7E672-975D-4348-BA58-583AFB5C5BAA}" type="parTrans" cxnId="{BB6D7C3E-C3BD-49E5-A9FA-E16639E43894}">
      <dgm:prSet/>
      <dgm:spPr/>
      <dgm:t>
        <a:bodyPr/>
        <a:lstStyle/>
        <a:p>
          <a:endParaRPr lang="en-US"/>
        </a:p>
      </dgm:t>
    </dgm:pt>
    <dgm:pt modelId="{8419F459-24A0-4814-9A19-361E0282494F}" type="sibTrans" cxnId="{BB6D7C3E-C3BD-49E5-A9FA-E16639E43894}">
      <dgm:prSet/>
      <dgm:spPr/>
      <dgm:t>
        <a:bodyPr/>
        <a:lstStyle/>
        <a:p>
          <a:r>
            <a:rPr lang="hu-HU" dirty="0" smtClean="0"/>
            <a:t>u</a:t>
          </a:r>
          <a:r>
            <a:rPr lang="en-US" dirty="0" smtClean="0"/>
            <a:t>’</a:t>
          </a:r>
          <a:endParaRPr lang="en-US" dirty="0"/>
        </a:p>
      </dgm:t>
    </dgm:pt>
    <dgm:pt modelId="{0A6D5F22-9ADF-45EA-8CB3-0F0D240CB0B4}">
      <dgm:prSet phldrT="[Szöveg]"/>
      <dgm:spPr/>
      <dgm:t>
        <a:bodyPr/>
        <a:lstStyle/>
        <a:p>
          <a:r>
            <a:rPr lang="hu-HU" dirty="0" err="1" smtClean="0"/>
            <a:t>receiver</a:t>
          </a:r>
          <a:endParaRPr lang="en-US" dirty="0"/>
        </a:p>
      </dgm:t>
    </dgm:pt>
    <dgm:pt modelId="{17238F49-1C34-4C9F-8296-27C230116CA3}" type="parTrans" cxnId="{4D997E04-BC19-430F-84DD-44666C6E5A4B}">
      <dgm:prSet/>
      <dgm:spPr/>
      <dgm:t>
        <a:bodyPr/>
        <a:lstStyle/>
        <a:p>
          <a:endParaRPr lang="en-US"/>
        </a:p>
      </dgm:t>
    </dgm:pt>
    <dgm:pt modelId="{6047C7C1-5720-4D46-92DF-B3D44A644CCF}" type="sibTrans" cxnId="{4D997E04-BC19-430F-84DD-44666C6E5A4B}">
      <dgm:prSet/>
      <dgm:spPr/>
      <dgm:t>
        <a:bodyPr/>
        <a:lstStyle/>
        <a:p>
          <a:endParaRPr lang="en-US"/>
        </a:p>
      </dgm:t>
    </dgm:pt>
    <dgm:pt modelId="{5302351A-01EC-4870-88FF-80A5F0C6EB17}">
      <dgm:prSet phldrT="[Szöveg]"/>
      <dgm:spPr/>
      <dgm:t>
        <a:bodyPr/>
        <a:lstStyle/>
        <a:p>
          <a:r>
            <a:rPr lang="hu-HU" dirty="0" err="1" smtClean="0"/>
            <a:t>Encoding</a:t>
          </a:r>
          <a:endParaRPr lang="en-US" dirty="0"/>
        </a:p>
      </dgm:t>
    </dgm:pt>
    <dgm:pt modelId="{146422E0-E90C-45E6-A601-DA66FBA5D321}" type="parTrans" cxnId="{A3A3FE94-B3DD-4499-99B6-B2AD7C998FBF}">
      <dgm:prSet/>
      <dgm:spPr/>
      <dgm:t>
        <a:bodyPr/>
        <a:lstStyle/>
        <a:p>
          <a:endParaRPr lang="en-US"/>
        </a:p>
      </dgm:t>
    </dgm:pt>
    <dgm:pt modelId="{FF06FF61-84E5-4C4D-88D8-825FF08BD3C8}" type="sibTrans" cxnId="{A3A3FE94-B3DD-4499-99B6-B2AD7C998FBF}">
      <dgm:prSet/>
      <dgm:spPr/>
      <dgm:t>
        <a:bodyPr/>
        <a:lstStyle/>
        <a:p>
          <a:r>
            <a:rPr lang="hu-HU" dirty="0" smtClean="0"/>
            <a:t>C</a:t>
          </a:r>
          <a:endParaRPr lang="en-US" dirty="0"/>
        </a:p>
      </dgm:t>
    </dgm:pt>
    <dgm:pt modelId="{AB41DB53-687B-43ED-8AF0-729F8CD3D5FF}">
      <dgm:prSet phldrT="[Szöveg]"/>
      <dgm:spPr/>
      <dgm:t>
        <a:bodyPr/>
        <a:lstStyle/>
        <a:p>
          <a:r>
            <a:rPr lang="hu-HU" dirty="0" err="1" smtClean="0"/>
            <a:t>source</a:t>
          </a:r>
          <a:endParaRPr lang="en-US" dirty="0"/>
        </a:p>
      </dgm:t>
    </dgm:pt>
    <dgm:pt modelId="{1A1384BE-6CC2-471F-BD11-06813E64D078}" type="parTrans" cxnId="{BEDEADD3-0FA1-4F8E-8D41-2B3DFFE23257}">
      <dgm:prSet/>
      <dgm:spPr/>
      <dgm:t>
        <a:bodyPr/>
        <a:lstStyle/>
        <a:p>
          <a:endParaRPr lang="en-US"/>
        </a:p>
      </dgm:t>
    </dgm:pt>
    <dgm:pt modelId="{EDE84667-F5B6-4AE2-95C6-74FDE7601DF9}" type="sibTrans" cxnId="{BEDEADD3-0FA1-4F8E-8D41-2B3DFFE23257}">
      <dgm:prSet/>
      <dgm:spPr/>
      <dgm:t>
        <a:bodyPr/>
        <a:lstStyle/>
        <a:p>
          <a:r>
            <a:rPr lang="hu-HU" dirty="0" smtClean="0"/>
            <a:t>U</a:t>
          </a:r>
          <a:endParaRPr lang="en-US" dirty="0"/>
        </a:p>
      </dgm:t>
    </dgm:pt>
    <dgm:pt modelId="{3757C810-564F-4B9F-BBB8-A9C21DC5ACE6}" type="pres">
      <dgm:prSet presAssocID="{5A546D23-4E3E-4BD5-A91E-3645703E84A8}" presName="Name0" presStyleCnt="0">
        <dgm:presLayoutVars>
          <dgm:dir/>
          <dgm:resizeHandles val="exact"/>
        </dgm:presLayoutVars>
      </dgm:prSet>
      <dgm:spPr/>
    </dgm:pt>
    <dgm:pt modelId="{541A8BC4-0CC7-49A5-B0F4-29B1534CAD0C}" type="pres">
      <dgm:prSet presAssocID="{AB41DB53-687B-43ED-8AF0-729F8CD3D5F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A4EAE-CCDF-42A4-AB43-862F0DB01034}" type="pres">
      <dgm:prSet presAssocID="{EDE84667-F5B6-4AE2-95C6-74FDE7601DF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BC8457FE-4B9F-429E-9BAB-6B8E23D1B7DA}" type="pres">
      <dgm:prSet presAssocID="{EDE84667-F5B6-4AE2-95C6-74FDE7601DF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096F1C4-5178-4EA8-AE03-F45FC4E5FD77}" type="pres">
      <dgm:prSet presAssocID="{5302351A-01EC-4870-88FF-80A5F0C6EB1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2357D6-E5FC-408C-B635-A71AA82A6F4F}" type="pres">
      <dgm:prSet presAssocID="{FF06FF61-84E5-4C4D-88D8-825FF08BD3C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6A8E1A92-D2A6-4B9E-9721-9B59C20D18AC}" type="pres">
      <dgm:prSet presAssocID="{FF06FF61-84E5-4C4D-88D8-825FF08BD3C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601EF73E-0845-4A04-A8DE-C0E1A916506E}" type="pres">
      <dgm:prSet presAssocID="{1C92338E-AF10-4992-8180-2DA26F316CB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D5448-5506-41EF-BCE4-9808BC6B652C}" type="pres">
      <dgm:prSet presAssocID="{662A9831-DF40-4848-8210-78BB34F487B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41629A0-257A-4C46-A91B-2412F3F342A7}" type="pres">
      <dgm:prSet presAssocID="{662A9831-DF40-4848-8210-78BB34F487B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E133739-1F09-425E-9AFD-3F363AB26B20}" type="pres">
      <dgm:prSet presAssocID="{E7E04170-EE06-4FC9-98CF-7650714AFCE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31CBA-8326-48A4-BFF0-601B708D8036}" type="pres">
      <dgm:prSet presAssocID="{8419F459-24A0-4814-9A19-361E0282494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3B0C2923-5734-475A-A86F-16A36B5EE404}" type="pres">
      <dgm:prSet presAssocID="{8419F459-24A0-4814-9A19-361E0282494F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C74DE2C-28D1-4D7D-8207-9853E8278D14}" type="pres">
      <dgm:prSet presAssocID="{0A6D5F22-9ADF-45EA-8CB3-0F0D240CB0B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CFBBE6-79AD-4F77-A936-E1621D39AE41}" type="presOf" srcId="{FF06FF61-84E5-4C4D-88D8-825FF08BD3C8}" destId="{6A8E1A92-D2A6-4B9E-9721-9B59C20D18AC}" srcOrd="1" destOrd="0" presId="urn:microsoft.com/office/officeart/2005/8/layout/process1"/>
    <dgm:cxn modelId="{BB6D7C3E-C3BD-49E5-A9FA-E16639E43894}" srcId="{5A546D23-4E3E-4BD5-A91E-3645703E84A8}" destId="{E7E04170-EE06-4FC9-98CF-7650714AFCE6}" srcOrd="3" destOrd="0" parTransId="{A3D7E672-975D-4348-BA58-583AFB5C5BAA}" sibTransId="{8419F459-24A0-4814-9A19-361E0282494F}"/>
    <dgm:cxn modelId="{618D651D-2862-402E-B1D3-734ADC2A7A28}" type="presOf" srcId="{EDE84667-F5B6-4AE2-95C6-74FDE7601DF9}" destId="{BC8457FE-4B9F-429E-9BAB-6B8E23D1B7DA}" srcOrd="1" destOrd="0" presId="urn:microsoft.com/office/officeart/2005/8/layout/process1"/>
    <dgm:cxn modelId="{026A1AF8-BDF9-45A7-8890-3278D053F31A}" type="presOf" srcId="{5A546D23-4E3E-4BD5-A91E-3645703E84A8}" destId="{3757C810-564F-4B9F-BBB8-A9C21DC5ACE6}" srcOrd="0" destOrd="0" presId="urn:microsoft.com/office/officeart/2005/8/layout/process1"/>
    <dgm:cxn modelId="{03C8C488-92C5-4DA4-AE17-B8DE1C776E42}" type="presOf" srcId="{662A9831-DF40-4848-8210-78BB34F487BE}" destId="{441629A0-257A-4C46-A91B-2412F3F342A7}" srcOrd="1" destOrd="0" presId="urn:microsoft.com/office/officeart/2005/8/layout/process1"/>
    <dgm:cxn modelId="{4D997E04-BC19-430F-84DD-44666C6E5A4B}" srcId="{5A546D23-4E3E-4BD5-A91E-3645703E84A8}" destId="{0A6D5F22-9ADF-45EA-8CB3-0F0D240CB0B4}" srcOrd="4" destOrd="0" parTransId="{17238F49-1C34-4C9F-8296-27C230116CA3}" sibTransId="{6047C7C1-5720-4D46-92DF-B3D44A644CCF}"/>
    <dgm:cxn modelId="{BEDEADD3-0FA1-4F8E-8D41-2B3DFFE23257}" srcId="{5A546D23-4E3E-4BD5-A91E-3645703E84A8}" destId="{AB41DB53-687B-43ED-8AF0-729F8CD3D5FF}" srcOrd="0" destOrd="0" parTransId="{1A1384BE-6CC2-471F-BD11-06813E64D078}" sibTransId="{EDE84667-F5B6-4AE2-95C6-74FDE7601DF9}"/>
    <dgm:cxn modelId="{5196D969-4D6E-4B70-A137-694939E5E68B}" type="presOf" srcId="{8419F459-24A0-4814-9A19-361E0282494F}" destId="{91C31CBA-8326-48A4-BFF0-601B708D8036}" srcOrd="0" destOrd="0" presId="urn:microsoft.com/office/officeart/2005/8/layout/process1"/>
    <dgm:cxn modelId="{A3A3FE94-B3DD-4499-99B6-B2AD7C998FBF}" srcId="{5A546D23-4E3E-4BD5-A91E-3645703E84A8}" destId="{5302351A-01EC-4870-88FF-80A5F0C6EB17}" srcOrd="1" destOrd="0" parTransId="{146422E0-E90C-45E6-A601-DA66FBA5D321}" sibTransId="{FF06FF61-84E5-4C4D-88D8-825FF08BD3C8}"/>
    <dgm:cxn modelId="{813A8D49-0EF9-4462-80AB-EF4777B29923}" type="presOf" srcId="{EDE84667-F5B6-4AE2-95C6-74FDE7601DF9}" destId="{385A4EAE-CCDF-42A4-AB43-862F0DB01034}" srcOrd="0" destOrd="0" presId="urn:microsoft.com/office/officeart/2005/8/layout/process1"/>
    <dgm:cxn modelId="{5E845014-7F2D-43E0-8D1D-4A092CBF46A3}" srcId="{5A546D23-4E3E-4BD5-A91E-3645703E84A8}" destId="{1C92338E-AF10-4992-8180-2DA26F316CB0}" srcOrd="2" destOrd="0" parTransId="{1212C824-6FB7-4E4D-BC13-9CE79D277BBC}" sibTransId="{662A9831-DF40-4848-8210-78BB34F487BE}"/>
    <dgm:cxn modelId="{5664E67E-F2D8-482F-9528-A41C190C4773}" type="presOf" srcId="{E7E04170-EE06-4FC9-98CF-7650714AFCE6}" destId="{CE133739-1F09-425E-9AFD-3F363AB26B20}" srcOrd="0" destOrd="0" presId="urn:microsoft.com/office/officeart/2005/8/layout/process1"/>
    <dgm:cxn modelId="{D7805E2E-7FBA-4F89-8BE2-94DD8054A65F}" type="presOf" srcId="{1C92338E-AF10-4992-8180-2DA26F316CB0}" destId="{601EF73E-0845-4A04-A8DE-C0E1A916506E}" srcOrd="0" destOrd="0" presId="urn:microsoft.com/office/officeart/2005/8/layout/process1"/>
    <dgm:cxn modelId="{1BE480EA-5E54-4CFD-ADC7-DD8CA85A0AD7}" type="presOf" srcId="{662A9831-DF40-4848-8210-78BB34F487BE}" destId="{8DBD5448-5506-41EF-BCE4-9808BC6B652C}" srcOrd="0" destOrd="0" presId="urn:microsoft.com/office/officeart/2005/8/layout/process1"/>
    <dgm:cxn modelId="{2408FFF4-272B-4961-867C-812530D0F5BF}" type="presOf" srcId="{8419F459-24A0-4814-9A19-361E0282494F}" destId="{3B0C2923-5734-475A-A86F-16A36B5EE404}" srcOrd="1" destOrd="0" presId="urn:microsoft.com/office/officeart/2005/8/layout/process1"/>
    <dgm:cxn modelId="{A67EB2E7-222B-47A1-8774-E3615015E408}" type="presOf" srcId="{0A6D5F22-9ADF-45EA-8CB3-0F0D240CB0B4}" destId="{FC74DE2C-28D1-4D7D-8207-9853E8278D14}" srcOrd="0" destOrd="0" presId="urn:microsoft.com/office/officeart/2005/8/layout/process1"/>
    <dgm:cxn modelId="{7320290C-C6B8-4047-A6B6-328C6302A15A}" type="presOf" srcId="{AB41DB53-687B-43ED-8AF0-729F8CD3D5FF}" destId="{541A8BC4-0CC7-49A5-B0F4-29B1534CAD0C}" srcOrd="0" destOrd="0" presId="urn:microsoft.com/office/officeart/2005/8/layout/process1"/>
    <dgm:cxn modelId="{B5D5BC6E-4270-4A1B-BB1D-941C53D99E09}" type="presOf" srcId="{5302351A-01EC-4870-88FF-80A5F0C6EB17}" destId="{3096F1C4-5178-4EA8-AE03-F45FC4E5FD77}" srcOrd="0" destOrd="0" presId="urn:microsoft.com/office/officeart/2005/8/layout/process1"/>
    <dgm:cxn modelId="{3BA0BC79-DA8C-44B5-98C4-CD35F8FD0E13}" type="presOf" srcId="{FF06FF61-84E5-4C4D-88D8-825FF08BD3C8}" destId="{B02357D6-E5FC-408C-B635-A71AA82A6F4F}" srcOrd="0" destOrd="0" presId="urn:microsoft.com/office/officeart/2005/8/layout/process1"/>
    <dgm:cxn modelId="{4CA45C8B-0821-4EDD-85D3-A82A2278B200}" type="presParOf" srcId="{3757C810-564F-4B9F-BBB8-A9C21DC5ACE6}" destId="{541A8BC4-0CC7-49A5-B0F4-29B1534CAD0C}" srcOrd="0" destOrd="0" presId="urn:microsoft.com/office/officeart/2005/8/layout/process1"/>
    <dgm:cxn modelId="{76ADE808-5828-4AA2-A9B6-2C1363AF18A9}" type="presParOf" srcId="{3757C810-564F-4B9F-BBB8-A9C21DC5ACE6}" destId="{385A4EAE-CCDF-42A4-AB43-862F0DB01034}" srcOrd="1" destOrd="0" presId="urn:microsoft.com/office/officeart/2005/8/layout/process1"/>
    <dgm:cxn modelId="{31DDC0BD-36D6-4572-A1C8-FAF31EFD00EE}" type="presParOf" srcId="{385A4EAE-CCDF-42A4-AB43-862F0DB01034}" destId="{BC8457FE-4B9F-429E-9BAB-6B8E23D1B7DA}" srcOrd="0" destOrd="0" presId="urn:microsoft.com/office/officeart/2005/8/layout/process1"/>
    <dgm:cxn modelId="{EDB4CB92-4307-4E42-B6E3-801708432C40}" type="presParOf" srcId="{3757C810-564F-4B9F-BBB8-A9C21DC5ACE6}" destId="{3096F1C4-5178-4EA8-AE03-F45FC4E5FD77}" srcOrd="2" destOrd="0" presId="urn:microsoft.com/office/officeart/2005/8/layout/process1"/>
    <dgm:cxn modelId="{CDC9ADA6-3CE2-4EF8-BB0E-FE0BACC163AB}" type="presParOf" srcId="{3757C810-564F-4B9F-BBB8-A9C21DC5ACE6}" destId="{B02357D6-E5FC-408C-B635-A71AA82A6F4F}" srcOrd="3" destOrd="0" presId="urn:microsoft.com/office/officeart/2005/8/layout/process1"/>
    <dgm:cxn modelId="{D1B486EF-CDA3-49A4-B4A6-A4241EB85D9C}" type="presParOf" srcId="{B02357D6-E5FC-408C-B635-A71AA82A6F4F}" destId="{6A8E1A92-D2A6-4B9E-9721-9B59C20D18AC}" srcOrd="0" destOrd="0" presId="urn:microsoft.com/office/officeart/2005/8/layout/process1"/>
    <dgm:cxn modelId="{95731F81-9F31-4BFA-ABA1-300C36526FE0}" type="presParOf" srcId="{3757C810-564F-4B9F-BBB8-A9C21DC5ACE6}" destId="{601EF73E-0845-4A04-A8DE-C0E1A916506E}" srcOrd="4" destOrd="0" presId="urn:microsoft.com/office/officeart/2005/8/layout/process1"/>
    <dgm:cxn modelId="{0E371525-A2A4-4D35-B579-DF535CF61959}" type="presParOf" srcId="{3757C810-564F-4B9F-BBB8-A9C21DC5ACE6}" destId="{8DBD5448-5506-41EF-BCE4-9808BC6B652C}" srcOrd="5" destOrd="0" presId="urn:microsoft.com/office/officeart/2005/8/layout/process1"/>
    <dgm:cxn modelId="{CF67D625-D043-4D76-B5F9-90567D57EF8B}" type="presParOf" srcId="{8DBD5448-5506-41EF-BCE4-9808BC6B652C}" destId="{441629A0-257A-4C46-A91B-2412F3F342A7}" srcOrd="0" destOrd="0" presId="urn:microsoft.com/office/officeart/2005/8/layout/process1"/>
    <dgm:cxn modelId="{5D4EF0B0-F2A2-47E6-A407-297B57810272}" type="presParOf" srcId="{3757C810-564F-4B9F-BBB8-A9C21DC5ACE6}" destId="{CE133739-1F09-425E-9AFD-3F363AB26B20}" srcOrd="6" destOrd="0" presId="urn:microsoft.com/office/officeart/2005/8/layout/process1"/>
    <dgm:cxn modelId="{9D3ACCCA-C1F3-4626-A74A-B62D0327C72E}" type="presParOf" srcId="{3757C810-564F-4B9F-BBB8-A9C21DC5ACE6}" destId="{91C31CBA-8326-48A4-BFF0-601B708D8036}" srcOrd="7" destOrd="0" presId="urn:microsoft.com/office/officeart/2005/8/layout/process1"/>
    <dgm:cxn modelId="{B6CA9C50-FEFB-4E22-8859-21672F339991}" type="presParOf" srcId="{91C31CBA-8326-48A4-BFF0-601B708D8036}" destId="{3B0C2923-5734-475A-A86F-16A36B5EE404}" srcOrd="0" destOrd="0" presId="urn:microsoft.com/office/officeart/2005/8/layout/process1"/>
    <dgm:cxn modelId="{8A87E8EB-48A5-4051-8D97-7D5FFD3D4AD1}" type="presParOf" srcId="{3757C810-564F-4B9F-BBB8-A9C21DC5ACE6}" destId="{FC74DE2C-28D1-4D7D-8207-9853E8278D1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546D23-4E3E-4BD5-A91E-3645703E84A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C92338E-AF10-4992-8180-2DA26F316CB0}">
      <dgm:prSet phldrT="[Szöveg]"/>
      <dgm:spPr/>
      <dgm:t>
        <a:bodyPr/>
        <a:lstStyle/>
        <a:p>
          <a:r>
            <a:rPr lang="hu-HU" dirty="0" err="1" smtClean="0"/>
            <a:t>Channel</a:t>
          </a:r>
          <a:endParaRPr lang="en-US" dirty="0"/>
        </a:p>
      </dgm:t>
    </dgm:pt>
    <dgm:pt modelId="{1212C824-6FB7-4E4D-BC13-9CE79D277BBC}" type="parTrans" cxnId="{5E845014-7F2D-43E0-8D1D-4A092CBF46A3}">
      <dgm:prSet/>
      <dgm:spPr/>
      <dgm:t>
        <a:bodyPr/>
        <a:lstStyle/>
        <a:p>
          <a:endParaRPr lang="en-US"/>
        </a:p>
      </dgm:t>
    </dgm:pt>
    <dgm:pt modelId="{662A9831-DF40-4848-8210-78BB34F487BE}" type="sibTrans" cxnId="{5E845014-7F2D-43E0-8D1D-4A092CBF46A3}">
      <dgm:prSet/>
      <dgm:spPr/>
      <dgm:t>
        <a:bodyPr/>
        <a:lstStyle/>
        <a:p>
          <a:r>
            <a:rPr lang="hu-HU" dirty="0" smtClean="0"/>
            <a:t>V</a:t>
          </a:r>
          <a:endParaRPr lang="en-US" dirty="0"/>
        </a:p>
      </dgm:t>
    </dgm:pt>
    <dgm:pt modelId="{E7E04170-EE06-4FC9-98CF-7650714AFCE6}">
      <dgm:prSet phldrT="[Szöveg]"/>
      <dgm:spPr/>
      <dgm:t>
        <a:bodyPr/>
        <a:lstStyle/>
        <a:p>
          <a:r>
            <a:rPr lang="hu-HU" dirty="0" err="1" smtClean="0"/>
            <a:t>Decoding</a:t>
          </a:r>
          <a:endParaRPr lang="en-US" dirty="0"/>
        </a:p>
      </dgm:t>
    </dgm:pt>
    <dgm:pt modelId="{A3D7E672-975D-4348-BA58-583AFB5C5BAA}" type="parTrans" cxnId="{BB6D7C3E-C3BD-49E5-A9FA-E16639E43894}">
      <dgm:prSet/>
      <dgm:spPr/>
      <dgm:t>
        <a:bodyPr/>
        <a:lstStyle/>
        <a:p>
          <a:endParaRPr lang="en-US"/>
        </a:p>
      </dgm:t>
    </dgm:pt>
    <dgm:pt modelId="{8419F459-24A0-4814-9A19-361E0282494F}" type="sibTrans" cxnId="{BB6D7C3E-C3BD-49E5-A9FA-E16639E43894}">
      <dgm:prSet/>
      <dgm:spPr/>
      <dgm:t>
        <a:bodyPr/>
        <a:lstStyle/>
        <a:p>
          <a:r>
            <a:rPr lang="hu-HU" dirty="0" smtClean="0"/>
            <a:t>u</a:t>
          </a:r>
          <a:r>
            <a:rPr lang="en-US" dirty="0" smtClean="0"/>
            <a:t>’</a:t>
          </a:r>
          <a:endParaRPr lang="en-US" dirty="0"/>
        </a:p>
      </dgm:t>
    </dgm:pt>
    <dgm:pt modelId="{0A6D5F22-9ADF-45EA-8CB3-0F0D240CB0B4}">
      <dgm:prSet phldrT="[Szöveg]"/>
      <dgm:spPr/>
      <dgm:t>
        <a:bodyPr/>
        <a:lstStyle/>
        <a:p>
          <a:r>
            <a:rPr lang="hu-HU" dirty="0" err="1" smtClean="0"/>
            <a:t>receiver</a:t>
          </a:r>
          <a:endParaRPr lang="en-US" dirty="0"/>
        </a:p>
      </dgm:t>
    </dgm:pt>
    <dgm:pt modelId="{17238F49-1C34-4C9F-8296-27C230116CA3}" type="parTrans" cxnId="{4D997E04-BC19-430F-84DD-44666C6E5A4B}">
      <dgm:prSet/>
      <dgm:spPr/>
      <dgm:t>
        <a:bodyPr/>
        <a:lstStyle/>
        <a:p>
          <a:endParaRPr lang="en-US"/>
        </a:p>
      </dgm:t>
    </dgm:pt>
    <dgm:pt modelId="{6047C7C1-5720-4D46-92DF-B3D44A644CCF}" type="sibTrans" cxnId="{4D997E04-BC19-430F-84DD-44666C6E5A4B}">
      <dgm:prSet/>
      <dgm:spPr/>
      <dgm:t>
        <a:bodyPr/>
        <a:lstStyle/>
        <a:p>
          <a:endParaRPr lang="en-US"/>
        </a:p>
      </dgm:t>
    </dgm:pt>
    <dgm:pt modelId="{5302351A-01EC-4870-88FF-80A5F0C6EB17}">
      <dgm:prSet phldrT="[Szöveg]"/>
      <dgm:spPr/>
      <dgm:t>
        <a:bodyPr/>
        <a:lstStyle/>
        <a:p>
          <a:r>
            <a:rPr lang="hu-HU" dirty="0" err="1" smtClean="0"/>
            <a:t>Encoding</a:t>
          </a:r>
          <a:endParaRPr lang="en-US" dirty="0"/>
        </a:p>
      </dgm:t>
    </dgm:pt>
    <dgm:pt modelId="{146422E0-E90C-45E6-A601-DA66FBA5D321}" type="parTrans" cxnId="{A3A3FE94-B3DD-4499-99B6-B2AD7C998FBF}">
      <dgm:prSet/>
      <dgm:spPr/>
      <dgm:t>
        <a:bodyPr/>
        <a:lstStyle/>
        <a:p>
          <a:endParaRPr lang="en-US"/>
        </a:p>
      </dgm:t>
    </dgm:pt>
    <dgm:pt modelId="{FF06FF61-84E5-4C4D-88D8-825FF08BD3C8}" type="sibTrans" cxnId="{A3A3FE94-B3DD-4499-99B6-B2AD7C998FBF}">
      <dgm:prSet/>
      <dgm:spPr/>
      <dgm:t>
        <a:bodyPr/>
        <a:lstStyle/>
        <a:p>
          <a:r>
            <a:rPr lang="hu-HU" dirty="0" smtClean="0"/>
            <a:t>C</a:t>
          </a:r>
          <a:endParaRPr lang="en-US" dirty="0"/>
        </a:p>
      </dgm:t>
    </dgm:pt>
    <dgm:pt modelId="{AB41DB53-687B-43ED-8AF0-729F8CD3D5FF}">
      <dgm:prSet phldrT="[Szöveg]"/>
      <dgm:spPr/>
      <dgm:t>
        <a:bodyPr/>
        <a:lstStyle/>
        <a:p>
          <a:r>
            <a:rPr lang="hu-HU" dirty="0" err="1" smtClean="0"/>
            <a:t>source</a:t>
          </a:r>
          <a:endParaRPr lang="en-US" dirty="0"/>
        </a:p>
      </dgm:t>
    </dgm:pt>
    <dgm:pt modelId="{1A1384BE-6CC2-471F-BD11-06813E64D078}" type="parTrans" cxnId="{BEDEADD3-0FA1-4F8E-8D41-2B3DFFE23257}">
      <dgm:prSet/>
      <dgm:spPr/>
      <dgm:t>
        <a:bodyPr/>
        <a:lstStyle/>
        <a:p>
          <a:endParaRPr lang="en-US"/>
        </a:p>
      </dgm:t>
    </dgm:pt>
    <dgm:pt modelId="{EDE84667-F5B6-4AE2-95C6-74FDE7601DF9}" type="sibTrans" cxnId="{BEDEADD3-0FA1-4F8E-8D41-2B3DFFE23257}">
      <dgm:prSet/>
      <dgm:spPr/>
      <dgm:t>
        <a:bodyPr/>
        <a:lstStyle/>
        <a:p>
          <a:r>
            <a:rPr lang="hu-HU" dirty="0" smtClean="0"/>
            <a:t>U</a:t>
          </a:r>
          <a:endParaRPr lang="en-US" dirty="0"/>
        </a:p>
      </dgm:t>
    </dgm:pt>
    <dgm:pt modelId="{3757C810-564F-4B9F-BBB8-A9C21DC5ACE6}" type="pres">
      <dgm:prSet presAssocID="{5A546D23-4E3E-4BD5-A91E-3645703E84A8}" presName="Name0" presStyleCnt="0">
        <dgm:presLayoutVars>
          <dgm:dir/>
          <dgm:resizeHandles val="exact"/>
        </dgm:presLayoutVars>
      </dgm:prSet>
      <dgm:spPr/>
    </dgm:pt>
    <dgm:pt modelId="{541A8BC4-0CC7-49A5-B0F4-29B1534CAD0C}" type="pres">
      <dgm:prSet presAssocID="{AB41DB53-687B-43ED-8AF0-729F8CD3D5F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A4EAE-CCDF-42A4-AB43-862F0DB01034}" type="pres">
      <dgm:prSet presAssocID="{EDE84667-F5B6-4AE2-95C6-74FDE7601DF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BC8457FE-4B9F-429E-9BAB-6B8E23D1B7DA}" type="pres">
      <dgm:prSet presAssocID="{EDE84667-F5B6-4AE2-95C6-74FDE7601DF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096F1C4-5178-4EA8-AE03-F45FC4E5FD77}" type="pres">
      <dgm:prSet presAssocID="{5302351A-01EC-4870-88FF-80A5F0C6EB1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2357D6-E5FC-408C-B635-A71AA82A6F4F}" type="pres">
      <dgm:prSet presAssocID="{FF06FF61-84E5-4C4D-88D8-825FF08BD3C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6A8E1A92-D2A6-4B9E-9721-9B59C20D18AC}" type="pres">
      <dgm:prSet presAssocID="{FF06FF61-84E5-4C4D-88D8-825FF08BD3C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601EF73E-0845-4A04-A8DE-C0E1A916506E}" type="pres">
      <dgm:prSet presAssocID="{1C92338E-AF10-4992-8180-2DA26F316CB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D5448-5506-41EF-BCE4-9808BC6B652C}" type="pres">
      <dgm:prSet presAssocID="{662A9831-DF40-4848-8210-78BB34F487B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41629A0-257A-4C46-A91B-2412F3F342A7}" type="pres">
      <dgm:prSet presAssocID="{662A9831-DF40-4848-8210-78BB34F487B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E133739-1F09-425E-9AFD-3F363AB26B20}" type="pres">
      <dgm:prSet presAssocID="{E7E04170-EE06-4FC9-98CF-7650714AFCE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31CBA-8326-48A4-BFF0-601B708D8036}" type="pres">
      <dgm:prSet presAssocID="{8419F459-24A0-4814-9A19-361E0282494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3B0C2923-5734-475A-A86F-16A36B5EE404}" type="pres">
      <dgm:prSet presAssocID="{8419F459-24A0-4814-9A19-361E0282494F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C74DE2C-28D1-4D7D-8207-9853E8278D14}" type="pres">
      <dgm:prSet presAssocID="{0A6D5F22-9ADF-45EA-8CB3-0F0D240CB0B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6631E5-C315-461C-A550-1F358589CECD}" type="presOf" srcId="{8419F459-24A0-4814-9A19-361E0282494F}" destId="{3B0C2923-5734-475A-A86F-16A36B5EE404}" srcOrd="1" destOrd="0" presId="urn:microsoft.com/office/officeart/2005/8/layout/process1"/>
    <dgm:cxn modelId="{777C57DE-8B4C-411F-9774-9EDE7A7A7204}" type="presOf" srcId="{FF06FF61-84E5-4C4D-88D8-825FF08BD3C8}" destId="{6A8E1A92-D2A6-4B9E-9721-9B59C20D18AC}" srcOrd="1" destOrd="0" presId="urn:microsoft.com/office/officeart/2005/8/layout/process1"/>
    <dgm:cxn modelId="{F934EBEE-0AD8-4223-ADF4-E97D8C48ECE8}" type="presOf" srcId="{E7E04170-EE06-4FC9-98CF-7650714AFCE6}" destId="{CE133739-1F09-425E-9AFD-3F363AB26B20}" srcOrd="0" destOrd="0" presId="urn:microsoft.com/office/officeart/2005/8/layout/process1"/>
    <dgm:cxn modelId="{F21547C9-1881-4023-BDFF-F340CA8170A5}" type="presOf" srcId="{8419F459-24A0-4814-9A19-361E0282494F}" destId="{91C31CBA-8326-48A4-BFF0-601B708D8036}" srcOrd="0" destOrd="0" presId="urn:microsoft.com/office/officeart/2005/8/layout/process1"/>
    <dgm:cxn modelId="{AC2DF774-A69C-401B-9F25-C0DA3606C8FB}" type="presOf" srcId="{662A9831-DF40-4848-8210-78BB34F487BE}" destId="{441629A0-257A-4C46-A91B-2412F3F342A7}" srcOrd="1" destOrd="0" presId="urn:microsoft.com/office/officeart/2005/8/layout/process1"/>
    <dgm:cxn modelId="{1C76551A-AB0F-45F2-AEF9-780232C98893}" type="presOf" srcId="{5302351A-01EC-4870-88FF-80A5F0C6EB17}" destId="{3096F1C4-5178-4EA8-AE03-F45FC4E5FD77}" srcOrd="0" destOrd="0" presId="urn:microsoft.com/office/officeart/2005/8/layout/process1"/>
    <dgm:cxn modelId="{4D997E04-BC19-430F-84DD-44666C6E5A4B}" srcId="{5A546D23-4E3E-4BD5-A91E-3645703E84A8}" destId="{0A6D5F22-9ADF-45EA-8CB3-0F0D240CB0B4}" srcOrd="4" destOrd="0" parTransId="{17238F49-1C34-4C9F-8296-27C230116CA3}" sibTransId="{6047C7C1-5720-4D46-92DF-B3D44A644CCF}"/>
    <dgm:cxn modelId="{24F00451-3823-4CC7-AE7D-3E68FF7BDBF4}" type="presOf" srcId="{662A9831-DF40-4848-8210-78BB34F487BE}" destId="{8DBD5448-5506-41EF-BCE4-9808BC6B652C}" srcOrd="0" destOrd="0" presId="urn:microsoft.com/office/officeart/2005/8/layout/process1"/>
    <dgm:cxn modelId="{4A6D60D6-EE91-4E10-AB37-82393A0C53CF}" type="presOf" srcId="{1C92338E-AF10-4992-8180-2DA26F316CB0}" destId="{601EF73E-0845-4A04-A8DE-C0E1A916506E}" srcOrd="0" destOrd="0" presId="urn:microsoft.com/office/officeart/2005/8/layout/process1"/>
    <dgm:cxn modelId="{94B00E1F-BC9A-40BE-9D8C-89E1AFF440ED}" type="presOf" srcId="{EDE84667-F5B6-4AE2-95C6-74FDE7601DF9}" destId="{385A4EAE-CCDF-42A4-AB43-862F0DB01034}" srcOrd="0" destOrd="0" presId="urn:microsoft.com/office/officeart/2005/8/layout/process1"/>
    <dgm:cxn modelId="{BEDEADD3-0FA1-4F8E-8D41-2B3DFFE23257}" srcId="{5A546D23-4E3E-4BD5-A91E-3645703E84A8}" destId="{AB41DB53-687B-43ED-8AF0-729F8CD3D5FF}" srcOrd="0" destOrd="0" parTransId="{1A1384BE-6CC2-471F-BD11-06813E64D078}" sibTransId="{EDE84667-F5B6-4AE2-95C6-74FDE7601DF9}"/>
    <dgm:cxn modelId="{6DBD80C4-0038-40C1-9CF4-9FD74300706D}" type="presOf" srcId="{0A6D5F22-9ADF-45EA-8CB3-0F0D240CB0B4}" destId="{FC74DE2C-28D1-4D7D-8207-9853E8278D14}" srcOrd="0" destOrd="0" presId="urn:microsoft.com/office/officeart/2005/8/layout/process1"/>
    <dgm:cxn modelId="{BB6D7C3E-C3BD-49E5-A9FA-E16639E43894}" srcId="{5A546D23-4E3E-4BD5-A91E-3645703E84A8}" destId="{E7E04170-EE06-4FC9-98CF-7650714AFCE6}" srcOrd="3" destOrd="0" parTransId="{A3D7E672-975D-4348-BA58-583AFB5C5BAA}" sibTransId="{8419F459-24A0-4814-9A19-361E0282494F}"/>
    <dgm:cxn modelId="{5E845014-7F2D-43E0-8D1D-4A092CBF46A3}" srcId="{5A546D23-4E3E-4BD5-A91E-3645703E84A8}" destId="{1C92338E-AF10-4992-8180-2DA26F316CB0}" srcOrd="2" destOrd="0" parTransId="{1212C824-6FB7-4E4D-BC13-9CE79D277BBC}" sibTransId="{662A9831-DF40-4848-8210-78BB34F487BE}"/>
    <dgm:cxn modelId="{B1B5E9A6-1EDF-42C4-A1D8-54FB5DA61958}" type="presOf" srcId="{AB41DB53-687B-43ED-8AF0-729F8CD3D5FF}" destId="{541A8BC4-0CC7-49A5-B0F4-29B1534CAD0C}" srcOrd="0" destOrd="0" presId="urn:microsoft.com/office/officeart/2005/8/layout/process1"/>
    <dgm:cxn modelId="{A3A3FE94-B3DD-4499-99B6-B2AD7C998FBF}" srcId="{5A546D23-4E3E-4BD5-A91E-3645703E84A8}" destId="{5302351A-01EC-4870-88FF-80A5F0C6EB17}" srcOrd="1" destOrd="0" parTransId="{146422E0-E90C-45E6-A601-DA66FBA5D321}" sibTransId="{FF06FF61-84E5-4C4D-88D8-825FF08BD3C8}"/>
    <dgm:cxn modelId="{4BA09E8E-A4BA-4669-8C4E-43AF5F2E7CE0}" type="presOf" srcId="{EDE84667-F5B6-4AE2-95C6-74FDE7601DF9}" destId="{BC8457FE-4B9F-429E-9BAB-6B8E23D1B7DA}" srcOrd="1" destOrd="0" presId="urn:microsoft.com/office/officeart/2005/8/layout/process1"/>
    <dgm:cxn modelId="{2D043C33-40A0-48DF-97E1-79609C21694D}" type="presOf" srcId="{FF06FF61-84E5-4C4D-88D8-825FF08BD3C8}" destId="{B02357D6-E5FC-408C-B635-A71AA82A6F4F}" srcOrd="0" destOrd="0" presId="urn:microsoft.com/office/officeart/2005/8/layout/process1"/>
    <dgm:cxn modelId="{9036D39D-72BC-42D7-A24D-A3EAC1B531FF}" type="presOf" srcId="{5A546D23-4E3E-4BD5-A91E-3645703E84A8}" destId="{3757C810-564F-4B9F-BBB8-A9C21DC5ACE6}" srcOrd="0" destOrd="0" presId="urn:microsoft.com/office/officeart/2005/8/layout/process1"/>
    <dgm:cxn modelId="{E524CEFC-086A-4061-B72B-9210F1411EDF}" type="presParOf" srcId="{3757C810-564F-4B9F-BBB8-A9C21DC5ACE6}" destId="{541A8BC4-0CC7-49A5-B0F4-29B1534CAD0C}" srcOrd="0" destOrd="0" presId="urn:microsoft.com/office/officeart/2005/8/layout/process1"/>
    <dgm:cxn modelId="{7C70645E-6572-4F5F-9E65-E4F7E9C52A0C}" type="presParOf" srcId="{3757C810-564F-4B9F-BBB8-A9C21DC5ACE6}" destId="{385A4EAE-CCDF-42A4-AB43-862F0DB01034}" srcOrd="1" destOrd="0" presId="urn:microsoft.com/office/officeart/2005/8/layout/process1"/>
    <dgm:cxn modelId="{A154F1B6-D5D8-4DF1-8953-C0F02ECA7452}" type="presParOf" srcId="{385A4EAE-CCDF-42A4-AB43-862F0DB01034}" destId="{BC8457FE-4B9F-429E-9BAB-6B8E23D1B7DA}" srcOrd="0" destOrd="0" presId="urn:microsoft.com/office/officeart/2005/8/layout/process1"/>
    <dgm:cxn modelId="{E4C7F069-02CE-4F98-9F6E-4168271AA8E6}" type="presParOf" srcId="{3757C810-564F-4B9F-BBB8-A9C21DC5ACE6}" destId="{3096F1C4-5178-4EA8-AE03-F45FC4E5FD77}" srcOrd="2" destOrd="0" presId="urn:microsoft.com/office/officeart/2005/8/layout/process1"/>
    <dgm:cxn modelId="{7FF1BBF0-C2D5-449A-A5F7-F09EA43E22A3}" type="presParOf" srcId="{3757C810-564F-4B9F-BBB8-A9C21DC5ACE6}" destId="{B02357D6-E5FC-408C-B635-A71AA82A6F4F}" srcOrd="3" destOrd="0" presId="urn:microsoft.com/office/officeart/2005/8/layout/process1"/>
    <dgm:cxn modelId="{31097B0A-A7D4-40F9-BC0A-A18F6A0E033A}" type="presParOf" srcId="{B02357D6-E5FC-408C-B635-A71AA82A6F4F}" destId="{6A8E1A92-D2A6-4B9E-9721-9B59C20D18AC}" srcOrd="0" destOrd="0" presId="urn:microsoft.com/office/officeart/2005/8/layout/process1"/>
    <dgm:cxn modelId="{AAD51C2A-DE9A-4ACA-B912-F623DBEE54D5}" type="presParOf" srcId="{3757C810-564F-4B9F-BBB8-A9C21DC5ACE6}" destId="{601EF73E-0845-4A04-A8DE-C0E1A916506E}" srcOrd="4" destOrd="0" presId="urn:microsoft.com/office/officeart/2005/8/layout/process1"/>
    <dgm:cxn modelId="{0603FED9-B64E-4C79-8706-B62AF28D9C7D}" type="presParOf" srcId="{3757C810-564F-4B9F-BBB8-A9C21DC5ACE6}" destId="{8DBD5448-5506-41EF-BCE4-9808BC6B652C}" srcOrd="5" destOrd="0" presId="urn:microsoft.com/office/officeart/2005/8/layout/process1"/>
    <dgm:cxn modelId="{E67E250B-FD56-4FBA-B48E-686E596DB5D9}" type="presParOf" srcId="{8DBD5448-5506-41EF-BCE4-9808BC6B652C}" destId="{441629A0-257A-4C46-A91B-2412F3F342A7}" srcOrd="0" destOrd="0" presId="urn:microsoft.com/office/officeart/2005/8/layout/process1"/>
    <dgm:cxn modelId="{9198BFAE-B9C3-417E-B275-4168D3777A2D}" type="presParOf" srcId="{3757C810-564F-4B9F-BBB8-A9C21DC5ACE6}" destId="{CE133739-1F09-425E-9AFD-3F363AB26B20}" srcOrd="6" destOrd="0" presId="urn:microsoft.com/office/officeart/2005/8/layout/process1"/>
    <dgm:cxn modelId="{9C4C1AF3-4760-4A51-B569-6FD7A17AB914}" type="presParOf" srcId="{3757C810-564F-4B9F-BBB8-A9C21DC5ACE6}" destId="{91C31CBA-8326-48A4-BFF0-601B708D8036}" srcOrd="7" destOrd="0" presId="urn:microsoft.com/office/officeart/2005/8/layout/process1"/>
    <dgm:cxn modelId="{A2BB9BE2-DD51-4D4F-BA62-E7232F10A0AA}" type="presParOf" srcId="{91C31CBA-8326-48A4-BFF0-601B708D8036}" destId="{3B0C2923-5734-475A-A86F-16A36B5EE404}" srcOrd="0" destOrd="0" presId="urn:microsoft.com/office/officeart/2005/8/layout/process1"/>
    <dgm:cxn modelId="{84C1A6B7-2EBF-4448-A3B6-3B6DE94CBBD5}" type="presParOf" srcId="{3757C810-564F-4B9F-BBB8-A9C21DC5ACE6}" destId="{FC74DE2C-28D1-4D7D-8207-9853E8278D1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546D23-4E3E-4BD5-A91E-3645703E84A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C92338E-AF10-4992-8180-2DA26F316CB0}">
      <dgm:prSet phldrT="[Szöveg]"/>
      <dgm:spPr/>
      <dgm:t>
        <a:bodyPr/>
        <a:lstStyle/>
        <a:p>
          <a:r>
            <a:rPr lang="hu-HU" dirty="0" err="1" smtClean="0"/>
            <a:t>Channel</a:t>
          </a:r>
          <a:endParaRPr lang="en-US" dirty="0"/>
        </a:p>
      </dgm:t>
    </dgm:pt>
    <dgm:pt modelId="{1212C824-6FB7-4E4D-BC13-9CE79D277BBC}" type="parTrans" cxnId="{5E845014-7F2D-43E0-8D1D-4A092CBF46A3}">
      <dgm:prSet/>
      <dgm:spPr/>
      <dgm:t>
        <a:bodyPr/>
        <a:lstStyle/>
        <a:p>
          <a:endParaRPr lang="en-US"/>
        </a:p>
      </dgm:t>
    </dgm:pt>
    <dgm:pt modelId="{662A9831-DF40-4848-8210-78BB34F487BE}" type="sibTrans" cxnId="{5E845014-7F2D-43E0-8D1D-4A092CBF46A3}">
      <dgm:prSet/>
      <dgm:spPr/>
      <dgm:t>
        <a:bodyPr/>
        <a:lstStyle/>
        <a:p>
          <a:r>
            <a:rPr lang="hu-HU" dirty="0" smtClean="0"/>
            <a:t>V</a:t>
          </a:r>
          <a:endParaRPr lang="en-US" dirty="0"/>
        </a:p>
      </dgm:t>
    </dgm:pt>
    <dgm:pt modelId="{E7E04170-EE06-4FC9-98CF-7650714AFCE6}">
      <dgm:prSet phldrT="[Szöveg]"/>
      <dgm:spPr/>
      <dgm:t>
        <a:bodyPr/>
        <a:lstStyle/>
        <a:p>
          <a:r>
            <a:rPr lang="hu-HU" dirty="0" err="1" smtClean="0"/>
            <a:t>Decoding</a:t>
          </a:r>
          <a:endParaRPr lang="en-US" dirty="0"/>
        </a:p>
      </dgm:t>
    </dgm:pt>
    <dgm:pt modelId="{A3D7E672-975D-4348-BA58-583AFB5C5BAA}" type="parTrans" cxnId="{BB6D7C3E-C3BD-49E5-A9FA-E16639E43894}">
      <dgm:prSet/>
      <dgm:spPr/>
      <dgm:t>
        <a:bodyPr/>
        <a:lstStyle/>
        <a:p>
          <a:endParaRPr lang="en-US"/>
        </a:p>
      </dgm:t>
    </dgm:pt>
    <dgm:pt modelId="{8419F459-24A0-4814-9A19-361E0282494F}" type="sibTrans" cxnId="{BB6D7C3E-C3BD-49E5-A9FA-E16639E43894}">
      <dgm:prSet/>
      <dgm:spPr/>
      <dgm:t>
        <a:bodyPr/>
        <a:lstStyle/>
        <a:p>
          <a:r>
            <a:rPr lang="hu-HU" dirty="0" smtClean="0"/>
            <a:t>u</a:t>
          </a:r>
          <a:r>
            <a:rPr lang="en-US" dirty="0" smtClean="0"/>
            <a:t>’</a:t>
          </a:r>
          <a:endParaRPr lang="en-US" dirty="0"/>
        </a:p>
      </dgm:t>
    </dgm:pt>
    <dgm:pt modelId="{0A6D5F22-9ADF-45EA-8CB3-0F0D240CB0B4}">
      <dgm:prSet phldrT="[Szöveg]"/>
      <dgm:spPr/>
      <dgm:t>
        <a:bodyPr/>
        <a:lstStyle/>
        <a:p>
          <a:r>
            <a:rPr lang="hu-HU" dirty="0" err="1" smtClean="0"/>
            <a:t>receiver</a:t>
          </a:r>
          <a:endParaRPr lang="en-US" dirty="0"/>
        </a:p>
      </dgm:t>
    </dgm:pt>
    <dgm:pt modelId="{17238F49-1C34-4C9F-8296-27C230116CA3}" type="parTrans" cxnId="{4D997E04-BC19-430F-84DD-44666C6E5A4B}">
      <dgm:prSet/>
      <dgm:spPr/>
      <dgm:t>
        <a:bodyPr/>
        <a:lstStyle/>
        <a:p>
          <a:endParaRPr lang="en-US"/>
        </a:p>
      </dgm:t>
    </dgm:pt>
    <dgm:pt modelId="{6047C7C1-5720-4D46-92DF-B3D44A644CCF}" type="sibTrans" cxnId="{4D997E04-BC19-430F-84DD-44666C6E5A4B}">
      <dgm:prSet/>
      <dgm:spPr/>
      <dgm:t>
        <a:bodyPr/>
        <a:lstStyle/>
        <a:p>
          <a:endParaRPr lang="en-US"/>
        </a:p>
      </dgm:t>
    </dgm:pt>
    <dgm:pt modelId="{5302351A-01EC-4870-88FF-80A5F0C6EB17}">
      <dgm:prSet phldrT="[Szöveg]"/>
      <dgm:spPr/>
      <dgm:t>
        <a:bodyPr/>
        <a:lstStyle/>
        <a:p>
          <a:r>
            <a:rPr lang="hu-HU" dirty="0" err="1" smtClean="0"/>
            <a:t>Encoding</a:t>
          </a:r>
          <a:endParaRPr lang="en-US" dirty="0"/>
        </a:p>
      </dgm:t>
    </dgm:pt>
    <dgm:pt modelId="{146422E0-E90C-45E6-A601-DA66FBA5D321}" type="parTrans" cxnId="{A3A3FE94-B3DD-4499-99B6-B2AD7C998FBF}">
      <dgm:prSet/>
      <dgm:spPr/>
      <dgm:t>
        <a:bodyPr/>
        <a:lstStyle/>
        <a:p>
          <a:endParaRPr lang="en-US"/>
        </a:p>
      </dgm:t>
    </dgm:pt>
    <dgm:pt modelId="{FF06FF61-84E5-4C4D-88D8-825FF08BD3C8}" type="sibTrans" cxnId="{A3A3FE94-B3DD-4499-99B6-B2AD7C998FBF}">
      <dgm:prSet/>
      <dgm:spPr/>
      <dgm:t>
        <a:bodyPr/>
        <a:lstStyle/>
        <a:p>
          <a:r>
            <a:rPr lang="hu-HU" dirty="0" smtClean="0"/>
            <a:t>C</a:t>
          </a:r>
          <a:endParaRPr lang="en-US" dirty="0"/>
        </a:p>
      </dgm:t>
    </dgm:pt>
    <dgm:pt modelId="{AB41DB53-687B-43ED-8AF0-729F8CD3D5FF}">
      <dgm:prSet phldrT="[Szöveg]"/>
      <dgm:spPr/>
      <dgm:t>
        <a:bodyPr/>
        <a:lstStyle/>
        <a:p>
          <a:r>
            <a:rPr lang="hu-HU" dirty="0" err="1" smtClean="0"/>
            <a:t>source</a:t>
          </a:r>
          <a:endParaRPr lang="en-US" dirty="0"/>
        </a:p>
      </dgm:t>
    </dgm:pt>
    <dgm:pt modelId="{1A1384BE-6CC2-471F-BD11-06813E64D078}" type="parTrans" cxnId="{BEDEADD3-0FA1-4F8E-8D41-2B3DFFE23257}">
      <dgm:prSet/>
      <dgm:spPr/>
      <dgm:t>
        <a:bodyPr/>
        <a:lstStyle/>
        <a:p>
          <a:endParaRPr lang="en-US"/>
        </a:p>
      </dgm:t>
    </dgm:pt>
    <dgm:pt modelId="{EDE84667-F5B6-4AE2-95C6-74FDE7601DF9}" type="sibTrans" cxnId="{BEDEADD3-0FA1-4F8E-8D41-2B3DFFE23257}">
      <dgm:prSet/>
      <dgm:spPr/>
      <dgm:t>
        <a:bodyPr/>
        <a:lstStyle/>
        <a:p>
          <a:r>
            <a:rPr lang="hu-HU" dirty="0" smtClean="0"/>
            <a:t>U</a:t>
          </a:r>
          <a:endParaRPr lang="en-US" dirty="0"/>
        </a:p>
      </dgm:t>
    </dgm:pt>
    <dgm:pt modelId="{3757C810-564F-4B9F-BBB8-A9C21DC5ACE6}" type="pres">
      <dgm:prSet presAssocID="{5A546D23-4E3E-4BD5-A91E-3645703E84A8}" presName="Name0" presStyleCnt="0">
        <dgm:presLayoutVars>
          <dgm:dir/>
          <dgm:resizeHandles val="exact"/>
        </dgm:presLayoutVars>
      </dgm:prSet>
      <dgm:spPr/>
    </dgm:pt>
    <dgm:pt modelId="{541A8BC4-0CC7-49A5-B0F4-29B1534CAD0C}" type="pres">
      <dgm:prSet presAssocID="{AB41DB53-687B-43ED-8AF0-729F8CD3D5F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A4EAE-CCDF-42A4-AB43-862F0DB01034}" type="pres">
      <dgm:prSet presAssocID="{EDE84667-F5B6-4AE2-95C6-74FDE7601DF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BC8457FE-4B9F-429E-9BAB-6B8E23D1B7DA}" type="pres">
      <dgm:prSet presAssocID="{EDE84667-F5B6-4AE2-95C6-74FDE7601DF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096F1C4-5178-4EA8-AE03-F45FC4E5FD77}" type="pres">
      <dgm:prSet presAssocID="{5302351A-01EC-4870-88FF-80A5F0C6EB1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2357D6-E5FC-408C-B635-A71AA82A6F4F}" type="pres">
      <dgm:prSet presAssocID="{FF06FF61-84E5-4C4D-88D8-825FF08BD3C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6A8E1A92-D2A6-4B9E-9721-9B59C20D18AC}" type="pres">
      <dgm:prSet presAssocID="{FF06FF61-84E5-4C4D-88D8-825FF08BD3C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601EF73E-0845-4A04-A8DE-C0E1A916506E}" type="pres">
      <dgm:prSet presAssocID="{1C92338E-AF10-4992-8180-2DA26F316CB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D5448-5506-41EF-BCE4-9808BC6B652C}" type="pres">
      <dgm:prSet presAssocID="{662A9831-DF40-4848-8210-78BB34F487B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41629A0-257A-4C46-A91B-2412F3F342A7}" type="pres">
      <dgm:prSet presAssocID="{662A9831-DF40-4848-8210-78BB34F487B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E133739-1F09-425E-9AFD-3F363AB26B20}" type="pres">
      <dgm:prSet presAssocID="{E7E04170-EE06-4FC9-98CF-7650714AFCE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31CBA-8326-48A4-BFF0-601B708D8036}" type="pres">
      <dgm:prSet presAssocID="{8419F459-24A0-4814-9A19-361E0282494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3B0C2923-5734-475A-A86F-16A36B5EE404}" type="pres">
      <dgm:prSet presAssocID="{8419F459-24A0-4814-9A19-361E0282494F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C74DE2C-28D1-4D7D-8207-9853E8278D14}" type="pres">
      <dgm:prSet presAssocID="{0A6D5F22-9ADF-45EA-8CB3-0F0D240CB0B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6D7C3E-C3BD-49E5-A9FA-E16639E43894}" srcId="{5A546D23-4E3E-4BD5-A91E-3645703E84A8}" destId="{E7E04170-EE06-4FC9-98CF-7650714AFCE6}" srcOrd="3" destOrd="0" parTransId="{A3D7E672-975D-4348-BA58-583AFB5C5BAA}" sibTransId="{8419F459-24A0-4814-9A19-361E0282494F}"/>
    <dgm:cxn modelId="{F1BF2EB9-FF16-4534-8DC3-80F1396C7CA6}" type="presOf" srcId="{1C92338E-AF10-4992-8180-2DA26F316CB0}" destId="{601EF73E-0845-4A04-A8DE-C0E1A916506E}" srcOrd="0" destOrd="0" presId="urn:microsoft.com/office/officeart/2005/8/layout/process1"/>
    <dgm:cxn modelId="{4D997E04-BC19-430F-84DD-44666C6E5A4B}" srcId="{5A546D23-4E3E-4BD5-A91E-3645703E84A8}" destId="{0A6D5F22-9ADF-45EA-8CB3-0F0D240CB0B4}" srcOrd="4" destOrd="0" parTransId="{17238F49-1C34-4C9F-8296-27C230116CA3}" sibTransId="{6047C7C1-5720-4D46-92DF-B3D44A644CCF}"/>
    <dgm:cxn modelId="{BEDEADD3-0FA1-4F8E-8D41-2B3DFFE23257}" srcId="{5A546D23-4E3E-4BD5-A91E-3645703E84A8}" destId="{AB41DB53-687B-43ED-8AF0-729F8CD3D5FF}" srcOrd="0" destOrd="0" parTransId="{1A1384BE-6CC2-471F-BD11-06813E64D078}" sibTransId="{EDE84667-F5B6-4AE2-95C6-74FDE7601DF9}"/>
    <dgm:cxn modelId="{1ABC900B-1496-42F5-B3E7-371D9733CF89}" type="presOf" srcId="{662A9831-DF40-4848-8210-78BB34F487BE}" destId="{441629A0-257A-4C46-A91B-2412F3F342A7}" srcOrd="1" destOrd="0" presId="urn:microsoft.com/office/officeart/2005/8/layout/process1"/>
    <dgm:cxn modelId="{4FA46EA7-A8B7-4E6D-B5F8-F84052E1E5DF}" type="presOf" srcId="{8419F459-24A0-4814-9A19-361E0282494F}" destId="{3B0C2923-5734-475A-A86F-16A36B5EE404}" srcOrd="1" destOrd="0" presId="urn:microsoft.com/office/officeart/2005/8/layout/process1"/>
    <dgm:cxn modelId="{C2E43620-46CA-4B62-BB1E-48888D40D258}" type="presOf" srcId="{8419F459-24A0-4814-9A19-361E0282494F}" destId="{91C31CBA-8326-48A4-BFF0-601B708D8036}" srcOrd="0" destOrd="0" presId="urn:microsoft.com/office/officeart/2005/8/layout/process1"/>
    <dgm:cxn modelId="{EF03EE45-FABB-469C-AC82-13B46A398228}" type="presOf" srcId="{662A9831-DF40-4848-8210-78BB34F487BE}" destId="{8DBD5448-5506-41EF-BCE4-9808BC6B652C}" srcOrd="0" destOrd="0" presId="urn:microsoft.com/office/officeart/2005/8/layout/process1"/>
    <dgm:cxn modelId="{50971534-5DCA-4E87-AC1E-9DC0CAB2E285}" type="presOf" srcId="{AB41DB53-687B-43ED-8AF0-729F8CD3D5FF}" destId="{541A8BC4-0CC7-49A5-B0F4-29B1534CAD0C}" srcOrd="0" destOrd="0" presId="urn:microsoft.com/office/officeart/2005/8/layout/process1"/>
    <dgm:cxn modelId="{A3A3FE94-B3DD-4499-99B6-B2AD7C998FBF}" srcId="{5A546D23-4E3E-4BD5-A91E-3645703E84A8}" destId="{5302351A-01EC-4870-88FF-80A5F0C6EB17}" srcOrd="1" destOrd="0" parTransId="{146422E0-E90C-45E6-A601-DA66FBA5D321}" sibTransId="{FF06FF61-84E5-4C4D-88D8-825FF08BD3C8}"/>
    <dgm:cxn modelId="{945E148B-2D2E-4E79-942C-CCC5CF7D71EF}" type="presOf" srcId="{EDE84667-F5B6-4AE2-95C6-74FDE7601DF9}" destId="{385A4EAE-CCDF-42A4-AB43-862F0DB01034}" srcOrd="0" destOrd="0" presId="urn:microsoft.com/office/officeart/2005/8/layout/process1"/>
    <dgm:cxn modelId="{5E845014-7F2D-43E0-8D1D-4A092CBF46A3}" srcId="{5A546D23-4E3E-4BD5-A91E-3645703E84A8}" destId="{1C92338E-AF10-4992-8180-2DA26F316CB0}" srcOrd="2" destOrd="0" parTransId="{1212C824-6FB7-4E4D-BC13-9CE79D277BBC}" sibTransId="{662A9831-DF40-4848-8210-78BB34F487BE}"/>
    <dgm:cxn modelId="{D343AF9F-0E15-4C3D-9429-DA3D092A7458}" type="presOf" srcId="{FF06FF61-84E5-4C4D-88D8-825FF08BD3C8}" destId="{B02357D6-E5FC-408C-B635-A71AA82A6F4F}" srcOrd="0" destOrd="0" presId="urn:microsoft.com/office/officeart/2005/8/layout/process1"/>
    <dgm:cxn modelId="{3D6FD495-5304-431B-95E8-A1D5AEC30C2D}" type="presOf" srcId="{0A6D5F22-9ADF-45EA-8CB3-0F0D240CB0B4}" destId="{FC74DE2C-28D1-4D7D-8207-9853E8278D14}" srcOrd="0" destOrd="0" presId="urn:microsoft.com/office/officeart/2005/8/layout/process1"/>
    <dgm:cxn modelId="{8AF212F1-AD5A-4032-B712-0D6DD6575427}" type="presOf" srcId="{5A546D23-4E3E-4BD5-A91E-3645703E84A8}" destId="{3757C810-564F-4B9F-BBB8-A9C21DC5ACE6}" srcOrd="0" destOrd="0" presId="urn:microsoft.com/office/officeart/2005/8/layout/process1"/>
    <dgm:cxn modelId="{A33743D4-ACE6-4A15-A289-11521B70ABB0}" type="presOf" srcId="{5302351A-01EC-4870-88FF-80A5F0C6EB17}" destId="{3096F1C4-5178-4EA8-AE03-F45FC4E5FD77}" srcOrd="0" destOrd="0" presId="urn:microsoft.com/office/officeart/2005/8/layout/process1"/>
    <dgm:cxn modelId="{F4D562CD-DAF1-49C1-AB85-4E7DDD471285}" type="presOf" srcId="{EDE84667-F5B6-4AE2-95C6-74FDE7601DF9}" destId="{BC8457FE-4B9F-429E-9BAB-6B8E23D1B7DA}" srcOrd="1" destOrd="0" presId="urn:microsoft.com/office/officeart/2005/8/layout/process1"/>
    <dgm:cxn modelId="{24902D2E-8BF4-453B-8EA8-824890908189}" type="presOf" srcId="{FF06FF61-84E5-4C4D-88D8-825FF08BD3C8}" destId="{6A8E1A92-D2A6-4B9E-9721-9B59C20D18AC}" srcOrd="1" destOrd="0" presId="urn:microsoft.com/office/officeart/2005/8/layout/process1"/>
    <dgm:cxn modelId="{0082CBB3-CF87-4B7A-9031-9028A260223A}" type="presOf" srcId="{E7E04170-EE06-4FC9-98CF-7650714AFCE6}" destId="{CE133739-1F09-425E-9AFD-3F363AB26B20}" srcOrd="0" destOrd="0" presId="urn:microsoft.com/office/officeart/2005/8/layout/process1"/>
    <dgm:cxn modelId="{FA6BE830-A3FD-4A08-A178-2434BFAA590D}" type="presParOf" srcId="{3757C810-564F-4B9F-BBB8-A9C21DC5ACE6}" destId="{541A8BC4-0CC7-49A5-B0F4-29B1534CAD0C}" srcOrd="0" destOrd="0" presId="urn:microsoft.com/office/officeart/2005/8/layout/process1"/>
    <dgm:cxn modelId="{6805893B-CF55-4713-BE3F-94C59AD4A779}" type="presParOf" srcId="{3757C810-564F-4B9F-BBB8-A9C21DC5ACE6}" destId="{385A4EAE-CCDF-42A4-AB43-862F0DB01034}" srcOrd="1" destOrd="0" presId="urn:microsoft.com/office/officeart/2005/8/layout/process1"/>
    <dgm:cxn modelId="{A2DF6477-297A-4B47-92F2-85B4A87307B4}" type="presParOf" srcId="{385A4EAE-CCDF-42A4-AB43-862F0DB01034}" destId="{BC8457FE-4B9F-429E-9BAB-6B8E23D1B7DA}" srcOrd="0" destOrd="0" presId="urn:microsoft.com/office/officeart/2005/8/layout/process1"/>
    <dgm:cxn modelId="{43F255F5-458C-402C-AC1E-741E666F33AA}" type="presParOf" srcId="{3757C810-564F-4B9F-BBB8-A9C21DC5ACE6}" destId="{3096F1C4-5178-4EA8-AE03-F45FC4E5FD77}" srcOrd="2" destOrd="0" presId="urn:microsoft.com/office/officeart/2005/8/layout/process1"/>
    <dgm:cxn modelId="{DE5A883B-9DEC-4EFC-9083-402510AA8B6E}" type="presParOf" srcId="{3757C810-564F-4B9F-BBB8-A9C21DC5ACE6}" destId="{B02357D6-E5FC-408C-B635-A71AA82A6F4F}" srcOrd="3" destOrd="0" presId="urn:microsoft.com/office/officeart/2005/8/layout/process1"/>
    <dgm:cxn modelId="{32C0FA9B-F719-47ED-A212-DA4F2A62F2F2}" type="presParOf" srcId="{B02357D6-E5FC-408C-B635-A71AA82A6F4F}" destId="{6A8E1A92-D2A6-4B9E-9721-9B59C20D18AC}" srcOrd="0" destOrd="0" presId="urn:microsoft.com/office/officeart/2005/8/layout/process1"/>
    <dgm:cxn modelId="{CA5823CA-B607-4990-A49D-9C3FAED5B3A3}" type="presParOf" srcId="{3757C810-564F-4B9F-BBB8-A9C21DC5ACE6}" destId="{601EF73E-0845-4A04-A8DE-C0E1A916506E}" srcOrd="4" destOrd="0" presId="urn:microsoft.com/office/officeart/2005/8/layout/process1"/>
    <dgm:cxn modelId="{58936931-1861-45AE-BDC2-BEB3AA4675C3}" type="presParOf" srcId="{3757C810-564F-4B9F-BBB8-A9C21DC5ACE6}" destId="{8DBD5448-5506-41EF-BCE4-9808BC6B652C}" srcOrd="5" destOrd="0" presId="urn:microsoft.com/office/officeart/2005/8/layout/process1"/>
    <dgm:cxn modelId="{BD34E144-1AC4-4175-B482-C9B4C0A9880D}" type="presParOf" srcId="{8DBD5448-5506-41EF-BCE4-9808BC6B652C}" destId="{441629A0-257A-4C46-A91B-2412F3F342A7}" srcOrd="0" destOrd="0" presId="urn:microsoft.com/office/officeart/2005/8/layout/process1"/>
    <dgm:cxn modelId="{CEE7B6AB-AACB-4BC6-889D-2ED14B5D0E86}" type="presParOf" srcId="{3757C810-564F-4B9F-BBB8-A9C21DC5ACE6}" destId="{CE133739-1F09-425E-9AFD-3F363AB26B20}" srcOrd="6" destOrd="0" presId="urn:microsoft.com/office/officeart/2005/8/layout/process1"/>
    <dgm:cxn modelId="{D298C1BF-034A-4FB4-AA47-E0408890F5BF}" type="presParOf" srcId="{3757C810-564F-4B9F-BBB8-A9C21DC5ACE6}" destId="{91C31CBA-8326-48A4-BFF0-601B708D8036}" srcOrd="7" destOrd="0" presId="urn:microsoft.com/office/officeart/2005/8/layout/process1"/>
    <dgm:cxn modelId="{6999B941-733A-4CA9-AD43-55B2B02D1C39}" type="presParOf" srcId="{91C31CBA-8326-48A4-BFF0-601B708D8036}" destId="{3B0C2923-5734-475A-A86F-16A36B5EE404}" srcOrd="0" destOrd="0" presId="urn:microsoft.com/office/officeart/2005/8/layout/process1"/>
    <dgm:cxn modelId="{04B4DAB6-C2DA-420E-AFA2-D3F26531ABB4}" type="presParOf" srcId="{3757C810-564F-4B9F-BBB8-A9C21DC5ACE6}" destId="{FC74DE2C-28D1-4D7D-8207-9853E8278D1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A8BC4-0CC7-49A5-B0F4-29B1534CAD0C}">
      <dsp:nvSpPr>
        <dsp:cNvPr id="0" name=""/>
        <dsp:cNvSpPr/>
      </dsp:nvSpPr>
      <dsp:spPr>
        <a:xfrm>
          <a:off x="4060" y="1476204"/>
          <a:ext cx="1258734" cy="755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err="1" smtClean="0"/>
            <a:t>source</a:t>
          </a:r>
          <a:endParaRPr lang="en-US" sz="2100" kern="1200" dirty="0"/>
        </a:p>
      </dsp:txBody>
      <dsp:txXfrm>
        <a:off x="26180" y="1498324"/>
        <a:ext cx="1214494" cy="711000"/>
      </dsp:txXfrm>
    </dsp:sp>
    <dsp:sp modelId="{385A4EAE-CCDF-42A4-AB43-862F0DB01034}">
      <dsp:nvSpPr>
        <dsp:cNvPr id="0" name=""/>
        <dsp:cNvSpPr/>
      </dsp:nvSpPr>
      <dsp:spPr>
        <a:xfrm>
          <a:off x="1388668" y="1697741"/>
          <a:ext cx="266851" cy="312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U</a:t>
          </a:r>
          <a:endParaRPr lang="en-US" sz="1300" kern="1200" dirty="0"/>
        </a:p>
      </dsp:txBody>
      <dsp:txXfrm>
        <a:off x="1388668" y="1760174"/>
        <a:ext cx="186796" cy="187300"/>
      </dsp:txXfrm>
    </dsp:sp>
    <dsp:sp modelId="{3096F1C4-5178-4EA8-AE03-F45FC4E5FD77}">
      <dsp:nvSpPr>
        <dsp:cNvPr id="0" name=""/>
        <dsp:cNvSpPr/>
      </dsp:nvSpPr>
      <dsp:spPr>
        <a:xfrm>
          <a:off x="1766288" y="1476204"/>
          <a:ext cx="1258734" cy="755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err="1" smtClean="0"/>
            <a:t>Encoding</a:t>
          </a:r>
          <a:endParaRPr lang="en-US" sz="2100" kern="1200" dirty="0"/>
        </a:p>
      </dsp:txBody>
      <dsp:txXfrm>
        <a:off x="1788408" y="1498324"/>
        <a:ext cx="1214494" cy="711000"/>
      </dsp:txXfrm>
    </dsp:sp>
    <dsp:sp modelId="{B02357D6-E5FC-408C-B635-A71AA82A6F4F}">
      <dsp:nvSpPr>
        <dsp:cNvPr id="0" name=""/>
        <dsp:cNvSpPr/>
      </dsp:nvSpPr>
      <dsp:spPr>
        <a:xfrm>
          <a:off x="3150896" y="1697741"/>
          <a:ext cx="266851" cy="312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C</a:t>
          </a:r>
          <a:endParaRPr lang="en-US" sz="1300" kern="1200" dirty="0"/>
        </a:p>
      </dsp:txBody>
      <dsp:txXfrm>
        <a:off x="3150896" y="1760174"/>
        <a:ext cx="186796" cy="187300"/>
      </dsp:txXfrm>
    </dsp:sp>
    <dsp:sp modelId="{601EF73E-0845-4A04-A8DE-C0E1A916506E}">
      <dsp:nvSpPr>
        <dsp:cNvPr id="0" name=""/>
        <dsp:cNvSpPr/>
      </dsp:nvSpPr>
      <dsp:spPr>
        <a:xfrm>
          <a:off x="3528516" y="1476204"/>
          <a:ext cx="1258734" cy="755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err="1" smtClean="0"/>
            <a:t>Channel</a:t>
          </a:r>
          <a:endParaRPr lang="en-US" sz="2100" kern="1200" dirty="0"/>
        </a:p>
      </dsp:txBody>
      <dsp:txXfrm>
        <a:off x="3550636" y="1498324"/>
        <a:ext cx="1214494" cy="711000"/>
      </dsp:txXfrm>
    </dsp:sp>
    <dsp:sp modelId="{8DBD5448-5506-41EF-BCE4-9808BC6B652C}">
      <dsp:nvSpPr>
        <dsp:cNvPr id="0" name=""/>
        <dsp:cNvSpPr/>
      </dsp:nvSpPr>
      <dsp:spPr>
        <a:xfrm>
          <a:off x="4913124" y="1697741"/>
          <a:ext cx="266851" cy="312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V</a:t>
          </a:r>
          <a:endParaRPr lang="en-US" sz="1300" kern="1200" dirty="0"/>
        </a:p>
      </dsp:txBody>
      <dsp:txXfrm>
        <a:off x="4913124" y="1760174"/>
        <a:ext cx="186796" cy="187300"/>
      </dsp:txXfrm>
    </dsp:sp>
    <dsp:sp modelId="{CE133739-1F09-425E-9AFD-3F363AB26B20}">
      <dsp:nvSpPr>
        <dsp:cNvPr id="0" name=""/>
        <dsp:cNvSpPr/>
      </dsp:nvSpPr>
      <dsp:spPr>
        <a:xfrm>
          <a:off x="5290744" y="1476204"/>
          <a:ext cx="1258734" cy="755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err="1" smtClean="0"/>
            <a:t>Decoding</a:t>
          </a:r>
          <a:endParaRPr lang="en-US" sz="2100" kern="1200" dirty="0"/>
        </a:p>
      </dsp:txBody>
      <dsp:txXfrm>
        <a:off x="5312864" y="1498324"/>
        <a:ext cx="1214494" cy="711000"/>
      </dsp:txXfrm>
    </dsp:sp>
    <dsp:sp modelId="{91C31CBA-8326-48A4-BFF0-601B708D8036}">
      <dsp:nvSpPr>
        <dsp:cNvPr id="0" name=""/>
        <dsp:cNvSpPr/>
      </dsp:nvSpPr>
      <dsp:spPr>
        <a:xfrm>
          <a:off x="6675352" y="1697741"/>
          <a:ext cx="266851" cy="312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u</a:t>
          </a:r>
          <a:r>
            <a:rPr lang="en-US" sz="1300" kern="1200" dirty="0" smtClean="0"/>
            <a:t>’</a:t>
          </a:r>
          <a:endParaRPr lang="en-US" sz="1300" kern="1200" dirty="0"/>
        </a:p>
      </dsp:txBody>
      <dsp:txXfrm>
        <a:off x="6675352" y="1760174"/>
        <a:ext cx="186796" cy="187300"/>
      </dsp:txXfrm>
    </dsp:sp>
    <dsp:sp modelId="{FC74DE2C-28D1-4D7D-8207-9853E8278D14}">
      <dsp:nvSpPr>
        <dsp:cNvPr id="0" name=""/>
        <dsp:cNvSpPr/>
      </dsp:nvSpPr>
      <dsp:spPr>
        <a:xfrm>
          <a:off x="7052972" y="1476204"/>
          <a:ext cx="1258734" cy="755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err="1" smtClean="0"/>
            <a:t>receiver</a:t>
          </a:r>
          <a:endParaRPr lang="en-US" sz="2100" kern="1200" dirty="0"/>
        </a:p>
      </dsp:txBody>
      <dsp:txXfrm>
        <a:off x="7075092" y="1498324"/>
        <a:ext cx="1214494" cy="711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A8BC4-0CC7-49A5-B0F4-29B1534CAD0C}">
      <dsp:nvSpPr>
        <dsp:cNvPr id="0" name=""/>
        <dsp:cNvSpPr/>
      </dsp:nvSpPr>
      <dsp:spPr>
        <a:xfrm>
          <a:off x="4060" y="1476204"/>
          <a:ext cx="1258734" cy="755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err="1" smtClean="0"/>
            <a:t>source</a:t>
          </a:r>
          <a:endParaRPr lang="en-US" sz="2100" kern="1200" dirty="0"/>
        </a:p>
      </dsp:txBody>
      <dsp:txXfrm>
        <a:off x="26180" y="1498324"/>
        <a:ext cx="1214494" cy="711000"/>
      </dsp:txXfrm>
    </dsp:sp>
    <dsp:sp modelId="{385A4EAE-CCDF-42A4-AB43-862F0DB01034}">
      <dsp:nvSpPr>
        <dsp:cNvPr id="0" name=""/>
        <dsp:cNvSpPr/>
      </dsp:nvSpPr>
      <dsp:spPr>
        <a:xfrm>
          <a:off x="1388668" y="1697741"/>
          <a:ext cx="266851" cy="312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U</a:t>
          </a:r>
          <a:endParaRPr lang="en-US" sz="1300" kern="1200" dirty="0"/>
        </a:p>
      </dsp:txBody>
      <dsp:txXfrm>
        <a:off x="1388668" y="1760174"/>
        <a:ext cx="186796" cy="187300"/>
      </dsp:txXfrm>
    </dsp:sp>
    <dsp:sp modelId="{3096F1C4-5178-4EA8-AE03-F45FC4E5FD77}">
      <dsp:nvSpPr>
        <dsp:cNvPr id="0" name=""/>
        <dsp:cNvSpPr/>
      </dsp:nvSpPr>
      <dsp:spPr>
        <a:xfrm>
          <a:off x="1766288" y="1476204"/>
          <a:ext cx="1258734" cy="755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err="1" smtClean="0"/>
            <a:t>Encoding</a:t>
          </a:r>
          <a:endParaRPr lang="en-US" sz="2100" kern="1200" dirty="0"/>
        </a:p>
      </dsp:txBody>
      <dsp:txXfrm>
        <a:off x="1788408" y="1498324"/>
        <a:ext cx="1214494" cy="711000"/>
      </dsp:txXfrm>
    </dsp:sp>
    <dsp:sp modelId="{B02357D6-E5FC-408C-B635-A71AA82A6F4F}">
      <dsp:nvSpPr>
        <dsp:cNvPr id="0" name=""/>
        <dsp:cNvSpPr/>
      </dsp:nvSpPr>
      <dsp:spPr>
        <a:xfrm>
          <a:off x="3150896" y="1697741"/>
          <a:ext cx="266851" cy="312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C</a:t>
          </a:r>
          <a:endParaRPr lang="en-US" sz="1300" kern="1200" dirty="0"/>
        </a:p>
      </dsp:txBody>
      <dsp:txXfrm>
        <a:off x="3150896" y="1760174"/>
        <a:ext cx="186796" cy="187300"/>
      </dsp:txXfrm>
    </dsp:sp>
    <dsp:sp modelId="{601EF73E-0845-4A04-A8DE-C0E1A916506E}">
      <dsp:nvSpPr>
        <dsp:cNvPr id="0" name=""/>
        <dsp:cNvSpPr/>
      </dsp:nvSpPr>
      <dsp:spPr>
        <a:xfrm>
          <a:off x="3528516" y="1476204"/>
          <a:ext cx="1258734" cy="755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err="1" smtClean="0"/>
            <a:t>Channel</a:t>
          </a:r>
          <a:endParaRPr lang="en-US" sz="2100" kern="1200" dirty="0"/>
        </a:p>
      </dsp:txBody>
      <dsp:txXfrm>
        <a:off x="3550636" y="1498324"/>
        <a:ext cx="1214494" cy="711000"/>
      </dsp:txXfrm>
    </dsp:sp>
    <dsp:sp modelId="{8DBD5448-5506-41EF-BCE4-9808BC6B652C}">
      <dsp:nvSpPr>
        <dsp:cNvPr id="0" name=""/>
        <dsp:cNvSpPr/>
      </dsp:nvSpPr>
      <dsp:spPr>
        <a:xfrm>
          <a:off x="4913124" y="1697741"/>
          <a:ext cx="266851" cy="312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V</a:t>
          </a:r>
          <a:endParaRPr lang="en-US" sz="1300" kern="1200" dirty="0"/>
        </a:p>
      </dsp:txBody>
      <dsp:txXfrm>
        <a:off x="4913124" y="1760174"/>
        <a:ext cx="186796" cy="187300"/>
      </dsp:txXfrm>
    </dsp:sp>
    <dsp:sp modelId="{CE133739-1F09-425E-9AFD-3F363AB26B20}">
      <dsp:nvSpPr>
        <dsp:cNvPr id="0" name=""/>
        <dsp:cNvSpPr/>
      </dsp:nvSpPr>
      <dsp:spPr>
        <a:xfrm>
          <a:off x="5290744" y="1476204"/>
          <a:ext cx="1258734" cy="755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err="1" smtClean="0"/>
            <a:t>Decoding</a:t>
          </a:r>
          <a:endParaRPr lang="en-US" sz="2100" kern="1200" dirty="0"/>
        </a:p>
      </dsp:txBody>
      <dsp:txXfrm>
        <a:off x="5312864" y="1498324"/>
        <a:ext cx="1214494" cy="711000"/>
      </dsp:txXfrm>
    </dsp:sp>
    <dsp:sp modelId="{91C31CBA-8326-48A4-BFF0-601B708D8036}">
      <dsp:nvSpPr>
        <dsp:cNvPr id="0" name=""/>
        <dsp:cNvSpPr/>
      </dsp:nvSpPr>
      <dsp:spPr>
        <a:xfrm>
          <a:off x="6675352" y="1697741"/>
          <a:ext cx="266851" cy="312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u</a:t>
          </a:r>
          <a:r>
            <a:rPr lang="en-US" sz="1300" kern="1200" dirty="0" smtClean="0"/>
            <a:t>’</a:t>
          </a:r>
          <a:endParaRPr lang="en-US" sz="1300" kern="1200" dirty="0"/>
        </a:p>
      </dsp:txBody>
      <dsp:txXfrm>
        <a:off x="6675352" y="1760174"/>
        <a:ext cx="186796" cy="187300"/>
      </dsp:txXfrm>
    </dsp:sp>
    <dsp:sp modelId="{FC74DE2C-28D1-4D7D-8207-9853E8278D14}">
      <dsp:nvSpPr>
        <dsp:cNvPr id="0" name=""/>
        <dsp:cNvSpPr/>
      </dsp:nvSpPr>
      <dsp:spPr>
        <a:xfrm>
          <a:off x="7052972" y="1476204"/>
          <a:ext cx="1258734" cy="755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err="1" smtClean="0"/>
            <a:t>receiver</a:t>
          </a:r>
          <a:endParaRPr lang="en-US" sz="2100" kern="1200" dirty="0"/>
        </a:p>
      </dsp:txBody>
      <dsp:txXfrm>
        <a:off x="7075092" y="1498324"/>
        <a:ext cx="1214494" cy="711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A8BC4-0CC7-49A5-B0F4-29B1534CAD0C}">
      <dsp:nvSpPr>
        <dsp:cNvPr id="0" name=""/>
        <dsp:cNvSpPr/>
      </dsp:nvSpPr>
      <dsp:spPr>
        <a:xfrm>
          <a:off x="4060" y="1476204"/>
          <a:ext cx="1258734" cy="755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err="1" smtClean="0"/>
            <a:t>source</a:t>
          </a:r>
          <a:endParaRPr lang="en-US" sz="2100" kern="1200" dirty="0"/>
        </a:p>
      </dsp:txBody>
      <dsp:txXfrm>
        <a:off x="26180" y="1498324"/>
        <a:ext cx="1214494" cy="711000"/>
      </dsp:txXfrm>
    </dsp:sp>
    <dsp:sp modelId="{385A4EAE-CCDF-42A4-AB43-862F0DB01034}">
      <dsp:nvSpPr>
        <dsp:cNvPr id="0" name=""/>
        <dsp:cNvSpPr/>
      </dsp:nvSpPr>
      <dsp:spPr>
        <a:xfrm>
          <a:off x="1388668" y="1697741"/>
          <a:ext cx="266851" cy="312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U</a:t>
          </a:r>
          <a:endParaRPr lang="en-US" sz="1300" kern="1200" dirty="0"/>
        </a:p>
      </dsp:txBody>
      <dsp:txXfrm>
        <a:off x="1388668" y="1760174"/>
        <a:ext cx="186796" cy="187300"/>
      </dsp:txXfrm>
    </dsp:sp>
    <dsp:sp modelId="{3096F1C4-5178-4EA8-AE03-F45FC4E5FD77}">
      <dsp:nvSpPr>
        <dsp:cNvPr id="0" name=""/>
        <dsp:cNvSpPr/>
      </dsp:nvSpPr>
      <dsp:spPr>
        <a:xfrm>
          <a:off x="1766288" y="1476204"/>
          <a:ext cx="1258734" cy="755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err="1" smtClean="0"/>
            <a:t>Encoding</a:t>
          </a:r>
          <a:endParaRPr lang="en-US" sz="2100" kern="1200" dirty="0"/>
        </a:p>
      </dsp:txBody>
      <dsp:txXfrm>
        <a:off x="1788408" y="1498324"/>
        <a:ext cx="1214494" cy="711000"/>
      </dsp:txXfrm>
    </dsp:sp>
    <dsp:sp modelId="{B02357D6-E5FC-408C-B635-A71AA82A6F4F}">
      <dsp:nvSpPr>
        <dsp:cNvPr id="0" name=""/>
        <dsp:cNvSpPr/>
      </dsp:nvSpPr>
      <dsp:spPr>
        <a:xfrm>
          <a:off x="3150896" y="1697741"/>
          <a:ext cx="266851" cy="312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C</a:t>
          </a:r>
          <a:endParaRPr lang="en-US" sz="1300" kern="1200" dirty="0"/>
        </a:p>
      </dsp:txBody>
      <dsp:txXfrm>
        <a:off x="3150896" y="1760174"/>
        <a:ext cx="186796" cy="187300"/>
      </dsp:txXfrm>
    </dsp:sp>
    <dsp:sp modelId="{601EF73E-0845-4A04-A8DE-C0E1A916506E}">
      <dsp:nvSpPr>
        <dsp:cNvPr id="0" name=""/>
        <dsp:cNvSpPr/>
      </dsp:nvSpPr>
      <dsp:spPr>
        <a:xfrm>
          <a:off x="3528516" y="1476204"/>
          <a:ext cx="1258734" cy="755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err="1" smtClean="0"/>
            <a:t>Channel</a:t>
          </a:r>
          <a:endParaRPr lang="en-US" sz="2100" kern="1200" dirty="0"/>
        </a:p>
      </dsp:txBody>
      <dsp:txXfrm>
        <a:off x="3550636" y="1498324"/>
        <a:ext cx="1214494" cy="711000"/>
      </dsp:txXfrm>
    </dsp:sp>
    <dsp:sp modelId="{8DBD5448-5506-41EF-BCE4-9808BC6B652C}">
      <dsp:nvSpPr>
        <dsp:cNvPr id="0" name=""/>
        <dsp:cNvSpPr/>
      </dsp:nvSpPr>
      <dsp:spPr>
        <a:xfrm>
          <a:off x="4913124" y="1697741"/>
          <a:ext cx="266851" cy="312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V</a:t>
          </a:r>
          <a:endParaRPr lang="en-US" sz="1300" kern="1200" dirty="0"/>
        </a:p>
      </dsp:txBody>
      <dsp:txXfrm>
        <a:off x="4913124" y="1760174"/>
        <a:ext cx="186796" cy="187300"/>
      </dsp:txXfrm>
    </dsp:sp>
    <dsp:sp modelId="{CE133739-1F09-425E-9AFD-3F363AB26B20}">
      <dsp:nvSpPr>
        <dsp:cNvPr id="0" name=""/>
        <dsp:cNvSpPr/>
      </dsp:nvSpPr>
      <dsp:spPr>
        <a:xfrm>
          <a:off x="5290744" y="1476204"/>
          <a:ext cx="1258734" cy="755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err="1" smtClean="0"/>
            <a:t>Decoding</a:t>
          </a:r>
          <a:endParaRPr lang="en-US" sz="2100" kern="1200" dirty="0"/>
        </a:p>
      </dsp:txBody>
      <dsp:txXfrm>
        <a:off x="5312864" y="1498324"/>
        <a:ext cx="1214494" cy="711000"/>
      </dsp:txXfrm>
    </dsp:sp>
    <dsp:sp modelId="{91C31CBA-8326-48A4-BFF0-601B708D8036}">
      <dsp:nvSpPr>
        <dsp:cNvPr id="0" name=""/>
        <dsp:cNvSpPr/>
      </dsp:nvSpPr>
      <dsp:spPr>
        <a:xfrm>
          <a:off x="6675352" y="1697741"/>
          <a:ext cx="266851" cy="312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u</a:t>
          </a:r>
          <a:r>
            <a:rPr lang="en-US" sz="1300" kern="1200" dirty="0" smtClean="0"/>
            <a:t>’</a:t>
          </a:r>
          <a:endParaRPr lang="en-US" sz="1300" kern="1200" dirty="0"/>
        </a:p>
      </dsp:txBody>
      <dsp:txXfrm>
        <a:off x="6675352" y="1760174"/>
        <a:ext cx="186796" cy="187300"/>
      </dsp:txXfrm>
    </dsp:sp>
    <dsp:sp modelId="{FC74DE2C-28D1-4D7D-8207-9853E8278D14}">
      <dsp:nvSpPr>
        <dsp:cNvPr id="0" name=""/>
        <dsp:cNvSpPr/>
      </dsp:nvSpPr>
      <dsp:spPr>
        <a:xfrm>
          <a:off x="7052972" y="1476204"/>
          <a:ext cx="1258734" cy="755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err="1" smtClean="0"/>
            <a:t>receiver</a:t>
          </a:r>
          <a:endParaRPr lang="en-US" sz="2100" kern="1200" dirty="0"/>
        </a:p>
      </dsp:txBody>
      <dsp:txXfrm>
        <a:off x="7075092" y="1498324"/>
        <a:ext cx="1214494" cy="711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A8BC4-0CC7-49A5-B0F4-29B1534CAD0C}">
      <dsp:nvSpPr>
        <dsp:cNvPr id="0" name=""/>
        <dsp:cNvSpPr/>
      </dsp:nvSpPr>
      <dsp:spPr>
        <a:xfrm>
          <a:off x="4060" y="1476204"/>
          <a:ext cx="1258734" cy="755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err="1" smtClean="0"/>
            <a:t>source</a:t>
          </a:r>
          <a:endParaRPr lang="en-US" sz="2100" kern="1200" dirty="0"/>
        </a:p>
      </dsp:txBody>
      <dsp:txXfrm>
        <a:off x="26180" y="1498324"/>
        <a:ext cx="1214494" cy="711000"/>
      </dsp:txXfrm>
    </dsp:sp>
    <dsp:sp modelId="{385A4EAE-CCDF-42A4-AB43-862F0DB01034}">
      <dsp:nvSpPr>
        <dsp:cNvPr id="0" name=""/>
        <dsp:cNvSpPr/>
      </dsp:nvSpPr>
      <dsp:spPr>
        <a:xfrm>
          <a:off x="1388668" y="1697741"/>
          <a:ext cx="266851" cy="312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U</a:t>
          </a:r>
          <a:endParaRPr lang="en-US" sz="1300" kern="1200" dirty="0"/>
        </a:p>
      </dsp:txBody>
      <dsp:txXfrm>
        <a:off x="1388668" y="1760174"/>
        <a:ext cx="186796" cy="187300"/>
      </dsp:txXfrm>
    </dsp:sp>
    <dsp:sp modelId="{3096F1C4-5178-4EA8-AE03-F45FC4E5FD77}">
      <dsp:nvSpPr>
        <dsp:cNvPr id="0" name=""/>
        <dsp:cNvSpPr/>
      </dsp:nvSpPr>
      <dsp:spPr>
        <a:xfrm>
          <a:off x="1766288" y="1476204"/>
          <a:ext cx="1258734" cy="755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err="1" smtClean="0"/>
            <a:t>Encoding</a:t>
          </a:r>
          <a:endParaRPr lang="en-US" sz="2100" kern="1200" dirty="0"/>
        </a:p>
      </dsp:txBody>
      <dsp:txXfrm>
        <a:off x="1788408" y="1498324"/>
        <a:ext cx="1214494" cy="711000"/>
      </dsp:txXfrm>
    </dsp:sp>
    <dsp:sp modelId="{B02357D6-E5FC-408C-B635-A71AA82A6F4F}">
      <dsp:nvSpPr>
        <dsp:cNvPr id="0" name=""/>
        <dsp:cNvSpPr/>
      </dsp:nvSpPr>
      <dsp:spPr>
        <a:xfrm>
          <a:off x="3150896" y="1697741"/>
          <a:ext cx="266851" cy="312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C</a:t>
          </a:r>
          <a:endParaRPr lang="en-US" sz="1300" kern="1200" dirty="0"/>
        </a:p>
      </dsp:txBody>
      <dsp:txXfrm>
        <a:off x="3150896" y="1760174"/>
        <a:ext cx="186796" cy="187300"/>
      </dsp:txXfrm>
    </dsp:sp>
    <dsp:sp modelId="{601EF73E-0845-4A04-A8DE-C0E1A916506E}">
      <dsp:nvSpPr>
        <dsp:cNvPr id="0" name=""/>
        <dsp:cNvSpPr/>
      </dsp:nvSpPr>
      <dsp:spPr>
        <a:xfrm>
          <a:off x="3528516" y="1476204"/>
          <a:ext cx="1258734" cy="755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err="1" smtClean="0"/>
            <a:t>Channel</a:t>
          </a:r>
          <a:endParaRPr lang="en-US" sz="2100" kern="1200" dirty="0"/>
        </a:p>
      </dsp:txBody>
      <dsp:txXfrm>
        <a:off x="3550636" y="1498324"/>
        <a:ext cx="1214494" cy="711000"/>
      </dsp:txXfrm>
    </dsp:sp>
    <dsp:sp modelId="{8DBD5448-5506-41EF-BCE4-9808BC6B652C}">
      <dsp:nvSpPr>
        <dsp:cNvPr id="0" name=""/>
        <dsp:cNvSpPr/>
      </dsp:nvSpPr>
      <dsp:spPr>
        <a:xfrm>
          <a:off x="4913124" y="1697741"/>
          <a:ext cx="266851" cy="312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V</a:t>
          </a:r>
          <a:endParaRPr lang="en-US" sz="1300" kern="1200" dirty="0"/>
        </a:p>
      </dsp:txBody>
      <dsp:txXfrm>
        <a:off x="4913124" y="1760174"/>
        <a:ext cx="186796" cy="187300"/>
      </dsp:txXfrm>
    </dsp:sp>
    <dsp:sp modelId="{CE133739-1F09-425E-9AFD-3F363AB26B20}">
      <dsp:nvSpPr>
        <dsp:cNvPr id="0" name=""/>
        <dsp:cNvSpPr/>
      </dsp:nvSpPr>
      <dsp:spPr>
        <a:xfrm>
          <a:off x="5290744" y="1476204"/>
          <a:ext cx="1258734" cy="755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err="1" smtClean="0"/>
            <a:t>Decoding</a:t>
          </a:r>
          <a:endParaRPr lang="en-US" sz="2100" kern="1200" dirty="0"/>
        </a:p>
      </dsp:txBody>
      <dsp:txXfrm>
        <a:off x="5312864" y="1498324"/>
        <a:ext cx="1214494" cy="711000"/>
      </dsp:txXfrm>
    </dsp:sp>
    <dsp:sp modelId="{91C31CBA-8326-48A4-BFF0-601B708D8036}">
      <dsp:nvSpPr>
        <dsp:cNvPr id="0" name=""/>
        <dsp:cNvSpPr/>
      </dsp:nvSpPr>
      <dsp:spPr>
        <a:xfrm>
          <a:off x="6675352" y="1697741"/>
          <a:ext cx="266851" cy="312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u</a:t>
          </a:r>
          <a:r>
            <a:rPr lang="en-US" sz="1300" kern="1200" dirty="0" smtClean="0"/>
            <a:t>’</a:t>
          </a:r>
          <a:endParaRPr lang="en-US" sz="1300" kern="1200" dirty="0"/>
        </a:p>
      </dsp:txBody>
      <dsp:txXfrm>
        <a:off x="6675352" y="1760174"/>
        <a:ext cx="186796" cy="187300"/>
      </dsp:txXfrm>
    </dsp:sp>
    <dsp:sp modelId="{FC74DE2C-28D1-4D7D-8207-9853E8278D14}">
      <dsp:nvSpPr>
        <dsp:cNvPr id="0" name=""/>
        <dsp:cNvSpPr/>
      </dsp:nvSpPr>
      <dsp:spPr>
        <a:xfrm>
          <a:off x="7052972" y="1476204"/>
          <a:ext cx="1258734" cy="755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err="1" smtClean="0"/>
            <a:t>receiver</a:t>
          </a:r>
          <a:endParaRPr lang="en-US" sz="2100" kern="1200" dirty="0"/>
        </a:p>
      </dsp:txBody>
      <dsp:txXfrm>
        <a:off x="7075092" y="1498324"/>
        <a:ext cx="1214494" cy="71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0E94-02C5-4A1B-BE06-35F8E59EF08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1DED-B522-4743-8284-54059A17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9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0E94-02C5-4A1B-BE06-35F8E59EF08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1DED-B522-4743-8284-54059A17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3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0E94-02C5-4A1B-BE06-35F8E59EF08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1DED-B522-4743-8284-54059A17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0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0E94-02C5-4A1B-BE06-35F8E59EF08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1DED-B522-4743-8284-54059A17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0E94-02C5-4A1B-BE06-35F8E59EF08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1DED-B522-4743-8284-54059A17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6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0E94-02C5-4A1B-BE06-35F8E59EF08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1DED-B522-4743-8284-54059A17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1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0E94-02C5-4A1B-BE06-35F8E59EF08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1DED-B522-4743-8284-54059A17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2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0E94-02C5-4A1B-BE06-35F8E59EF08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1DED-B522-4743-8284-54059A17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0E94-02C5-4A1B-BE06-35F8E59EF08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1DED-B522-4743-8284-54059A17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0E94-02C5-4A1B-BE06-35F8E59EF08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1DED-B522-4743-8284-54059A17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5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0E94-02C5-4A1B-BE06-35F8E59EF08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1DED-B522-4743-8284-54059A17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3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0E94-02C5-4A1B-BE06-35F8E59EF08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D1DED-B522-4743-8284-54059A17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e.iitb.ac.in/~sarva/courses/EE605/2014/slides/LinearBlockCodes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ath.mit.edu/~goemans/18310S15/Hamming-code-notes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en.wikipedia.org/wiki/Noisy-channel_coding_theorem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en.wikipedia.org/wiki/Noisy-channel_coding_theorem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en.wikipedia.org/wiki/Noisy-channel_coding_theorem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0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80.png"/><Relationship Id="rId12" Type="http://schemas.openxmlformats.org/officeDocument/2006/relationships/image" Target="../media/image10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hyperlink" Target="https://en.wikipedia.org/wiki/Hamming_code" TargetMode="External"/><Relationship Id="rId5" Type="http://schemas.openxmlformats.org/officeDocument/2006/relationships/diagramColors" Target="../diagrams/colors4.xml"/><Relationship Id="rId10" Type="http://schemas.openxmlformats.org/officeDocument/2006/relationships/hyperlink" Target="https://en.wikipedia.org/wiki/Perfect_code" TargetMode="External"/><Relationship Id="rId4" Type="http://schemas.openxmlformats.org/officeDocument/2006/relationships/diagramQuickStyle" Target="../diagrams/quickStyle4.xml"/><Relationship Id="rId9" Type="http://schemas.openxmlformats.org/officeDocument/2006/relationships/hyperlink" Target="https://en.wikipedia.org/wiki/Hamming_distan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/>
              <a:t>D</a:t>
            </a:r>
            <a:r>
              <a:rPr lang="hu-HU" dirty="0" err="1" smtClean="0"/>
              <a:t>etecting</a:t>
            </a:r>
            <a:r>
              <a:rPr lang="hu-HU" dirty="0" smtClean="0"/>
              <a:t> and </a:t>
            </a:r>
            <a:r>
              <a:rPr lang="hu-HU" dirty="0" err="1"/>
              <a:t>C</a:t>
            </a:r>
            <a:r>
              <a:rPr lang="hu-HU" dirty="0" err="1" smtClean="0"/>
              <a:t>orrection</a:t>
            </a:r>
            <a:r>
              <a:rPr lang="hu-HU" dirty="0" smtClean="0"/>
              <a:t> </a:t>
            </a:r>
            <a:r>
              <a:rPr lang="hu-HU" dirty="0" err="1"/>
              <a:t>M</a:t>
            </a:r>
            <a:r>
              <a:rPr lang="hu-HU" dirty="0" err="1" smtClean="0"/>
              <a:t>ethods</a:t>
            </a:r>
            <a:r>
              <a:rPr lang="hu-HU" dirty="0" smtClean="0"/>
              <a:t> II. 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0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Parity</a:t>
            </a:r>
            <a:r>
              <a:rPr lang="hu-HU" dirty="0" smtClean="0"/>
              <a:t> </a:t>
            </a:r>
            <a:r>
              <a:rPr lang="hu-HU" dirty="0" err="1" smtClean="0"/>
              <a:t>bits</a:t>
            </a:r>
            <a:r>
              <a:rPr lang="hu-HU" dirty="0" smtClean="0"/>
              <a:t> –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short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correction</a:t>
            </a:r>
            <a:r>
              <a:rPr lang="hu-HU" dirty="0"/>
              <a:t>?</a:t>
            </a:r>
            <a:r>
              <a:rPr lang="hu-HU" dirty="0" smtClean="0"/>
              <a:t>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„</a:t>
            </a:r>
            <a:r>
              <a:rPr lang="en-US" dirty="0"/>
              <a:t>A </a:t>
            </a:r>
            <a:r>
              <a:rPr lang="en-US" i="1" dirty="0"/>
              <a:t>parity bit</a:t>
            </a:r>
            <a:r>
              <a:rPr lang="en-US" dirty="0"/>
              <a:t> is a bit that is added to a group of source bits to ensure that the number of set bits (i.e., bits with value 1) in the outcome is even or odd. It is a very simple scheme that can be used </a:t>
            </a:r>
            <a:r>
              <a:rPr lang="en-US" b="1" dirty="0"/>
              <a:t>to detect single or any other odd number (i.e., three, five, etc.) of errors in the output.</a:t>
            </a:r>
            <a:r>
              <a:rPr lang="en-US" dirty="0"/>
              <a:t> An even number of flipped bits will make the parity bit appear correct even though the data is erroneous. </a:t>
            </a:r>
            <a:r>
              <a:rPr lang="hu-HU" dirty="0" smtClean="0"/>
              <a:t>”</a:t>
            </a:r>
          </a:p>
          <a:p>
            <a:r>
              <a:rPr lang="hu-HU" dirty="0" err="1" smtClean="0"/>
              <a:t>See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examples</a:t>
            </a:r>
            <a:r>
              <a:rPr lang="hu-HU" dirty="0"/>
              <a:t>: https://www.computerhope.com/jargon/p/paritybi.htm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3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29672" y="89849"/>
            <a:ext cx="9905998" cy="682518"/>
          </a:xfrm>
        </p:spPr>
        <p:txBody>
          <a:bodyPr>
            <a:normAutofit fontScale="90000"/>
          </a:bodyPr>
          <a:lstStyle/>
          <a:p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limits</a:t>
            </a:r>
            <a:r>
              <a:rPr lang="hu-HU" dirty="0" smtClean="0"/>
              <a:t>! 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105" y="289313"/>
            <a:ext cx="3596952" cy="14997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doboz 2"/>
              <p:cNvSpPr txBox="1"/>
              <p:nvPr/>
            </p:nvSpPr>
            <p:spPr>
              <a:xfrm>
                <a:off x="920023" y="785706"/>
                <a:ext cx="6678886" cy="3755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 good error correction code means</a:t>
                </a:r>
                <a:r>
                  <a:rPr lang="hu-HU" sz="2400" dirty="0" smtClean="0"/>
                  <a:t>,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that for a given number of M elements and </a:t>
                </a:r>
                <a:r>
                  <a:rPr lang="en-US" sz="2400" i="1" dirty="0"/>
                  <a:t>n</a:t>
                </a:r>
                <a:r>
                  <a:rPr lang="en-US" sz="2400" dirty="0"/>
                  <a:t> code lengths, the greatest possible code </a:t>
                </a:r>
                <a:r>
                  <a:rPr lang="hu-HU" sz="2400" dirty="0" err="1" smtClean="0"/>
                  <a:t>distance</a:t>
                </a:r>
                <a:r>
                  <a:rPr lang="en-US" sz="2400" dirty="0" smtClean="0"/>
                  <a:t> </a:t>
                </a:r>
                <a:r>
                  <a:rPr lang="en-US" sz="2400" i="1" dirty="0"/>
                  <a:t>d</a:t>
                </a:r>
                <a:r>
                  <a:rPr lang="en-US" sz="2400" dirty="0"/>
                  <a:t> is achieved ("maximizing" the value of </a:t>
                </a:r>
                <a:r>
                  <a:rPr lang="en-US" sz="2400" i="1" dirty="0"/>
                  <a:t>d</a:t>
                </a:r>
                <a:r>
                  <a:rPr lang="en-US" sz="2400" dirty="0" smtClean="0"/>
                  <a:t>).</a:t>
                </a:r>
                <a:endParaRPr lang="hu-HU" sz="2400" dirty="0" smtClean="0"/>
              </a:p>
              <a:p>
                <a:r>
                  <a:rPr lang="en-US" sz="2400" dirty="0"/>
                  <a:t>If we consider that a Hamming sphere can contain </a:t>
                </a:r>
                <a:endParaRPr lang="hu-HU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hu-HU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hu-HU" sz="2400" dirty="0"/>
              </a:p>
              <a:p>
                <a:r>
                  <a:rPr lang="en-US" sz="2400" dirty="0" smtClean="0"/>
                  <a:t>number </a:t>
                </a:r>
                <a:r>
                  <a:rPr lang="en-US" sz="2400" dirty="0"/>
                  <a:t>of code vectors, then the following theorem can be said (here without proof</a:t>
                </a:r>
                <a:r>
                  <a:rPr lang="en-US" sz="2400" dirty="0" smtClean="0"/>
                  <a:t>)</a:t>
                </a:r>
                <a:r>
                  <a:rPr lang="hu-HU" sz="2400" dirty="0" smtClean="0"/>
                  <a:t>: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Szövegdoboz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23" y="785706"/>
                <a:ext cx="6678886" cy="3755131"/>
              </a:xfrm>
              <a:prstGeom prst="rect">
                <a:avLst/>
              </a:prstGeom>
              <a:blipFill rotWithShape="0">
                <a:blip r:embed="rId3"/>
                <a:stretch>
                  <a:fillRect l="-1460" t="-1299" r="-2190" b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zövegdoboz 6"/>
          <p:cNvSpPr txBox="1"/>
          <p:nvPr/>
        </p:nvSpPr>
        <p:spPr>
          <a:xfrm>
            <a:off x="8997985" y="76510"/>
            <a:ext cx="19229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n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err="1" smtClean="0">
                <a:solidFill>
                  <a:schemeClr val="bg1"/>
                </a:solidFill>
              </a:rPr>
              <a:t>bits</a:t>
            </a:r>
            <a:r>
              <a:rPr lang="hu-HU" dirty="0" smtClean="0">
                <a:solidFill>
                  <a:schemeClr val="bg1"/>
                </a:solidFill>
              </a:rPr>
              <a:t> of </a:t>
            </a:r>
            <a:r>
              <a:rPr lang="hu-HU" dirty="0" err="1" smtClean="0">
                <a:solidFill>
                  <a:schemeClr val="bg1"/>
                </a:solidFill>
              </a:rPr>
              <a:t>extended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err="1" smtClean="0">
                <a:solidFill>
                  <a:schemeClr val="bg1"/>
                </a:solidFill>
              </a:rPr>
              <a:t>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7657481" y="1435011"/>
            <a:ext cx="19229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k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err="1" smtClean="0">
                <a:solidFill>
                  <a:schemeClr val="bg1"/>
                </a:solidFill>
              </a:rPr>
              <a:t>bits</a:t>
            </a:r>
            <a:r>
              <a:rPr lang="hu-HU" dirty="0" smtClean="0">
                <a:solidFill>
                  <a:schemeClr val="bg1"/>
                </a:solidFill>
              </a:rPr>
              <a:t> of </a:t>
            </a:r>
            <a:r>
              <a:rPr lang="hu-HU" dirty="0" err="1" smtClean="0">
                <a:solidFill>
                  <a:schemeClr val="bg1"/>
                </a:solidFill>
              </a:rPr>
              <a:t>source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err="1" smtClean="0">
                <a:solidFill>
                  <a:schemeClr val="bg1"/>
                </a:solidFill>
              </a:rPr>
              <a:t>message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err="1" smtClean="0">
                <a:solidFill>
                  <a:schemeClr val="bg1"/>
                </a:solidFill>
              </a:rPr>
              <a:t>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10075393" y="1465893"/>
            <a:ext cx="192293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r=</a:t>
            </a:r>
            <a:r>
              <a:rPr lang="hu-HU" dirty="0" err="1" smtClean="0">
                <a:solidFill>
                  <a:schemeClr val="bg1"/>
                </a:solidFill>
              </a:rPr>
              <a:t>n-k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err="1" smtClean="0">
                <a:solidFill>
                  <a:schemeClr val="bg1"/>
                </a:solidFill>
              </a:rPr>
              <a:t>redundant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err="1" smtClean="0">
                <a:solidFill>
                  <a:schemeClr val="bg1"/>
                </a:solidFill>
              </a:rPr>
              <a:t>control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err="1" smtClean="0">
                <a:solidFill>
                  <a:schemeClr val="bg1"/>
                </a:solidFill>
              </a:rPr>
              <a:t>bits</a:t>
            </a:r>
            <a:r>
              <a:rPr lang="hu-HU" dirty="0" smtClean="0">
                <a:solidFill>
                  <a:schemeClr val="bg1"/>
                </a:solidFill>
              </a:rPr>
              <a:t> of </a:t>
            </a:r>
            <a:r>
              <a:rPr lang="hu-HU" dirty="0" err="1" smtClean="0">
                <a:solidFill>
                  <a:schemeClr val="bg1"/>
                </a:solidFill>
              </a:rPr>
              <a:t>the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err="1" smtClean="0">
                <a:solidFill>
                  <a:schemeClr val="bg1"/>
                </a:solidFill>
              </a:rPr>
              <a:t>extended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err="1" smtClean="0">
                <a:solidFill>
                  <a:schemeClr val="bg1"/>
                </a:solidFill>
              </a:rPr>
              <a:t>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1329672" y="4554176"/>
            <a:ext cx="10432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T</a:t>
            </a:r>
            <a:r>
              <a:rPr lang="en-US" sz="2400" dirty="0" smtClean="0"/>
              <a:t>here </a:t>
            </a:r>
            <a:r>
              <a:rPr lang="en-US" sz="2400" dirty="0"/>
              <a:t>is </a:t>
            </a:r>
            <a:r>
              <a:rPr lang="en-US" sz="2400" u="sng" dirty="0"/>
              <a:t>a Hamming </a:t>
            </a:r>
            <a:r>
              <a:rPr lang="hu-HU" sz="2400" u="sng" dirty="0" err="1" smtClean="0"/>
              <a:t>boundary</a:t>
            </a:r>
            <a:r>
              <a:rPr lang="en-US" sz="2400" u="sng" dirty="0" smtClean="0"/>
              <a:t> </a:t>
            </a:r>
            <a:r>
              <a:rPr lang="en-US" sz="2400" dirty="0"/>
              <a:t>for any block code that corrects up to </a:t>
            </a:r>
            <a:r>
              <a:rPr lang="en-US" sz="2400" i="1" dirty="0"/>
              <a:t>t</a:t>
            </a:r>
            <a:r>
              <a:rPr lang="en-US" sz="2400" dirty="0"/>
              <a:t> </a:t>
            </a:r>
            <a:r>
              <a:rPr lang="en-US" sz="2400" dirty="0" smtClean="0"/>
              <a:t>errors</a:t>
            </a:r>
            <a:r>
              <a:rPr lang="hu-HU" sz="2400" dirty="0" smtClean="0"/>
              <a:t> </a:t>
            </a:r>
            <a:r>
              <a:rPr lang="hu-HU" sz="2400" dirty="0" err="1" smtClean="0"/>
              <a:t>as</a:t>
            </a:r>
            <a:r>
              <a:rPr lang="hu-HU" sz="2400" dirty="0" smtClean="0"/>
              <a:t> </a:t>
            </a:r>
            <a:r>
              <a:rPr lang="hu-HU" sz="2400" dirty="0" err="1" smtClean="0"/>
              <a:t>follows</a:t>
            </a:r>
            <a:r>
              <a:rPr lang="hu-HU" sz="2400" dirty="0" smtClean="0"/>
              <a:t>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églalap 10"/>
              <p:cNvSpPr/>
              <p:nvPr/>
            </p:nvSpPr>
            <p:spPr>
              <a:xfrm>
                <a:off x="5026025" y="5160268"/>
                <a:ext cx="1922385" cy="867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églalap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25" y="5160268"/>
                <a:ext cx="1922385" cy="8679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zövegdoboz 11"/>
          <p:cNvSpPr txBox="1"/>
          <p:nvPr/>
        </p:nvSpPr>
        <p:spPr>
          <a:xfrm>
            <a:off x="1685365" y="6239435"/>
            <a:ext cx="864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Block codes that satisfy equality are called </a:t>
            </a:r>
            <a:r>
              <a:rPr lang="en-US" sz="2400" u="sng" dirty="0"/>
              <a:t>perfect </a:t>
            </a:r>
            <a:r>
              <a:rPr lang="en-US" sz="2400" u="sng" dirty="0" smtClean="0"/>
              <a:t>codes</a:t>
            </a:r>
            <a:r>
              <a:rPr lang="hu-HU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527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Further</a:t>
            </a:r>
            <a:r>
              <a:rPr lang="hu-HU" dirty="0" smtClean="0"/>
              <a:t> </a:t>
            </a:r>
            <a:r>
              <a:rPr lang="hu-HU" dirty="0" err="1" smtClean="0"/>
              <a:t>possibilities</a:t>
            </a:r>
            <a:r>
              <a:rPr lang="hu-HU" dirty="0" smtClean="0"/>
              <a:t>: </a:t>
            </a:r>
            <a:r>
              <a:rPr lang="hu-HU" dirty="0" err="1" smtClean="0"/>
              <a:t>Linear</a:t>
            </a:r>
            <a:r>
              <a:rPr lang="hu-HU" dirty="0" smtClean="0"/>
              <a:t> </a:t>
            </a:r>
            <a:r>
              <a:rPr lang="hu-HU" dirty="0" err="1" smtClean="0"/>
              <a:t>codes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„</a:t>
            </a:r>
            <a:r>
              <a:rPr lang="en-US" dirty="0" smtClean="0"/>
              <a:t>In </a:t>
            </a:r>
            <a:r>
              <a:rPr lang="en-US" dirty="0"/>
              <a:t>coding theory, a linear code is an </a:t>
            </a:r>
            <a:r>
              <a:rPr lang="en-US" b="1" dirty="0"/>
              <a:t>error-correcting code</a:t>
            </a:r>
            <a:r>
              <a:rPr lang="en-US" dirty="0"/>
              <a:t> for which any linear combination of </a:t>
            </a:r>
            <a:r>
              <a:rPr lang="en-US" dirty="0" err="1"/>
              <a:t>codewords</a:t>
            </a:r>
            <a:r>
              <a:rPr lang="en-US" dirty="0"/>
              <a:t> is also a </a:t>
            </a:r>
            <a:r>
              <a:rPr lang="en-US" dirty="0" err="1"/>
              <a:t>codeword</a:t>
            </a:r>
            <a:r>
              <a:rPr lang="en-US" dirty="0"/>
              <a:t>. Linear codes are traditionally partitioned </a:t>
            </a:r>
            <a:r>
              <a:rPr lang="en-US" dirty="0" smtClean="0"/>
              <a:t>into</a:t>
            </a:r>
            <a:r>
              <a:rPr lang="hu-HU" dirty="0" smtClean="0"/>
              <a:t>: </a:t>
            </a:r>
          </a:p>
          <a:p>
            <a:r>
              <a:rPr lang="en-US" dirty="0" smtClean="0"/>
              <a:t> </a:t>
            </a:r>
            <a:r>
              <a:rPr lang="en-US" dirty="0"/>
              <a:t>block codes and convolutional codes, </a:t>
            </a:r>
            <a:endParaRPr lang="hu-HU" dirty="0" smtClean="0"/>
          </a:p>
          <a:p>
            <a:r>
              <a:rPr lang="en-US" dirty="0" smtClean="0"/>
              <a:t>although </a:t>
            </a:r>
            <a:r>
              <a:rPr lang="en-US" dirty="0"/>
              <a:t>turbo codes can be seen as a hybrid of these two types. </a:t>
            </a:r>
            <a:r>
              <a:rPr lang="hu-HU" dirty="0" smtClean="0"/>
              <a:t>”</a:t>
            </a:r>
          </a:p>
          <a:p>
            <a:endParaRPr lang="hu-HU" dirty="0"/>
          </a:p>
          <a:p>
            <a:r>
              <a:rPr lang="en-US" dirty="0"/>
              <a:t>https://video.search.yahoo.com/yhs/search?fr=yhs-blp-default&amp;hsimp=yhs-default&amp;hspart=blp&amp;p=linear+codes#id=38&amp;vid=470cbbee9af1456c5c02986a5ac9f62c&amp;action=view</a:t>
            </a:r>
          </a:p>
        </p:txBody>
      </p:sp>
    </p:spTree>
    <p:extLst>
      <p:ext uri="{BB962C8B-B14F-4D97-AF65-F5344CB8AC3E}">
        <p14:creationId xmlns:p14="http://schemas.microsoft.com/office/powerpoint/2010/main" val="95090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Math</a:t>
            </a:r>
            <a:r>
              <a:rPr lang="hu-HU" dirty="0" smtClean="0"/>
              <a:t> </a:t>
            </a:r>
            <a:r>
              <a:rPr lang="hu-HU" dirty="0" err="1" smtClean="0"/>
              <a:t>background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Operators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en-US" dirty="0" smtClean="0"/>
              <a:t>{0,1} set, </a:t>
            </a:r>
            <a:r>
              <a:rPr lang="hu-HU" dirty="0" smtClean="0"/>
              <a:t>XOR</a:t>
            </a:r>
          </a:p>
          <a:p>
            <a:r>
              <a:rPr lang="hu-HU" dirty="0" err="1" smtClean="0"/>
              <a:t>Vector</a:t>
            </a:r>
            <a:r>
              <a:rPr lang="hu-HU" dirty="0" smtClean="0"/>
              <a:t> </a:t>
            </a:r>
            <a:r>
              <a:rPr lang="hu-HU" dirty="0" err="1" smtClean="0"/>
              <a:t>space</a:t>
            </a:r>
            <a:endParaRPr lang="hu-HU" dirty="0" smtClean="0"/>
          </a:p>
          <a:p>
            <a:r>
              <a:rPr lang="hu-HU" dirty="0" smtClean="0"/>
              <a:t>„</a:t>
            </a:r>
            <a:r>
              <a:rPr lang="hu-HU" dirty="0" err="1" smtClean="0"/>
              <a:t>basic</a:t>
            </a:r>
            <a:r>
              <a:rPr lang="hu-HU" dirty="0" smtClean="0"/>
              <a:t>” of </a:t>
            </a:r>
            <a:r>
              <a:rPr lang="hu-HU" dirty="0" err="1" smtClean="0"/>
              <a:t>the</a:t>
            </a:r>
            <a:r>
              <a:rPr lang="hu-HU" dirty="0" smtClean="0"/>
              <a:t> vektor </a:t>
            </a:r>
            <a:r>
              <a:rPr lang="hu-HU" dirty="0" err="1" smtClean="0"/>
              <a:t>space</a:t>
            </a:r>
            <a:r>
              <a:rPr lang="en-US" dirty="0" smtClean="0"/>
              <a:t>, linear combination of vectors</a:t>
            </a:r>
            <a:endParaRPr lang="hu-HU" dirty="0" smtClean="0"/>
          </a:p>
          <a:p>
            <a:r>
              <a:rPr lang="hu-HU" dirty="0" err="1" smtClean="0"/>
              <a:t>Generator</a:t>
            </a:r>
            <a:r>
              <a:rPr lang="hu-HU" dirty="0" smtClean="0"/>
              <a:t> </a:t>
            </a:r>
            <a:r>
              <a:rPr lang="hu-HU" dirty="0" err="1" smtClean="0"/>
              <a:t>Matrix</a:t>
            </a:r>
            <a:r>
              <a:rPr lang="hu-HU" dirty="0" smtClean="0"/>
              <a:t> (</a:t>
            </a:r>
            <a:r>
              <a:rPr lang="hu-HU" dirty="0" err="1" smtClean="0"/>
              <a:t>rows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basis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vectors</a:t>
            </a:r>
            <a:r>
              <a:rPr lang="hu-HU" dirty="0" smtClean="0"/>
              <a:t> </a:t>
            </a:r>
            <a:r>
              <a:rPr lang="hu-HU" dirty="0" err="1" smtClean="0"/>
              <a:t>constraction</a:t>
            </a:r>
            <a:r>
              <a:rPr lang="hu-HU" dirty="0" smtClean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3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learn about, with examples: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https://www.ee.iitb.ac.in/~</a:t>
            </a:r>
            <a:r>
              <a:rPr lang="en-US" dirty="0" smtClean="0">
                <a:hlinkClick r:id="rId2"/>
              </a:rPr>
              <a:t>sarva/courses/EE605/2014/slides/LinearBlockCodes.pdf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https://video.search.yahoo.com/yhs/search?fr=yhs-blp-default&amp;hsimp=yhs-default&amp;hspart=blp&amp;p=linear+codes#id=38&amp;vid=470cbbee9af1456c5c02986a5ac9f62c&amp;action=view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495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Linear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able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correct</a:t>
            </a:r>
            <a:r>
              <a:rPr lang="hu-HU" dirty="0" smtClean="0"/>
              <a:t> </a:t>
            </a:r>
            <a:r>
              <a:rPr lang="hu-HU" dirty="0" err="1" smtClean="0"/>
              <a:t>errors</a:t>
            </a:r>
            <a:r>
              <a:rPr lang="hu-HU" dirty="0" smtClean="0"/>
              <a:t>?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https://www.youtube.com/watch?v=DfSvzkgUNNs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7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Hamming </a:t>
            </a:r>
            <a:r>
              <a:rPr lang="hu-HU" dirty="0" err="1" smtClean="0"/>
              <a:t>codes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http://math.mit.edu/~</a:t>
            </a:r>
            <a:r>
              <a:rPr lang="en-US" dirty="0" smtClean="0">
                <a:hlinkClick r:id="rId2"/>
              </a:rPr>
              <a:t>goemans/18310S15/Hamming-code-notes.pdf</a:t>
            </a:r>
            <a:endParaRPr lang="hu-HU" dirty="0" smtClean="0"/>
          </a:p>
          <a:p>
            <a:endParaRPr lang="hu-HU" dirty="0"/>
          </a:p>
          <a:p>
            <a:r>
              <a:rPr lang="en-US" dirty="0"/>
              <a:t>web2.aabu.edu.jo/tool/</a:t>
            </a:r>
            <a:r>
              <a:rPr lang="en-US" dirty="0" err="1"/>
              <a:t>course_file</a:t>
            </a:r>
            <a:r>
              <a:rPr lang="en-US" dirty="0"/>
              <a:t>/</a:t>
            </a:r>
            <a:r>
              <a:rPr lang="en-US" dirty="0" err="1"/>
              <a:t>lec_notes</a:t>
            </a:r>
            <a:r>
              <a:rPr lang="en-US" dirty="0"/>
              <a:t>/901321_chapter </a:t>
            </a:r>
            <a:r>
              <a:rPr lang="en-US" dirty="0" smtClean="0"/>
              <a:t>10</a:t>
            </a:r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5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Home </a:t>
            </a:r>
            <a:r>
              <a:rPr lang="hu-HU" dirty="0" err="1" smtClean="0"/>
              <a:t>work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an example for the linear code set (it can be from the net), but write on the main elements (type, generator matrix, H parity matrix, …)</a:t>
            </a:r>
          </a:p>
          <a:p>
            <a:r>
              <a:rPr lang="en-US" dirty="0" smtClean="0"/>
              <a:t>Write on the </a:t>
            </a:r>
            <a:r>
              <a:rPr lang="en-US" dirty="0" err="1" smtClean="0"/>
              <a:t>analized</a:t>
            </a:r>
            <a:r>
              <a:rPr lang="en-US" dirty="0" smtClean="0"/>
              <a:t> example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handwritten</a:t>
            </a:r>
            <a:r>
              <a:rPr lang="hu-HU" dirty="0" smtClean="0"/>
              <a:t> </a:t>
            </a:r>
            <a:r>
              <a:rPr lang="hu-HU" dirty="0" err="1" smtClean="0"/>
              <a:t>form</a:t>
            </a:r>
            <a:r>
              <a:rPr lang="hu-HU" dirty="0" smtClean="0"/>
              <a:t>, and </a:t>
            </a:r>
            <a:r>
              <a:rPr lang="hu-HU" dirty="0" err="1" smtClean="0"/>
              <a:t>upload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pictures</a:t>
            </a:r>
            <a:r>
              <a:rPr lang="hu-HU" dirty="0" smtClean="0"/>
              <a:t> of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solution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Moodle</a:t>
            </a:r>
            <a:r>
              <a:rPr lang="hu-HU" dirty="0" smtClean="0"/>
              <a:t>! (</a:t>
            </a:r>
            <a:r>
              <a:rPr lang="hu-HU" dirty="0" err="1" smtClean="0"/>
              <a:t>deadline</a:t>
            </a:r>
            <a:r>
              <a:rPr lang="hu-HU" dirty="0" smtClean="0"/>
              <a:t> </a:t>
            </a:r>
            <a:r>
              <a:rPr lang="hu-HU" dirty="0" err="1" smtClean="0"/>
              <a:t>April</a:t>
            </a:r>
            <a:r>
              <a:rPr lang="hu-HU" smtClean="0"/>
              <a:t>, 18th</a:t>
            </a:r>
            <a:r>
              <a:rPr lang="hu-HU" dirty="0" smtClean="0"/>
              <a:t>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5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Wy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need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>
                <a:hlinkClick r:id="rId2"/>
              </a:rPr>
              <a:t>Noisy-channel</a:t>
            </a:r>
            <a:r>
              <a:rPr lang="hu-HU" b="1" dirty="0">
                <a:hlinkClick r:id="rId2"/>
              </a:rPr>
              <a:t> </a:t>
            </a:r>
            <a:r>
              <a:rPr lang="hu-HU" b="1" dirty="0" err="1" smtClean="0">
                <a:hlinkClick r:id="rId2"/>
              </a:rPr>
              <a:t>coding</a:t>
            </a:r>
            <a:r>
              <a:rPr lang="hu-HU" b="1" dirty="0" smtClean="0">
                <a:hlinkClick r:id="rId2"/>
              </a:rPr>
              <a:t>  </a:t>
            </a:r>
            <a:endParaRPr lang="hu-HU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36412662"/>
              </p:ext>
            </p:extLst>
          </p:nvPr>
        </p:nvGraphicFramePr>
        <p:xfrm>
          <a:off x="1308289" y="1105613"/>
          <a:ext cx="8315767" cy="3707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352553" y="3616716"/>
                <a:ext cx="3980192" cy="873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eqArr>
                            <m:eqArr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…,</m:t>
                                  </m:r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original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essage</m:t>
                              </m:r>
                              <m:r>
                                <m:rPr>
                                  <m:nor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m:rPr>
                                  <m:nor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binar</m:t>
                              </m:r>
                              <m:r>
                                <m:rPr>
                                  <m:nor/>
                                </m:rPr>
                                <a:rPr lang="hu-HU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form</m:t>
                              </m:r>
                            </m:e>
                            <m:e/>
                          </m:eqArr>
                        </m:e>
                        <m:sup/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3" y="3616716"/>
                <a:ext cx="3980192" cy="87338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2277021" y="4490097"/>
                <a:ext cx="9562426" cy="85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p/>
                      </m:sSup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u-HU" dirty="0" smtClean="0"/>
              </a:p>
              <a:p>
                <a:r>
                  <a:rPr lang="hu-HU" dirty="0" smtClean="0"/>
                  <a:t>The </a:t>
                </a:r>
                <a:r>
                  <a:rPr lang="hu-HU" dirty="0" err="1" smtClean="0"/>
                  <a:t>original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message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extended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by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the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redundant</a:t>
                </a:r>
                <a:r>
                  <a:rPr lang="hu-HU" dirty="0" smtClean="0"/>
                  <a:t> </a:t>
                </a:r>
                <a:r>
                  <a:rPr lang="hu-HU" i="1" dirty="0" smtClean="0"/>
                  <a:t>(r)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bits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to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have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possibility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for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error</a:t>
                </a:r>
                <a:r>
                  <a:rPr lang="hu-HU" dirty="0" smtClean="0"/>
                  <a:t> free </a:t>
                </a:r>
                <a:r>
                  <a:rPr lang="hu-HU" dirty="0" err="1" smtClean="0"/>
                  <a:t>decoding</a:t>
                </a:r>
                <a:endParaRPr lang="hu-HU" dirty="0" smtClean="0"/>
              </a:p>
              <a:p>
                <a:r>
                  <a:rPr lang="hu-HU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021" y="4490097"/>
                <a:ext cx="9562426" cy="854658"/>
              </a:xfrm>
              <a:prstGeom prst="rect">
                <a:avLst/>
              </a:prstGeom>
              <a:blipFill rotWithShape="0">
                <a:blip r:embed="rId9"/>
                <a:stretch>
                  <a:fillRect l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églalap 7"/>
              <p:cNvSpPr/>
              <p:nvPr/>
            </p:nvSpPr>
            <p:spPr>
              <a:xfrm>
                <a:off x="5279141" y="5344755"/>
                <a:ext cx="263007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u-HU" dirty="0" smtClean="0"/>
                  <a:t>V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hu-HU" dirty="0" smtClean="0"/>
              </a:p>
              <a:p>
                <a:r>
                  <a:rPr lang="hu-HU" dirty="0" smtClean="0"/>
                  <a:t>Is </a:t>
                </a:r>
                <a:r>
                  <a:rPr lang="hu-HU" dirty="0" err="1" smtClean="0"/>
                  <a:t>the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received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codeword</a:t>
                </a:r>
                <a:endParaRPr lang="en-US" dirty="0"/>
              </a:p>
            </p:txBody>
          </p:sp>
        </mc:Choice>
        <mc:Fallback xmlns="">
          <p:sp>
            <p:nvSpPr>
              <p:cNvPr id="8" name="Téglalap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141" y="5344755"/>
                <a:ext cx="2630079" cy="646331"/>
              </a:xfrm>
              <a:prstGeom prst="rect">
                <a:avLst/>
              </a:prstGeom>
              <a:blipFill rotWithShape="0">
                <a:blip r:embed="rId10"/>
                <a:stretch>
                  <a:fillRect l="-185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/>
              <p:cNvSpPr txBox="1"/>
              <p:nvPr/>
            </p:nvSpPr>
            <p:spPr>
              <a:xfrm>
                <a:off x="6249631" y="6105418"/>
                <a:ext cx="5766259" cy="624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eqArr>
                            <m:eqArr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…,</m:t>
                                  </m:r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𝑜𝑟𝑖𝑔𝑖𝑛𝑎𝑙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𝑚𝑒𝑠𝑠𝑎𝑔𝑒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𝑐𝑜𝑑𝑒𝑤𝑜𝑟𝑑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𝑎𝑓𝑡𝑒𝑟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𝑑𝑒𝑐𝑜𝑑𝑖𝑛𝑔</m:t>
                              </m:r>
                            </m:e>
                          </m:eqArr>
                        </m:e>
                        <m:sup/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Szövegdoboz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631" y="6105418"/>
                <a:ext cx="5766259" cy="6241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14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Wy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need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34028" y="1441047"/>
            <a:ext cx="10515600" cy="4351338"/>
          </a:xfrm>
        </p:spPr>
        <p:txBody>
          <a:bodyPr/>
          <a:lstStyle/>
          <a:p>
            <a:r>
              <a:rPr lang="hu-HU" b="1" dirty="0" err="1">
                <a:hlinkClick r:id="rId2"/>
              </a:rPr>
              <a:t>Noisy-channel</a:t>
            </a:r>
            <a:r>
              <a:rPr lang="hu-HU" b="1" dirty="0">
                <a:hlinkClick r:id="rId2"/>
              </a:rPr>
              <a:t> </a:t>
            </a:r>
            <a:r>
              <a:rPr lang="hu-HU" b="1" dirty="0" err="1" smtClean="0">
                <a:hlinkClick r:id="rId2"/>
              </a:rPr>
              <a:t>coding</a:t>
            </a:r>
            <a:r>
              <a:rPr lang="hu-HU" b="1" dirty="0" smtClean="0">
                <a:hlinkClick r:id="rId2"/>
              </a:rPr>
              <a:t>  </a:t>
            </a:r>
            <a:endParaRPr lang="hu-HU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87862584"/>
              </p:ext>
            </p:extLst>
          </p:nvPr>
        </p:nvGraphicFramePr>
        <p:xfrm>
          <a:off x="2091747" y="668116"/>
          <a:ext cx="8315767" cy="3707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387277" y="3169086"/>
                <a:ext cx="3980192" cy="873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eqArr>
                            <m:eqArr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…,</m:t>
                                  </m:r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original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essage</m:t>
                              </m:r>
                              <m:r>
                                <m:rPr>
                                  <m:nor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m:rPr>
                                  <m:nor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binar</m:t>
                              </m:r>
                              <m:r>
                                <m:rPr>
                                  <m:nor/>
                                </m:rPr>
                                <a:rPr lang="hu-HU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form</m:t>
                              </m:r>
                            </m:e>
                            <m:e/>
                          </m:eqArr>
                        </m:e>
                        <m:sup/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7" y="3169086"/>
                <a:ext cx="3980192" cy="87338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2033953" y="3771655"/>
                <a:ext cx="9562426" cy="85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p/>
                      </m:sSup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u-HU" dirty="0" smtClean="0"/>
              </a:p>
              <a:p>
                <a:r>
                  <a:rPr lang="hu-HU" dirty="0" smtClean="0"/>
                  <a:t>The </a:t>
                </a:r>
                <a:r>
                  <a:rPr lang="hu-HU" dirty="0" err="1" smtClean="0"/>
                  <a:t>original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message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extended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by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the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redundant</a:t>
                </a:r>
                <a:r>
                  <a:rPr lang="hu-HU" dirty="0" smtClean="0"/>
                  <a:t> </a:t>
                </a:r>
                <a:r>
                  <a:rPr lang="hu-HU" i="1" dirty="0" smtClean="0"/>
                  <a:t>(r)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bits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to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have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possibility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for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error</a:t>
                </a:r>
                <a:r>
                  <a:rPr lang="hu-HU" dirty="0" smtClean="0"/>
                  <a:t> free </a:t>
                </a:r>
                <a:r>
                  <a:rPr lang="hu-HU" dirty="0" err="1" smtClean="0"/>
                  <a:t>decoding</a:t>
                </a:r>
                <a:endParaRPr lang="hu-HU" dirty="0" smtClean="0"/>
              </a:p>
              <a:p>
                <a:r>
                  <a:rPr lang="hu-HU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953" y="3771655"/>
                <a:ext cx="9562426" cy="854658"/>
              </a:xfrm>
              <a:prstGeom prst="rect">
                <a:avLst/>
              </a:prstGeom>
              <a:blipFill rotWithShape="0">
                <a:blip r:embed="rId9"/>
                <a:stretch>
                  <a:fillRect l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églalap 7"/>
              <p:cNvSpPr/>
              <p:nvPr/>
            </p:nvSpPr>
            <p:spPr>
              <a:xfrm>
                <a:off x="5500126" y="5562441"/>
                <a:ext cx="263007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u-HU" dirty="0"/>
                  <a:t> </a:t>
                </a:r>
                <a:r>
                  <a:rPr lang="hu-HU" dirty="0" smtClean="0"/>
                  <a:t>v=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hu-HU" dirty="0" smtClean="0"/>
              </a:p>
              <a:p>
                <a:r>
                  <a:rPr lang="hu-HU" dirty="0" smtClean="0"/>
                  <a:t>Is </a:t>
                </a:r>
                <a:r>
                  <a:rPr lang="hu-HU" dirty="0" err="1" smtClean="0"/>
                  <a:t>the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received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codeword</a:t>
                </a:r>
                <a:endParaRPr lang="en-US" dirty="0"/>
              </a:p>
            </p:txBody>
          </p:sp>
        </mc:Choice>
        <mc:Fallback xmlns="">
          <p:sp>
            <p:nvSpPr>
              <p:cNvPr id="8" name="Téglalap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126" y="5562441"/>
                <a:ext cx="2630079" cy="646331"/>
              </a:xfrm>
              <a:prstGeom prst="rect">
                <a:avLst/>
              </a:prstGeom>
              <a:blipFill rotWithShape="0">
                <a:blip r:embed="rId10"/>
                <a:stretch>
                  <a:fillRect l="-185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/>
              <p:cNvSpPr txBox="1"/>
              <p:nvPr/>
            </p:nvSpPr>
            <p:spPr>
              <a:xfrm>
                <a:off x="6249631" y="6105418"/>
                <a:ext cx="5766259" cy="624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eqArr>
                            <m:eqArr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…,</m:t>
                                  </m:r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𝑜𝑟𝑖𝑔𝑖𝑛𝑎𝑙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𝑚𝑒𝑠𝑠𝑎𝑔𝑒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𝑐𝑜𝑑𝑒𝑤𝑜𝑟𝑑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𝑎𝑓𝑡𝑒𝑟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𝑑𝑒𝑐𝑜𝑑𝑖𝑛𝑔</m:t>
                              </m:r>
                            </m:e>
                          </m:eqArr>
                        </m:e>
                        <m:sup/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Szövegdoboz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631" y="6105418"/>
                <a:ext cx="5766259" cy="6241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zövegdoboz 3"/>
          <p:cNvSpPr txBox="1"/>
          <p:nvPr/>
        </p:nvSpPr>
        <p:spPr>
          <a:xfrm>
            <a:off x="734028" y="4864941"/>
            <a:ext cx="1075963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i="1" dirty="0" smtClean="0"/>
              <a:t>c</a:t>
            </a:r>
            <a:r>
              <a:rPr lang="hu-HU" dirty="0" smtClean="0"/>
              <a:t>=</a:t>
            </a:r>
            <a:r>
              <a:rPr lang="hu-HU" i="1" dirty="0" smtClean="0"/>
              <a:t>v</a:t>
            </a:r>
            <a:r>
              <a:rPr lang="hu-HU" dirty="0" smtClean="0"/>
              <a:t>, no </a:t>
            </a:r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detected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transfer</a:t>
            </a:r>
            <a:r>
              <a:rPr lang="hu-HU" dirty="0" smtClean="0"/>
              <a:t>, and </a:t>
            </a:r>
            <a:r>
              <a:rPr lang="hu-HU" dirty="0" err="1" smtClean="0"/>
              <a:t>removing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redundant</a:t>
            </a:r>
            <a:r>
              <a:rPr lang="hu-HU" dirty="0" smtClean="0"/>
              <a:t> </a:t>
            </a:r>
            <a:r>
              <a:rPr lang="hu-HU" dirty="0" err="1" smtClean="0"/>
              <a:t>bits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conclude</a:t>
            </a:r>
            <a:r>
              <a:rPr lang="hu-HU" dirty="0" smtClean="0"/>
              <a:t>,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i="1" dirty="0" smtClean="0"/>
              <a:t>u=</a:t>
            </a:r>
            <a:r>
              <a:rPr lang="hu-HU" i="1" dirty="0" err="1" smtClean="0"/>
              <a:t>u</a:t>
            </a:r>
            <a:r>
              <a:rPr lang="en-US" i="1" dirty="0" smtClean="0"/>
              <a:t>’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8779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Wy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need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34028" y="1441047"/>
            <a:ext cx="10515600" cy="4351338"/>
          </a:xfrm>
        </p:spPr>
        <p:txBody>
          <a:bodyPr/>
          <a:lstStyle/>
          <a:p>
            <a:r>
              <a:rPr lang="hu-HU" b="1" dirty="0" err="1">
                <a:hlinkClick r:id="rId2"/>
              </a:rPr>
              <a:t>Noisy-channel</a:t>
            </a:r>
            <a:r>
              <a:rPr lang="hu-HU" b="1" dirty="0">
                <a:hlinkClick r:id="rId2"/>
              </a:rPr>
              <a:t> </a:t>
            </a:r>
            <a:r>
              <a:rPr lang="hu-HU" b="1" dirty="0" err="1" smtClean="0">
                <a:hlinkClick r:id="rId2"/>
              </a:rPr>
              <a:t>coding</a:t>
            </a:r>
            <a:r>
              <a:rPr lang="hu-HU" b="1" dirty="0" smtClean="0">
                <a:hlinkClick r:id="rId2"/>
              </a:rPr>
              <a:t>  </a:t>
            </a:r>
            <a:endParaRPr lang="hu-HU" b="1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091747" y="668116"/>
          <a:ext cx="8315767" cy="3707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411028" y="2912875"/>
                <a:ext cx="3980192" cy="873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eqArr>
                            <m:eqArr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…,</m:t>
                                  </m:r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original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essage</m:t>
                              </m:r>
                              <m:r>
                                <m:rPr>
                                  <m:nor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m:rPr>
                                  <m:nor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binar</m:t>
                              </m:r>
                              <m:r>
                                <m:rPr>
                                  <m:nor/>
                                </m:rPr>
                                <a:rPr lang="hu-HU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form</m:t>
                              </m:r>
                            </m:e>
                            <m:e/>
                          </m:eqArr>
                        </m:e>
                        <m:sup/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28" y="2912875"/>
                <a:ext cx="3980192" cy="87338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églalap 7"/>
              <p:cNvSpPr/>
              <p:nvPr/>
            </p:nvSpPr>
            <p:spPr>
              <a:xfrm>
                <a:off x="3465919" y="6101736"/>
                <a:ext cx="263007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u-HU" dirty="0"/>
                  <a:t> </a:t>
                </a:r>
                <a:r>
                  <a:rPr lang="hu-HU" dirty="0" smtClean="0"/>
                  <a:t>v=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hu-HU" dirty="0" smtClean="0"/>
              </a:p>
              <a:p>
                <a:r>
                  <a:rPr lang="hu-HU" dirty="0" smtClean="0"/>
                  <a:t>Is </a:t>
                </a:r>
                <a:r>
                  <a:rPr lang="hu-HU" dirty="0" err="1" smtClean="0"/>
                  <a:t>the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received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code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word</a:t>
                </a:r>
                <a:endParaRPr lang="en-US" dirty="0"/>
              </a:p>
            </p:txBody>
          </p:sp>
        </mc:Choice>
        <mc:Fallback xmlns="">
          <p:sp>
            <p:nvSpPr>
              <p:cNvPr id="8" name="Téglalap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919" y="6101736"/>
                <a:ext cx="2630079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208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/>
              <p:cNvSpPr txBox="1"/>
              <p:nvPr/>
            </p:nvSpPr>
            <p:spPr>
              <a:xfrm>
                <a:off x="6249631" y="6105418"/>
                <a:ext cx="5766259" cy="624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eqArr>
                            <m:eqArr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…,</m:t>
                                  </m:r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𝑜𝑟𝑖𝑔𝑖𝑛𝑎𝑙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𝑚𝑒𝑠𝑠𝑎𝑔𝑒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𝑐𝑜𝑑𝑒𝑤𝑜𝑟𝑑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𝑎𝑓𝑡𝑒𝑟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𝑑𝑒𝑐𝑜𝑑𝑖𝑛𝑔</m:t>
                              </m:r>
                            </m:e>
                          </m:eqArr>
                        </m:e>
                        <m:sup/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Szövegdoboz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631" y="6105418"/>
                <a:ext cx="5766259" cy="6241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zövegdoboz 3"/>
          <p:cNvSpPr txBox="1"/>
          <p:nvPr/>
        </p:nvSpPr>
        <p:spPr>
          <a:xfrm>
            <a:off x="716182" y="4782994"/>
            <a:ext cx="10759633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 err="1" smtClean="0"/>
              <a:t>c</a:t>
            </a:r>
            <a:r>
              <a:rPr lang="en-US" dirty="0" err="1">
                <a:sym typeface="Symbol" panose="05050102010706020507" pitchFamily="18" charset="2"/>
              </a:rPr>
              <a:t></a:t>
            </a:r>
            <a:r>
              <a:rPr lang="en-US" i="1" dirty="0" err="1" smtClean="0"/>
              <a:t>v</a:t>
            </a:r>
            <a:r>
              <a:rPr lang="en-US" dirty="0"/>
              <a:t>, error is detected by the transfer (</a:t>
            </a:r>
            <a:r>
              <a:rPr lang="en-US" i="1" dirty="0"/>
              <a:t>v</a:t>
            </a:r>
            <a:r>
              <a:rPr lang="en-US" dirty="0"/>
              <a:t> is not element of the set of legal code words), and by the decoding we should find the </a:t>
            </a:r>
            <a:r>
              <a:rPr lang="en-US" dirty="0" err="1"/>
              <a:t>neerest</a:t>
            </a:r>
            <a:r>
              <a:rPr lang="en-US" dirty="0"/>
              <a:t> existing </a:t>
            </a:r>
            <a:r>
              <a:rPr lang="en-US" dirty="0" smtClean="0"/>
              <a:t>code</a:t>
            </a:r>
            <a:r>
              <a:rPr lang="hu-HU" dirty="0" smtClean="0"/>
              <a:t> </a:t>
            </a:r>
            <a:r>
              <a:rPr lang="en-US" dirty="0" smtClean="0"/>
              <a:t>word </a:t>
            </a:r>
            <a:r>
              <a:rPr lang="en-US" i="1" dirty="0"/>
              <a:t>c</a:t>
            </a:r>
            <a:r>
              <a:rPr lang="en-US" dirty="0"/>
              <a:t> from the set of legal codes </a:t>
            </a:r>
            <a:r>
              <a:rPr lang="en-US" i="1" dirty="0"/>
              <a:t>c</a:t>
            </a:r>
            <a:r>
              <a:rPr lang="en-US" dirty="0"/>
              <a:t>.  It will be the extended code of the </a:t>
            </a:r>
            <a:r>
              <a:rPr lang="en-US" i="1" dirty="0"/>
              <a:t>u’</a:t>
            </a:r>
            <a:r>
              <a:rPr lang="en-US" dirty="0"/>
              <a:t>, the accepted code after the transfer of the original </a:t>
            </a:r>
            <a:r>
              <a:rPr lang="en-US" i="1" dirty="0"/>
              <a:t>u</a:t>
            </a:r>
            <a:r>
              <a:rPr lang="en-US" dirty="0"/>
              <a:t>.</a:t>
            </a:r>
          </a:p>
          <a:p>
            <a:r>
              <a:rPr lang="en-US" dirty="0"/>
              <a:t>Remember: it is possible only if we have acceptable Hamming distance in the legal code word set.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/>
              <p:cNvSpPr txBox="1"/>
              <p:nvPr/>
            </p:nvSpPr>
            <p:spPr>
              <a:xfrm>
                <a:off x="1392049" y="3827312"/>
                <a:ext cx="9909665" cy="1131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p/>
                      </m:sSup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u-HU" dirty="0" smtClean="0"/>
              </a:p>
              <a:p>
                <a:r>
                  <a:rPr lang="hu-HU" dirty="0" smtClean="0"/>
                  <a:t>The </a:t>
                </a:r>
                <a:r>
                  <a:rPr lang="hu-HU" dirty="0" err="1" smtClean="0"/>
                  <a:t>original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message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extended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by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the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redundant</a:t>
                </a:r>
                <a:r>
                  <a:rPr lang="hu-HU" dirty="0" smtClean="0"/>
                  <a:t> </a:t>
                </a:r>
                <a:r>
                  <a:rPr lang="hu-HU" i="1" dirty="0" smtClean="0"/>
                  <a:t>(r)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bits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to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have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possibility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for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error</a:t>
                </a:r>
                <a:r>
                  <a:rPr lang="hu-HU" dirty="0" smtClean="0"/>
                  <a:t> free </a:t>
                </a:r>
                <a:r>
                  <a:rPr lang="hu-HU" dirty="0" err="1" smtClean="0"/>
                  <a:t>decoding</a:t>
                </a:r>
                <a:r>
                  <a:rPr lang="hu-HU" dirty="0" smtClean="0"/>
                  <a:t>. </a:t>
                </a:r>
              </a:p>
              <a:p>
                <a:r>
                  <a:rPr lang="hu-HU" dirty="0" smtClean="0"/>
                  <a:t>The </a:t>
                </a:r>
                <a:r>
                  <a:rPr lang="hu-HU" dirty="0" err="1" smtClean="0"/>
                  <a:t>set</a:t>
                </a:r>
                <a:r>
                  <a:rPr lang="hu-HU" dirty="0" smtClean="0"/>
                  <a:t> of </a:t>
                </a:r>
                <a:r>
                  <a:rPr lang="hu-HU" i="1" dirty="0" smtClean="0"/>
                  <a:t>c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codewords</a:t>
                </a:r>
                <a:r>
                  <a:rPr lang="hu-HU" dirty="0" smtClean="0"/>
                  <a:t> is </a:t>
                </a:r>
                <a:r>
                  <a:rPr lang="hu-HU" dirty="0" err="1" smtClean="0"/>
                  <a:t>the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set</a:t>
                </a:r>
                <a:r>
                  <a:rPr lang="hu-HU" dirty="0" smtClean="0"/>
                  <a:t> of </a:t>
                </a:r>
                <a:r>
                  <a:rPr lang="hu-HU" dirty="0" err="1" smtClean="0"/>
                  <a:t>legal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codewords</a:t>
                </a:r>
                <a:r>
                  <a:rPr lang="hu-HU" dirty="0" smtClean="0"/>
                  <a:t>. </a:t>
                </a:r>
              </a:p>
              <a:p>
                <a:r>
                  <a:rPr lang="hu-HU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Szövegdoboz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049" y="3827312"/>
                <a:ext cx="9909665" cy="1131656"/>
              </a:xfrm>
              <a:prstGeom prst="rect">
                <a:avLst/>
              </a:prstGeom>
              <a:blipFill rotWithShape="0">
                <a:blip r:embed="rId11"/>
                <a:stretch>
                  <a:fillRect l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45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Hamming distance of a CODE (set of code words)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332479" y="2256066"/>
            <a:ext cx="8868425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By specifying how the redundant bits are calculated, a complete list of </a:t>
            </a:r>
            <a:r>
              <a:rPr lang="en-US" u="sng" dirty="0" smtClean="0"/>
              <a:t>legal</a:t>
            </a:r>
            <a:r>
              <a:rPr lang="en-US" dirty="0" smtClean="0"/>
              <a:t> code</a:t>
            </a:r>
            <a:r>
              <a:rPr lang="hu-HU" dirty="0" smtClean="0"/>
              <a:t> </a:t>
            </a:r>
            <a:r>
              <a:rPr lang="en-US" dirty="0" smtClean="0"/>
              <a:t>words can be created. </a:t>
            </a:r>
          </a:p>
          <a:p>
            <a:r>
              <a:rPr lang="en-US" dirty="0" smtClean="0"/>
              <a:t>The two code</a:t>
            </a:r>
            <a:r>
              <a:rPr lang="hu-HU" dirty="0" smtClean="0"/>
              <a:t> </a:t>
            </a:r>
            <a:r>
              <a:rPr lang="en-US" dirty="0" smtClean="0"/>
              <a:t>words with the smallest Hamming distance can be searched from this list. </a:t>
            </a:r>
          </a:p>
          <a:p>
            <a:r>
              <a:rPr lang="en-US" dirty="0" smtClean="0"/>
              <a:t>This distance is the </a:t>
            </a:r>
            <a:r>
              <a:rPr lang="en-US" u="sng" dirty="0" smtClean="0"/>
              <a:t>Hamming distance of the entire code.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6904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1141412" y="138895"/>
            <a:ext cx="9905998" cy="1066941"/>
          </a:xfrm>
        </p:spPr>
        <p:txBody>
          <a:bodyPr>
            <a:normAutofit/>
          </a:bodyPr>
          <a:lstStyle/>
          <a:p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detection</a:t>
            </a:r>
            <a:r>
              <a:rPr lang="hu-HU" dirty="0" smtClean="0"/>
              <a:t>? </a:t>
            </a:r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correction</a:t>
            </a:r>
            <a:r>
              <a:rPr lang="hu-HU" dirty="0" smtClean="0"/>
              <a:t>? 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724723" y="873682"/>
            <a:ext cx="9905999" cy="5503969"/>
          </a:xfrm>
        </p:spPr>
        <p:txBody>
          <a:bodyPr>
            <a:normAutofit/>
          </a:bodyPr>
          <a:lstStyle/>
          <a:p>
            <a:r>
              <a:rPr lang="en-US" dirty="0"/>
              <a:t> When the receiver sees an invalid </a:t>
            </a:r>
            <a:r>
              <a:rPr lang="en-US" dirty="0" smtClean="0"/>
              <a:t>code</a:t>
            </a:r>
            <a:r>
              <a:rPr lang="hu-HU" dirty="0" smtClean="0"/>
              <a:t> </a:t>
            </a:r>
            <a:r>
              <a:rPr lang="en-US" dirty="0" smtClean="0"/>
              <a:t>word</a:t>
            </a:r>
            <a:r>
              <a:rPr lang="en-US" dirty="0"/>
              <a:t>, it knows that a transmission error has occurred (the invalid </a:t>
            </a:r>
            <a:r>
              <a:rPr lang="en-US" dirty="0" smtClean="0"/>
              <a:t>code</a:t>
            </a:r>
            <a:r>
              <a:rPr lang="hu-HU" dirty="0" smtClean="0"/>
              <a:t> </a:t>
            </a:r>
            <a:r>
              <a:rPr lang="en-US" dirty="0" smtClean="0"/>
              <a:t>word </a:t>
            </a:r>
            <a:r>
              <a:rPr lang="en-US" dirty="0"/>
              <a:t>is not in the legal </a:t>
            </a:r>
            <a:r>
              <a:rPr lang="en-US" dirty="0" smtClean="0"/>
              <a:t>code</a:t>
            </a:r>
            <a:r>
              <a:rPr lang="hu-HU" dirty="0" smtClean="0"/>
              <a:t> </a:t>
            </a:r>
            <a:r>
              <a:rPr lang="en-US" dirty="0" smtClean="0"/>
              <a:t>word </a:t>
            </a:r>
            <a:r>
              <a:rPr lang="en-US" dirty="0"/>
              <a:t>dictionary).</a:t>
            </a:r>
          </a:p>
          <a:p>
            <a:r>
              <a:rPr lang="en-US" dirty="0"/>
              <a:t>Whether a false block code investigation has an error detection or error correction possibility depends on the Hamming distance of the code.</a:t>
            </a:r>
          </a:p>
          <a:p>
            <a:r>
              <a:rPr lang="en-US" dirty="0" smtClean="0"/>
              <a:t>To </a:t>
            </a:r>
            <a:r>
              <a:rPr lang="en-US" dirty="0"/>
              <a:t>be able </a:t>
            </a:r>
            <a:r>
              <a:rPr lang="en-US" b="1" dirty="0">
                <a:solidFill>
                  <a:srgbClr val="92D050"/>
                </a:solidFill>
              </a:rPr>
              <a:t>to detect </a:t>
            </a:r>
            <a:r>
              <a:rPr lang="en-US" b="1" i="1" dirty="0">
                <a:solidFill>
                  <a:srgbClr val="92D050"/>
                </a:solidFill>
              </a:rPr>
              <a:t>t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dirty="0"/>
              <a:t>error(s), a code with the  </a:t>
            </a:r>
            <a:r>
              <a:rPr lang="en-US" i="1" u="sng" dirty="0" smtClean="0"/>
              <a:t>t+</a:t>
            </a:r>
            <a:r>
              <a:rPr lang="en-US" u="sng" dirty="0" smtClean="0"/>
              <a:t>1 </a:t>
            </a:r>
            <a:r>
              <a:rPr lang="en-US" u="sng" dirty="0"/>
              <a:t>Hamming distance</a:t>
            </a:r>
            <a:r>
              <a:rPr lang="en-US" dirty="0"/>
              <a:t> must be used, because in such a code </a:t>
            </a:r>
            <a:r>
              <a:rPr lang="en-US" i="1" dirty="0"/>
              <a:t>t</a:t>
            </a:r>
            <a:r>
              <a:rPr lang="en-US" dirty="0"/>
              <a:t> bit error cannot pass the </a:t>
            </a:r>
            <a:r>
              <a:rPr lang="en-US" dirty="0" smtClean="0"/>
              <a:t>code</a:t>
            </a:r>
            <a:r>
              <a:rPr lang="hu-HU" dirty="0" smtClean="0"/>
              <a:t> </a:t>
            </a:r>
            <a:r>
              <a:rPr lang="en-US" dirty="0" smtClean="0"/>
              <a:t>word </a:t>
            </a:r>
            <a:r>
              <a:rPr lang="en-US" dirty="0"/>
              <a:t>to another </a:t>
            </a:r>
            <a:r>
              <a:rPr lang="hu-HU" dirty="0" err="1" smtClean="0"/>
              <a:t>legal</a:t>
            </a:r>
            <a:r>
              <a:rPr lang="hu-HU" dirty="0" smtClean="0"/>
              <a:t> (</a:t>
            </a:r>
            <a:r>
              <a:rPr lang="en-US" dirty="0" smtClean="0"/>
              <a:t>valid</a:t>
            </a:r>
            <a:r>
              <a:rPr lang="hu-HU" dirty="0" smtClean="0"/>
              <a:t>)</a:t>
            </a:r>
            <a:r>
              <a:rPr lang="en-US" dirty="0" smtClean="0"/>
              <a:t> code</a:t>
            </a:r>
            <a:r>
              <a:rPr lang="hu-HU" dirty="0" smtClean="0"/>
              <a:t> </a:t>
            </a:r>
            <a:r>
              <a:rPr lang="en-US" dirty="0" smtClean="0"/>
              <a:t>word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2" name="Fánk 1"/>
          <p:cNvSpPr/>
          <p:nvPr/>
        </p:nvSpPr>
        <p:spPr>
          <a:xfrm>
            <a:off x="4419025" y="4781121"/>
            <a:ext cx="1354238" cy="1331089"/>
          </a:xfrm>
          <a:prstGeom prst="donut">
            <a:avLst>
              <a:gd name="adj" fmla="val 39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Lekerekített téglalapbuborék 2"/>
          <p:cNvSpPr/>
          <p:nvPr/>
        </p:nvSpPr>
        <p:spPr>
          <a:xfrm>
            <a:off x="6944497" y="4653850"/>
            <a:ext cx="2661444" cy="405114"/>
          </a:xfrm>
          <a:prstGeom prst="wedgeRoundRectCallout">
            <a:avLst>
              <a:gd name="adj1" fmla="val -116373"/>
              <a:gd name="adj2" fmla="val 1160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The </a:t>
            </a:r>
            <a:r>
              <a:rPr lang="hu-HU" dirty="0" err="1" smtClean="0"/>
              <a:t>lagal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word</a:t>
            </a:r>
            <a:endParaRPr lang="en-US" dirty="0"/>
          </a:p>
        </p:txBody>
      </p:sp>
      <p:sp>
        <p:nvSpPr>
          <p:cNvPr id="7" name="Lekerekített téglalapbuborék 6"/>
          <p:cNvSpPr/>
          <p:nvPr/>
        </p:nvSpPr>
        <p:spPr>
          <a:xfrm>
            <a:off x="7597893" y="5446666"/>
            <a:ext cx="2188658" cy="665544"/>
          </a:xfrm>
          <a:prstGeom prst="wedgeRoundRectCallout">
            <a:avLst>
              <a:gd name="adj1" fmla="val -135459"/>
              <a:gd name="adj2" fmla="val -18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codewords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distance</a:t>
            </a:r>
            <a:r>
              <a:rPr lang="hu-HU" dirty="0" smtClean="0"/>
              <a:t> </a:t>
            </a:r>
            <a:r>
              <a:rPr lang="hu-HU" i="1" dirty="0" smtClean="0"/>
              <a:t>d</a:t>
            </a:r>
            <a:endParaRPr lang="en-US" dirty="0"/>
          </a:p>
        </p:txBody>
      </p:sp>
      <p:sp>
        <p:nvSpPr>
          <p:cNvPr id="4" name="Felfelé-lefelé nyíl 3"/>
          <p:cNvSpPr/>
          <p:nvPr/>
        </p:nvSpPr>
        <p:spPr>
          <a:xfrm>
            <a:off x="4968822" y="5602924"/>
            <a:ext cx="254643" cy="5092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kerekített téglalapbuborék 7"/>
          <p:cNvSpPr/>
          <p:nvPr/>
        </p:nvSpPr>
        <p:spPr>
          <a:xfrm>
            <a:off x="2360141" y="5058964"/>
            <a:ext cx="1972153" cy="683169"/>
          </a:xfrm>
          <a:prstGeom prst="wedgeRoundRectCallout">
            <a:avLst>
              <a:gd name="adj1" fmla="val 88542"/>
              <a:gd name="adj2" fmla="val 4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Distance</a:t>
            </a:r>
            <a:r>
              <a:rPr lang="hu-HU" dirty="0" smtClean="0"/>
              <a:t> </a:t>
            </a:r>
            <a:r>
              <a:rPr lang="hu-HU" i="1" dirty="0" smtClean="0"/>
              <a:t>t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codes</a:t>
            </a:r>
            <a:r>
              <a:rPr lang="hu-H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1141412" y="101825"/>
            <a:ext cx="9905998" cy="1066941"/>
          </a:xfrm>
        </p:spPr>
        <p:txBody>
          <a:bodyPr/>
          <a:lstStyle/>
          <a:p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detection</a:t>
            </a:r>
            <a:r>
              <a:rPr lang="hu-HU" dirty="0"/>
              <a:t>? </a:t>
            </a:r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correction</a:t>
            </a:r>
            <a:r>
              <a:rPr lang="hu-HU" dirty="0"/>
              <a:t>? </a:t>
            </a: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1141412" y="1701271"/>
            <a:ext cx="7875580" cy="4173912"/>
          </a:xfrm>
        </p:spPr>
        <p:txBody>
          <a:bodyPr>
            <a:normAutofit/>
          </a:bodyPr>
          <a:lstStyle/>
          <a:p>
            <a:r>
              <a:rPr lang="en-US" dirty="0"/>
              <a:t>Similarly, in order </a:t>
            </a:r>
            <a:r>
              <a:rPr lang="en-US" dirty="0">
                <a:solidFill>
                  <a:srgbClr val="00B050"/>
                </a:solidFill>
              </a:rPr>
              <a:t>to </a:t>
            </a:r>
            <a:r>
              <a:rPr lang="hu-HU" dirty="0" err="1" smtClean="0">
                <a:solidFill>
                  <a:srgbClr val="00B050"/>
                </a:solidFill>
              </a:rPr>
              <a:t>correct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t</a:t>
            </a:r>
            <a:r>
              <a:rPr lang="en-US" dirty="0">
                <a:solidFill>
                  <a:srgbClr val="00B050"/>
                </a:solidFill>
              </a:rPr>
              <a:t> errors</a:t>
            </a:r>
            <a:r>
              <a:rPr lang="en-US" dirty="0"/>
              <a:t>, we need </a:t>
            </a:r>
            <a:r>
              <a:rPr lang="en-US" dirty="0" smtClean="0"/>
              <a:t>2t+1 </a:t>
            </a:r>
            <a:r>
              <a:rPr lang="en-US" dirty="0"/>
              <a:t>Hamming-distance code, so that </a:t>
            </a:r>
            <a:r>
              <a:rPr lang="hu-HU" dirty="0" err="1" smtClean="0"/>
              <a:t>either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en-US" dirty="0" smtClean="0"/>
              <a:t>valid </a:t>
            </a:r>
            <a:r>
              <a:rPr lang="en-US" dirty="0"/>
              <a:t>code words are so far apart that </a:t>
            </a:r>
            <a:r>
              <a:rPr lang="en-US" dirty="0" smtClean="0"/>
              <a:t>even</a:t>
            </a:r>
            <a:r>
              <a:rPr lang="hu-HU" dirty="0" smtClean="0"/>
              <a:t>,</a:t>
            </a:r>
            <a:r>
              <a:rPr lang="en-US" dirty="0" smtClean="0"/>
              <a:t> </a:t>
            </a:r>
            <a:r>
              <a:rPr lang="en-US" dirty="0"/>
              <a:t>if the </a:t>
            </a:r>
            <a:r>
              <a:rPr lang="en-US" i="1" dirty="0"/>
              <a:t>t</a:t>
            </a:r>
            <a:r>
              <a:rPr lang="en-US" dirty="0"/>
              <a:t> bit changes, </a:t>
            </a:r>
            <a:r>
              <a:rPr lang="en-US" dirty="0" smtClean="0"/>
              <a:t>the error </a:t>
            </a:r>
            <a:r>
              <a:rPr lang="en-US" dirty="0"/>
              <a:t>code </a:t>
            </a:r>
            <a:r>
              <a:rPr lang="en-US" dirty="0" smtClean="0"/>
              <a:t>word </a:t>
            </a:r>
            <a:r>
              <a:rPr lang="en-US" dirty="0"/>
              <a:t>will be closer to original code </a:t>
            </a:r>
            <a:r>
              <a:rPr lang="en-US" dirty="0" smtClean="0"/>
              <a:t>than </a:t>
            </a:r>
            <a:r>
              <a:rPr lang="en-US" dirty="0"/>
              <a:t>any other valid code word, thus, it can be clearly determined (assuming that a larger number of bit errors have a low </a:t>
            </a:r>
            <a:r>
              <a:rPr lang="en-US" dirty="0" smtClean="0"/>
              <a:t>probability)</a:t>
            </a:r>
            <a:r>
              <a:rPr lang="hu-HU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 there must be at least (</a:t>
            </a:r>
            <a:r>
              <a:rPr lang="en-US" dirty="0" err="1"/>
              <a:t>ie</a:t>
            </a:r>
            <a:r>
              <a:rPr lang="en-US" dirty="0"/>
              <a:t> min) </a:t>
            </a:r>
            <a:r>
              <a:rPr lang="en-US" dirty="0" smtClean="0"/>
              <a:t>2</a:t>
            </a:r>
            <a:r>
              <a:rPr lang="en-US" i="1" dirty="0" smtClean="0"/>
              <a:t>t</a:t>
            </a:r>
            <a:r>
              <a:rPr lang="en-US" dirty="0" smtClean="0"/>
              <a:t>+1 </a:t>
            </a:r>
            <a:r>
              <a:rPr lang="en-US" dirty="0"/>
              <a:t>distance between the two codes to be sure to "separate" them</a:t>
            </a:r>
            <a:r>
              <a:rPr lang="en-US" dirty="0" smtClean="0"/>
              <a:t>.</a:t>
            </a:r>
            <a:endParaRPr lang="hu-HU" dirty="0" smtClean="0"/>
          </a:p>
        </p:txBody>
      </p:sp>
      <p:sp>
        <p:nvSpPr>
          <p:cNvPr id="9" name="Fánk 8"/>
          <p:cNvSpPr/>
          <p:nvPr/>
        </p:nvSpPr>
        <p:spPr>
          <a:xfrm>
            <a:off x="10532962" y="3195641"/>
            <a:ext cx="1354238" cy="1331089"/>
          </a:xfrm>
          <a:prstGeom prst="donut">
            <a:avLst>
              <a:gd name="adj" fmla="val 39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ánk 9"/>
          <p:cNvSpPr/>
          <p:nvPr/>
        </p:nvSpPr>
        <p:spPr>
          <a:xfrm>
            <a:off x="10630722" y="4544094"/>
            <a:ext cx="1354238" cy="1331089"/>
          </a:xfrm>
          <a:prstGeom prst="donut">
            <a:avLst>
              <a:gd name="adj" fmla="val 39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elfelé-lefelé nyíl 10"/>
          <p:cNvSpPr/>
          <p:nvPr/>
        </p:nvSpPr>
        <p:spPr>
          <a:xfrm>
            <a:off x="11109764" y="4011658"/>
            <a:ext cx="254643" cy="5092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elfelé-lefelé nyíl 11"/>
          <p:cNvSpPr/>
          <p:nvPr/>
        </p:nvSpPr>
        <p:spPr>
          <a:xfrm>
            <a:off x="11160884" y="4538308"/>
            <a:ext cx="254643" cy="5092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4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06056" y="183099"/>
            <a:ext cx="10515600" cy="1325563"/>
          </a:xfrm>
        </p:spPr>
        <p:txBody>
          <a:bodyPr/>
          <a:lstStyle/>
          <a:p>
            <a:r>
              <a:rPr lang="hu-HU" dirty="0" err="1"/>
              <a:t>Elementary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hu-HU" dirty="0"/>
              <a:t> -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 smtClean="0"/>
              <a:t>repetition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06056" y="1294885"/>
            <a:ext cx="10515600" cy="4351338"/>
          </a:xfrm>
        </p:spPr>
        <p:txBody>
          <a:bodyPr/>
          <a:lstStyle/>
          <a:p>
            <a:r>
              <a:rPr lang="hu-HU" dirty="0" err="1"/>
              <a:t>Too</a:t>
            </a:r>
            <a:r>
              <a:rPr lang="hu-HU" dirty="0"/>
              <a:t> </a:t>
            </a:r>
            <a:r>
              <a:rPr lang="hu-HU" dirty="0" err="1" smtClean="0"/>
              <a:t>large</a:t>
            </a:r>
            <a:r>
              <a:rPr lang="hu-HU" dirty="0" smtClean="0"/>
              <a:t>? </a:t>
            </a:r>
            <a:r>
              <a:rPr lang="hu-HU" dirty="0"/>
              <a:t>(</a:t>
            </a:r>
            <a:r>
              <a:rPr lang="hu-HU" dirty="0" err="1" smtClean="0"/>
              <a:t>channel</a:t>
            </a:r>
            <a:r>
              <a:rPr lang="hu-HU" dirty="0" smtClean="0"/>
              <a:t> </a:t>
            </a:r>
            <a:r>
              <a:rPr lang="hu-HU" dirty="0" err="1" smtClean="0"/>
              <a:t>capacity</a:t>
            </a:r>
            <a:r>
              <a:rPr lang="hu-HU" dirty="0" smtClean="0"/>
              <a:t> </a:t>
            </a:r>
            <a:r>
              <a:rPr lang="hu-HU" dirty="0" err="1" smtClean="0"/>
              <a:t>problem</a:t>
            </a:r>
            <a:r>
              <a:rPr lang="hu-HU" dirty="0" smtClean="0"/>
              <a:t>)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14151352"/>
              </p:ext>
            </p:extLst>
          </p:nvPr>
        </p:nvGraphicFramePr>
        <p:xfrm>
          <a:off x="1640759" y="487899"/>
          <a:ext cx="8315767" cy="3707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363077" y="2837843"/>
                <a:ext cx="2150396" cy="83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eqArr>
                            <m:eqArr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…,</m:t>
                                  </m:r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e/>
                          </m:eqArr>
                        </m:e>
                        <m:sup/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7" y="2837843"/>
                <a:ext cx="2150396" cy="83061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2674147" y="2813797"/>
                <a:ext cx="6939400" cy="85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p/>
                      </m:sSup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u-HU" dirty="0" smtClean="0"/>
              </a:p>
              <a:p>
                <a:r>
                  <a:rPr lang="hu-HU" i="1" dirty="0" smtClean="0"/>
                  <a:t>(r=l*k, n=(l+1)*k)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bits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to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have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possibility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for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error</a:t>
                </a:r>
                <a:r>
                  <a:rPr lang="hu-HU" dirty="0" smtClean="0"/>
                  <a:t> free </a:t>
                </a:r>
                <a:r>
                  <a:rPr lang="hu-HU" dirty="0" err="1" smtClean="0"/>
                  <a:t>decoding</a:t>
                </a:r>
                <a:endParaRPr lang="hu-HU" dirty="0" smtClean="0"/>
              </a:p>
              <a:p>
                <a:r>
                  <a:rPr lang="hu-HU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147" y="2813797"/>
                <a:ext cx="6939400" cy="854658"/>
              </a:xfrm>
              <a:prstGeom prst="rect">
                <a:avLst/>
              </a:prstGeom>
              <a:blipFill rotWithShape="0">
                <a:blip r:embed="rId8"/>
                <a:stretch>
                  <a:fillRect l="-2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zövegdoboz 3"/>
          <p:cNvSpPr txBox="1"/>
          <p:nvPr/>
        </p:nvSpPr>
        <p:spPr>
          <a:xfrm>
            <a:off x="417521" y="3615388"/>
            <a:ext cx="37493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„T</a:t>
            </a:r>
            <a:r>
              <a:rPr lang="en-US" dirty="0" smtClean="0"/>
              <a:t>he </a:t>
            </a:r>
            <a:r>
              <a:rPr lang="en-US" b="1" dirty="0"/>
              <a:t>repetition code </a:t>
            </a:r>
            <a:r>
              <a:rPr lang="en-US" dirty="0"/>
              <a:t>is one of the most basic error-correcting codes. In order to transmit a message over a noisy channel that may corrupt the transmission in a few places, the idea of the </a:t>
            </a:r>
            <a:r>
              <a:rPr lang="en-US" b="1" dirty="0"/>
              <a:t>repetition code </a:t>
            </a:r>
            <a:r>
              <a:rPr lang="en-US" dirty="0"/>
              <a:t>is to just repeat the message several </a:t>
            </a:r>
            <a:r>
              <a:rPr lang="hu-HU" dirty="0" smtClean="0"/>
              <a:t>(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i="1" dirty="0"/>
              <a:t>l</a:t>
            </a:r>
            <a:r>
              <a:rPr lang="hu-HU" i="1" dirty="0" smtClean="0"/>
              <a:t> </a:t>
            </a:r>
            <a:r>
              <a:rPr lang="hu-HU" i="1" dirty="0" err="1" smtClean="0"/>
              <a:t>times</a:t>
            </a:r>
            <a:r>
              <a:rPr lang="hu-HU" dirty="0" smtClean="0"/>
              <a:t> ) </a:t>
            </a:r>
            <a:r>
              <a:rPr lang="en-US" dirty="0" smtClean="0"/>
              <a:t>times</a:t>
            </a:r>
            <a:r>
              <a:rPr lang="en-US" dirty="0"/>
              <a:t>. The hope is that the channel corrupts only a minority of these repetitions</a:t>
            </a:r>
            <a:r>
              <a:rPr lang="en-US" dirty="0" smtClean="0"/>
              <a:t>.</a:t>
            </a:r>
            <a:r>
              <a:rPr lang="hu-HU" dirty="0" smtClean="0"/>
              <a:t>”</a:t>
            </a:r>
            <a:r>
              <a:rPr lang="en-US" dirty="0" smtClean="0"/>
              <a:t> </a:t>
            </a:r>
            <a:endParaRPr lang="hu-HU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4166886" y="3664570"/>
                <a:ext cx="7397749" cy="2856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„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In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the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case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of a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binary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repetition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code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there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exist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two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code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words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-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all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ones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and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all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zeros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-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which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have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a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length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of </a:t>
                </a:r>
                <a:r>
                  <a:rPr kumimoji="0" lang="hu-HU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.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Therefore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the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minimum 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hlinkClick r:id="rId9" tooltip="Hamming distance"/>
                  </a:rPr>
                  <a:t>Hamming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hlinkClick r:id="rId9" tooltip="Hamming distance"/>
                  </a:rPr>
                  <a:t>distance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of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the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code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equals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its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length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.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This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gives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the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repetition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code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an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error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correcting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capacity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of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0" lang="hu-HU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hu-HU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hu-HU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0" lang="hu-HU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kumimoji="0" lang="hu-HU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 (i.e.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it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will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correct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up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to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errors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in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any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code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word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).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If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the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length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of a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binary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repetition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code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is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odd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then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it's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a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hlinkClick r:id="rId10" tooltip="Perfect code"/>
                  </a:rPr>
                  <a:t>perfect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hlinkClick r:id="rId10" tooltip="Perfect code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hlinkClick r:id="rId10" tooltip="Perfect code"/>
                  </a:rPr>
                  <a:t>code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.</a:t>
                </a:r>
                <a:r>
                  <a:rPr kumimoji="0" lang="hu-HU" b="0" i="0" u="none" strike="noStrike" cap="none" normalizeH="0" baseline="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The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binary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repetition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code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of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length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3 is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equivalent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to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the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(3,1)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-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hlinkClick r:id="rId11" tooltip="Hamming code"/>
                  </a:rPr>
                  <a:t>Hamming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hlinkClick r:id="rId11" tooltip="Hamming code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hlinkClick r:id="rId11" tooltip="Hamming code"/>
                  </a:rPr>
                  <a:t>code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(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see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the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next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slide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hu-H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example</a:t>
                </a:r>
                <a:r>
                  <a:rPr kumimoji="0" lang="hu-H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). </a:t>
                </a:r>
              </a:p>
            </p:txBody>
          </p:sp>
        </mc:Choice>
        <mc:Fallback xmlns="">
          <p:sp>
            <p:nvSpPr>
              <p:cNvPr id="15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6886" y="3664570"/>
                <a:ext cx="7397749" cy="2856295"/>
              </a:xfrm>
              <a:prstGeom prst="rect">
                <a:avLst/>
              </a:prstGeom>
              <a:blipFill rotWithShape="0">
                <a:blip r:embed="rId12"/>
                <a:stretch>
                  <a:fillRect l="-742" t="-640" r="-1154" b="-27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utoShape 7" descr="n"/>
          <p:cNvSpPr>
            <a:spLocks noChangeAspect="1" noChangeArrowheads="1"/>
          </p:cNvSpPr>
          <p:nvPr/>
        </p:nvSpPr>
        <p:spPr bwMode="auto">
          <a:xfrm>
            <a:off x="11687175" y="-196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8" descr="n"/>
          <p:cNvSpPr>
            <a:spLocks noChangeAspect="1" noChangeArrowheads="1"/>
          </p:cNvSpPr>
          <p:nvPr/>
        </p:nvSpPr>
        <p:spPr bwMode="auto">
          <a:xfrm>
            <a:off x="1133475" y="92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9" descr="{\displaystyle {\tfrac {n-1}{2}}}"/>
          <p:cNvSpPr>
            <a:spLocks noChangeAspect="1" noChangeArrowheads="1"/>
          </p:cNvSpPr>
          <p:nvPr/>
        </p:nvSpPr>
        <p:spPr bwMode="auto">
          <a:xfrm>
            <a:off x="7512050" y="92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{\displaystyle {\tfrac {n-1}{2}}}"/>
          <p:cNvSpPr>
            <a:spLocks noChangeAspect="1" noChangeArrowheads="1"/>
          </p:cNvSpPr>
          <p:nvPr/>
        </p:nvSpPr>
        <p:spPr bwMode="auto">
          <a:xfrm>
            <a:off x="10042525" y="92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1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49" y="1766366"/>
            <a:ext cx="3087900" cy="300529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165" y="2030804"/>
            <a:ext cx="3849300" cy="2698418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674" y="1956004"/>
            <a:ext cx="3807000" cy="2835985"/>
          </a:xfrm>
          <a:prstGeom prst="rect">
            <a:avLst/>
          </a:prstGeom>
        </p:spPr>
      </p:pic>
      <p:sp>
        <p:nvSpPr>
          <p:cNvPr id="3" name="Lekerekített téglalapbuborék 2"/>
          <p:cNvSpPr/>
          <p:nvPr/>
        </p:nvSpPr>
        <p:spPr>
          <a:xfrm>
            <a:off x="1465727" y="4280637"/>
            <a:ext cx="1075765" cy="659868"/>
          </a:xfrm>
          <a:prstGeom prst="wedgeRoundRectCallout">
            <a:avLst>
              <a:gd name="adj1" fmla="val -56987"/>
              <a:gd name="adj2" fmla="val -1866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000</a:t>
            </a:r>
            <a:endParaRPr lang="en-US" dirty="0"/>
          </a:p>
        </p:txBody>
      </p:sp>
      <p:sp>
        <p:nvSpPr>
          <p:cNvPr id="8" name="Lekerekített téglalapbuborék 7"/>
          <p:cNvSpPr/>
          <p:nvPr/>
        </p:nvSpPr>
        <p:spPr>
          <a:xfrm>
            <a:off x="2931166" y="3739420"/>
            <a:ext cx="1075765" cy="659868"/>
          </a:xfrm>
          <a:prstGeom prst="wedgeRoundRectCallout">
            <a:avLst>
              <a:gd name="adj1" fmla="val -131987"/>
              <a:gd name="adj2" fmla="val -1805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111</a:t>
            </a:r>
            <a:endParaRPr lang="en-US" dirty="0"/>
          </a:p>
        </p:txBody>
      </p:sp>
      <p:cxnSp>
        <p:nvCxnSpPr>
          <p:cNvPr id="10" name="Egyenes összekötő 9"/>
          <p:cNvCxnSpPr/>
          <p:nvPr/>
        </p:nvCxnSpPr>
        <p:spPr>
          <a:xfrm>
            <a:off x="1438835" y="2350592"/>
            <a:ext cx="9950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flipV="1">
            <a:off x="2003610" y="2385865"/>
            <a:ext cx="524436" cy="4223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>
            <a:off x="1438835" y="2380425"/>
            <a:ext cx="0" cy="9089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/>
          <p:cNvSpPr txBox="1"/>
          <p:nvPr/>
        </p:nvSpPr>
        <p:spPr>
          <a:xfrm>
            <a:off x="548107" y="1866705"/>
            <a:ext cx="140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d</a:t>
            </a:r>
            <a:r>
              <a:rPr lang="hu-HU" dirty="0" smtClean="0">
                <a:solidFill>
                  <a:srgbClr val="FF0000"/>
                </a:solidFill>
              </a:rPr>
              <a:t>=3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Lekerekített téglalapbuborék 20"/>
          <p:cNvSpPr/>
          <p:nvPr/>
        </p:nvSpPr>
        <p:spPr>
          <a:xfrm>
            <a:off x="5344907" y="4883906"/>
            <a:ext cx="3325259" cy="1167733"/>
          </a:xfrm>
          <a:prstGeom prst="wedgeRoundRectCallout">
            <a:avLst>
              <a:gd name="adj1" fmla="val -17487"/>
              <a:gd name="adj2" fmla="val -1701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100</a:t>
            </a:r>
          </a:p>
          <a:p>
            <a:pPr algn="ctr"/>
            <a:r>
              <a:rPr lang="en-US" dirty="0"/>
              <a:t>Question: What is the distance from the 000 code? What codes are there for this distance?</a:t>
            </a:r>
          </a:p>
        </p:txBody>
      </p:sp>
      <p:sp>
        <p:nvSpPr>
          <p:cNvPr id="22" name="Lekerekített téglalapbuborék 21"/>
          <p:cNvSpPr/>
          <p:nvPr/>
        </p:nvSpPr>
        <p:spPr>
          <a:xfrm>
            <a:off x="8897792" y="4868820"/>
            <a:ext cx="3294208" cy="1167733"/>
          </a:xfrm>
          <a:prstGeom prst="wedgeRoundRectCallout">
            <a:avLst>
              <a:gd name="adj1" fmla="val -50132"/>
              <a:gd name="adj2" fmla="val -2170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011</a:t>
            </a:r>
          </a:p>
          <a:p>
            <a:pPr algn="ctr"/>
            <a:r>
              <a:rPr lang="en-US" dirty="0"/>
              <a:t>Question: What is the distance from the 111 code? What codes are there for this distance?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301403" y="5159390"/>
            <a:ext cx="4815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 How do we decide which </a:t>
            </a:r>
            <a:r>
              <a:rPr lang="hu-HU" dirty="0" err="1" smtClean="0"/>
              <a:t>will</a:t>
            </a:r>
            <a:r>
              <a:rPr lang="hu-HU" dirty="0" smtClean="0"/>
              <a:t> be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correct</a:t>
            </a:r>
            <a:r>
              <a:rPr lang="hu-HU" dirty="0" smtClean="0"/>
              <a:t> </a:t>
            </a:r>
            <a:r>
              <a:rPr lang="en-US" dirty="0" smtClean="0"/>
              <a:t>code </a:t>
            </a:r>
            <a:r>
              <a:rPr lang="en-US" dirty="0"/>
              <a:t>(000 or 111)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decod</a:t>
            </a:r>
            <a:r>
              <a:rPr lang="hu-HU" dirty="0" smtClean="0"/>
              <a:t>ing of</a:t>
            </a:r>
            <a:r>
              <a:rPr lang="en-US" dirty="0" smtClean="0"/>
              <a:t> </a:t>
            </a:r>
            <a:r>
              <a:rPr lang="en-US" dirty="0"/>
              <a:t>incorrect </a:t>
            </a:r>
            <a:r>
              <a:rPr lang="hu-HU" dirty="0" err="1" smtClean="0"/>
              <a:t>codes</a:t>
            </a:r>
            <a:r>
              <a:rPr lang="hu-HU" dirty="0" smtClean="0"/>
              <a:t> </a:t>
            </a:r>
            <a:r>
              <a:rPr lang="en-US" dirty="0" smtClean="0"/>
              <a:t>001</a:t>
            </a:r>
            <a:r>
              <a:rPr lang="en-US" dirty="0"/>
              <a:t>, 010, 100, 110, 101, 011? </a:t>
            </a:r>
            <a:endParaRPr lang="hu-HU" dirty="0" smtClean="0"/>
          </a:p>
          <a:p>
            <a:r>
              <a:rPr lang="en-US" dirty="0" smtClean="0"/>
              <a:t>Where </a:t>
            </a:r>
            <a:r>
              <a:rPr lang="en-US" dirty="0"/>
              <a:t>can we "push" the wrong "points"? How many "steps" do we put them </a:t>
            </a:r>
            <a:r>
              <a:rPr lang="en-US" dirty="0" smtClean="0"/>
              <a:t>into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right</a:t>
            </a:r>
            <a:r>
              <a:rPr lang="en-US" dirty="0" smtClean="0"/>
              <a:t> </a:t>
            </a:r>
            <a:r>
              <a:rPr lang="en-US" dirty="0"/>
              <a:t>place?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1087395" y="345989"/>
            <a:ext cx="9457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Example</a:t>
            </a:r>
            <a:r>
              <a:rPr lang="hu-HU" dirty="0" smtClean="0"/>
              <a:t>: </a:t>
            </a:r>
            <a:r>
              <a:rPr lang="en-US" dirty="0"/>
              <a:t>The simplest binary repeat code is </a:t>
            </a:r>
            <a:r>
              <a:rPr lang="hu-HU" dirty="0" smtClean="0"/>
              <a:t>an </a:t>
            </a:r>
            <a:r>
              <a:rPr lang="hu-HU" i="1" dirty="0" smtClean="0"/>
              <a:t>n=</a:t>
            </a:r>
            <a:r>
              <a:rPr lang="en-US" dirty="0" smtClean="0"/>
              <a:t>3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en-US" dirty="0" smtClean="0"/>
              <a:t>. </a:t>
            </a:r>
            <a:r>
              <a:rPr lang="en-US" dirty="0"/>
              <a:t>The code repeats the signal three times: assigns 000 to </a:t>
            </a:r>
            <a:r>
              <a:rPr lang="en-US" dirty="0" smtClean="0"/>
              <a:t>0 </a:t>
            </a:r>
            <a:r>
              <a:rPr lang="en-US" dirty="0"/>
              <a:t>and </a:t>
            </a:r>
            <a:r>
              <a:rPr lang="hu-HU" dirty="0" smtClean="0"/>
              <a:t>111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1. </a:t>
            </a:r>
            <a:r>
              <a:rPr lang="en-US" dirty="0"/>
              <a:t>The distance </a:t>
            </a:r>
            <a:r>
              <a:rPr lang="en-US" dirty="0" smtClean="0"/>
              <a:t>between </a:t>
            </a:r>
            <a:r>
              <a:rPr lang="en-US" dirty="0"/>
              <a:t>the two </a:t>
            </a:r>
            <a:r>
              <a:rPr lang="en-US" dirty="0" smtClean="0"/>
              <a:t>code</a:t>
            </a:r>
            <a:r>
              <a:rPr lang="hu-HU" dirty="0" smtClean="0"/>
              <a:t> </a:t>
            </a:r>
            <a:r>
              <a:rPr lang="en-US" dirty="0" smtClean="0"/>
              <a:t>words </a:t>
            </a:r>
            <a:r>
              <a:rPr lang="en-US" dirty="0"/>
              <a:t>is </a:t>
            </a:r>
            <a:r>
              <a:rPr lang="en-US" dirty="0" err="1"/>
              <a:t>d</a:t>
            </a:r>
            <a:r>
              <a:rPr lang="en-US" baseline="-25000" dirty="0" err="1"/>
              <a:t>H</a:t>
            </a:r>
            <a:r>
              <a:rPr lang="en-US" dirty="0"/>
              <a:t> ((000); (111)) = 3. It is also true that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min</a:t>
            </a:r>
            <a:r>
              <a:rPr lang="en-US" dirty="0" smtClean="0"/>
              <a:t>=3</a:t>
            </a:r>
            <a:r>
              <a:rPr lang="en-US" dirty="0"/>
              <a:t>. The number of binary vectors of length 3 is </a:t>
            </a:r>
            <a:r>
              <a:rPr lang="en-US" dirty="0" smtClean="0"/>
              <a:t>2</a:t>
            </a:r>
            <a:r>
              <a:rPr lang="en-US" baseline="30000" dirty="0" smtClean="0"/>
              <a:t>3</a:t>
            </a:r>
            <a:r>
              <a:rPr lang="en-US" dirty="0" smtClean="0"/>
              <a:t>=8 </a:t>
            </a:r>
            <a:r>
              <a:rPr lang="en-US" dirty="0"/>
              <a:t>and they can correspond to the </a:t>
            </a:r>
            <a:r>
              <a:rPr lang="hu-HU" dirty="0" err="1" smtClean="0"/>
              <a:t>vertices</a:t>
            </a:r>
            <a:r>
              <a:rPr lang="en-US" dirty="0" smtClean="0"/>
              <a:t> </a:t>
            </a:r>
            <a:r>
              <a:rPr lang="en-US" dirty="0"/>
              <a:t>of the 3D unit cube.</a:t>
            </a:r>
          </a:p>
        </p:txBody>
      </p:sp>
    </p:spTree>
    <p:extLst>
      <p:ext uri="{BB962C8B-B14F-4D97-AF65-F5344CB8AC3E}">
        <p14:creationId xmlns:p14="http://schemas.microsoft.com/office/powerpoint/2010/main" val="1726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2166</Words>
  <Application>Microsoft Office PowerPoint</Application>
  <PresentationFormat>Szélesvásznú</PresentationFormat>
  <Paragraphs>142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Symbol</vt:lpstr>
      <vt:lpstr>Office-téma</vt:lpstr>
      <vt:lpstr>The Error Detecting and Correction Methods II. </vt:lpstr>
      <vt:lpstr>Wy we need it?</vt:lpstr>
      <vt:lpstr>Wy we need it?</vt:lpstr>
      <vt:lpstr>Wy we need it?</vt:lpstr>
      <vt:lpstr>The Hamming distance of a CODE (set of code words)</vt:lpstr>
      <vt:lpstr>Error detection? Error correction? </vt:lpstr>
      <vt:lpstr>Error detection? Error correction? </vt:lpstr>
      <vt:lpstr>Elementary methods - the repetition code</vt:lpstr>
      <vt:lpstr>PowerPoint-bemutató</vt:lpstr>
      <vt:lpstr>Parity bits – to short for the correction? </vt:lpstr>
      <vt:lpstr>About the limits! </vt:lpstr>
      <vt:lpstr>Further possibilities: Linear codes</vt:lpstr>
      <vt:lpstr>Math background</vt:lpstr>
      <vt:lpstr>To learn about, with examples:</vt:lpstr>
      <vt:lpstr>Is the Linear code able to correct errors? </vt:lpstr>
      <vt:lpstr>Hamming codes</vt:lpstr>
      <vt:lpstr>Home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Error detecting and correction methods</dc:title>
  <dc:creator>Márta Takács</dc:creator>
  <cp:lastModifiedBy>Takács Márta</cp:lastModifiedBy>
  <cp:revision>63</cp:revision>
  <dcterms:created xsi:type="dcterms:W3CDTF">2020-04-06T06:36:50Z</dcterms:created>
  <dcterms:modified xsi:type="dcterms:W3CDTF">2023-04-18T05:45:20Z</dcterms:modified>
</cp:coreProperties>
</file>