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15"/>
  </p:notesMasterIdLst>
  <p:handoutMasterIdLst>
    <p:handoutMasterId r:id="rId16"/>
  </p:handoutMasterIdLst>
  <p:sldIdLst>
    <p:sldId id="272" r:id="rId5"/>
    <p:sldId id="317" r:id="rId6"/>
    <p:sldId id="334" r:id="rId7"/>
    <p:sldId id="325" r:id="rId8"/>
    <p:sldId id="326" r:id="rId9"/>
    <p:sldId id="319" r:id="rId10"/>
    <p:sldId id="335" r:id="rId11"/>
    <p:sldId id="336" r:id="rId12"/>
    <p:sldId id="337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1F0"/>
    <a:srgbClr val="151F39"/>
    <a:srgbClr val="FCAF17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0" autoAdjust="0"/>
    <p:restoredTop sz="90952" autoAdjust="0"/>
  </p:normalViewPr>
  <p:slideViewPr>
    <p:cSldViewPr snapToGrid="0" snapToObjects="1">
      <p:cViewPr varScale="1">
        <p:scale>
          <a:sx n="104" d="100"/>
          <a:sy n="104" d="100"/>
        </p:scale>
        <p:origin x="23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2B2B2627-CBCE-C997-C48C-2630E541E9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86D1F61-0011-C743-63A9-5726CFCEFB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CA88B-DFA7-41B5-B01F-4E344CF740E0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855F4F6-9DC9-A7EE-D4EA-2BE52BEE1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/>
              <a:t>Épületen belüli helymeghatározás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DBFA346-E51D-7DB9-45B6-D8E80E739B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27382-032A-478D-95AC-0012237E8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32303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Épületen belüli helymeghatározás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Mindenképpen egy olyan vezeték nélküli megoldást kerestem a dolgozatom során, amit minden hétköznapi, átlag ember is tud használni.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2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vezeték nélküli technológia van, amik közül lehet választani.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7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vezeték nélküli technológia van, amik közül lehet választani.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8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vezeték nélküli technológia van, amik közül lehet választani.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vezeték nélküli technológia van, amik közül lehet választani.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024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4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Épületen belüli helymeghatározás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Épületen belüli helymeghatározás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Épületen belüli helymeghatározás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Épületen belüli helymeghatározás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  <p:sldLayoutId id="21474837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47A-40B1-4E46-80BD-4C0081F8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2840854"/>
            <a:ext cx="11329416" cy="86619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hu-HU" sz="54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Blowfish</a:t>
            </a:r>
            <a:r>
              <a:rPr lang="hu-HU" sz="5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titkosítás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3EA9B7-7F70-B22F-D6B8-95594EE4A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8254" y="5280963"/>
            <a:ext cx="9578266" cy="940774"/>
          </a:xfrm>
        </p:spPr>
        <p:txBody>
          <a:bodyPr/>
          <a:lstStyle/>
          <a:p>
            <a:r>
              <a:rPr lang="hu-HU" sz="2400" dirty="0">
                <a:solidFill>
                  <a:srgbClr val="151F39"/>
                </a:solidFill>
              </a:rPr>
              <a:t>Készítette: Albert Dávid</a:t>
            </a:r>
          </a:p>
        </p:txBody>
      </p:sp>
    </p:spTree>
    <p:extLst>
      <p:ext uri="{BB962C8B-B14F-4D97-AF65-F5344CB8AC3E}">
        <p14:creationId xmlns:p14="http://schemas.microsoft.com/office/powerpoint/2010/main" val="414678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47A-40B1-4E46-80BD-4C0081F8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304" y="3029436"/>
            <a:ext cx="8335392" cy="799614"/>
          </a:xfrm>
        </p:spPr>
        <p:txBody>
          <a:bodyPr>
            <a:noAutofit/>
          </a:bodyPr>
          <a:lstStyle/>
          <a:p>
            <a:pPr algn="ctr"/>
            <a:r>
              <a:rPr lang="hu-HU" sz="5400" dirty="0"/>
              <a:t>Köszönöm a figyelmet!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9907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C646993B-AF62-A045-45A3-6A64C74A2D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3578352" cy="268193"/>
          </a:xfrm>
        </p:spPr>
        <p:txBody>
          <a:bodyPr/>
          <a:lstStyle/>
          <a:p>
            <a:r>
              <a:rPr lang="hu-HU" sz="16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Blowfish</a:t>
            </a:r>
            <a:r>
              <a:rPr lang="hu-HU" sz="1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titkosítás</a:t>
            </a:r>
            <a:endParaRPr lang="hu-HU" dirty="0"/>
          </a:p>
        </p:txBody>
      </p:sp>
      <p:sp>
        <p:nvSpPr>
          <p:cNvPr id="10" name="Szöveg helye 6">
            <a:extLst>
              <a:ext uri="{FF2B5EF4-FFF2-40B4-BE49-F238E27FC236}">
                <a16:creationId xmlns:a16="http://schemas.microsoft.com/office/drawing/2014/main" id="{EC1758CC-FD7C-A987-C7B9-6708DB2A9781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1/8</a:t>
            </a:r>
          </a:p>
        </p:txBody>
      </p:sp>
      <p:sp>
        <p:nvSpPr>
          <p:cNvPr id="11" name="Szöveg helye 7">
            <a:extLst>
              <a:ext uri="{FF2B5EF4-FFF2-40B4-BE49-F238E27FC236}">
                <a16:creationId xmlns:a16="http://schemas.microsoft.com/office/drawing/2014/main" id="{19F7D99F-B020-4FDA-F64A-4FA56D872F22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/>
              <a:t>Albert Dávid</a:t>
            </a:r>
            <a:endParaRPr lang="hu-HU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BDABFCA6-EF86-FD67-B0B2-717EE45745AD}"/>
              </a:ext>
            </a:extLst>
          </p:cNvPr>
          <p:cNvSpPr txBox="1">
            <a:spLocks/>
          </p:cNvSpPr>
          <p:nvPr/>
        </p:nvSpPr>
        <p:spPr>
          <a:xfrm>
            <a:off x="5071842" y="440895"/>
            <a:ext cx="2048316" cy="73887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Bevezetés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320D9111-52DD-C36F-3AFC-2ADECC523CA8}"/>
              </a:ext>
            </a:extLst>
          </p:cNvPr>
          <p:cNvSpPr txBox="1">
            <a:spLocks/>
          </p:cNvSpPr>
          <p:nvPr/>
        </p:nvSpPr>
        <p:spPr>
          <a:xfrm>
            <a:off x="639398" y="2087852"/>
            <a:ext cx="8631685" cy="3366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Blowfish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egy szimmetrikus kulcsú blokkos titkosító</a:t>
            </a:r>
          </a:p>
          <a:p>
            <a:pPr>
              <a:lnSpc>
                <a:spcPct val="20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1993-ban Bruce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Schneier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tervezte</a:t>
            </a:r>
          </a:p>
          <a:p>
            <a:pPr>
              <a:lnSpc>
                <a:spcPct val="20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titkosítási technikát szándékozta leváltani</a:t>
            </a:r>
          </a:p>
          <a:p>
            <a:pPr>
              <a:lnSpc>
                <a:spcPct val="20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bit-es blokkokra osztás és titkosítása</a:t>
            </a:r>
          </a:p>
        </p:txBody>
      </p:sp>
    </p:spTree>
    <p:extLst>
      <p:ext uri="{BB962C8B-B14F-4D97-AF65-F5344CB8AC3E}">
        <p14:creationId xmlns:p14="http://schemas.microsoft.com/office/powerpoint/2010/main" val="344873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 helye 6">
            <a:extLst>
              <a:ext uri="{FF2B5EF4-FFF2-40B4-BE49-F238E27FC236}">
                <a16:creationId xmlns:a16="http://schemas.microsoft.com/office/drawing/2014/main" id="{EC1758CC-FD7C-A987-C7B9-6708DB2A9781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2/8</a:t>
            </a:r>
          </a:p>
        </p:txBody>
      </p:sp>
      <p:sp>
        <p:nvSpPr>
          <p:cNvPr id="11" name="Szöveg helye 7">
            <a:extLst>
              <a:ext uri="{FF2B5EF4-FFF2-40B4-BE49-F238E27FC236}">
                <a16:creationId xmlns:a16="http://schemas.microsoft.com/office/drawing/2014/main" id="{19F7D99F-B020-4FDA-F64A-4FA56D872F22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/>
              <a:t>Albert Dávid</a:t>
            </a:r>
            <a:endParaRPr lang="hu-HU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BDABFCA6-EF86-FD67-B0B2-717EE45745AD}"/>
              </a:ext>
            </a:extLst>
          </p:cNvPr>
          <p:cNvSpPr txBox="1">
            <a:spLocks/>
          </p:cNvSpPr>
          <p:nvPr/>
        </p:nvSpPr>
        <p:spPr>
          <a:xfrm>
            <a:off x="521551" y="1324101"/>
            <a:ext cx="3065711" cy="73887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5730A7-0F3B-4A56-97E9-429D291C9F17}"/>
              </a:ext>
            </a:extLst>
          </p:cNvPr>
          <p:cNvSpPr txBox="1">
            <a:spLocks/>
          </p:cNvSpPr>
          <p:nvPr/>
        </p:nvSpPr>
        <p:spPr>
          <a:xfrm>
            <a:off x="3902903" y="440895"/>
            <a:ext cx="4386194" cy="73887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Felhasználási terület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D6F7A6C-B4B6-C115-20CE-455905024B9E}"/>
              </a:ext>
            </a:extLst>
          </p:cNvPr>
          <p:cNvSpPr txBox="1">
            <a:spLocks/>
          </p:cNvSpPr>
          <p:nvPr/>
        </p:nvSpPr>
        <p:spPr>
          <a:xfrm>
            <a:off x="639398" y="2332568"/>
            <a:ext cx="8631685" cy="28880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Jelszókezelők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Fájl/lemez titkosítók (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GnuPG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CryptoForge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rendszerek (Linux,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OpenBSD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(Képtitkosítás)</a:t>
            </a:r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68BB949E-ED81-DE4E-C98A-B192234733AA}"/>
              </a:ext>
            </a:extLst>
          </p:cNvPr>
          <p:cNvSpPr txBox="1">
            <a:spLocks/>
          </p:cNvSpPr>
          <p:nvPr/>
        </p:nvSpPr>
        <p:spPr>
          <a:xfrm>
            <a:off x="838200" y="6373383"/>
            <a:ext cx="3578352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Blowfish titkosítás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28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6">
            <a:extLst>
              <a:ext uri="{FF2B5EF4-FFF2-40B4-BE49-F238E27FC236}">
                <a16:creationId xmlns:a16="http://schemas.microsoft.com/office/drawing/2014/main" id="{BD231594-4020-ECA5-6198-3CDF44BEF101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3/8</a:t>
            </a:r>
          </a:p>
        </p:txBody>
      </p:sp>
      <p:sp>
        <p:nvSpPr>
          <p:cNvPr id="9" name="Szöveg helye 7">
            <a:extLst>
              <a:ext uri="{FF2B5EF4-FFF2-40B4-BE49-F238E27FC236}">
                <a16:creationId xmlns:a16="http://schemas.microsoft.com/office/drawing/2014/main" id="{1DEB98BD-FF00-E595-BB90-8B7AD24774B7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dirty="0"/>
              <a:t>Albert Dávid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1630C5B7-6EA3-FE91-0A7F-02B0AACDF678}"/>
              </a:ext>
            </a:extLst>
          </p:cNvPr>
          <p:cNvSpPr txBox="1">
            <a:spLocks/>
          </p:cNvSpPr>
          <p:nvPr/>
        </p:nvSpPr>
        <p:spPr>
          <a:xfrm>
            <a:off x="3944466" y="440895"/>
            <a:ext cx="4303067" cy="73887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Működési alapelemei</a:t>
            </a:r>
          </a:p>
        </p:txBody>
      </p:sp>
      <p:sp>
        <p:nvSpPr>
          <p:cNvPr id="14" name="Tartalom helye 2">
            <a:extLst>
              <a:ext uri="{FF2B5EF4-FFF2-40B4-BE49-F238E27FC236}">
                <a16:creationId xmlns:a16="http://schemas.microsoft.com/office/drawing/2014/main" id="{6A906260-530A-470A-7A6F-6DDA49F2FE8D}"/>
              </a:ext>
            </a:extLst>
          </p:cNvPr>
          <p:cNvSpPr txBox="1">
            <a:spLocks/>
          </p:cNvSpPr>
          <p:nvPr/>
        </p:nvSpPr>
        <p:spPr>
          <a:xfrm>
            <a:off x="639398" y="2332568"/>
            <a:ext cx="9908529" cy="31445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bit-es bináris bemeneti szöveg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Hexadecimális szabadon választható 32-448 bit-es kulcs (k)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db hexadecimális 32 bit-es alkulcs (P)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db helyettesítő doboz. 32 bit-es elemekkel, 256 elemmel.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(S)</a:t>
            </a:r>
          </a:p>
        </p:txBody>
      </p:sp>
      <p:sp>
        <p:nvSpPr>
          <p:cNvPr id="15" name="Szöveg helye 5">
            <a:extLst>
              <a:ext uri="{FF2B5EF4-FFF2-40B4-BE49-F238E27FC236}">
                <a16:creationId xmlns:a16="http://schemas.microsoft.com/office/drawing/2014/main" id="{A71638F7-C755-FF7D-2B3C-C13C0E3F6339}"/>
              </a:ext>
            </a:extLst>
          </p:cNvPr>
          <p:cNvSpPr txBox="1">
            <a:spLocks/>
          </p:cNvSpPr>
          <p:nvPr/>
        </p:nvSpPr>
        <p:spPr>
          <a:xfrm>
            <a:off x="838200" y="6373383"/>
            <a:ext cx="3578352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Blowfish titkosítás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050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zöveg helye 6">
            <a:extLst>
              <a:ext uri="{FF2B5EF4-FFF2-40B4-BE49-F238E27FC236}">
                <a16:creationId xmlns:a16="http://schemas.microsoft.com/office/drawing/2014/main" id="{745EC039-9608-6754-1582-75A73511AB37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4/8</a:t>
            </a:r>
          </a:p>
        </p:txBody>
      </p:sp>
      <p:sp>
        <p:nvSpPr>
          <p:cNvPr id="17" name="Szöveg helye 7">
            <a:extLst>
              <a:ext uri="{FF2B5EF4-FFF2-40B4-BE49-F238E27FC236}">
                <a16:creationId xmlns:a16="http://schemas.microsoft.com/office/drawing/2014/main" id="{D5018C8A-6CAD-6B2D-3C77-A62C7CD83B4C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dirty="0"/>
              <a:t>Albert Dávid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908B8AEE-8914-092D-88E7-AA540A810604}"/>
              </a:ext>
            </a:extLst>
          </p:cNvPr>
          <p:cNvSpPr txBox="1">
            <a:spLocks/>
          </p:cNvSpPr>
          <p:nvPr/>
        </p:nvSpPr>
        <p:spPr>
          <a:xfrm>
            <a:off x="838200" y="6373383"/>
            <a:ext cx="3578352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Blowfish titkosítás</a:t>
            </a:r>
            <a:endParaRPr lang="hu-HU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781875F-49AE-23F0-BBBE-EAFE8A670AB0}"/>
              </a:ext>
            </a:extLst>
          </p:cNvPr>
          <p:cNvSpPr txBox="1">
            <a:spLocks/>
          </p:cNvSpPr>
          <p:nvPr/>
        </p:nvSpPr>
        <p:spPr>
          <a:xfrm>
            <a:off x="3944466" y="440895"/>
            <a:ext cx="4303067" cy="73887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Működése</a:t>
            </a:r>
          </a:p>
        </p:txBody>
      </p:sp>
      <p:sp>
        <p:nvSpPr>
          <p:cNvPr id="20" name="Tartalom helye 2">
            <a:extLst>
              <a:ext uri="{FF2B5EF4-FFF2-40B4-BE49-F238E27FC236}">
                <a16:creationId xmlns:a16="http://schemas.microsoft.com/office/drawing/2014/main" id="{252337EF-46A9-C85F-2CA1-19F9BB6E8290}"/>
              </a:ext>
            </a:extLst>
          </p:cNvPr>
          <p:cNvSpPr txBox="1">
            <a:spLocks/>
          </p:cNvSpPr>
          <p:nvPr/>
        </p:nvSpPr>
        <p:spPr>
          <a:xfrm>
            <a:off x="639398" y="1907693"/>
            <a:ext cx="10555075" cy="40408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db P legenerálása Pi-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ből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243F6A88, 85A308D3, 13198A2E, 03707344, A4093822, 299F31D0, 082EFA98, EC4E6C89,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452821E6, 38D01377, BE5466CF, 34E90C6C, C0AC29B7, C97C50DD, 3F84D5B5, B5470917,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P[0] = "243f6a88„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P[1] = "85a308d3„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P[17] = "8979fb1b"</a:t>
            </a:r>
          </a:p>
        </p:txBody>
      </p:sp>
    </p:spTree>
    <p:extLst>
      <p:ext uri="{BB962C8B-B14F-4D97-AF65-F5344CB8AC3E}">
        <p14:creationId xmlns:p14="http://schemas.microsoft.com/office/powerpoint/2010/main" val="139119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 helye 6">
            <a:extLst>
              <a:ext uri="{FF2B5EF4-FFF2-40B4-BE49-F238E27FC236}">
                <a16:creationId xmlns:a16="http://schemas.microsoft.com/office/drawing/2014/main" id="{6A2A3A3A-4D43-CB31-B856-109E768C15E0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5/8</a:t>
            </a:r>
          </a:p>
        </p:txBody>
      </p:sp>
      <p:sp>
        <p:nvSpPr>
          <p:cNvPr id="11" name="Szöveg helye 7">
            <a:extLst>
              <a:ext uri="{FF2B5EF4-FFF2-40B4-BE49-F238E27FC236}">
                <a16:creationId xmlns:a16="http://schemas.microsoft.com/office/drawing/2014/main" id="{F93A4957-B76F-4E46-AC06-5D080388AE0F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/>
              <a:t>Albert Dávid</a:t>
            </a:r>
            <a:endParaRPr lang="hu-HU" dirty="0"/>
          </a:p>
        </p:txBody>
      </p:sp>
      <p:sp>
        <p:nvSpPr>
          <p:cNvPr id="23" name="Szöveg helye 5">
            <a:extLst>
              <a:ext uri="{FF2B5EF4-FFF2-40B4-BE49-F238E27FC236}">
                <a16:creationId xmlns:a16="http://schemas.microsoft.com/office/drawing/2014/main" id="{D814A4EB-672D-5E76-4470-AC6E85A1CAD5}"/>
              </a:ext>
            </a:extLst>
          </p:cNvPr>
          <p:cNvSpPr txBox="1">
            <a:spLocks/>
          </p:cNvSpPr>
          <p:nvPr/>
        </p:nvSpPr>
        <p:spPr>
          <a:xfrm>
            <a:off x="838200" y="6373383"/>
            <a:ext cx="3578352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Blowfish titkosítás</a:t>
            </a:r>
            <a:endParaRPr lang="hu-HU" dirty="0"/>
          </a:p>
        </p:txBody>
      </p:sp>
      <p:pic>
        <p:nvPicPr>
          <p:cNvPr id="24" name="Picture 2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27DA05B9-AEED-B7EC-D250-C69EA085F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37" y="3075709"/>
            <a:ext cx="4884525" cy="3165173"/>
          </a:xfrm>
          <a:prstGeom prst="rect">
            <a:avLst/>
          </a:prstGeom>
        </p:spPr>
      </p:pic>
      <p:sp>
        <p:nvSpPr>
          <p:cNvPr id="26" name="Tartalom helye 2">
            <a:extLst>
              <a:ext uri="{FF2B5EF4-FFF2-40B4-BE49-F238E27FC236}">
                <a16:creationId xmlns:a16="http://schemas.microsoft.com/office/drawing/2014/main" id="{0E60FEAE-0D4E-A2DC-5C4F-115AB9BDA852}"/>
              </a:ext>
            </a:extLst>
          </p:cNvPr>
          <p:cNvSpPr txBox="1">
            <a:spLocks/>
          </p:cNvSpPr>
          <p:nvPr/>
        </p:nvSpPr>
        <p:spPr>
          <a:xfrm>
            <a:off x="639398" y="1408593"/>
            <a:ext cx="9890057" cy="1667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elemek XOR a kulcs.</a:t>
            </a:r>
          </a:p>
          <a:p>
            <a:pPr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kulcs 1-14 hosszú lehet, ezért, ha a végére értünk, akkor elölről kezdjük az 1. kulcstól</a:t>
            </a:r>
          </a:p>
          <a:p>
            <a:pPr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Így megkapjuk az új alkulcsokat</a:t>
            </a:r>
          </a:p>
        </p:txBody>
      </p:sp>
    </p:spTree>
    <p:extLst>
      <p:ext uri="{BB962C8B-B14F-4D97-AF65-F5344CB8AC3E}">
        <p14:creationId xmlns:p14="http://schemas.microsoft.com/office/powerpoint/2010/main" val="206772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 helye 6">
            <a:extLst>
              <a:ext uri="{FF2B5EF4-FFF2-40B4-BE49-F238E27FC236}">
                <a16:creationId xmlns:a16="http://schemas.microsoft.com/office/drawing/2014/main" id="{6A2A3A3A-4D43-CB31-B856-109E768C15E0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6/8</a:t>
            </a:r>
          </a:p>
        </p:txBody>
      </p:sp>
      <p:sp>
        <p:nvSpPr>
          <p:cNvPr id="11" name="Szöveg helye 7">
            <a:extLst>
              <a:ext uri="{FF2B5EF4-FFF2-40B4-BE49-F238E27FC236}">
                <a16:creationId xmlns:a16="http://schemas.microsoft.com/office/drawing/2014/main" id="{F93A4957-B76F-4E46-AC06-5D080388AE0F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/>
              <a:t>Albert Dávid</a:t>
            </a:r>
            <a:endParaRPr lang="hu-HU" dirty="0"/>
          </a:p>
        </p:txBody>
      </p:sp>
      <p:sp>
        <p:nvSpPr>
          <p:cNvPr id="23" name="Szöveg helye 5">
            <a:extLst>
              <a:ext uri="{FF2B5EF4-FFF2-40B4-BE49-F238E27FC236}">
                <a16:creationId xmlns:a16="http://schemas.microsoft.com/office/drawing/2014/main" id="{D814A4EB-672D-5E76-4470-AC6E85A1CAD5}"/>
              </a:ext>
            </a:extLst>
          </p:cNvPr>
          <p:cNvSpPr txBox="1">
            <a:spLocks/>
          </p:cNvSpPr>
          <p:nvPr/>
        </p:nvSpPr>
        <p:spPr>
          <a:xfrm>
            <a:off x="838200" y="6373383"/>
            <a:ext cx="3578352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Blowfish titkosítás</a:t>
            </a:r>
            <a:endParaRPr lang="hu-HU" dirty="0"/>
          </a:p>
        </p:txBody>
      </p:sp>
      <p:sp>
        <p:nvSpPr>
          <p:cNvPr id="2" name="Tartalom helye 2">
            <a:extLst>
              <a:ext uri="{FF2B5EF4-FFF2-40B4-BE49-F238E27FC236}">
                <a16:creationId xmlns:a16="http://schemas.microsoft.com/office/drawing/2014/main" id="{4B262D4B-4139-D1B2-10F8-4E668766099D}"/>
              </a:ext>
            </a:extLst>
          </p:cNvPr>
          <p:cNvSpPr txBox="1">
            <a:spLocks/>
          </p:cNvSpPr>
          <p:nvPr/>
        </p:nvSpPr>
        <p:spPr>
          <a:xfrm>
            <a:off x="417726" y="1431729"/>
            <a:ext cx="6374144" cy="43511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Legeneráljuk az S dobozok 256 elemét ugyan úgy a Pi-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ból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egy 16x16-os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table-nek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fog szolgálni</a:t>
            </a:r>
          </a:p>
          <a:p>
            <a:pPr>
              <a:lnSpc>
                <a:spcPct val="150000"/>
              </a:lnSpc>
            </a:pP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bemeneti 64 bit-et 2 db 32 bit-re osztjuk és a baloldalát az alkulccsal XOR-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oljuk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F függvény kimenetével pedig XOR-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oljuk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másik bemeneti bit-et</a:t>
            </a:r>
          </a:p>
          <a:p>
            <a:pPr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3" name="Picture 2" descr="Fiestal structure of blowfish cipher  ">
            <a:extLst>
              <a:ext uri="{FF2B5EF4-FFF2-40B4-BE49-F238E27FC236}">
                <a16:creationId xmlns:a16="http://schemas.microsoft.com/office/drawing/2014/main" id="{1EEBC315-D592-F701-BF0F-41A627DE8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52" y="0"/>
            <a:ext cx="5262848" cy="61883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35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 helye 6">
            <a:extLst>
              <a:ext uri="{FF2B5EF4-FFF2-40B4-BE49-F238E27FC236}">
                <a16:creationId xmlns:a16="http://schemas.microsoft.com/office/drawing/2014/main" id="{6A2A3A3A-4D43-CB31-B856-109E768C15E0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7/8</a:t>
            </a:r>
          </a:p>
        </p:txBody>
      </p:sp>
      <p:sp>
        <p:nvSpPr>
          <p:cNvPr id="11" name="Szöveg helye 7">
            <a:extLst>
              <a:ext uri="{FF2B5EF4-FFF2-40B4-BE49-F238E27FC236}">
                <a16:creationId xmlns:a16="http://schemas.microsoft.com/office/drawing/2014/main" id="{F93A4957-B76F-4E46-AC06-5D080388AE0F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/>
              <a:t>Albert Dávid</a:t>
            </a:r>
            <a:endParaRPr lang="hu-HU" dirty="0"/>
          </a:p>
        </p:txBody>
      </p:sp>
      <p:sp>
        <p:nvSpPr>
          <p:cNvPr id="23" name="Szöveg helye 5">
            <a:extLst>
              <a:ext uri="{FF2B5EF4-FFF2-40B4-BE49-F238E27FC236}">
                <a16:creationId xmlns:a16="http://schemas.microsoft.com/office/drawing/2014/main" id="{D814A4EB-672D-5E76-4470-AC6E85A1CAD5}"/>
              </a:ext>
            </a:extLst>
          </p:cNvPr>
          <p:cNvSpPr txBox="1">
            <a:spLocks/>
          </p:cNvSpPr>
          <p:nvPr/>
        </p:nvSpPr>
        <p:spPr>
          <a:xfrm>
            <a:off x="838200" y="6373383"/>
            <a:ext cx="3578352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Blowfish titkosítás</a:t>
            </a: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46551EC-4627-EB20-5996-74FF15E28F2A}"/>
              </a:ext>
            </a:extLst>
          </p:cNvPr>
          <p:cNvSpPr txBox="1">
            <a:spLocks/>
          </p:cNvSpPr>
          <p:nvPr/>
        </p:nvSpPr>
        <p:spPr>
          <a:xfrm>
            <a:off x="556272" y="1205393"/>
            <a:ext cx="6374144" cy="3238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F függvény bemeneti 32 bit-jét 4 db 8 bit-re osztjuk</a:t>
            </a:r>
          </a:p>
          <a:p>
            <a:pPr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8 bit-et hozzárendelünk egy S dobozhoz</a:t>
            </a:r>
          </a:p>
          <a:p>
            <a:pPr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8 bit-et megfelezzük. Az első 4 bit jelöli a sort a második 8 bit jelöli az oszlopot.</a:t>
            </a:r>
          </a:p>
          <a:p>
            <a:pPr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‚01101011’ bemenet esetén a ‚0110’ jelöli a sort és a ‚1011’ jelöli az oszlopot</a:t>
            </a:r>
          </a:p>
          <a:p>
            <a:pPr marL="0" indent="0">
              <a:lnSpc>
                <a:spcPct val="150000"/>
              </a:lnSpc>
              <a:buNone/>
            </a:pP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diagram, plan, line&#10;&#10;Description automatically generated">
            <a:extLst>
              <a:ext uri="{FF2B5EF4-FFF2-40B4-BE49-F238E27FC236}">
                <a16:creationId xmlns:a16="http://schemas.microsoft.com/office/drawing/2014/main" id="{B98EDC3C-E75D-C2FB-358E-9C21E85A1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310" y="799851"/>
            <a:ext cx="4555748" cy="440272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B600C5-0171-8B50-931C-FDE2EA796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85022"/>
              </p:ext>
            </p:extLst>
          </p:nvPr>
        </p:nvGraphicFramePr>
        <p:xfrm>
          <a:off x="3645849" y="3947085"/>
          <a:ext cx="360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9298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16910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928419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174575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215568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hu-H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833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14175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5453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182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55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 helye 6">
            <a:extLst>
              <a:ext uri="{FF2B5EF4-FFF2-40B4-BE49-F238E27FC236}">
                <a16:creationId xmlns:a16="http://schemas.microsoft.com/office/drawing/2014/main" id="{6A2A3A3A-4D43-CB31-B856-109E768C15E0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8/8</a:t>
            </a:r>
          </a:p>
        </p:txBody>
      </p:sp>
      <p:sp>
        <p:nvSpPr>
          <p:cNvPr id="11" name="Szöveg helye 7">
            <a:extLst>
              <a:ext uri="{FF2B5EF4-FFF2-40B4-BE49-F238E27FC236}">
                <a16:creationId xmlns:a16="http://schemas.microsoft.com/office/drawing/2014/main" id="{F93A4957-B76F-4E46-AC06-5D080388AE0F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/>
              <a:t>Albert Dávid</a:t>
            </a:r>
            <a:endParaRPr lang="hu-HU" dirty="0"/>
          </a:p>
        </p:txBody>
      </p:sp>
      <p:sp>
        <p:nvSpPr>
          <p:cNvPr id="23" name="Szöveg helye 5">
            <a:extLst>
              <a:ext uri="{FF2B5EF4-FFF2-40B4-BE49-F238E27FC236}">
                <a16:creationId xmlns:a16="http://schemas.microsoft.com/office/drawing/2014/main" id="{D814A4EB-672D-5E76-4470-AC6E85A1CAD5}"/>
              </a:ext>
            </a:extLst>
          </p:cNvPr>
          <p:cNvSpPr txBox="1">
            <a:spLocks/>
          </p:cNvSpPr>
          <p:nvPr/>
        </p:nvSpPr>
        <p:spPr>
          <a:xfrm>
            <a:off x="838200" y="6373382"/>
            <a:ext cx="3578352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Blowfish titkosítás</a:t>
            </a:r>
            <a:endParaRPr lang="hu-HU" dirty="0"/>
          </a:p>
        </p:txBody>
      </p:sp>
      <p:pic>
        <p:nvPicPr>
          <p:cNvPr id="2" name="Picture 1" descr="Fiestal structure of blowfish cipher  ">
            <a:extLst>
              <a:ext uri="{FF2B5EF4-FFF2-40B4-BE49-F238E27FC236}">
                <a16:creationId xmlns:a16="http://schemas.microsoft.com/office/drawing/2014/main" id="{68AE4939-8BE3-8F06-2445-A2D25025D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765" y="0"/>
            <a:ext cx="5257800" cy="61824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5DC12F-8543-DB9E-3B86-7EC7B4B4750E}"/>
              </a:ext>
            </a:extLst>
          </p:cNvPr>
          <p:cNvSpPr txBox="1">
            <a:spLocks/>
          </p:cNvSpPr>
          <p:nvPr/>
        </p:nvSpPr>
        <p:spPr>
          <a:xfrm>
            <a:off x="953435" y="2798641"/>
            <a:ext cx="4315842" cy="12607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ismétlés után megkapjuk a 2 db 32 bit-es kódolt üzenetünket</a:t>
            </a:r>
          </a:p>
        </p:txBody>
      </p:sp>
    </p:spTree>
    <p:extLst>
      <p:ext uri="{BB962C8B-B14F-4D97-AF65-F5344CB8AC3E}">
        <p14:creationId xmlns:p14="http://schemas.microsoft.com/office/powerpoint/2010/main" val="47893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447</Words>
  <Application>Microsoft Office PowerPoint</Application>
  <PresentationFormat>Widescreen</PresentationFormat>
  <Paragraphs>89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Open Sans</vt:lpstr>
      <vt:lpstr>Open Sans Light</vt:lpstr>
      <vt:lpstr>Times New Roman</vt:lpstr>
      <vt:lpstr>2_Office Theme</vt:lpstr>
      <vt:lpstr>3_Office Theme</vt:lpstr>
      <vt:lpstr>4_Office Theme</vt:lpstr>
      <vt:lpstr>5_Office Theme</vt:lpstr>
      <vt:lpstr>Blowfish titkosítás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Albert Dávid</cp:lastModifiedBy>
  <cp:revision>285</cp:revision>
  <cp:lastPrinted>2019-02-21T16:25:53Z</cp:lastPrinted>
  <dcterms:created xsi:type="dcterms:W3CDTF">2019-01-21T14:36:44Z</dcterms:created>
  <dcterms:modified xsi:type="dcterms:W3CDTF">2023-05-31T12:02:28Z</dcterms:modified>
</cp:coreProperties>
</file>