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6" r:id="rId6"/>
    <p:sldId id="259" r:id="rId7"/>
    <p:sldId id="265" r:id="rId8"/>
    <p:sldId id="261" r:id="rId9"/>
    <p:sldId id="262" r:id="rId10"/>
    <p:sldId id="257" r:id="rId11"/>
    <p:sldId id="26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D7D"/>
    <a:srgbClr val="4E0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05BE2-EDF5-464E-A512-034F810B475B}" v="2246" dt="2022-12-04T23:05:5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79D0ACC1-41F0-C624-2CC5-AF5B92A05B43}"/>
              </a:ext>
            </a:extLst>
          </p:cNvPr>
          <p:cNvSpPr txBox="1"/>
          <p:nvPr/>
        </p:nvSpPr>
        <p:spPr>
          <a:xfrm>
            <a:off x="4236995" y="5795317"/>
            <a:ext cx="3711144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>
              <a:solidFill>
                <a:srgbClr val="592D7D"/>
              </a:solidFill>
              <a:latin typeface="Verdana"/>
              <a:ea typeface="Verdana"/>
            </a:endParaRPr>
          </a:p>
          <a:p>
            <a:pPr algn="ctr"/>
            <a:r>
              <a:rPr lang="en-US" noProof="1">
                <a:solidFill>
                  <a:srgbClr val="592D7D"/>
                </a:solidFill>
                <a:latin typeface="Verdana"/>
                <a:ea typeface="Verdana"/>
              </a:rPr>
              <a:t>ARKADIUSZ ADAMCZYK</a:t>
            </a:r>
            <a:endParaRPr lang="en-US" dirty="0">
              <a:solidFill>
                <a:srgbClr val="592D7D"/>
              </a:solidFill>
              <a:cs typeface="Calibri"/>
            </a:endParaRPr>
          </a:p>
          <a:p>
            <a:pPr algn="ctr"/>
            <a:r>
              <a:rPr lang="en-US" sz="1400" b="1" i="1" noProof="1">
                <a:solidFill>
                  <a:srgbClr val="592D7D"/>
                </a:solidFill>
                <a:latin typeface="Verdana"/>
                <a:ea typeface="Verdana"/>
              </a:rPr>
              <a:t>UTH RADOM</a:t>
            </a:r>
            <a:endParaRPr lang="en-US" sz="1400" b="1" i="1" noProof="1">
              <a:solidFill>
                <a:srgbClr val="592D7D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CF166-531E-9022-7F40-F10343AAC720}"/>
              </a:ext>
            </a:extLst>
          </p:cNvPr>
          <p:cNvSpPr/>
          <p:nvPr/>
        </p:nvSpPr>
        <p:spPr>
          <a:xfrm>
            <a:off x="-904" y="2189921"/>
            <a:ext cx="12191999" cy="2479963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0" dirty="0">
              <a:solidFill>
                <a:srgbClr val="FFFFFF"/>
              </a:solidFill>
              <a:latin typeface="Verdana"/>
              <a:ea typeface="Verdana"/>
              <a:cs typeface="Calibri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7A085B09-54DC-7D68-2F2B-DDC77331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75" y="2162174"/>
            <a:ext cx="2526722" cy="2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D5A6E7-1E2C-F0DA-9DB7-95363EDA118D}"/>
              </a:ext>
            </a:extLst>
          </p:cNvPr>
          <p:cNvSpPr/>
          <p:nvPr/>
        </p:nvSpPr>
        <p:spPr>
          <a:xfrm>
            <a:off x="-904" y="2189921"/>
            <a:ext cx="12191999" cy="2479963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dirty="0">
                <a:solidFill>
                  <a:srgbClr val="FFFFFF"/>
                </a:solidFill>
                <a:latin typeface="Verdana"/>
                <a:ea typeface="Verdana"/>
                <a:cs typeface="Calibri"/>
              </a:rPr>
              <a:t>DZIĘKUJĘ ZA UWAGĘ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18B20-A3C1-AC1F-8C5D-6A6125C24EEA}"/>
              </a:ext>
            </a:extLst>
          </p:cNvPr>
          <p:cNvSpPr txBox="1"/>
          <p:nvPr/>
        </p:nvSpPr>
        <p:spPr>
          <a:xfrm>
            <a:off x="4236995" y="5795317"/>
            <a:ext cx="3711144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>
              <a:solidFill>
                <a:srgbClr val="822146"/>
              </a:solidFill>
              <a:latin typeface="Verdana"/>
              <a:ea typeface="Verdana"/>
            </a:endParaRPr>
          </a:p>
          <a:p>
            <a:pPr algn="ctr"/>
            <a:r>
              <a:rPr lang="en-US" noProof="1">
                <a:solidFill>
                  <a:srgbClr val="592D7D"/>
                </a:solidFill>
                <a:latin typeface="Verdana"/>
                <a:ea typeface="Verdana"/>
              </a:rPr>
              <a:t>ARKADIUSZ ADAMCZYK</a:t>
            </a:r>
            <a:endParaRPr lang="en-US" dirty="0">
              <a:solidFill>
                <a:srgbClr val="592D7D"/>
              </a:solidFill>
              <a:cs typeface="Calibri"/>
            </a:endParaRPr>
          </a:p>
          <a:p>
            <a:pPr algn="ctr"/>
            <a:r>
              <a:rPr lang="en-US" sz="1400" b="1" i="1" noProof="1">
                <a:solidFill>
                  <a:srgbClr val="592D7D"/>
                </a:solidFill>
                <a:latin typeface="Verdana"/>
                <a:ea typeface="Verdana"/>
              </a:rPr>
              <a:t>UTH RADOM</a:t>
            </a:r>
            <a:endParaRPr lang="en-US" sz="1400" b="1" i="1" noProof="1">
              <a:solidFill>
                <a:srgbClr val="592D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8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2D246-77A2-8C0A-27BA-DB5C61C32292}"/>
              </a:ext>
            </a:extLst>
          </p:cNvPr>
          <p:cNvSpPr txBox="1"/>
          <p:nvPr/>
        </p:nvSpPr>
        <p:spPr>
          <a:xfrm>
            <a:off x="2229377" y="2573331"/>
            <a:ext cx="7734450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noProof="1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ŹRÓDŁA</a:t>
            </a:r>
            <a:r>
              <a:rPr lang="en-US" sz="25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:</a:t>
            </a:r>
          </a:p>
          <a:p>
            <a:pPr algn="ctr"/>
            <a:endParaRPr lang="en-US" sz="2000" dirty="0">
              <a:solidFill>
                <a:srgbClr val="592D7D"/>
              </a:solidFill>
              <a:latin typeface="Verdana"/>
              <a:ea typeface="Verdana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https://tails.boum.org/</a:t>
            </a:r>
            <a:endParaRPr lang="en-US" sz="2000">
              <a:solidFill>
                <a:srgbClr val="592D7D"/>
              </a:solidFill>
              <a:latin typeface="Verdana"/>
              <a:ea typeface="Verdana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https://en.wikipedia.org/wiki/Tails_(operating_system)</a:t>
            </a:r>
            <a:endParaRPr lang="en-US" sz="2000">
              <a:solidFill>
                <a:srgbClr val="592D7D"/>
              </a:solidFill>
              <a:latin typeface="Verdana"/>
              <a:ea typeface="Verdana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GRAFIKI ODPOWIADAJĄCE LOGOM APLIKACJI</a:t>
            </a:r>
          </a:p>
        </p:txBody>
      </p:sp>
    </p:spTree>
    <p:extLst>
      <p:ext uri="{BB962C8B-B14F-4D97-AF65-F5344CB8AC3E}">
        <p14:creationId xmlns:p14="http://schemas.microsoft.com/office/powerpoint/2010/main" val="33430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2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Verdana"/>
                <a:ea typeface="Verdana"/>
              </a:rPr>
              <a:t>TAILS 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D23FD-C821-F37F-7928-14503BB576E6}"/>
              </a:ext>
            </a:extLst>
          </p:cNvPr>
          <p:cNvSpPr txBox="1"/>
          <p:nvPr/>
        </p:nvSpPr>
        <p:spPr>
          <a:xfrm>
            <a:off x="2631169" y="5312385"/>
            <a:ext cx="69178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noProof="1">
                <a:solidFill>
                  <a:srgbClr val="592D7D"/>
                </a:solidFill>
                <a:latin typeface="Verdana"/>
                <a:ea typeface="Verdana"/>
              </a:rPr>
              <a:t>OTWARTOŹRÓDŁOWA DYSTRYBUCJA LINUXA OPARTA NA DEBIANIE, SKUPIAJĄCA SIĘ NA ZACHOWANIU PRYWATNOŚCI </a:t>
            </a:r>
            <a:br>
              <a:rPr lang="en-US" sz="2000" noProof="1">
                <a:latin typeface="Verdana"/>
                <a:ea typeface="Verdana"/>
              </a:rPr>
            </a:br>
            <a:r>
              <a:rPr lang="en-US" sz="2000" noProof="1">
                <a:solidFill>
                  <a:srgbClr val="592D7D"/>
                </a:solidFill>
                <a:latin typeface="Verdana"/>
                <a:ea typeface="Verdana"/>
              </a:rPr>
              <a:t>I ANONIMOWOŚCI W SIECI</a:t>
            </a:r>
            <a:endParaRPr lang="en-US" sz="2000" noProof="1">
              <a:solidFill>
                <a:srgbClr val="592D7D"/>
              </a:solidFill>
              <a:latin typeface="Verdana"/>
              <a:ea typeface="Verdana"/>
              <a:cs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4C4D822E-5FBF-409E-F784-2313B718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98" y="1233920"/>
            <a:ext cx="6926409" cy="38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3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Verdana"/>
                <a:ea typeface="Verdana"/>
              </a:rPr>
              <a:t>TAILS OS</a:t>
            </a:r>
            <a:endParaRPr lang="en-US" dirty="0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7CEF809E-6999-D5A0-E4E3-BFE17EF4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5182" y="1074507"/>
            <a:ext cx="2743200" cy="1868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FBA20-9B16-F84D-6813-FE7B8E9BC0B1}"/>
              </a:ext>
            </a:extLst>
          </p:cNvPr>
          <p:cNvSpPr txBox="1"/>
          <p:nvPr/>
        </p:nvSpPr>
        <p:spPr>
          <a:xfrm>
            <a:off x="2094446" y="3615133"/>
            <a:ext cx="804948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PRZENOŚNOŚĆ (DZIAŁA W PAMIĘCI RAM I NIE ZAPISUJE NIC NA DYSKU)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592D7D"/>
              </a:solidFill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SZYFROWANIE POŁĄCZEŃ, BĄDŹ BLOKADA POŁĄCZEŃ</a:t>
            </a:r>
            <a:b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</a:br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Z ZEWNĄTRZ (FORSOWANYCH PRZEZ TOR'A)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592D7D"/>
              </a:solidFill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SZYFROWANIE ZAPISYWANYCH PLIKÓW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592D7D"/>
              </a:solidFill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WBUDOWANY ZESTAW SKONFIGUROWANYCH APLIKACJI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41379-7887-5186-999B-058E67A31FD1}"/>
              </a:ext>
            </a:extLst>
          </p:cNvPr>
          <p:cNvSpPr txBox="1"/>
          <p:nvPr/>
        </p:nvSpPr>
        <p:spPr>
          <a:xfrm>
            <a:off x="3341656" y="3070890"/>
            <a:ext cx="554784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CECHY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74187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4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Verdana"/>
                <a:ea typeface="Verdana"/>
              </a:rPr>
              <a:t>TAILS 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20-9B16-F84D-6813-FE7B8E9BC0B1}"/>
              </a:ext>
            </a:extLst>
          </p:cNvPr>
          <p:cNvSpPr txBox="1"/>
          <p:nvPr/>
        </p:nvSpPr>
        <p:spPr>
          <a:xfrm>
            <a:off x="2073664" y="5880351"/>
            <a:ext cx="80494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BEZ PROBLEMU MOŻE DZIAŁAĆ JAKO GOŚĆ NA MASZYNIE WIRTUALNEJ</a:t>
            </a: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9D89D9D-29F9-2335-A474-2876D62B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1060738"/>
            <a:ext cx="5708072" cy="46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3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5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Verdana"/>
                <a:ea typeface="Verdana"/>
              </a:rPr>
              <a:t>UŻYCIE / WYMAGANIA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64069-2B9F-4A2A-D102-9A290B648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" b="40167"/>
          <a:stretch/>
        </p:blipFill>
        <p:spPr>
          <a:xfrm>
            <a:off x="1514959" y="4613456"/>
            <a:ext cx="9161616" cy="988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DC640C-827F-5D84-93B0-8E814C84568E}"/>
              </a:ext>
            </a:extLst>
          </p:cNvPr>
          <p:cNvSpPr txBox="1"/>
          <p:nvPr/>
        </p:nvSpPr>
        <p:spPr>
          <a:xfrm>
            <a:off x="3096010" y="1213611"/>
            <a:ext cx="600559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POTRZEBNE: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744DE14A-34C8-8E08-4C9D-9AF42BAD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24" y="1668821"/>
            <a:ext cx="1126548" cy="100012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3612926-DCA6-97B5-F4EA-B4457C3D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20" y="1689821"/>
            <a:ext cx="1175904" cy="998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B8811-AB2C-91FB-44BB-2DC361727EFD}"/>
              </a:ext>
            </a:extLst>
          </p:cNvPr>
          <p:cNvSpPr txBox="1"/>
          <p:nvPr/>
        </p:nvSpPr>
        <p:spPr>
          <a:xfrm>
            <a:off x="666524" y="2770006"/>
            <a:ext cx="4849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2D7D"/>
                </a:solidFill>
                <a:latin typeface="Verdana"/>
                <a:ea typeface="Verdana"/>
              </a:rPr>
              <a:t>PENDRIVE Z POJEMNOŚCIĄ MIN. 8GB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6CB81-98E4-331D-7AD9-6CEB058F96F0}"/>
              </a:ext>
            </a:extLst>
          </p:cNvPr>
          <p:cNvSpPr txBox="1"/>
          <p:nvPr/>
        </p:nvSpPr>
        <p:spPr>
          <a:xfrm>
            <a:off x="6549284" y="2772113"/>
            <a:ext cx="4941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592D7D"/>
                </a:solidFill>
                <a:latin typeface="Verdana"/>
                <a:ea typeface="Verdana"/>
              </a:rPr>
              <a:t>MIN. 2GB RAMU NA DOCELOWYM SPRZĘCIE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586EA-4F35-4AAB-B0CA-0FEBC905F65E}"/>
              </a:ext>
            </a:extLst>
          </p:cNvPr>
          <p:cNvSpPr txBox="1"/>
          <p:nvPr/>
        </p:nvSpPr>
        <p:spPr>
          <a:xfrm>
            <a:off x="4933122" y="3937099"/>
            <a:ext cx="233298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>
                <a:solidFill>
                  <a:srgbClr val="592D7D"/>
                </a:solidFill>
                <a:latin typeface="Verdana"/>
              </a:rPr>
              <a:t>INSTALACJA</a:t>
            </a:r>
            <a:r>
              <a:rPr lang="en-US" sz="2500" b="0" i="0" u="none" strike="noStrike" dirty="0">
                <a:solidFill>
                  <a:srgbClr val="592D7D"/>
                </a:solidFill>
                <a:latin typeface="Verdana"/>
              </a:rPr>
              <a:t>:</a:t>
            </a:r>
            <a:r>
              <a:rPr lang="en-US" sz="2500" b="0" i="0" dirty="0">
                <a:latin typeface="Verdana"/>
              </a:rPr>
              <a:t>​</a:t>
            </a:r>
            <a:endParaRPr 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121CB-ADEA-249C-0A9C-6A90237EC463}"/>
              </a:ext>
            </a:extLst>
          </p:cNvPr>
          <p:cNvSpPr txBox="1"/>
          <p:nvPr/>
        </p:nvSpPr>
        <p:spPr>
          <a:xfrm>
            <a:off x="1312868" y="5714096"/>
            <a:ext cx="15523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POBIERZ TAILS'A</a:t>
            </a:r>
            <a:endParaRPr lang="en-US" sz="1200" dirty="0">
              <a:solidFill>
                <a:srgbClr val="592D7D"/>
              </a:solidFill>
              <a:latin typeface="Verdana"/>
              <a:ea typeface="Verdan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8BE60-A95F-CC0D-72D0-CBACFA3FF0FB}"/>
              </a:ext>
            </a:extLst>
          </p:cNvPr>
          <p:cNvSpPr txBox="1"/>
          <p:nvPr/>
        </p:nvSpPr>
        <p:spPr>
          <a:xfrm>
            <a:off x="2885358" y="5714095"/>
            <a:ext cx="15523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ZWERYFIKUJ PLIKI</a:t>
            </a:r>
            <a:endParaRPr lang="en-US" sz="1200" dirty="0">
              <a:solidFill>
                <a:srgbClr val="592D7D"/>
              </a:solidFill>
              <a:latin typeface="Verdana"/>
              <a:ea typeface="Verdan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EC14E-764D-752C-AD20-F499A735C485}"/>
              </a:ext>
            </a:extLst>
          </p:cNvPr>
          <p:cNvSpPr txBox="1"/>
          <p:nvPr/>
        </p:nvSpPr>
        <p:spPr>
          <a:xfrm>
            <a:off x="4437068" y="5714096"/>
            <a:ext cx="15523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POBIERZ BALENAETCHER</a:t>
            </a:r>
            <a:endParaRPr lang="en-US" sz="1200" dirty="0">
              <a:solidFill>
                <a:srgbClr val="592D7D"/>
              </a:solidFill>
              <a:latin typeface="Verdana"/>
              <a:ea typeface="Verdan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566EF-E58F-547D-FAB8-B1FA8DEBF2EB}"/>
              </a:ext>
            </a:extLst>
          </p:cNvPr>
          <p:cNvSpPr txBox="1"/>
          <p:nvPr/>
        </p:nvSpPr>
        <p:spPr>
          <a:xfrm>
            <a:off x="5988777" y="5714096"/>
            <a:ext cx="15523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ZAINSTALUJ TAILS'A UŻYWAJĄC BALENAETCHER</a:t>
            </a:r>
            <a:endParaRPr lang="en-US" sz="1200" dirty="0">
              <a:solidFill>
                <a:srgbClr val="592D7D"/>
              </a:solidFill>
              <a:latin typeface="Verdana"/>
              <a:ea typeface="Verdan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EBB9E-70B4-4F7F-C32D-8335411A1E2F}"/>
              </a:ext>
            </a:extLst>
          </p:cNvPr>
          <p:cNvSpPr txBox="1"/>
          <p:nvPr/>
        </p:nvSpPr>
        <p:spPr>
          <a:xfrm>
            <a:off x="7540485" y="5714095"/>
            <a:ext cx="1552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592D7D"/>
                </a:solidFill>
                <a:latin typeface="Verdana"/>
                <a:ea typeface="Verdana"/>
                <a:cs typeface="Calibri"/>
              </a:rPr>
              <a:t>ZRESTARTUJ NA PENDRIVIE Z TAILSEM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90CEA7-A4B9-7E95-F57F-6412E9F7D4E2}"/>
              </a:ext>
            </a:extLst>
          </p:cNvPr>
          <p:cNvSpPr txBox="1"/>
          <p:nvPr/>
        </p:nvSpPr>
        <p:spPr>
          <a:xfrm>
            <a:off x="9119904" y="5714096"/>
            <a:ext cx="15523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592D7D"/>
                </a:solidFill>
                <a:latin typeface="Verdana"/>
                <a:ea typeface="Verdana"/>
              </a:rPr>
              <a:t>VOILÀ!</a:t>
            </a:r>
            <a:endParaRPr lang="en-US" sz="1200" dirty="0">
              <a:solidFill>
                <a:srgbClr val="000000"/>
              </a:solidFill>
              <a:latin typeface="Verdana"/>
              <a:ea typeface="Verdana"/>
              <a:cs typeface="Calibri"/>
            </a:endParaRPr>
          </a:p>
          <a:p>
            <a:pPr algn="ctr"/>
            <a:endParaRPr lang="en-US" sz="1200" dirty="0">
              <a:solidFill>
                <a:srgbClr val="592D7D"/>
              </a:solidFill>
              <a:latin typeface="Verdana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70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6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Verdana"/>
                <a:ea typeface="Verdana"/>
              </a:rPr>
              <a:t>APLIKACJE</a:t>
            </a:r>
            <a:endParaRPr lang="en-US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58E660A1-6EFF-E5B6-3799-767E2C86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400" y="1295971"/>
            <a:ext cx="1473630" cy="1793843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8D25156-FFAB-B896-045F-0727858AC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43647"/>
            <a:ext cx="1821872" cy="1097669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3CD3D3CC-E07A-FE3B-F600-EA48B490D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473" y="3684755"/>
            <a:ext cx="2743200" cy="1261872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28263AD5-F277-7017-6F53-A1D9C932D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874" y="3529565"/>
            <a:ext cx="1475271" cy="1475271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0B67A15A-D892-0741-3EA7-BB1E9588D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854" y="1442468"/>
            <a:ext cx="1517074" cy="1500027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864BE3DD-8D8A-C7C3-E4F8-0F5E31959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8674" y="5435335"/>
            <a:ext cx="2570017" cy="125898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DFFE1AD8-C2A1-0E27-601B-FC6B4E5F8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6945" y="3528148"/>
            <a:ext cx="1505816" cy="1498889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8D35739E-28C6-D63D-DA96-E8D085A06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1073" y="5410200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9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7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Verdana"/>
                <a:ea typeface="Verdana"/>
              </a:rPr>
              <a:t>COLD BOOT ATTACK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20-9B16-F84D-6813-FE7B8E9BC0B1}"/>
              </a:ext>
            </a:extLst>
          </p:cNvPr>
          <p:cNvSpPr txBox="1"/>
          <p:nvPr/>
        </p:nvSpPr>
        <p:spPr>
          <a:xfrm>
            <a:off x="605082" y="1345688"/>
            <a:ext cx="1098665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PODCZAS KORZYSTANIA Z KOMPUTERA, DANE ZAPISYWANE SĄ TYMCZASOWO </a:t>
            </a:r>
            <a:b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</a:br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W PAMIĘCI RAM (NP. HASŁA I KLUCZE SZYFRUJĄCE). IM BARDZIEJ NIEDAWNA AKTYWNOŚĆ, TYM WIĘKSZE PRAWDOPODOBIEŃSTWO, ŻE DANE NADAL SĄ </a:t>
            </a:r>
            <a:b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</a:br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W PAMIĘCI RAM</a:t>
            </a:r>
            <a:endParaRPr lang="en-US" sz="2000" dirty="0">
              <a:solidFill>
                <a:srgbClr val="592D7D"/>
              </a:solidFill>
              <a:latin typeface="Verdana"/>
              <a:ea typeface="Verdana"/>
              <a:cs typeface="+mn-lt"/>
            </a:endParaRPr>
          </a:p>
          <a:p>
            <a:pPr algn="just"/>
            <a:endParaRPr lang="en-US" sz="2000" dirty="0">
              <a:solidFill>
                <a:srgbClr val="592D7D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PO WYŁĄCZENIU KOMPUTERA DANE W PAMIĘCI SZYBKO ZNIKAJĄ, ALE MOGĄ POZOSTAĆ W NIEJ NAWET DO KILKU MINUT. OSOBA MAJĄCA DOSTĘP DO KOMPUTERA PRZED ICH CAŁKOWITYM ZNIKNIĘCIEM, MOGŁABY ODZYSKAĆ WAŻNE DANE Z SESJI. MOŻNA TO OSIĄGNĄĆ ZA POMOCĄ TECHNIKI ZWANEJ </a:t>
            </a:r>
            <a:r>
              <a:rPr lang="en-US" sz="2000" b="1" i="1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COLD BOOT ATTACK</a:t>
            </a:r>
            <a:endParaRPr lang="en-US" sz="2000" b="1" i="1">
              <a:solidFill>
                <a:srgbClr val="592D7D"/>
              </a:solidFill>
              <a:latin typeface="Verdana"/>
              <a:ea typeface="Verdana"/>
              <a:cs typeface="+mn-lt"/>
            </a:endParaRPr>
          </a:p>
          <a:p>
            <a:pPr algn="just"/>
            <a:endParaRPr lang="en-US" sz="2000" b="1" dirty="0">
              <a:solidFill>
                <a:srgbClr val="592D7D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JEST TO PRZERYWANIE PRACY SYSTEMU NP. TWARDYM RESETEM, BY POTEM PRZY UŻYCIU PRZENOŚNEGO SYSTEMU ZROBIĆ ZRZUT ZACHOWANEJ PAMIĘCI RAM. ABY ZAPOBIEC TEMU ATAKOWI, DANE W PAMIĘCI RAM SĄ NADPISYWANE DANYMI </a:t>
            </a:r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+mn-lt"/>
              </a:rPr>
              <a:t>LOSOWYMI</a:t>
            </a:r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 PODCZAS ZAMYKANIA TAILS'A. WYMAZUJE TO ŚLADY Z SESJI UŻYTKOWNIKA NA TYM KOMPUTERZE</a:t>
            </a:r>
            <a:endParaRPr lang="en-US" sz="2000" dirty="0">
              <a:solidFill>
                <a:srgbClr val="592D7D"/>
              </a:solidFill>
              <a:latin typeface="Verdana"/>
              <a:ea typeface="Verdan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929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8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Verdana"/>
                <a:ea typeface="Verdana"/>
              </a:rPr>
              <a:t>CIEKAWOSTKI</a:t>
            </a:r>
            <a:endParaRPr lang="en-US" sz="2500" dirty="0">
              <a:solidFill>
                <a:srgbClr val="592D7D"/>
              </a:solidFill>
              <a:latin typeface="Verdana"/>
              <a:ea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20-9B16-F84D-6813-FE7B8E9BC0B1}"/>
              </a:ext>
            </a:extLst>
          </p:cNvPr>
          <p:cNvSpPr txBox="1"/>
          <p:nvPr/>
        </p:nvSpPr>
        <p:spPr>
          <a:xfrm>
            <a:off x="1571378" y="3724913"/>
            <a:ext cx="90504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W ROKU 2014 WYSZŁO NA JAW, ŻE SYSTEM MASOWEJ INWIGILACJI XKEYSCORE OD NSA, OFLAGOWYWAŁ JAKO POTENCJALNE EKSTREMISTYCZNE ZAGROŻENIE KAŻDEGO, KTO POBIERAŁ, WYSZUKIWAŁ NAZWY LUB STRONY TAILSA. W ICH RAPORCIE RÓWNIEŻ TAILS ZOSTAŁ UZNANY ZA GŁÓWNE ZAGROŻENIE DLA ICH MISJI INWIGILACJI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6CFB56F-2BDC-5262-A013-7BA40BDC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27" y="1228769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0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C9F35C-7BE9-C2CE-BD55-96759C0F027A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4068-B198-595B-6BD5-262DDF2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210" y="6401553"/>
            <a:ext cx="302217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9</a:t>
            </a:fld>
            <a:endParaRPr lang="en-US" sz="15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D0C5E-C212-5CE4-EA7D-A253084CA914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592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Verdana"/>
                <a:ea typeface="Verdana"/>
              </a:rPr>
              <a:t>CIEKAWOSTKI</a:t>
            </a:r>
            <a:endParaRPr lang="en-US" sz="2500" dirty="0">
              <a:solidFill>
                <a:srgbClr val="592D7D"/>
              </a:solidFill>
              <a:latin typeface="Verdana"/>
              <a:ea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20-9B16-F84D-6813-FE7B8E9BC0B1}"/>
              </a:ext>
            </a:extLst>
          </p:cNvPr>
          <p:cNvSpPr txBox="1"/>
          <p:nvPr/>
        </p:nvSpPr>
        <p:spPr>
          <a:xfrm>
            <a:off x="1571378" y="3724913"/>
            <a:ext cx="905042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92D7D"/>
                </a:solidFill>
                <a:latin typeface="Verdana"/>
                <a:ea typeface="Verdana"/>
                <a:cs typeface="Calibri" panose="020F0502020204030204"/>
              </a:rPr>
              <a:t>W ROKU 2017 </a:t>
            </a:r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FBI WYKORZYSTAŁO ZŁOŚLIWY KOD OPRACOWANY PRZEZ FACEBOOKA, IDENTYFIKUJĄC SEKSUALNEGO SZANTAŻYSTE BUSTERA HERNANDEZA POPRZEZ LUKĘ ZERO-DAY </a:t>
            </a:r>
            <a:b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</a:br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W ODTWARZACZU WIDEO. EXPLOIT NIGDY NIE ZOSTAŁ ODKRYTY PRZEZ TWÓRCÓW TAILS'A, ALE UWAŻA SIĘ, ŻE LUKA ZOSTAŁA ZAŁATANA W PÓŹNIEJSZYM WYDANIU SYSTEMU. </a:t>
            </a:r>
            <a:endParaRPr lang="en-US" sz="2000" dirty="0">
              <a:solidFill>
                <a:srgbClr val="592D7D"/>
              </a:solidFill>
              <a:latin typeface="Verdana"/>
              <a:ea typeface="Verdana"/>
              <a:cs typeface="+mn-lt"/>
            </a:endParaRPr>
          </a:p>
          <a:p>
            <a:r>
              <a:rPr lang="en-US" sz="2000" dirty="0">
                <a:solidFill>
                  <a:srgbClr val="592D7D"/>
                </a:solidFill>
                <a:latin typeface="Verdana"/>
                <a:ea typeface="+mn-lt"/>
                <a:cs typeface="+mn-lt"/>
              </a:rPr>
              <a:t>BEZSKUTECZNE PRÓBY ZNALEZIENIA BUSTERA, ZMUSIŁY FBI DO STWORZENIA WŁASNEGO NARZĘDZIA HAKERSKIEGO TYLKO NA NIEGO, WYKORZYSTUJĄCEGO TĘ LUKĘ.</a:t>
            </a:r>
            <a:endParaRPr lang="en-US" sz="2000" dirty="0">
              <a:solidFill>
                <a:srgbClr val="592D7D"/>
              </a:solidFill>
              <a:latin typeface="Verdana"/>
              <a:ea typeface="Verdana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73107F4-9601-F13C-9241-8AAB42AF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61" y="1546763"/>
            <a:ext cx="2743200" cy="15430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371D3E1-D5E8-9B87-D76C-BBEC8C8B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4" y="1489833"/>
            <a:ext cx="1655618" cy="1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28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464</cp:revision>
  <dcterms:created xsi:type="dcterms:W3CDTF">2022-12-04T21:04:06Z</dcterms:created>
  <dcterms:modified xsi:type="dcterms:W3CDTF">2022-12-04T23:07:45Z</dcterms:modified>
</cp:coreProperties>
</file>