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546D27-B344-46CA-8EFF-FB44560832DD}" v="82" dt="2020-03-03T20:24:01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DO NASCIMENTO VELOSO ." userId="S::gustavo.veloso@bandtec.com.br::09ca4907-89f3-45d6-a13b-de3df7d5654a" providerId="AD" clId="Web-{5E546D27-B344-46CA-8EFF-FB44560832DD}"/>
    <pc:docChg chg="addSld delSld modSld">
      <pc:chgData name="GUSTAVO DO NASCIMENTO VELOSO ." userId="S::gustavo.veloso@bandtec.com.br::09ca4907-89f3-45d6-a13b-de3df7d5654a" providerId="AD" clId="Web-{5E546D27-B344-46CA-8EFF-FB44560832DD}" dt="2020-03-03T20:24:01.199" v="82" actId="1076"/>
      <pc:docMkLst>
        <pc:docMk/>
      </pc:docMkLst>
      <pc:sldChg chg="addSp delSp modSp new del mod setBg">
        <pc:chgData name="GUSTAVO DO NASCIMENTO VELOSO ." userId="S::gustavo.veloso@bandtec.com.br::09ca4907-89f3-45d6-a13b-de3df7d5654a" providerId="AD" clId="Web-{5E546D27-B344-46CA-8EFF-FB44560832DD}" dt="2020-03-03T20:18:08.153" v="54"/>
        <pc:sldMkLst>
          <pc:docMk/>
          <pc:sldMk cId="2059163928" sldId="257"/>
        </pc:sldMkLst>
        <pc:spChg chg="add del mod">
          <ac:chgData name="GUSTAVO DO NASCIMENTO VELOSO ." userId="S::gustavo.veloso@bandtec.com.br::09ca4907-89f3-45d6-a13b-de3df7d5654a" providerId="AD" clId="Web-{5E546D27-B344-46CA-8EFF-FB44560832DD}" dt="2020-03-03T20:10:21.295" v="34"/>
          <ac:spMkLst>
            <pc:docMk/>
            <pc:sldMk cId="2059163928" sldId="257"/>
            <ac:spMk id="5" creationId="{EA2F95B4-94AA-480D-82D6-C6A7B1018756}"/>
          </ac:spMkLst>
        </pc:spChg>
        <pc:spChg chg="add del mod">
          <ac:chgData name="GUSTAVO DO NASCIMENTO VELOSO ." userId="S::gustavo.veloso@bandtec.com.br::09ca4907-89f3-45d6-a13b-de3df7d5654a" providerId="AD" clId="Web-{5E546D27-B344-46CA-8EFF-FB44560832DD}" dt="2020-03-03T20:17:48.544" v="52"/>
          <ac:spMkLst>
            <pc:docMk/>
            <pc:sldMk cId="2059163928" sldId="257"/>
            <ac:spMk id="6" creationId="{1B941371-33B0-4A0E-BE48-20491C47C899}"/>
          </ac:spMkLst>
        </pc:spChg>
        <pc:spChg chg="add del">
          <ac:chgData name="GUSTAVO DO NASCIMENTO VELOSO ." userId="S::gustavo.veloso@bandtec.com.br::09ca4907-89f3-45d6-a13b-de3df7d5654a" providerId="AD" clId="Web-{5E546D27-B344-46CA-8EFF-FB44560832DD}" dt="2020-03-03T20:02:59.939" v="4"/>
          <ac:spMkLst>
            <pc:docMk/>
            <pc:sldMk cId="2059163928" sldId="257"/>
            <ac:spMk id="7" creationId="{57845966-6EFC-468A-9CC7-BAB4B95854E7}"/>
          </ac:spMkLst>
        </pc:spChg>
        <pc:spChg chg="add del">
          <ac:chgData name="GUSTAVO DO NASCIMENTO VELOSO ." userId="S::gustavo.veloso@bandtec.com.br::09ca4907-89f3-45d6-a13b-de3df7d5654a" providerId="AD" clId="Web-{5E546D27-B344-46CA-8EFF-FB44560832DD}" dt="2020-03-03T20:02:59.939" v="4"/>
          <ac:spMkLst>
            <pc:docMk/>
            <pc:sldMk cId="2059163928" sldId="257"/>
            <ac:spMk id="11" creationId="{ADAD1991-FFD1-4E94-ABAB-7560D33008E4}"/>
          </ac:spMkLst>
        </pc:spChg>
        <pc:picChg chg="add del mod">
          <ac:chgData name="GUSTAVO DO NASCIMENTO VELOSO ." userId="S::gustavo.veloso@bandtec.com.br::09ca4907-89f3-45d6-a13b-de3df7d5654a" providerId="AD" clId="Web-{5E546D27-B344-46CA-8EFF-FB44560832DD}" dt="2020-03-03T20:17:34.575" v="50"/>
          <ac:picMkLst>
            <pc:docMk/>
            <pc:sldMk cId="2059163928" sldId="257"/>
            <ac:picMk id="2" creationId="{B678F6E2-9817-413E-A54B-78AB9F88FD5A}"/>
          </ac:picMkLst>
        </pc:picChg>
        <pc:picChg chg="add del">
          <ac:chgData name="GUSTAVO DO NASCIMENTO VELOSO ." userId="S::gustavo.veloso@bandtec.com.br::09ca4907-89f3-45d6-a13b-de3df7d5654a" providerId="AD" clId="Web-{5E546D27-B344-46CA-8EFF-FB44560832DD}" dt="2020-03-03T20:02:59.939" v="4"/>
          <ac:picMkLst>
            <pc:docMk/>
            <pc:sldMk cId="2059163928" sldId="257"/>
            <ac:picMk id="9" creationId="{75554383-98AF-4A47-BB65-705FAAA4BE6A}"/>
          </ac:picMkLst>
        </pc:picChg>
        <pc:cxnChg chg="add del mod">
          <ac:chgData name="GUSTAVO DO NASCIMENTO VELOSO ." userId="S::gustavo.veloso@bandtec.com.br::09ca4907-89f3-45d6-a13b-de3df7d5654a" providerId="AD" clId="Web-{5E546D27-B344-46CA-8EFF-FB44560832DD}" dt="2020-03-03T20:06:14.952" v="13"/>
          <ac:cxnSpMkLst>
            <pc:docMk/>
            <pc:sldMk cId="2059163928" sldId="257"/>
            <ac:cxnSpMk id="4" creationId="{F0DA24B3-90D4-4A8D-BB92-957199DB680D}"/>
          </ac:cxnSpMkLst>
        </pc:cxnChg>
        <pc:cxnChg chg="add del mod">
          <ac:chgData name="GUSTAVO DO NASCIMENTO VELOSO ." userId="S::gustavo.veloso@bandtec.com.br::09ca4907-89f3-45d6-a13b-de3df7d5654a" providerId="AD" clId="Web-{5E546D27-B344-46CA-8EFF-FB44560832DD}" dt="2020-03-03T20:17:44.278" v="51"/>
          <ac:cxnSpMkLst>
            <pc:docMk/>
            <pc:sldMk cId="2059163928" sldId="257"/>
            <ac:cxnSpMk id="8" creationId="{86D88C1E-7785-4CFF-846E-71068370B7EF}"/>
          </ac:cxnSpMkLst>
        </pc:cxnChg>
        <pc:cxnChg chg="add del">
          <ac:chgData name="GUSTAVO DO NASCIMENTO VELOSO ." userId="S::gustavo.veloso@bandtec.com.br::09ca4907-89f3-45d6-a13b-de3df7d5654a" providerId="AD" clId="Web-{5E546D27-B344-46CA-8EFF-FB44560832DD}" dt="2020-03-03T20:03:19.281" v="6"/>
          <ac:cxnSpMkLst>
            <pc:docMk/>
            <pc:sldMk cId="2059163928" sldId="257"/>
            <ac:cxnSpMk id="16" creationId="{E12350F3-DB83-413A-980B-1CEB92498664}"/>
          </ac:cxnSpMkLst>
        </pc:cxnChg>
        <pc:cxnChg chg="add">
          <ac:chgData name="GUSTAVO DO NASCIMENTO VELOSO ." userId="S::gustavo.veloso@bandtec.com.br::09ca4907-89f3-45d6-a13b-de3df7d5654a" providerId="AD" clId="Web-{5E546D27-B344-46CA-8EFF-FB44560832DD}" dt="2020-03-03T20:03:19.281" v="6"/>
          <ac:cxnSpMkLst>
            <pc:docMk/>
            <pc:sldMk cId="2059163928" sldId="257"/>
            <ac:cxnSpMk id="21" creationId="{22F6364A-B358-4BEE-B158-0734D2C938D4}"/>
          </ac:cxnSpMkLst>
        </pc:cxnChg>
      </pc:sldChg>
      <pc:sldChg chg="addSp modSp new">
        <pc:chgData name="GUSTAVO DO NASCIMENTO VELOSO ." userId="S::gustavo.veloso@bandtec.com.br::09ca4907-89f3-45d6-a13b-de3df7d5654a" providerId="AD" clId="Web-{5E546D27-B344-46CA-8EFF-FB44560832DD}" dt="2020-03-03T20:24:01.199" v="82" actId="1076"/>
        <pc:sldMkLst>
          <pc:docMk/>
          <pc:sldMk cId="3835514846" sldId="258"/>
        </pc:sldMkLst>
        <pc:picChg chg="add mod modCrop">
          <ac:chgData name="GUSTAVO DO NASCIMENTO VELOSO ." userId="S::gustavo.veloso@bandtec.com.br::09ca4907-89f3-45d6-a13b-de3df7d5654a" providerId="AD" clId="Web-{5E546D27-B344-46CA-8EFF-FB44560832DD}" dt="2020-03-03T20:24:01.199" v="82" actId="1076"/>
          <ac:picMkLst>
            <pc:docMk/>
            <pc:sldMk cId="3835514846" sldId="258"/>
            <ac:picMk id="3" creationId="{19D701AD-20C6-44FF-8292-3AEF9C0FDE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0388-89D5-4EDD-9FE5-D92F971A94AA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55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0388-89D5-4EDD-9FE5-D92F971A94AA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0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0388-89D5-4EDD-9FE5-D92F971A94AA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97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0388-89D5-4EDD-9FE5-D92F971A94AA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7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0388-89D5-4EDD-9FE5-D92F971A94AA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97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0388-89D5-4EDD-9FE5-D92F971A94AA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44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0388-89D5-4EDD-9FE5-D92F971A94AA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20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0388-89D5-4EDD-9FE5-D92F971A94AA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47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0388-89D5-4EDD-9FE5-D92F971A94AA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97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0388-89D5-4EDD-9FE5-D92F971A94AA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2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0388-89D5-4EDD-9FE5-D92F971A94AA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69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A0388-89D5-4EDD-9FE5-D92F971A94AA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852F4-5DCB-40FF-B987-1DFF3652D1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15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Resultado de imagem para icone bone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917" y="3177777"/>
            <a:ext cx="463862" cy="6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Resultado de imagem para icone bone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986" y="3248774"/>
            <a:ext cx="463862" cy="6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23517"/>
          </a:xfrm>
        </p:spPr>
        <p:txBody>
          <a:bodyPr>
            <a:normAutofit/>
          </a:bodyPr>
          <a:lstStyle/>
          <a:p>
            <a:r>
              <a:rPr lang="pt-BR" sz="5400"/>
              <a:t>Projeto ponto certo;</a:t>
            </a:r>
          </a:p>
        </p:txBody>
      </p:sp>
      <p:cxnSp>
        <p:nvCxnSpPr>
          <p:cNvPr id="23" name="Conector Angulado 22"/>
          <p:cNvCxnSpPr/>
          <p:nvPr/>
        </p:nvCxnSpPr>
        <p:spPr>
          <a:xfrm>
            <a:off x="679269" y="1950717"/>
            <a:ext cx="4219302" cy="36271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V="1">
            <a:off x="4898571" y="4421777"/>
            <a:ext cx="2599509" cy="115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/>
          <p:nvPr/>
        </p:nvCxnSpPr>
        <p:spPr>
          <a:xfrm flipV="1">
            <a:off x="7498079" y="1950717"/>
            <a:ext cx="4284621" cy="2471061"/>
          </a:xfrm>
          <a:prstGeom prst="bentConnector3">
            <a:avLst>
              <a:gd name="adj1" fmla="val 14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m para icone bone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8" y="2449285"/>
            <a:ext cx="463862" cy="6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Resultado de imagem para icone bone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88" y="2296885"/>
            <a:ext cx="463862" cy="6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Resultado de imagem para icone bone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80" y="2458810"/>
            <a:ext cx="463862" cy="6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Resultado de imagem para icone bone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3" y="2777489"/>
            <a:ext cx="463862" cy="6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esultado de imagem para icone bone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00" y="2883655"/>
            <a:ext cx="463862" cy="6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Resultado de imagem para icone bone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9" y="2218508"/>
            <a:ext cx="463862" cy="6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Resultado de imagem para icone bone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155" y="3030036"/>
            <a:ext cx="463862" cy="6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Resultado de imagem para icone bone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362" y="3190560"/>
            <a:ext cx="463862" cy="6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Resultado de imagem para icone bone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08" y="2140131"/>
            <a:ext cx="463862" cy="6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utoShape 4" descr="Resultado de imagem para icone ponto de onibus"/>
          <p:cNvSpPr>
            <a:spLocks noChangeAspect="1" noChangeArrowheads="1"/>
          </p:cNvSpPr>
          <p:nvPr/>
        </p:nvSpPr>
        <p:spPr bwMode="auto">
          <a:xfrm>
            <a:off x="5008582" y="25989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2" y="1865333"/>
            <a:ext cx="603002" cy="603002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590" y="3627970"/>
            <a:ext cx="603002" cy="603002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59" y="4911666"/>
            <a:ext cx="603002" cy="603002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689" y="1262331"/>
            <a:ext cx="603002" cy="603002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12" y="3410522"/>
            <a:ext cx="603002" cy="603002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666" y="2202823"/>
            <a:ext cx="603002" cy="603002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08" y="1340658"/>
            <a:ext cx="591008" cy="591008"/>
          </a:xfrm>
          <a:prstGeom prst="rect">
            <a:avLst/>
          </a:prstGeom>
        </p:spPr>
      </p:pic>
      <p:sp>
        <p:nvSpPr>
          <p:cNvPr id="55" name="CaixaDeTexto 54"/>
          <p:cNvSpPr txBox="1"/>
          <p:nvPr/>
        </p:nvSpPr>
        <p:spPr>
          <a:xfrm>
            <a:off x="10699070" y="2033842"/>
            <a:ext cx="16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Estação CPTM</a:t>
            </a:r>
          </a:p>
        </p:txBody>
      </p:sp>
      <p:pic>
        <p:nvPicPr>
          <p:cNvPr id="57" name="Picture 2" descr="Resultado de imagem para icone bone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88" y="2985954"/>
            <a:ext cx="463862" cy="6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Resultado de imagem para icone bone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864" y="2844740"/>
            <a:ext cx="463862" cy="6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Resultado de imagem para icone bone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977" y="3082318"/>
            <a:ext cx="463862" cy="6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Conector de Seta Reta 60"/>
          <p:cNvCxnSpPr/>
          <p:nvPr/>
        </p:nvCxnSpPr>
        <p:spPr>
          <a:xfrm>
            <a:off x="2788920" y="3764278"/>
            <a:ext cx="4709159" cy="66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3629726" y="4046306"/>
            <a:ext cx="15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Rota sugerida</a:t>
            </a:r>
          </a:p>
        </p:txBody>
      </p:sp>
      <p:pic>
        <p:nvPicPr>
          <p:cNvPr id="1025" name="Imagem 10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90" y="1021979"/>
            <a:ext cx="341082" cy="341458"/>
          </a:xfrm>
          <a:prstGeom prst="rect">
            <a:avLst/>
          </a:prstGeom>
        </p:spPr>
      </p:pic>
      <p:pic>
        <p:nvPicPr>
          <p:cNvPr id="67" name="Imagem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912" y="5005883"/>
            <a:ext cx="591008" cy="591008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875" y="4660704"/>
            <a:ext cx="341082" cy="341458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968" y="3718020"/>
            <a:ext cx="591008" cy="591008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931" y="3372841"/>
            <a:ext cx="341082" cy="341458"/>
          </a:xfrm>
          <a:prstGeom prst="rect">
            <a:avLst/>
          </a:prstGeom>
        </p:spPr>
      </p:pic>
      <p:pic>
        <p:nvPicPr>
          <p:cNvPr id="71" name="Imagem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088" y="1274325"/>
            <a:ext cx="591008" cy="591008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5051" y="929146"/>
            <a:ext cx="341082" cy="341458"/>
          </a:xfrm>
          <a:prstGeom prst="rect">
            <a:avLst/>
          </a:prstGeom>
        </p:spPr>
      </p:pic>
      <p:sp>
        <p:nvSpPr>
          <p:cNvPr id="1027" name="CaixaDeTexto 1026"/>
          <p:cNvSpPr txBox="1"/>
          <p:nvPr/>
        </p:nvSpPr>
        <p:spPr>
          <a:xfrm>
            <a:off x="977212" y="1092607"/>
            <a:ext cx="23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Entrou 7 passageiros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3493377" y="2287713"/>
            <a:ext cx="23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Entrou 3 passageiros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7242925" y="4417934"/>
            <a:ext cx="23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Entrou 4 passageiros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9296132" y="1088234"/>
            <a:ext cx="274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Desceu todos passageiros</a:t>
            </a:r>
          </a:p>
        </p:txBody>
      </p:sp>
    </p:spTree>
    <p:extLst>
      <p:ext uri="{BB962C8B-B14F-4D97-AF65-F5344CB8AC3E}">
        <p14:creationId xmlns:p14="http://schemas.microsoft.com/office/powerpoint/2010/main" val="414849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69B0A-9E47-4535-9C8A-7F46BE90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3" descr="Uma imagem contendo fogão&#10;&#10;Descrição gerada com muito alta confiança">
            <a:extLst>
              <a:ext uri="{FF2B5EF4-FFF2-40B4-BE49-F238E27FC236}">
                <a16:creationId xmlns:a16="http://schemas.microsoft.com/office/drawing/2014/main" id="{19D701AD-20C6-44FF-8292-3AEF9C0FD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65" t="61184" r="-476" b="9210"/>
          <a:stretch/>
        </p:blipFill>
        <p:spPr>
          <a:xfrm>
            <a:off x="957532" y="2141129"/>
            <a:ext cx="9530725" cy="323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14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do Office</vt:lpstr>
      <vt:lpstr>Projeto ponto certo;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ponto certo</dc:title>
  <dc:creator>Visitante</dc:creator>
  <cp:revision>1</cp:revision>
  <dcterms:created xsi:type="dcterms:W3CDTF">2020-02-18T17:41:31Z</dcterms:created>
  <dcterms:modified xsi:type="dcterms:W3CDTF">2020-03-03T20:24:19Z</dcterms:modified>
</cp:coreProperties>
</file>