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35FC3-AD1A-D3A1-EC2B-DA65E2638277}" v="42" dt="2020-03-03T20:49:52.806"/>
    <p1510:client id="{5E546D27-B344-46CA-8EFF-FB44560832DD}" v="82" dt="2020-03-03T20:24:01.199"/>
    <p1510:client id="{A9FB8267-2906-2B90-E2E0-F56E419BA5D3}" v="9" dt="2020-03-03T20:52:13.919"/>
    <p1510:client id="{CD3AE040-2A76-1E1E-E6F7-743E7024A29B}" v="13" dt="2020-03-09T19:44:34.765"/>
    <p1510:client id="{F1901C13-DC7A-822E-5846-5FF74F8CB2FB}" v="1" dt="2020-03-04T16:38:59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LUCAS DO SACRAMENTO BARBOSA ." userId="S::jorge.barbosa@bandtec.com.br::cc8dfab1-795f-4109-8ecb-4069dbe34ebf" providerId="AD" clId="Web-{A9FB8267-2906-2B90-E2E0-F56E419BA5D3}"/>
    <pc:docChg chg="modSld">
      <pc:chgData name="JORGE LUCAS DO SACRAMENTO BARBOSA ." userId="S::jorge.barbosa@bandtec.com.br::cc8dfab1-795f-4109-8ecb-4069dbe34ebf" providerId="AD" clId="Web-{A9FB8267-2906-2B90-E2E0-F56E419BA5D3}" dt="2020-03-03T20:52:13.372" v="7" actId="20577"/>
      <pc:docMkLst>
        <pc:docMk/>
      </pc:docMkLst>
      <pc:sldChg chg="modSp">
        <pc:chgData name="JORGE LUCAS DO SACRAMENTO BARBOSA ." userId="S::jorge.barbosa@bandtec.com.br::cc8dfab1-795f-4109-8ecb-4069dbe34ebf" providerId="AD" clId="Web-{A9FB8267-2906-2B90-E2E0-F56E419BA5D3}" dt="2020-03-03T20:52:10.669" v="5" actId="20577"/>
        <pc:sldMkLst>
          <pc:docMk/>
          <pc:sldMk cId="1849609441" sldId="259"/>
        </pc:sldMkLst>
        <pc:spChg chg="mod">
          <ac:chgData name="JORGE LUCAS DO SACRAMENTO BARBOSA ." userId="S::jorge.barbosa@bandtec.com.br::cc8dfab1-795f-4109-8ecb-4069dbe34ebf" providerId="AD" clId="Web-{A9FB8267-2906-2B90-E2E0-F56E419BA5D3}" dt="2020-03-03T20:52:10.669" v="5" actId="20577"/>
          <ac:spMkLst>
            <pc:docMk/>
            <pc:sldMk cId="1849609441" sldId="259"/>
            <ac:spMk id="2" creationId="{0CC1245B-041B-4A3F-9112-E047684BDEDD}"/>
          </ac:spMkLst>
        </pc:spChg>
        <pc:picChg chg="mod">
          <ac:chgData name="JORGE LUCAS DO SACRAMENTO BARBOSA ." userId="S::jorge.barbosa@bandtec.com.br::cc8dfab1-795f-4109-8ecb-4069dbe34ebf" providerId="AD" clId="Web-{A9FB8267-2906-2B90-E2E0-F56E419BA5D3}" dt="2020-03-03T20:52:02.247" v="0" actId="1076"/>
          <ac:picMkLst>
            <pc:docMk/>
            <pc:sldMk cId="1849609441" sldId="259"/>
            <ac:picMk id="3" creationId="{EA9EA848-3511-40DB-899B-24380A715DCD}"/>
          </ac:picMkLst>
        </pc:picChg>
      </pc:sldChg>
    </pc:docChg>
  </pc:docChgLst>
  <pc:docChgLst>
    <pc:chgData name="JORGE LUCAS DO SACRAMENTO BARBOSA ." userId="S::jorge.barbosa@bandtec.com.br::cc8dfab1-795f-4109-8ecb-4069dbe34ebf" providerId="AD" clId="Web-{F1901C13-DC7A-822E-5846-5FF74F8CB2FB}"/>
    <pc:docChg chg="delSld">
      <pc:chgData name="JORGE LUCAS DO SACRAMENTO BARBOSA ." userId="S::jorge.barbosa@bandtec.com.br::cc8dfab1-795f-4109-8ecb-4069dbe34ebf" providerId="AD" clId="Web-{F1901C13-DC7A-822E-5846-5FF74F8CB2FB}" dt="2020-03-04T16:38:59.929" v="0"/>
      <pc:docMkLst>
        <pc:docMk/>
      </pc:docMkLst>
      <pc:sldChg chg="del">
        <pc:chgData name="JORGE LUCAS DO SACRAMENTO BARBOSA ." userId="S::jorge.barbosa@bandtec.com.br::cc8dfab1-795f-4109-8ecb-4069dbe34ebf" providerId="AD" clId="Web-{F1901C13-DC7A-822E-5846-5FF74F8CB2FB}" dt="2020-03-04T16:38:59.929" v="0"/>
        <pc:sldMkLst>
          <pc:docMk/>
          <pc:sldMk cId="3835514846" sldId="258"/>
        </pc:sldMkLst>
      </pc:sldChg>
    </pc:docChg>
  </pc:docChgLst>
  <pc:docChgLst>
    <pc:chgData name="JORGE LUCAS DO SACRAMENTO BARBOSA ." userId="S::jorge.barbosa@bandtec.com.br::cc8dfab1-795f-4109-8ecb-4069dbe34ebf" providerId="AD" clId="Web-{CD3AE040-2A76-1E1E-E6F7-743E7024A29B}"/>
    <pc:docChg chg="modSld">
      <pc:chgData name="JORGE LUCAS DO SACRAMENTO BARBOSA ." userId="S::jorge.barbosa@bandtec.com.br::cc8dfab1-795f-4109-8ecb-4069dbe34ebf" providerId="AD" clId="Web-{CD3AE040-2A76-1E1E-E6F7-743E7024A29B}" dt="2020-03-09T19:44:34.718" v="12"/>
      <pc:docMkLst>
        <pc:docMk/>
      </pc:docMkLst>
      <pc:sldChg chg="addSp modSp">
        <pc:chgData name="JORGE LUCAS DO SACRAMENTO BARBOSA ." userId="S::jorge.barbosa@bandtec.com.br::cc8dfab1-795f-4109-8ecb-4069dbe34ebf" providerId="AD" clId="Web-{CD3AE040-2A76-1E1E-E6F7-743E7024A29B}" dt="2020-03-09T19:39:07.643" v="10"/>
        <pc:sldMkLst>
          <pc:docMk/>
          <pc:sldMk cId="4148499460" sldId="256"/>
        </pc:sldMkLst>
        <pc:grpChg chg="add">
          <ac:chgData name="JORGE LUCAS DO SACRAMENTO BARBOSA ." userId="S::jorge.barbosa@bandtec.com.br::cc8dfab1-795f-4109-8ecb-4069dbe34ebf" providerId="AD" clId="Web-{CD3AE040-2A76-1E1E-E6F7-743E7024A29B}" dt="2020-03-09T19:38:17.984" v="1"/>
          <ac:grpSpMkLst>
            <pc:docMk/>
            <pc:sldMk cId="4148499460" sldId="256"/>
            <ac:grpSpMk id="3" creationId="{3C43A1D9-84B7-4E72-BAA1-7D6469DAA2FE}"/>
          </ac:grpSpMkLst>
        </pc:grpChg>
        <pc:grpChg chg="add">
          <ac:chgData name="JORGE LUCAS DO SACRAMENTO BARBOSA ." userId="S::jorge.barbosa@bandtec.com.br::cc8dfab1-795f-4109-8ecb-4069dbe34ebf" providerId="AD" clId="Web-{CD3AE040-2A76-1E1E-E6F7-743E7024A29B}" dt="2020-03-09T19:38:57.314" v="9"/>
          <ac:grpSpMkLst>
            <pc:docMk/>
            <pc:sldMk cId="4148499460" sldId="256"/>
            <ac:grpSpMk id="4" creationId="{1B351669-5DC1-4E64-A4DE-71E422142990}"/>
          </ac:grpSpMkLst>
        </pc:grpChg>
        <pc:grpChg chg="add">
          <ac:chgData name="JORGE LUCAS DO SACRAMENTO BARBOSA ." userId="S::jorge.barbosa@bandtec.com.br::cc8dfab1-795f-4109-8ecb-4069dbe34ebf" providerId="AD" clId="Web-{CD3AE040-2A76-1E1E-E6F7-743E7024A29B}" dt="2020-03-09T19:39:07.643" v="10"/>
          <ac:grpSpMkLst>
            <pc:docMk/>
            <pc:sldMk cId="4148499460" sldId="256"/>
            <ac:grpSpMk id="5" creationId="{EBDA8772-C5C1-41B3-98E1-24543B1F342F}"/>
          </ac:grpSpMkLst>
        </pc:grpChg>
        <pc:picChg chg="mod">
          <ac:chgData name="JORGE LUCAS DO SACRAMENTO BARBOSA ." userId="S::jorge.barbosa@bandtec.com.br::cc8dfab1-795f-4109-8ecb-4069dbe34ebf" providerId="AD" clId="Web-{CD3AE040-2A76-1E1E-E6F7-743E7024A29B}" dt="2020-03-09T19:38:54.064" v="6" actId="1076"/>
          <ac:picMkLst>
            <pc:docMk/>
            <pc:sldMk cId="4148499460" sldId="256"/>
            <ac:picMk id="42" creationId="{00000000-0000-0000-0000-000000000000}"/>
          </ac:picMkLst>
        </pc:picChg>
        <pc:picChg chg="mod">
          <ac:chgData name="JORGE LUCAS DO SACRAMENTO BARBOSA ." userId="S::jorge.barbosa@bandtec.com.br::cc8dfab1-795f-4109-8ecb-4069dbe34ebf" providerId="AD" clId="Web-{CD3AE040-2A76-1E1E-E6F7-743E7024A29B}" dt="2020-03-09T19:38:12.203" v="0" actId="1076"/>
          <ac:picMkLst>
            <pc:docMk/>
            <pc:sldMk cId="4148499460" sldId="256"/>
            <ac:picMk id="57" creationId="{00000000-0000-0000-0000-000000000000}"/>
          </ac:picMkLst>
        </pc:picChg>
        <pc:picChg chg="mod">
          <ac:chgData name="JORGE LUCAS DO SACRAMENTO BARBOSA ." userId="S::jorge.barbosa@bandtec.com.br::cc8dfab1-795f-4109-8ecb-4069dbe34ebf" providerId="AD" clId="Web-{CD3AE040-2A76-1E1E-E6F7-743E7024A29B}" dt="2020-03-09T19:38:54.111" v="7" actId="1076"/>
          <ac:picMkLst>
            <pc:docMk/>
            <pc:sldMk cId="4148499460" sldId="256"/>
            <ac:picMk id="59" creationId="{00000000-0000-0000-0000-000000000000}"/>
          </ac:picMkLst>
        </pc:picChg>
        <pc:picChg chg="mod">
          <ac:chgData name="JORGE LUCAS DO SACRAMENTO BARBOSA ." userId="S::jorge.barbosa@bandtec.com.br::cc8dfab1-795f-4109-8ecb-4069dbe34ebf" providerId="AD" clId="Web-{CD3AE040-2A76-1E1E-E6F7-743E7024A29B}" dt="2020-03-09T19:38:54.126" v="8" actId="1076"/>
          <ac:picMkLst>
            <pc:docMk/>
            <pc:sldMk cId="4148499460" sldId="256"/>
            <ac:picMk id="60" creationId="{00000000-0000-0000-0000-000000000000}"/>
          </ac:picMkLst>
        </pc:picChg>
        <pc:cxnChg chg="mod">
          <ac:chgData name="JORGE LUCAS DO SACRAMENTO BARBOSA ." userId="S::jorge.barbosa@bandtec.com.br::cc8dfab1-795f-4109-8ecb-4069dbe34ebf" providerId="AD" clId="Web-{CD3AE040-2A76-1E1E-E6F7-743E7024A29B}" dt="2020-03-09T19:38:35.547" v="4" actId="1076"/>
          <ac:cxnSpMkLst>
            <pc:docMk/>
            <pc:sldMk cId="4148499460" sldId="256"/>
            <ac:cxnSpMk id="23" creationId="{00000000-0000-0000-0000-000000000000}"/>
          </ac:cxnSpMkLst>
        </pc:cxnChg>
        <pc:cxnChg chg="mod">
          <ac:chgData name="JORGE LUCAS DO SACRAMENTO BARBOSA ." userId="S::jorge.barbosa@bandtec.com.br::cc8dfab1-795f-4109-8ecb-4069dbe34ebf" providerId="AD" clId="Web-{CD3AE040-2A76-1E1E-E6F7-743E7024A29B}" dt="2020-03-09T19:38:28.157" v="3" actId="14100"/>
          <ac:cxnSpMkLst>
            <pc:docMk/>
            <pc:sldMk cId="4148499460" sldId="256"/>
            <ac:cxnSpMk id="61" creationId="{00000000-0000-0000-0000-000000000000}"/>
          </ac:cxnSpMkLst>
        </pc:cxnChg>
      </pc:sldChg>
      <pc:sldChg chg="addSp delSp">
        <pc:chgData name="JORGE LUCAS DO SACRAMENTO BARBOSA ." userId="S::jorge.barbosa@bandtec.com.br::cc8dfab1-795f-4109-8ecb-4069dbe34ebf" providerId="AD" clId="Web-{CD3AE040-2A76-1E1E-E6F7-743E7024A29B}" dt="2020-03-09T19:44:34.718" v="12"/>
        <pc:sldMkLst>
          <pc:docMk/>
          <pc:sldMk cId="1849609441" sldId="259"/>
        </pc:sldMkLst>
        <pc:picChg chg="add del">
          <ac:chgData name="JORGE LUCAS DO SACRAMENTO BARBOSA ." userId="S::jorge.barbosa@bandtec.com.br::cc8dfab1-795f-4109-8ecb-4069dbe34ebf" providerId="AD" clId="Web-{CD3AE040-2A76-1E1E-E6F7-743E7024A29B}" dt="2020-03-09T19:44:34.718" v="12"/>
          <ac:picMkLst>
            <pc:docMk/>
            <pc:sldMk cId="1849609441" sldId="259"/>
            <ac:picMk id="3" creationId="{EA9EA848-3511-40DB-899B-24380A715DCD}"/>
          </ac:picMkLst>
        </pc:picChg>
      </pc:sldChg>
    </pc:docChg>
  </pc:docChgLst>
  <pc:docChgLst>
    <pc:chgData name="GUSTAVO DO NASCIMENTO VELOSO ." userId="S::gustavo.veloso@bandtec.com.br::09ca4907-89f3-45d6-a13b-de3df7d5654a" providerId="AD" clId="Web-{55B35FC3-AD1A-D3A1-EC2B-DA65E2638277}"/>
    <pc:docChg chg="addSld modSld">
      <pc:chgData name="GUSTAVO DO NASCIMENTO VELOSO ." userId="S::gustavo.veloso@bandtec.com.br::09ca4907-89f3-45d6-a13b-de3df7d5654a" providerId="AD" clId="Web-{55B35FC3-AD1A-D3A1-EC2B-DA65E2638277}" dt="2020-03-03T20:49:52.806" v="40" actId="1076"/>
      <pc:docMkLst>
        <pc:docMk/>
      </pc:docMkLst>
      <pc:sldChg chg="addSp delSp">
        <pc:chgData name="GUSTAVO DO NASCIMENTO VELOSO ." userId="S::gustavo.veloso@bandtec.com.br::09ca4907-89f3-45d6-a13b-de3df7d5654a" providerId="AD" clId="Web-{55B35FC3-AD1A-D3A1-EC2B-DA65E2638277}" dt="2020-03-03T20:47:12.870" v="1"/>
        <pc:sldMkLst>
          <pc:docMk/>
          <pc:sldMk cId="3835514846" sldId="258"/>
        </pc:sldMkLst>
        <pc:picChg chg="add del">
          <ac:chgData name="GUSTAVO DO NASCIMENTO VELOSO ." userId="S::gustavo.veloso@bandtec.com.br::09ca4907-89f3-45d6-a13b-de3df7d5654a" providerId="AD" clId="Web-{55B35FC3-AD1A-D3A1-EC2B-DA65E2638277}" dt="2020-03-03T20:47:12.870" v="1"/>
          <ac:picMkLst>
            <pc:docMk/>
            <pc:sldMk cId="3835514846" sldId="258"/>
            <ac:picMk id="3" creationId="{19D701AD-20C6-44FF-8292-3AEF9C0FDEE5}"/>
          </ac:picMkLst>
        </pc:picChg>
      </pc:sldChg>
      <pc:sldChg chg="addSp modSp new">
        <pc:chgData name="GUSTAVO DO NASCIMENTO VELOSO ." userId="S::gustavo.veloso@bandtec.com.br::09ca4907-89f3-45d6-a13b-de3df7d5654a" providerId="AD" clId="Web-{55B35FC3-AD1A-D3A1-EC2B-DA65E2638277}" dt="2020-03-03T20:49:52.806" v="40" actId="1076"/>
        <pc:sldMkLst>
          <pc:docMk/>
          <pc:sldMk cId="1849609441" sldId="259"/>
        </pc:sldMkLst>
        <pc:spChg chg="mod">
          <ac:chgData name="GUSTAVO DO NASCIMENTO VELOSO ." userId="S::gustavo.veloso@bandtec.com.br::09ca4907-89f3-45d6-a13b-de3df7d5654a" providerId="AD" clId="Web-{55B35FC3-AD1A-D3A1-EC2B-DA65E2638277}" dt="2020-03-03T20:49:19.259" v="33" actId="20577"/>
          <ac:spMkLst>
            <pc:docMk/>
            <pc:sldMk cId="1849609441" sldId="259"/>
            <ac:spMk id="2" creationId="{0CC1245B-041B-4A3F-9112-E047684BDEDD}"/>
          </ac:spMkLst>
        </pc:spChg>
        <pc:picChg chg="add mod">
          <ac:chgData name="GUSTAVO DO NASCIMENTO VELOSO ." userId="S::gustavo.veloso@bandtec.com.br::09ca4907-89f3-45d6-a13b-de3df7d5654a" providerId="AD" clId="Web-{55B35FC3-AD1A-D3A1-EC2B-DA65E2638277}" dt="2020-03-03T20:49:52.806" v="40" actId="1076"/>
          <ac:picMkLst>
            <pc:docMk/>
            <pc:sldMk cId="1849609441" sldId="259"/>
            <ac:picMk id="3" creationId="{EA9EA848-3511-40DB-899B-24380A715D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5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97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7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9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47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0388-89D5-4EDD-9FE5-D92F971A94A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17" y="3177777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3517"/>
          </a:xfrm>
        </p:spPr>
        <p:txBody>
          <a:bodyPr>
            <a:normAutofit/>
          </a:bodyPr>
          <a:lstStyle/>
          <a:p>
            <a:r>
              <a:rPr lang="pt-BR" sz="5400"/>
              <a:t>Projeto ponto certo;</a:t>
            </a:r>
          </a:p>
        </p:txBody>
      </p:sp>
      <p:cxnSp>
        <p:nvCxnSpPr>
          <p:cNvPr id="23" name="Conector Angulado 22"/>
          <p:cNvCxnSpPr/>
          <p:nvPr/>
        </p:nvCxnSpPr>
        <p:spPr>
          <a:xfrm>
            <a:off x="693124" y="1923008"/>
            <a:ext cx="4219302" cy="3627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4898571" y="4421777"/>
            <a:ext cx="2599509" cy="115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/>
          <p:nvPr/>
        </p:nvCxnSpPr>
        <p:spPr>
          <a:xfrm flipV="1">
            <a:off x="7498079" y="1950717"/>
            <a:ext cx="4284621" cy="2471061"/>
          </a:xfrm>
          <a:prstGeom prst="bentConnector3">
            <a:avLst>
              <a:gd name="adj1" fmla="val 14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8" y="2449285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BDA8772-C5C1-41B3-98E1-24543B1F342F}"/>
              </a:ext>
            </a:extLst>
          </p:cNvPr>
          <p:cNvGrpSpPr/>
          <p:nvPr/>
        </p:nvGrpSpPr>
        <p:grpSpPr>
          <a:xfrm>
            <a:off x="5971986" y="3030036"/>
            <a:ext cx="751031" cy="875147"/>
            <a:chOff x="5971986" y="3030036"/>
            <a:chExt cx="751031" cy="875147"/>
          </a:xfrm>
        </p:grpSpPr>
        <p:pic>
          <p:nvPicPr>
            <p:cNvPr id="58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1986" y="3248774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155" y="3030036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362" y="3190560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8" y="2140131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utoShape 4" descr="Resultado de imagem para icone ponto de onibus"/>
          <p:cNvSpPr>
            <a:spLocks noChangeAspect="1" noChangeArrowheads="1"/>
          </p:cNvSpPr>
          <p:nvPr/>
        </p:nvSpPr>
        <p:spPr bwMode="auto">
          <a:xfrm>
            <a:off x="5008582" y="25989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" y="1865333"/>
            <a:ext cx="603002" cy="60300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90" y="3627970"/>
            <a:ext cx="603002" cy="603002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9" y="4911666"/>
            <a:ext cx="603002" cy="603002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689" y="1262331"/>
            <a:ext cx="603002" cy="603002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2" y="3410522"/>
            <a:ext cx="603002" cy="60300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66" y="2202823"/>
            <a:ext cx="603002" cy="60300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8" y="1340658"/>
            <a:ext cx="591008" cy="591008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10699070" y="2033842"/>
            <a:ext cx="16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Estação CPTM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43A1D9-84B7-4E72-BAA1-7D6469DAA2FE}"/>
              </a:ext>
            </a:extLst>
          </p:cNvPr>
          <p:cNvGrpSpPr/>
          <p:nvPr/>
        </p:nvGrpSpPr>
        <p:grpSpPr>
          <a:xfrm>
            <a:off x="477688" y="2218508"/>
            <a:ext cx="817713" cy="1285309"/>
            <a:chOff x="477688" y="2218508"/>
            <a:chExt cx="817713" cy="1285309"/>
          </a:xfrm>
        </p:grpSpPr>
        <p:pic>
          <p:nvPicPr>
            <p:cNvPr id="39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88" y="2296885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280" y="2458810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03" y="2777489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39" y="2218508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88" y="2847408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B351669-5DC1-4E64-A4DE-71E422142990}"/>
              </a:ext>
            </a:extLst>
          </p:cNvPr>
          <p:cNvGrpSpPr/>
          <p:nvPr/>
        </p:nvGrpSpPr>
        <p:grpSpPr>
          <a:xfrm>
            <a:off x="2814291" y="2844740"/>
            <a:ext cx="1108457" cy="852423"/>
            <a:chOff x="2814291" y="2844740"/>
            <a:chExt cx="1108457" cy="852423"/>
          </a:xfrm>
        </p:grpSpPr>
        <p:pic>
          <p:nvPicPr>
            <p:cNvPr id="42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291" y="2883655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155" y="2844740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Resultado de imagem para icone bone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8886" y="3040754"/>
              <a:ext cx="463862" cy="65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Conector de Seta Reta 60"/>
          <p:cNvCxnSpPr/>
          <p:nvPr/>
        </p:nvCxnSpPr>
        <p:spPr>
          <a:xfrm>
            <a:off x="2788920" y="3653441"/>
            <a:ext cx="4251959" cy="5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629726" y="4046306"/>
            <a:ext cx="15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Rota sugerida</a:t>
            </a:r>
          </a:p>
        </p:txBody>
      </p:sp>
      <p:pic>
        <p:nvPicPr>
          <p:cNvPr id="1025" name="Imagem 10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90" y="1021979"/>
            <a:ext cx="341082" cy="34145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12" y="5005883"/>
            <a:ext cx="591008" cy="59100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75" y="4660704"/>
            <a:ext cx="341082" cy="34145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968" y="3718020"/>
            <a:ext cx="591008" cy="59100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931" y="3372841"/>
            <a:ext cx="341082" cy="34145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088" y="1274325"/>
            <a:ext cx="591008" cy="59100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051" y="929146"/>
            <a:ext cx="341082" cy="341458"/>
          </a:xfrm>
          <a:prstGeom prst="rect">
            <a:avLst/>
          </a:prstGeom>
        </p:spPr>
      </p:pic>
      <p:sp>
        <p:nvSpPr>
          <p:cNvPr id="1027" name="CaixaDeTexto 1026"/>
          <p:cNvSpPr txBox="1"/>
          <p:nvPr/>
        </p:nvSpPr>
        <p:spPr>
          <a:xfrm>
            <a:off x="977212" y="1092607"/>
            <a:ext cx="23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Entrou 7 passageiros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3493377" y="2287713"/>
            <a:ext cx="23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Entrou 3 passageiros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7242925" y="4417934"/>
            <a:ext cx="23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Entrou 4 passageiros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9296132" y="1088234"/>
            <a:ext cx="274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Desceu todos passageiros</a:t>
            </a:r>
          </a:p>
        </p:txBody>
      </p:sp>
    </p:spTree>
    <p:extLst>
      <p:ext uri="{BB962C8B-B14F-4D97-AF65-F5344CB8AC3E}">
        <p14:creationId xmlns:p14="http://schemas.microsoft.com/office/powerpoint/2010/main" val="41484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245B-041B-4A3F-9112-E047684B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Ilustração</a:t>
            </a:r>
            <a:r>
              <a:rPr lang="pt-BR">
                <a:ea typeface="+mj-lt"/>
                <a:cs typeface="+mj-lt"/>
              </a:rPr>
              <a:t> Básica</a:t>
            </a:r>
            <a:endParaRPr lang="pt-BR"/>
          </a:p>
        </p:txBody>
      </p:sp>
      <p:pic>
        <p:nvPicPr>
          <p:cNvPr id="3" name="Imagem 3" descr="Uma imagem contendo estrada, ao ar livre, edifício, transporte&#10;&#10;Descrição gerada com muito alta confiança">
            <a:extLst>
              <a:ext uri="{FF2B5EF4-FFF2-40B4-BE49-F238E27FC236}">
                <a16:creationId xmlns:a16="http://schemas.microsoft.com/office/drawing/2014/main" id="{EA9EA848-3511-40DB-899B-24380A71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1625677"/>
            <a:ext cx="9399914" cy="45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9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Projeto ponto certo;</vt:lpstr>
      <vt:lpstr>Ilustração Básica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ponto certo</dc:title>
  <dc:creator>Visitante</dc:creator>
  <cp:revision>1</cp:revision>
  <dcterms:created xsi:type="dcterms:W3CDTF">2020-02-18T17:41:31Z</dcterms:created>
  <dcterms:modified xsi:type="dcterms:W3CDTF">2020-03-09T19:44:51Z</dcterms:modified>
</cp:coreProperties>
</file>