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254001"/>
          </a:xfrm>
        </p:spPr>
        <p:txBody>
          <a:bodyPr>
            <a:noAutofit/>
          </a:bodyPr>
          <a:lstStyle/>
          <a:p>
            <a:pPr algn="ctr"/>
            <a:r>
              <a:rPr lang="sv-SE" sz="5500" dirty="0" smtClean="0"/>
              <a:t>Easy Speech</a:t>
            </a:r>
            <a:br>
              <a:rPr lang="sv-SE" sz="5500" dirty="0" smtClean="0"/>
            </a:br>
            <a:endParaRPr lang="sv-SE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v-SE" dirty="0" smtClean="0"/>
              <a:t>Created by: </a:t>
            </a:r>
          </a:p>
          <a:p>
            <a:pPr algn="ctr"/>
            <a:r>
              <a:rPr lang="sv-SE" dirty="0" smtClean="0"/>
              <a:t>Pontus Olsson Martin Eriksson Jonas Karlsson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4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Topics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smtClean="0"/>
              <a:t>Introduction</a:t>
            </a:r>
            <a:endParaRPr lang="sv-SE" sz="2400" dirty="0" smtClean="0"/>
          </a:p>
          <a:p>
            <a:r>
              <a:rPr lang="sv-SE" sz="2400" dirty="0" smtClean="0"/>
              <a:t>Starting idea</a:t>
            </a:r>
            <a:endParaRPr lang="sv-SE" sz="2400" dirty="0" smtClean="0"/>
          </a:p>
          <a:p>
            <a:r>
              <a:rPr lang="sv-SE" sz="2400" dirty="0" smtClean="0"/>
              <a:t>The actual idea</a:t>
            </a:r>
          </a:p>
          <a:p>
            <a:r>
              <a:rPr lang="sv-SE" sz="2400" dirty="0" smtClean="0"/>
              <a:t>Android</a:t>
            </a:r>
          </a:p>
          <a:p>
            <a:r>
              <a:rPr lang="sv-SE" sz="2400" dirty="0" smtClean="0"/>
              <a:t>Bluetooth</a:t>
            </a:r>
          </a:p>
          <a:p>
            <a:r>
              <a:rPr lang="sv-SE" sz="2400" dirty="0"/>
              <a:t>SQLite </a:t>
            </a:r>
            <a:r>
              <a:rPr lang="sv-SE" sz="2400" dirty="0" smtClean="0"/>
              <a:t>database</a:t>
            </a:r>
          </a:p>
          <a:p>
            <a:r>
              <a:rPr lang="sv-SE" sz="2400" dirty="0" smtClean="0"/>
              <a:t>Arduino </a:t>
            </a:r>
          </a:p>
          <a:p>
            <a:r>
              <a:rPr lang="sv-SE" sz="2800" dirty="0" smtClean="0"/>
              <a:t>Leif v 0.1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1190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/>
              <a:t>The starting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A voice activated robot </a:t>
            </a:r>
          </a:p>
          <a:p>
            <a:r>
              <a:rPr lang="sv-SE" sz="4400" dirty="0" smtClean="0"/>
              <a:t>Voice recognition in C</a:t>
            </a:r>
          </a:p>
          <a:p>
            <a:r>
              <a:rPr lang="sv-SE" sz="4400" dirty="0" smtClean="0"/>
              <a:t>Robot recognizes different users </a:t>
            </a:r>
          </a:p>
          <a:p>
            <a:r>
              <a:rPr lang="sv-SE" sz="4400" dirty="0" smtClean="0"/>
              <a:t>Gives a voice feedback depending on user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65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The actual idea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4400" dirty="0" smtClean="0"/>
              <a:t>Voice controlled robot </a:t>
            </a:r>
          </a:p>
          <a:p>
            <a:r>
              <a:rPr lang="sv-SE" sz="4400" dirty="0" smtClean="0"/>
              <a:t>Android(java) instead of C</a:t>
            </a:r>
          </a:p>
          <a:p>
            <a:r>
              <a:rPr lang="sv-SE" sz="4400" dirty="0" smtClean="0"/>
              <a:t>No recognition for different users </a:t>
            </a:r>
          </a:p>
          <a:p>
            <a:r>
              <a:rPr lang="sv-SE" sz="4400" dirty="0" smtClean="0"/>
              <a:t>No voice feedback from the robot 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0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                Android</a:t>
            </a:r>
            <a:endParaRPr lang="sv-SE" sz="55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39952" y="1988840"/>
            <a:ext cx="4038600" cy="4434840"/>
          </a:xfrm>
        </p:spPr>
        <p:txBody>
          <a:bodyPr>
            <a:noAutofit/>
          </a:bodyPr>
          <a:lstStyle/>
          <a:p>
            <a:r>
              <a:rPr lang="sv-SE" sz="2400" dirty="0" smtClean="0"/>
              <a:t>This is the EasySpeech app</a:t>
            </a:r>
          </a:p>
          <a:p>
            <a:endParaRPr lang="sv-SE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3384361" cy="6120000"/>
          </a:xfrm>
        </p:spPr>
      </p:pic>
    </p:spTree>
    <p:extLst>
      <p:ext uri="{BB962C8B-B14F-4D97-AF65-F5344CB8AC3E}">
        <p14:creationId xmlns:p14="http://schemas.microsoft.com/office/powerpoint/2010/main" val="26154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Bluetooth 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3384000" cy="6016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Bluetooth devices 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Our bluetooth module</a:t>
            </a:r>
          </a:p>
          <a:p>
            <a:endParaRPr lang="sv-SE" dirty="0"/>
          </a:p>
        </p:txBody>
      </p:sp>
      <p:sp>
        <p:nvSpPr>
          <p:cNvPr id="6" name="Left Arrow 5"/>
          <p:cNvSpPr/>
          <p:nvPr/>
        </p:nvSpPr>
        <p:spPr>
          <a:xfrm rot="20844474">
            <a:off x="1651891" y="2392889"/>
            <a:ext cx="3116409" cy="129999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SQlite Database </a:t>
            </a:r>
            <a:endParaRPr lang="sv-SE" sz="5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3384000" cy="6016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2060848"/>
            <a:ext cx="4038600" cy="4434840"/>
          </a:xfrm>
        </p:spPr>
        <p:txBody>
          <a:bodyPr/>
          <a:lstStyle/>
          <a:p>
            <a:r>
              <a:rPr lang="sv-SE" dirty="0" smtClean="0"/>
              <a:t>This is the database containing the command history</a:t>
            </a:r>
          </a:p>
          <a:p>
            <a:r>
              <a:rPr lang="sv-SE" dirty="0" smtClean="0"/>
              <a:t>Why?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77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Arduino</a:t>
            </a:r>
            <a:endParaRPr lang="sv-SE" sz="5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3442500" cy="6120000"/>
          </a:xfrm>
        </p:spPr>
      </p:pic>
    </p:spTree>
    <p:extLst>
      <p:ext uri="{BB962C8B-B14F-4D97-AF65-F5344CB8AC3E}">
        <p14:creationId xmlns:p14="http://schemas.microsoft.com/office/powerpoint/2010/main" val="26647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Leif v 0.1</a:t>
            </a:r>
            <a:endParaRPr lang="sv-SE" sz="5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3442500" cy="6120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This is Leif</a:t>
            </a:r>
          </a:p>
          <a:p>
            <a:r>
              <a:rPr lang="sv-SE" dirty="0" smtClean="0"/>
              <a:t>He knows not much, but the lights on his limbs but happy he is anyway </a:t>
            </a:r>
          </a:p>
          <a:p>
            <a:r>
              <a:rPr lang="sv-SE" dirty="0" smtClean="0"/>
              <a:t>The best thing he knows is hiding in the bushes and catch small children exept he sucks at it, they see him coming miles away.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03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145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Easy Speech </vt:lpstr>
      <vt:lpstr>Topics</vt:lpstr>
      <vt:lpstr>The starting idea</vt:lpstr>
      <vt:lpstr>The actual idea</vt:lpstr>
      <vt:lpstr>                Android</vt:lpstr>
      <vt:lpstr>Bluetooth </vt:lpstr>
      <vt:lpstr>SQlite Database </vt:lpstr>
      <vt:lpstr>Arduino</vt:lpstr>
      <vt:lpstr>Leif v 0.1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Speech</dc:title>
  <dc:creator>jonas</dc:creator>
  <cp:lastModifiedBy>jonas</cp:lastModifiedBy>
  <cp:revision>10</cp:revision>
  <dcterms:created xsi:type="dcterms:W3CDTF">2015-05-25T15:08:32Z</dcterms:created>
  <dcterms:modified xsi:type="dcterms:W3CDTF">2015-05-28T13:17:03Z</dcterms:modified>
</cp:coreProperties>
</file>