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2015-05-25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/>
              <a:t>Starting </a:t>
            </a:r>
            <a:r>
              <a:rPr lang="sv-SE" sz="2400" dirty="0" smtClean="0"/>
              <a:t>idea</a:t>
            </a:r>
          </a:p>
          <a:p>
            <a:r>
              <a:rPr lang="sv-SE" sz="2400" dirty="0" smtClean="0"/>
              <a:t>The actual idea</a:t>
            </a:r>
          </a:p>
          <a:p>
            <a:r>
              <a:rPr lang="sv-SE" sz="2400" dirty="0" smtClean="0"/>
              <a:t>Android</a:t>
            </a:r>
          </a:p>
          <a:p>
            <a:r>
              <a:rPr lang="sv-SE" sz="2400" dirty="0" smtClean="0"/>
              <a:t>Bluetooth</a:t>
            </a:r>
          </a:p>
          <a:p>
            <a:r>
              <a:rPr lang="sv-SE" sz="2400" dirty="0"/>
              <a:t>SQLite </a:t>
            </a:r>
            <a:r>
              <a:rPr lang="sv-SE" sz="2400" dirty="0" smtClean="0"/>
              <a:t>database</a:t>
            </a:r>
          </a:p>
          <a:p>
            <a:r>
              <a:rPr lang="sv-SE" sz="2400" dirty="0" smtClean="0"/>
              <a:t>Arduino </a:t>
            </a:r>
          </a:p>
          <a:p>
            <a:r>
              <a:rPr lang="sv-SE" sz="2800" dirty="0" smtClean="0"/>
              <a:t>Leif v 0.1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No recognition for different users </a:t>
            </a:r>
          </a:p>
          <a:p>
            <a:r>
              <a:rPr lang="sv-SE" sz="4400" dirty="0" smtClean="0"/>
              <a:t>No voice feedback from the robot 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361" cy="6120000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651891" y="239288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3384000" cy="601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dirty="0" smtClean="0"/>
              <a:t>This is the database containing the command history</a:t>
            </a:r>
          </a:p>
          <a:p>
            <a:r>
              <a:rPr lang="sv-SE" dirty="0" smtClean="0"/>
              <a:t>Why?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3442500" cy="6120000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Leif v 0.1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3442500" cy="6120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This is Leif</a:t>
            </a:r>
          </a:p>
          <a:p>
            <a:r>
              <a:rPr lang="sv-SE" dirty="0" smtClean="0"/>
              <a:t>He knows not much, but the lights on his limbs but happy he is anyway </a:t>
            </a:r>
          </a:p>
          <a:p>
            <a:r>
              <a:rPr lang="sv-SE" dirty="0" smtClean="0"/>
              <a:t>The best thing he knows is hiding in the bushes and catch small children exept he sucks at it, they see him coming miles away.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0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144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Easy Speech </vt:lpstr>
      <vt:lpstr>Topics</vt:lpstr>
      <vt:lpstr>The starting idea</vt:lpstr>
      <vt:lpstr>The actual idea</vt:lpstr>
      <vt:lpstr>                Android</vt:lpstr>
      <vt:lpstr>Bluetooth </vt:lpstr>
      <vt:lpstr>SQlite Database </vt:lpstr>
      <vt:lpstr>Arduino</vt:lpstr>
      <vt:lpstr>Leif v 0.1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9</cp:revision>
  <dcterms:created xsi:type="dcterms:W3CDTF">2015-05-25T15:08:32Z</dcterms:created>
  <dcterms:modified xsi:type="dcterms:W3CDTF">2015-05-25T16:20:06Z</dcterms:modified>
</cp:coreProperties>
</file>