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5" r:id="rId6"/>
    <p:sldId id="266" r:id="rId7"/>
    <p:sldId id="267" r:id="rId8"/>
    <p:sldId id="268" r:id="rId9"/>
    <p:sldId id="260" r:id="rId10"/>
    <p:sldId id="262" r:id="rId11"/>
    <p:sldId id="269" r:id="rId12"/>
    <p:sldId id="261" r:id="rId13"/>
    <p:sldId id="263" r:id="rId14"/>
    <p:sldId id="271" r:id="rId15"/>
    <p:sldId id="270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D50AF7-5652-4BAC-88F8-8FB13D185A54}" type="datetimeFigureOut">
              <a:rPr lang="sv-SE" smtClean="0"/>
              <a:t>2015-05-28</a:t>
            </a:fld>
            <a:endParaRPr lang="sv-S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7338AD-58A0-4C09-A70E-3CFD3E17DF7D}" type="slidenum">
              <a:rPr lang="sv-SE" smtClean="0"/>
              <a:t>‹#›</a:t>
            </a:fld>
            <a:endParaRPr lang="sv-S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254001"/>
          </a:xfrm>
        </p:spPr>
        <p:txBody>
          <a:bodyPr>
            <a:noAutofit/>
          </a:bodyPr>
          <a:lstStyle/>
          <a:p>
            <a:pPr algn="ctr"/>
            <a:r>
              <a:rPr lang="sv-SE" sz="5500" dirty="0" smtClean="0"/>
              <a:t>Easy Speech</a:t>
            </a:r>
            <a:br>
              <a:rPr lang="sv-SE" sz="5500" dirty="0" smtClean="0"/>
            </a:br>
            <a:endParaRPr lang="sv-SE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sv-SE" dirty="0" smtClean="0"/>
              <a:t>Created by: </a:t>
            </a:r>
          </a:p>
          <a:p>
            <a:pPr algn="ctr"/>
            <a:r>
              <a:rPr lang="sv-SE" dirty="0" smtClean="0"/>
              <a:t>Pontus Olsson Martin Eriksson Jonas Karlsson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504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776" y="116632"/>
            <a:ext cx="8229600" cy="1143000"/>
          </a:xfrm>
        </p:spPr>
        <p:txBody>
          <a:bodyPr/>
          <a:lstStyle/>
          <a:p>
            <a:pPr algn="ctr"/>
            <a:r>
              <a:rPr lang="sv-SE" dirty="0" smtClean="0"/>
              <a:t>Bluetooth </a:t>
            </a:r>
            <a:endParaRPr lang="sv-S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57625" cy="6858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 smtClean="0"/>
              <a:t>Bluetooth devices 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dirty="0" smtClean="0"/>
              <a:t>Our bluetooth module</a:t>
            </a:r>
          </a:p>
          <a:p>
            <a:endParaRPr lang="sv-SE" dirty="0"/>
          </a:p>
        </p:txBody>
      </p:sp>
      <p:sp>
        <p:nvSpPr>
          <p:cNvPr id="6" name="Left Arrow 5"/>
          <p:cNvSpPr/>
          <p:nvPr/>
        </p:nvSpPr>
        <p:spPr>
          <a:xfrm rot="20844474">
            <a:off x="1867914" y="2600939"/>
            <a:ext cx="3116409" cy="129999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3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" y="18056"/>
            <a:ext cx="3847469" cy="683994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Main menu</a:t>
            </a:r>
            <a:endParaRPr lang="sv-SE" sz="4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SQlite Database </a:t>
            </a:r>
            <a:endParaRPr lang="sv-SE" sz="5500" dirty="0"/>
          </a:p>
        </p:txBody>
      </p:sp>
    </p:spTree>
    <p:extLst>
      <p:ext uri="{BB962C8B-B14F-4D97-AF65-F5344CB8AC3E}">
        <p14:creationId xmlns:p14="http://schemas.microsoft.com/office/powerpoint/2010/main" val="29882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SQlite Database </a:t>
            </a:r>
            <a:endParaRPr lang="sv-SE" sz="5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57625" cy="6858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976" y="2060848"/>
            <a:ext cx="4038600" cy="4434840"/>
          </a:xfrm>
        </p:spPr>
        <p:txBody>
          <a:bodyPr/>
          <a:lstStyle/>
          <a:p>
            <a:r>
              <a:rPr lang="sv-SE" sz="3500" dirty="0" smtClean="0"/>
              <a:t>Command history</a:t>
            </a:r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27777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Arduino</a:t>
            </a:r>
            <a:endParaRPr lang="sv-SE" sz="55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9792" y="1268760"/>
            <a:ext cx="5544616" cy="4248472"/>
          </a:xfrm>
        </p:spPr>
        <p:txBody>
          <a:bodyPr>
            <a:normAutofit/>
          </a:bodyPr>
          <a:lstStyle/>
          <a:p>
            <a:r>
              <a:rPr lang="sv-SE" sz="4400" dirty="0" smtClean="0"/>
              <a:t>Connection</a:t>
            </a:r>
          </a:p>
          <a:p>
            <a:r>
              <a:rPr lang="sv-SE" sz="4400" dirty="0" smtClean="0"/>
              <a:t>Arduino playground</a:t>
            </a:r>
            <a:endParaRPr lang="sv-SE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166833"/>
            <a:ext cx="7150376" cy="3672408"/>
          </a:xfrm>
        </p:spPr>
      </p:pic>
    </p:spTree>
    <p:extLst>
      <p:ext uri="{BB962C8B-B14F-4D97-AF65-F5344CB8AC3E}">
        <p14:creationId xmlns:p14="http://schemas.microsoft.com/office/powerpoint/2010/main" val="26647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Results from this project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003232" cy="4434840"/>
          </a:xfrm>
        </p:spPr>
        <p:txBody>
          <a:bodyPr>
            <a:noAutofit/>
          </a:bodyPr>
          <a:lstStyle/>
          <a:p>
            <a:r>
              <a:rPr lang="sv-SE" sz="2700" dirty="0" smtClean="0"/>
              <a:t>The expected results</a:t>
            </a:r>
          </a:p>
          <a:p>
            <a:r>
              <a:rPr lang="sv-SE" sz="2700" dirty="0" smtClean="0"/>
              <a:t>The actuall results</a:t>
            </a:r>
          </a:p>
          <a:p>
            <a:r>
              <a:rPr lang="sv-SE" sz="2700" dirty="0" smtClean="0"/>
              <a:t>How did we get there?</a:t>
            </a:r>
          </a:p>
          <a:p>
            <a:pPr lvl="1"/>
            <a:r>
              <a:rPr lang="sv-SE" sz="2700" dirty="0" smtClean="0"/>
              <a:t>XP</a:t>
            </a:r>
          </a:p>
          <a:p>
            <a:pPr lvl="1"/>
            <a:r>
              <a:rPr lang="sv-SE" sz="2700" dirty="0" smtClean="0"/>
              <a:t>Black box – White box</a:t>
            </a:r>
          </a:p>
          <a:p>
            <a:pPr lvl="1"/>
            <a:r>
              <a:rPr lang="sv-SE" sz="2700" dirty="0" smtClean="0"/>
              <a:t>GitHub</a:t>
            </a:r>
          </a:p>
          <a:p>
            <a:pPr lvl="1"/>
            <a:r>
              <a:rPr lang="sv-SE" sz="2700" dirty="0" smtClean="0"/>
              <a:t>Problems on the way</a:t>
            </a:r>
          </a:p>
          <a:p>
            <a:pPr lvl="1"/>
            <a:r>
              <a:rPr lang="sv-SE" sz="2700" dirty="0" smtClean="0"/>
              <a:t>How did we solve the probelms</a:t>
            </a:r>
            <a:endParaRPr lang="sv-SE" sz="2700" dirty="0"/>
          </a:p>
          <a:p>
            <a:pPr marL="484632" indent="-457200"/>
            <a:r>
              <a:rPr lang="sv-SE" sz="2700" dirty="0" smtClean="0"/>
              <a:t>Velocity</a:t>
            </a:r>
          </a:p>
        </p:txBody>
      </p:sp>
    </p:spTree>
    <p:extLst>
      <p:ext uri="{BB962C8B-B14F-4D97-AF65-F5344CB8AC3E}">
        <p14:creationId xmlns:p14="http://schemas.microsoft.com/office/powerpoint/2010/main" val="34810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Results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3068960"/>
            <a:ext cx="8282880" cy="4434840"/>
          </a:xfrm>
        </p:spPr>
        <p:txBody>
          <a:bodyPr>
            <a:normAutofit/>
          </a:bodyPr>
          <a:lstStyle/>
          <a:p>
            <a:pPr algn="ctr"/>
            <a:r>
              <a:rPr lang="sv-SE" sz="8000" dirty="0" smtClean="0"/>
              <a:t>Movie time!</a:t>
            </a:r>
            <a:endParaRPr lang="sv-SE" sz="8000" dirty="0"/>
          </a:p>
        </p:txBody>
      </p:sp>
    </p:spTree>
    <p:extLst>
      <p:ext uri="{BB962C8B-B14F-4D97-AF65-F5344CB8AC3E}">
        <p14:creationId xmlns:p14="http://schemas.microsoft.com/office/powerpoint/2010/main" val="16091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</a:t>
            </a:r>
            <a:r>
              <a:rPr lang="sv-SE" dirty="0" smtClean="0"/>
              <a:t>onclusion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4434840"/>
          </a:xfrm>
        </p:spPr>
        <p:txBody>
          <a:bodyPr>
            <a:normAutofit lnSpcReduction="10000"/>
          </a:bodyPr>
          <a:lstStyle/>
          <a:p>
            <a:r>
              <a:rPr lang="sv-SE" sz="4400" dirty="0" smtClean="0"/>
              <a:t>Can we improve quality of normal life?</a:t>
            </a:r>
          </a:p>
          <a:p>
            <a:r>
              <a:rPr lang="sv-SE" sz="4400" dirty="0" smtClean="0"/>
              <a:t>How? Where?</a:t>
            </a:r>
          </a:p>
          <a:p>
            <a:r>
              <a:rPr lang="sv-SE" sz="4400" dirty="0" smtClean="0"/>
              <a:t>Is voice recognition a reliable input?</a:t>
            </a:r>
          </a:p>
          <a:p>
            <a:r>
              <a:rPr lang="sv-SE" sz="4400" dirty="0" smtClean="0"/>
              <a:t>Why?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373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Further work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147248" cy="4434840"/>
          </a:xfrm>
        </p:spPr>
        <p:txBody>
          <a:bodyPr/>
          <a:lstStyle/>
          <a:p>
            <a:r>
              <a:rPr lang="sv-SE" sz="4400" dirty="0" smtClean="0"/>
              <a:t>More functions</a:t>
            </a:r>
          </a:p>
          <a:p>
            <a:r>
              <a:rPr lang="sv-SE" sz="4400" dirty="0" smtClean="0"/>
              <a:t>Advanced hardware</a:t>
            </a:r>
          </a:p>
          <a:p>
            <a:r>
              <a:rPr lang="sv-SE" sz="4400" dirty="0" smtClean="0"/>
              <a:t>Implementation in real life</a:t>
            </a:r>
          </a:p>
          <a:p>
            <a:r>
              <a:rPr lang="sv-SE" sz="4400" dirty="0" smtClean="0"/>
              <a:t>Why did we not do it?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5927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Thanks for listening!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916832"/>
            <a:ext cx="2779407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Questions and feedback!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8575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Topics covered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500" dirty="0" smtClean="0"/>
              <a:t>Introduction</a:t>
            </a:r>
          </a:p>
          <a:p>
            <a:r>
              <a:rPr lang="sv-SE" sz="3500" dirty="0" smtClean="0"/>
              <a:t>Aim and purpose</a:t>
            </a:r>
          </a:p>
          <a:p>
            <a:r>
              <a:rPr lang="sv-SE" sz="3500" dirty="0" smtClean="0"/>
              <a:t>Method and implementation</a:t>
            </a:r>
          </a:p>
          <a:p>
            <a:r>
              <a:rPr lang="sv-SE" sz="3500" dirty="0" smtClean="0"/>
              <a:t>Results from this project</a:t>
            </a:r>
          </a:p>
          <a:p>
            <a:r>
              <a:rPr lang="sv-SE" sz="3500" dirty="0"/>
              <a:t>C</a:t>
            </a:r>
            <a:r>
              <a:rPr lang="sv-SE" sz="3500" dirty="0" smtClean="0"/>
              <a:t>onclusion</a:t>
            </a:r>
            <a:endParaRPr lang="sv-SE" sz="3500" dirty="0" smtClean="0"/>
          </a:p>
          <a:p>
            <a:r>
              <a:rPr lang="sv-SE" sz="3500" dirty="0" smtClean="0"/>
              <a:t>Further work</a:t>
            </a:r>
            <a:endParaRPr lang="sv-SE" sz="3500" dirty="0"/>
          </a:p>
        </p:txBody>
      </p:sp>
    </p:spTree>
    <p:extLst>
      <p:ext uri="{BB962C8B-B14F-4D97-AF65-F5344CB8AC3E}">
        <p14:creationId xmlns:p14="http://schemas.microsoft.com/office/powerpoint/2010/main" val="311909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/>
              <a:t>The starting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A voice activated robot </a:t>
            </a:r>
          </a:p>
          <a:p>
            <a:r>
              <a:rPr lang="sv-SE" sz="4400" dirty="0" smtClean="0"/>
              <a:t>Voice recognition in C</a:t>
            </a:r>
          </a:p>
          <a:p>
            <a:r>
              <a:rPr lang="sv-SE" sz="4400" dirty="0" smtClean="0"/>
              <a:t>Robot recognizes different users </a:t>
            </a:r>
          </a:p>
          <a:p>
            <a:r>
              <a:rPr lang="sv-SE" sz="4400" dirty="0" smtClean="0"/>
              <a:t>Gives a voice feedback depending on user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65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5500" dirty="0" smtClean="0"/>
              <a:t>The actual idea</a:t>
            </a:r>
            <a:endParaRPr lang="sv-SE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Voice controlled robot </a:t>
            </a:r>
          </a:p>
          <a:p>
            <a:r>
              <a:rPr lang="sv-SE" sz="4400" dirty="0" smtClean="0"/>
              <a:t>Android(java) instead of C</a:t>
            </a:r>
          </a:p>
          <a:p>
            <a:r>
              <a:rPr lang="sv-SE" sz="4400" dirty="0" smtClean="0"/>
              <a:t>Lit lights using voice commands</a:t>
            </a:r>
          </a:p>
          <a:p>
            <a:r>
              <a:rPr lang="sv-SE" sz="4400" dirty="0" smtClean="0"/>
              <a:t>Store commands in database</a:t>
            </a:r>
            <a:endParaRPr lang="sv-SE" sz="4400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700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Hardware and software used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Arduino atmega328p</a:t>
            </a:r>
          </a:p>
          <a:p>
            <a:r>
              <a:rPr lang="sv-SE" sz="4400" dirty="0" smtClean="0"/>
              <a:t>Android studio</a:t>
            </a:r>
          </a:p>
          <a:p>
            <a:r>
              <a:rPr lang="sv-SE" sz="4400" dirty="0" smtClean="0"/>
              <a:t>SQLite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28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Aim and purpose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400" dirty="0" smtClean="0"/>
              <a:t>Voice recognition application</a:t>
            </a:r>
          </a:p>
          <a:p>
            <a:r>
              <a:rPr lang="sv-SE" sz="4400" dirty="0" smtClean="0"/>
              <a:t>Store commands </a:t>
            </a:r>
          </a:p>
          <a:p>
            <a:r>
              <a:rPr lang="sv-SE" sz="4400" dirty="0" smtClean="0"/>
              <a:t>Return commands in text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971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Research questions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How can we make voice recgonition a more reliable input?</a:t>
            </a:r>
          </a:p>
          <a:p>
            <a:r>
              <a:rPr lang="sv-SE" sz="4400" dirty="0" smtClean="0"/>
              <a:t>How can voice recognition be used to improve the quality of life?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21748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Method and implementation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4400" dirty="0" smtClean="0"/>
              <a:t>Android </a:t>
            </a:r>
          </a:p>
          <a:p>
            <a:r>
              <a:rPr lang="sv-SE" sz="4400" dirty="0" smtClean="0"/>
              <a:t>Bluetooth connection</a:t>
            </a:r>
          </a:p>
          <a:p>
            <a:r>
              <a:rPr lang="sv-SE" sz="4400" dirty="0" smtClean="0"/>
              <a:t>SQLite</a:t>
            </a:r>
          </a:p>
          <a:p>
            <a:r>
              <a:rPr lang="sv-SE" sz="4400" dirty="0" smtClean="0"/>
              <a:t>Arduino</a:t>
            </a:r>
            <a:endParaRPr lang="sv-SE" sz="4400" dirty="0"/>
          </a:p>
        </p:txBody>
      </p:sp>
    </p:spTree>
    <p:extLst>
      <p:ext uri="{BB962C8B-B14F-4D97-AF65-F5344CB8AC3E}">
        <p14:creationId xmlns:p14="http://schemas.microsoft.com/office/powerpoint/2010/main" val="36842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sv-SE" sz="5500" dirty="0" smtClean="0"/>
              <a:t>                Android</a:t>
            </a:r>
            <a:endParaRPr lang="sv-SE" sz="55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39952" y="1988840"/>
            <a:ext cx="4038600" cy="4434840"/>
          </a:xfrm>
        </p:spPr>
        <p:txBody>
          <a:bodyPr>
            <a:noAutofit/>
          </a:bodyPr>
          <a:lstStyle/>
          <a:p>
            <a:r>
              <a:rPr lang="sv-SE" sz="2400" dirty="0" smtClean="0"/>
              <a:t>This is the EasySpeech app</a:t>
            </a:r>
          </a:p>
          <a:p>
            <a:r>
              <a:rPr lang="sv-SE" sz="2400" dirty="0" smtClean="0"/>
              <a:t>Speech to text</a:t>
            </a:r>
          </a:p>
          <a:p>
            <a:r>
              <a:rPr lang="sv-SE" sz="2400" dirty="0" smtClean="0"/>
              <a:t>On activity results</a:t>
            </a:r>
          </a:p>
          <a:p>
            <a:pPr lvl="1"/>
            <a:r>
              <a:rPr lang="sv-SE" sz="2200" dirty="0" smtClean="0"/>
              <a:t>Print command</a:t>
            </a:r>
          </a:p>
          <a:p>
            <a:pPr lvl="1"/>
            <a:r>
              <a:rPr lang="sv-SE" sz="2200" dirty="0" smtClean="0"/>
              <a:t>Switch</a:t>
            </a:r>
          </a:p>
          <a:p>
            <a:pPr lvl="1"/>
            <a:r>
              <a:rPr lang="sv-SE" sz="2200" dirty="0" smtClean="0"/>
              <a:t>Bluetooth</a:t>
            </a:r>
          </a:p>
          <a:p>
            <a:pPr lvl="1"/>
            <a:endParaRPr lang="sv-SE" sz="2200" dirty="0" smtClean="0"/>
          </a:p>
          <a:p>
            <a:endParaRPr lang="sv-SE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" y="-32248"/>
            <a:ext cx="3810308" cy="6890248"/>
          </a:xfrm>
        </p:spPr>
      </p:pic>
    </p:spTree>
    <p:extLst>
      <p:ext uri="{BB962C8B-B14F-4D97-AF65-F5344CB8AC3E}">
        <p14:creationId xmlns:p14="http://schemas.microsoft.com/office/powerpoint/2010/main" val="26154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184</TotalTime>
  <Words>244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Easy Speech </vt:lpstr>
      <vt:lpstr>Topics covered</vt:lpstr>
      <vt:lpstr>The starting idea</vt:lpstr>
      <vt:lpstr>The actual idea</vt:lpstr>
      <vt:lpstr>Hardware and software used</vt:lpstr>
      <vt:lpstr>Aim and purpose</vt:lpstr>
      <vt:lpstr>Research questions</vt:lpstr>
      <vt:lpstr>Method and implementation</vt:lpstr>
      <vt:lpstr>                Android</vt:lpstr>
      <vt:lpstr>Bluetooth </vt:lpstr>
      <vt:lpstr>SQlite Database </vt:lpstr>
      <vt:lpstr>SQlite Database </vt:lpstr>
      <vt:lpstr>Arduino</vt:lpstr>
      <vt:lpstr>Results from this project</vt:lpstr>
      <vt:lpstr>Results</vt:lpstr>
      <vt:lpstr>Conclusion</vt:lpstr>
      <vt:lpstr>Further work</vt:lpstr>
      <vt:lpstr>Thanks for listening!</vt:lpstr>
      <vt:lpstr>Questions and feedback!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Speech</dc:title>
  <dc:creator>jonas</dc:creator>
  <cp:lastModifiedBy>jonas</cp:lastModifiedBy>
  <cp:revision>22</cp:revision>
  <dcterms:created xsi:type="dcterms:W3CDTF">2015-05-25T15:08:32Z</dcterms:created>
  <dcterms:modified xsi:type="dcterms:W3CDTF">2015-05-28T15:10:43Z</dcterms:modified>
</cp:coreProperties>
</file>