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xml.rels" ContentType="application/vnd.openxmlformats-package.relationships+xml"/>
  <Override PartName="/ppt/slides/slide1.xml" ContentType="application/vnd.openxmlformats-officedocument.presentationml.slide+xml"/>
  <Override PartName="/ppt/_rels/presentation.xml.rels" ContentType="application/vnd.openxmlformats-package.relationships+xml"/>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body"/>
          </p:nvPr>
        </p:nvSpPr>
        <p:spPr>
          <a:xfrm>
            <a:off x="756000" y="5078520"/>
            <a:ext cx="6047640" cy="4811040"/>
          </a:xfrm>
          <a:prstGeom prst="rect">
            <a:avLst/>
          </a:prstGeom>
        </p:spPr>
        <p:txBody>
          <a:bodyPr lIns="0" rIns="0" tIns="0" bIns="0"/>
          <a:p>
            <a:r>
              <a:rPr b="0" lang="sv-SE" sz="2000" spc="-1" strike="noStrike">
                <a:solidFill>
                  <a:srgbClr val="000000"/>
                </a:solidFill>
                <a:uFill>
                  <a:solidFill>
                    <a:srgbClr val="ffffff"/>
                  </a:solidFill>
                </a:uFill>
                <a:latin typeface="Arial"/>
              </a:rPr>
              <a:t>Klicka för att redigera anteckningarnas format</a:t>
            </a:r>
            <a:endParaRPr b="0" lang="sv-SE" sz="2000" spc="-1" strike="noStrike">
              <a:solidFill>
                <a:srgbClr val="000000"/>
              </a:solidFill>
              <a:uFill>
                <a:solidFill>
                  <a:srgbClr val="ffffff"/>
                </a:solidFill>
              </a:uFill>
              <a:latin typeface="Arial"/>
            </a:endParaRPr>
          </a:p>
        </p:txBody>
      </p:sp>
      <p:sp>
        <p:nvSpPr>
          <p:cNvPr id="115" name="PlaceHolder 2"/>
          <p:cNvSpPr>
            <a:spLocks noGrp="1"/>
          </p:cNvSpPr>
          <p:nvPr>
            <p:ph type="hdr"/>
          </p:nvPr>
        </p:nvSpPr>
        <p:spPr>
          <a:xfrm>
            <a:off x="0" y="0"/>
            <a:ext cx="3280680" cy="534240"/>
          </a:xfrm>
          <a:prstGeom prst="rect">
            <a:avLst/>
          </a:prstGeom>
        </p:spPr>
        <p:txBody>
          <a:bodyPr lIns="0" rIns="0" tIns="0" bIns="0"/>
          <a:p>
            <a:r>
              <a:rPr b="0" lang="sv-SE" sz="1400" spc="-1" strike="noStrike">
                <a:solidFill>
                  <a:srgbClr val="000000"/>
                </a:solidFill>
                <a:uFill>
                  <a:solidFill>
                    <a:srgbClr val="ffffff"/>
                  </a:solidFill>
                </a:uFill>
                <a:latin typeface="Times New Roman"/>
              </a:rPr>
              <a:t>&lt;sidhuvud&gt;</a:t>
            </a:r>
            <a:endParaRPr b="0" lang="sv-SE" sz="1400" spc="-1" strike="noStrike">
              <a:solidFill>
                <a:srgbClr val="000000"/>
              </a:solidFill>
              <a:uFill>
                <a:solidFill>
                  <a:srgbClr val="ffffff"/>
                </a:solidFill>
              </a:uFill>
              <a:latin typeface="Times New Roman"/>
            </a:endParaRPr>
          </a:p>
        </p:txBody>
      </p:sp>
      <p:sp>
        <p:nvSpPr>
          <p:cNvPr id="116" name="PlaceHolder 3"/>
          <p:cNvSpPr>
            <a:spLocks noGrp="1"/>
          </p:cNvSpPr>
          <p:nvPr>
            <p:ph type="dt"/>
          </p:nvPr>
        </p:nvSpPr>
        <p:spPr>
          <a:xfrm>
            <a:off x="4278960" y="0"/>
            <a:ext cx="3280680" cy="534240"/>
          </a:xfrm>
          <a:prstGeom prst="rect">
            <a:avLst/>
          </a:prstGeom>
        </p:spPr>
        <p:txBody>
          <a:bodyPr lIns="0" rIns="0" tIns="0" bIns="0"/>
          <a:p>
            <a:pPr algn="r"/>
            <a:r>
              <a:rPr b="0" lang="sv-SE" sz="1400" spc="-1" strike="noStrike">
                <a:solidFill>
                  <a:srgbClr val="000000"/>
                </a:solidFill>
                <a:uFill>
                  <a:solidFill>
                    <a:srgbClr val="ffffff"/>
                  </a:solidFill>
                </a:uFill>
                <a:latin typeface="Times New Roman"/>
              </a:rPr>
              <a:t>&lt;datum/tid&gt;</a:t>
            </a:r>
            <a:endParaRPr b="0" lang="sv-SE" sz="1400" spc="-1" strike="noStrike">
              <a:solidFill>
                <a:srgbClr val="000000"/>
              </a:solidFill>
              <a:uFill>
                <a:solidFill>
                  <a:srgbClr val="ffffff"/>
                </a:solidFill>
              </a:uFill>
              <a:latin typeface="Times New Roman"/>
            </a:endParaRPr>
          </a:p>
        </p:txBody>
      </p:sp>
      <p:sp>
        <p:nvSpPr>
          <p:cNvPr id="117" name="PlaceHolder 4"/>
          <p:cNvSpPr>
            <a:spLocks noGrp="1"/>
          </p:cNvSpPr>
          <p:nvPr>
            <p:ph type="ftr"/>
          </p:nvPr>
        </p:nvSpPr>
        <p:spPr>
          <a:xfrm>
            <a:off x="0" y="10157400"/>
            <a:ext cx="3280680" cy="534240"/>
          </a:xfrm>
          <a:prstGeom prst="rect">
            <a:avLst/>
          </a:prstGeom>
        </p:spPr>
        <p:txBody>
          <a:bodyPr lIns="0" rIns="0" tIns="0" bIns="0" anchor="b"/>
          <a:p>
            <a:r>
              <a:rPr b="0" lang="sv-SE" sz="1400" spc="-1" strike="noStrike">
                <a:solidFill>
                  <a:srgbClr val="000000"/>
                </a:solidFill>
                <a:uFill>
                  <a:solidFill>
                    <a:srgbClr val="ffffff"/>
                  </a:solidFill>
                </a:uFill>
                <a:latin typeface="Times New Roman"/>
              </a:rPr>
              <a:t>&lt;sidfot&gt;</a:t>
            </a:r>
            <a:endParaRPr b="0" lang="sv-SE" sz="1400" spc="-1" strike="noStrike">
              <a:solidFill>
                <a:srgbClr val="000000"/>
              </a:solidFill>
              <a:uFill>
                <a:solidFill>
                  <a:srgbClr val="ffffff"/>
                </a:solidFill>
              </a:uFill>
              <a:latin typeface="Times New Roman"/>
            </a:endParaRPr>
          </a:p>
        </p:txBody>
      </p:sp>
      <p:sp>
        <p:nvSpPr>
          <p:cNvPr id="118" name="PlaceHolder 5"/>
          <p:cNvSpPr>
            <a:spLocks noGrp="1"/>
          </p:cNvSpPr>
          <p:nvPr>
            <p:ph type="sldNum"/>
          </p:nvPr>
        </p:nvSpPr>
        <p:spPr>
          <a:xfrm>
            <a:off x="4278960" y="10157400"/>
            <a:ext cx="3280680" cy="534240"/>
          </a:xfrm>
          <a:prstGeom prst="rect">
            <a:avLst/>
          </a:prstGeom>
        </p:spPr>
        <p:txBody>
          <a:bodyPr lIns="0" rIns="0" tIns="0" bIns="0" anchor="b"/>
          <a:p>
            <a:pPr algn="r"/>
            <a:fld id="{0A84CD8F-D864-4300-A36E-7C61489DEBF4}" type="slidenum">
              <a:rPr b="0" lang="sv-SE" sz="1400" spc="-1" strike="noStrike">
                <a:solidFill>
                  <a:srgbClr val="000000"/>
                </a:solidFill>
                <a:uFill>
                  <a:solidFill>
                    <a:srgbClr val="ffffff"/>
                  </a:solidFill>
                </a:uFill>
                <a:latin typeface="Times New Roman"/>
              </a:rPr>
              <a:t>&lt;nummer&gt;</a:t>
            </a:fld>
            <a:endParaRPr b="0" lang="sv-SE"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body"/>
          </p:nvPr>
        </p:nvSpPr>
        <p:spPr>
          <a:xfrm>
            <a:off x="685800" y="4400640"/>
            <a:ext cx="5485680" cy="3599640"/>
          </a:xfrm>
          <a:prstGeom prst="rect">
            <a:avLst/>
          </a:prstGeom>
        </p:spPr>
        <p:txBody>
          <a:bodyPr lIns="0" rIns="0" tIns="0" bIns="0"/>
          <a:p>
            <a:pPr marL="216000" indent="-216000">
              <a:lnSpc>
                <a:spcPct val="100000"/>
              </a:lnSpc>
            </a:pPr>
            <a:r>
              <a:rPr b="0" lang="sv-SE" sz="1200" spc="-1" strike="noStrike">
                <a:solidFill>
                  <a:srgbClr val="000000"/>
                </a:solidFill>
                <a:uFill>
                  <a:solidFill>
                    <a:srgbClr val="ffffff"/>
                  </a:solidFill>
                </a:uFill>
                <a:latin typeface="+mn-lt"/>
                <a:ea typeface="+mn-ea"/>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Std 1028.</a:t>
            </a:r>
            <a:endParaRPr b="0" lang="sv-SE" sz="2000" spc="-1" strike="noStrike">
              <a:solidFill>
                <a:srgbClr val="000000"/>
              </a:solidFill>
              <a:uFill>
                <a:solidFill>
                  <a:srgbClr val="ffffff"/>
                </a:solidFill>
              </a:uFill>
              <a:latin typeface="Arial"/>
            </a:endParaRPr>
          </a:p>
          <a:p>
            <a:pPr marL="216000" indent="-216000">
              <a:lnSpc>
                <a:spcPct val="100000"/>
              </a:lnSpc>
            </a:pPr>
            <a:endParaRPr b="0" lang="sv-SE" sz="2000" spc="-1" strike="noStrike">
              <a:solidFill>
                <a:srgbClr val="000000"/>
              </a:solidFill>
              <a:uFill>
                <a:solidFill>
                  <a:srgbClr val="ffffff"/>
                </a:solidFill>
              </a:uFill>
              <a:latin typeface="Arial"/>
            </a:endParaRPr>
          </a:p>
        </p:txBody>
      </p:sp>
      <p:sp>
        <p:nvSpPr>
          <p:cNvPr id="122"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32DDE81E-9268-41F0-A629-C8EFFDC37864}" type="slidenum">
              <a:rPr b="0" lang="sv-SE" sz="1200" spc="-1" strike="noStrike">
                <a:solidFill>
                  <a:srgbClr val="000000"/>
                </a:solidFill>
                <a:uFill>
                  <a:solidFill>
                    <a:srgbClr val="ffffff"/>
                  </a:solidFill>
                </a:uFill>
                <a:latin typeface="+mn-lt"/>
                <a:ea typeface="+mn-ea"/>
              </a:rPr>
              <a:t>&lt;nummer&gt;</a:t>
            </a:fld>
            <a:endParaRPr b="0" lang="sv-SE"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1097244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1604520"/>
            <a:ext cx="1097244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3601800" y="1604520"/>
            <a:ext cx="4987440" cy="3977280"/>
          </a:xfrm>
          <a:prstGeom prst="rect">
            <a:avLst/>
          </a:prstGeom>
          <a:ln>
            <a:noFill/>
          </a:ln>
        </p:spPr>
      </p:pic>
      <p:pic>
        <p:nvPicPr>
          <p:cNvPr id="35" name="" descr=""/>
          <p:cNvPicPr/>
          <p:nvPr/>
        </p:nvPicPr>
        <p:blipFill>
          <a:blip r:embed="rId3"/>
          <a:stretch/>
        </p:blipFill>
        <p:spPr>
          <a:xfrm>
            <a:off x="3601800" y="1604520"/>
            <a:ext cx="498744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sv-SE"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609480" y="1604520"/>
            <a:ext cx="535428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6231960" y="1604520"/>
            <a:ext cx="535428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sv-SE"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609480" y="368208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6231960" y="1604520"/>
            <a:ext cx="535428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sv-SE"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6231960" y="368208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609480" y="3682080"/>
            <a:ext cx="1097244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609480" y="1604520"/>
            <a:ext cx="1097244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609480" y="3682080"/>
            <a:ext cx="1097244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609480" y="368208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609480" y="1604520"/>
            <a:ext cx="1097244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609480" y="1604520"/>
            <a:ext cx="1097244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3601800" y="1604520"/>
            <a:ext cx="4987440" cy="3977280"/>
          </a:xfrm>
          <a:prstGeom prst="rect">
            <a:avLst/>
          </a:prstGeom>
          <a:ln>
            <a:noFill/>
          </a:ln>
        </p:spPr>
      </p:pic>
      <p:pic>
        <p:nvPicPr>
          <p:cNvPr id="71" name="" descr=""/>
          <p:cNvPicPr/>
          <p:nvPr/>
        </p:nvPicPr>
        <p:blipFill>
          <a:blip r:embed="rId3"/>
          <a:stretch/>
        </p:blipFill>
        <p:spPr>
          <a:xfrm>
            <a:off x="3601800" y="1604520"/>
            <a:ext cx="498744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8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sv-SE"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83" name="PlaceHolder 2"/>
          <p:cNvSpPr>
            <a:spLocks noGrp="1"/>
          </p:cNvSpPr>
          <p:nvPr>
            <p:ph type="body"/>
          </p:nvPr>
        </p:nvSpPr>
        <p:spPr>
          <a:xfrm>
            <a:off x="609480" y="1604520"/>
            <a:ext cx="1097244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85" name="PlaceHolder 2"/>
          <p:cNvSpPr>
            <a:spLocks noGrp="1"/>
          </p:cNvSpPr>
          <p:nvPr>
            <p:ph type="body"/>
          </p:nvPr>
        </p:nvSpPr>
        <p:spPr>
          <a:xfrm>
            <a:off x="609480" y="1604520"/>
            <a:ext cx="535428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86" name="PlaceHolder 3"/>
          <p:cNvSpPr>
            <a:spLocks noGrp="1"/>
          </p:cNvSpPr>
          <p:nvPr>
            <p:ph type="body"/>
          </p:nvPr>
        </p:nvSpPr>
        <p:spPr>
          <a:xfrm>
            <a:off x="6231960" y="1604520"/>
            <a:ext cx="535428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sv-SE"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90" name="PlaceHolder 2"/>
          <p:cNvSpPr>
            <a:spLocks noGrp="1"/>
          </p:cNvSpPr>
          <p:nvPr>
            <p:ph type="body"/>
          </p:nvPr>
        </p:nvSpPr>
        <p:spPr>
          <a:xfrm>
            <a:off x="60948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91" name="PlaceHolder 3"/>
          <p:cNvSpPr>
            <a:spLocks noGrp="1"/>
          </p:cNvSpPr>
          <p:nvPr>
            <p:ph type="body"/>
          </p:nvPr>
        </p:nvSpPr>
        <p:spPr>
          <a:xfrm>
            <a:off x="609480" y="368208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92" name="PlaceHolder 4"/>
          <p:cNvSpPr>
            <a:spLocks noGrp="1"/>
          </p:cNvSpPr>
          <p:nvPr>
            <p:ph type="body"/>
          </p:nvPr>
        </p:nvSpPr>
        <p:spPr>
          <a:xfrm>
            <a:off x="6231960" y="1604520"/>
            <a:ext cx="535428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94" name="PlaceHolder 2"/>
          <p:cNvSpPr>
            <a:spLocks noGrp="1"/>
          </p:cNvSpPr>
          <p:nvPr>
            <p:ph type="body"/>
          </p:nvPr>
        </p:nvSpPr>
        <p:spPr>
          <a:xfrm>
            <a:off x="609480" y="1604520"/>
            <a:ext cx="535428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95" name="PlaceHolder 3"/>
          <p:cNvSpPr>
            <a:spLocks noGrp="1"/>
          </p:cNvSpPr>
          <p:nvPr>
            <p:ph type="body"/>
          </p:nvPr>
        </p:nvSpPr>
        <p:spPr>
          <a:xfrm>
            <a:off x="623196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96" name="PlaceHolder 4"/>
          <p:cNvSpPr>
            <a:spLocks noGrp="1"/>
          </p:cNvSpPr>
          <p:nvPr>
            <p:ph type="body"/>
          </p:nvPr>
        </p:nvSpPr>
        <p:spPr>
          <a:xfrm>
            <a:off x="6231960" y="368208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98" name="PlaceHolder 2"/>
          <p:cNvSpPr>
            <a:spLocks noGrp="1"/>
          </p:cNvSpPr>
          <p:nvPr>
            <p:ph type="body"/>
          </p:nvPr>
        </p:nvSpPr>
        <p:spPr>
          <a:xfrm>
            <a:off x="60948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99" name="PlaceHolder 3"/>
          <p:cNvSpPr>
            <a:spLocks noGrp="1"/>
          </p:cNvSpPr>
          <p:nvPr>
            <p:ph type="body"/>
          </p:nvPr>
        </p:nvSpPr>
        <p:spPr>
          <a:xfrm>
            <a:off x="623196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100" name="PlaceHolder 4"/>
          <p:cNvSpPr>
            <a:spLocks noGrp="1"/>
          </p:cNvSpPr>
          <p:nvPr>
            <p:ph type="body"/>
          </p:nvPr>
        </p:nvSpPr>
        <p:spPr>
          <a:xfrm>
            <a:off x="609480" y="3682080"/>
            <a:ext cx="1097244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102" name="PlaceHolder 2"/>
          <p:cNvSpPr>
            <a:spLocks noGrp="1"/>
          </p:cNvSpPr>
          <p:nvPr>
            <p:ph type="body"/>
          </p:nvPr>
        </p:nvSpPr>
        <p:spPr>
          <a:xfrm>
            <a:off x="609480" y="1604520"/>
            <a:ext cx="1097244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103" name="PlaceHolder 3"/>
          <p:cNvSpPr>
            <a:spLocks noGrp="1"/>
          </p:cNvSpPr>
          <p:nvPr>
            <p:ph type="body"/>
          </p:nvPr>
        </p:nvSpPr>
        <p:spPr>
          <a:xfrm>
            <a:off x="609480" y="3682080"/>
            <a:ext cx="1097244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107" name="PlaceHolder 4"/>
          <p:cNvSpPr>
            <a:spLocks noGrp="1"/>
          </p:cNvSpPr>
          <p:nvPr>
            <p:ph type="body"/>
          </p:nvPr>
        </p:nvSpPr>
        <p:spPr>
          <a:xfrm>
            <a:off x="6231960" y="368208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108" name="PlaceHolder 5"/>
          <p:cNvSpPr>
            <a:spLocks noGrp="1"/>
          </p:cNvSpPr>
          <p:nvPr>
            <p:ph type="body"/>
          </p:nvPr>
        </p:nvSpPr>
        <p:spPr>
          <a:xfrm>
            <a:off x="609480" y="368208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110" name="PlaceHolder 2"/>
          <p:cNvSpPr>
            <a:spLocks noGrp="1"/>
          </p:cNvSpPr>
          <p:nvPr>
            <p:ph type="body"/>
          </p:nvPr>
        </p:nvSpPr>
        <p:spPr>
          <a:xfrm>
            <a:off x="609480" y="1604520"/>
            <a:ext cx="1097244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111" name="PlaceHolder 3"/>
          <p:cNvSpPr>
            <a:spLocks noGrp="1"/>
          </p:cNvSpPr>
          <p:nvPr>
            <p:ph type="body"/>
          </p:nvPr>
        </p:nvSpPr>
        <p:spPr>
          <a:xfrm>
            <a:off x="609480" y="1604520"/>
            <a:ext cx="1097244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pic>
        <p:nvPicPr>
          <p:cNvPr id="112" name="" descr=""/>
          <p:cNvPicPr/>
          <p:nvPr/>
        </p:nvPicPr>
        <p:blipFill>
          <a:blip r:embed="rId2"/>
          <a:stretch/>
        </p:blipFill>
        <p:spPr>
          <a:xfrm>
            <a:off x="3601800" y="1604520"/>
            <a:ext cx="4987440" cy="3977280"/>
          </a:xfrm>
          <a:prstGeom prst="rect">
            <a:avLst/>
          </a:prstGeom>
          <a:ln>
            <a:noFill/>
          </a:ln>
        </p:spPr>
      </p:pic>
      <p:pic>
        <p:nvPicPr>
          <p:cNvPr id="113" name="" descr=""/>
          <p:cNvPicPr/>
          <p:nvPr/>
        </p:nvPicPr>
        <p:blipFill>
          <a:blip r:embed="rId3"/>
          <a:stretch/>
        </p:blipFill>
        <p:spPr>
          <a:xfrm>
            <a:off x="3601800" y="1604520"/>
            <a:ext cx="498744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sv-SE"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r>
              <a:rPr b="0" lang="sv-SE" sz="1800" spc="-1" strike="noStrike">
                <a:solidFill>
                  <a:srgbClr val="000000"/>
                </a:solidFill>
                <a:uFill>
                  <a:solidFill>
                    <a:srgbClr val="ffffff"/>
                  </a:solidFill>
                </a:uFill>
                <a:latin typeface="Arial"/>
              </a:rPr>
              <a:t>Klicka för att redigera </a:t>
            </a:r>
            <a:r>
              <a:rPr b="0" lang="sv-SE" sz="1800" spc="-1" strike="noStrike">
                <a:solidFill>
                  <a:srgbClr val="000000"/>
                </a:solidFill>
                <a:uFill>
                  <a:solidFill>
                    <a:srgbClr val="ffffff"/>
                  </a:solidFill>
                </a:uFill>
                <a:latin typeface="Arial"/>
              </a:rPr>
              <a:t>rubriktextens format</a:t>
            </a:r>
            <a:endParaRPr b="0" lang="sv-SE" sz="18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sv-SE" sz="2800" spc="-1" strike="noStrike">
                <a:solidFill>
                  <a:srgbClr val="000000"/>
                </a:solidFill>
                <a:uFill>
                  <a:solidFill>
                    <a:srgbClr val="ffffff"/>
                  </a:solidFill>
                </a:uFill>
                <a:latin typeface="Arial"/>
              </a:rPr>
              <a:t>Klicka för att redigera </a:t>
            </a:r>
            <a:r>
              <a:rPr b="0" lang="sv-SE" sz="2800" spc="-1" strike="noStrike">
                <a:solidFill>
                  <a:srgbClr val="000000"/>
                </a:solidFill>
                <a:uFill>
                  <a:solidFill>
                    <a:srgbClr val="ffffff"/>
                  </a:solidFill>
                </a:uFill>
                <a:latin typeface="Arial"/>
              </a:rPr>
              <a:t>dispositionstextens format</a:t>
            </a:r>
            <a:endParaRPr b="0" lang="sv-SE"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sv-SE" sz="2000" spc="-1" strike="noStrike">
                <a:solidFill>
                  <a:srgbClr val="000000"/>
                </a:solidFill>
                <a:uFill>
                  <a:solidFill>
                    <a:srgbClr val="ffffff"/>
                  </a:solidFill>
                </a:uFill>
                <a:latin typeface="Arial"/>
              </a:rPr>
              <a:t>Andra dispositionsnivån</a:t>
            </a:r>
            <a:endParaRPr b="0" lang="sv-SE"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sv-SE" sz="1800" spc="-1" strike="noStrike">
                <a:solidFill>
                  <a:srgbClr val="000000"/>
                </a:solidFill>
                <a:uFill>
                  <a:solidFill>
                    <a:srgbClr val="ffffff"/>
                  </a:solidFill>
                </a:uFill>
                <a:latin typeface="Arial"/>
              </a:rPr>
              <a:t>Tredje dispositionsnivån</a:t>
            </a:r>
            <a:endParaRPr b="0" lang="sv-SE"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sv-SE" sz="1800" spc="-1" strike="noStrike">
                <a:solidFill>
                  <a:srgbClr val="000000"/>
                </a:solidFill>
                <a:uFill>
                  <a:solidFill>
                    <a:srgbClr val="ffffff"/>
                  </a:solidFill>
                </a:uFill>
                <a:latin typeface="Arial"/>
              </a:rPr>
              <a:t>Fjärde dispositionsnivån</a:t>
            </a:r>
            <a:endParaRPr b="0" lang="sv-SE"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sv-SE" sz="2000" spc="-1" strike="noStrike">
                <a:solidFill>
                  <a:srgbClr val="000000"/>
                </a:solidFill>
                <a:uFill>
                  <a:solidFill>
                    <a:srgbClr val="ffffff"/>
                  </a:solidFill>
                </a:uFill>
                <a:latin typeface="Arial"/>
              </a:rPr>
              <a:t>Femte dispositionsnivån</a:t>
            </a:r>
            <a:endParaRPr b="0" lang="sv-SE"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sv-SE" sz="2000" spc="-1" strike="noStrike">
                <a:solidFill>
                  <a:srgbClr val="000000"/>
                </a:solidFill>
                <a:uFill>
                  <a:solidFill>
                    <a:srgbClr val="ffffff"/>
                  </a:solidFill>
                </a:uFill>
                <a:latin typeface="Arial"/>
              </a:rPr>
              <a:t>Sjätte </a:t>
            </a:r>
            <a:r>
              <a:rPr b="0" lang="sv-SE" sz="2000" spc="-1" strike="noStrike">
                <a:solidFill>
                  <a:srgbClr val="000000"/>
                </a:solidFill>
                <a:uFill>
                  <a:solidFill>
                    <a:srgbClr val="ffffff"/>
                  </a:solidFill>
                </a:uFill>
                <a:latin typeface="Arial"/>
              </a:rPr>
              <a:t>dispositionsnivån</a:t>
            </a:r>
            <a:endParaRPr b="0" lang="sv-SE"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sv-SE" sz="2000" spc="-1" strike="noStrike">
                <a:solidFill>
                  <a:srgbClr val="000000"/>
                </a:solidFill>
                <a:uFill>
                  <a:solidFill>
                    <a:srgbClr val="ffffff"/>
                  </a:solidFill>
                </a:uFill>
                <a:latin typeface="Arial"/>
              </a:rPr>
              <a:t>Sjunde </a:t>
            </a:r>
            <a:r>
              <a:rPr b="0" lang="sv-SE" sz="2000" spc="-1" strike="noStrike">
                <a:solidFill>
                  <a:srgbClr val="000000"/>
                </a:solidFill>
                <a:uFill>
                  <a:solidFill>
                    <a:srgbClr val="ffffff"/>
                  </a:solidFill>
                </a:uFill>
                <a:latin typeface="Arial"/>
              </a:rPr>
              <a:t>dispositionsnivå</a:t>
            </a:r>
            <a:r>
              <a:rPr b="0" lang="sv-SE" sz="2000" spc="-1" strike="noStrike">
                <a:solidFill>
                  <a:srgbClr val="000000"/>
                </a:solidFill>
                <a:uFill>
                  <a:solidFill>
                    <a:srgbClr val="ffffff"/>
                  </a:solidFill>
                </a:uFill>
                <a:latin typeface="Arial"/>
              </a:rPr>
              <a:t>n</a:t>
            </a:r>
            <a:endParaRPr b="0" lang="sv-SE"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r>
              <a:rPr b="0" lang="sv-SE" sz="1800" spc="-1" strike="noStrike">
                <a:solidFill>
                  <a:srgbClr val="000000"/>
                </a:solidFill>
                <a:uFill>
                  <a:solidFill>
                    <a:srgbClr val="ffffff"/>
                  </a:solidFill>
                </a:uFill>
                <a:latin typeface="Arial"/>
              </a:rPr>
              <a:t>Klicka för att redigera rubriktextens format</a:t>
            </a:r>
            <a:endParaRPr b="0" lang="sv-SE" sz="18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sv-SE" sz="2800" spc="-1" strike="noStrike">
                <a:solidFill>
                  <a:srgbClr val="000000"/>
                </a:solidFill>
                <a:uFill>
                  <a:solidFill>
                    <a:srgbClr val="ffffff"/>
                  </a:solidFill>
                </a:uFill>
                <a:latin typeface="Arial"/>
              </a:rPr>
              <a:t>Klicka för att redigera dispositionstextens format</a:t>
            </a:r>
            <a:endParaRPr b="0" lang="sv-SE"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sv-SE" sz="2000" spc="-1" strike="noStrike">
                <a:solidFill>
                  <a:srgbClr val="000000"/>
                </a:solidFill>
                <a:uFill>
                  <a:solidFill>
                    <a:srgbClr val="ffffff"/>
                  </a:solidFill>
                </a:uFill>
                <a:latin typeface="Arial"/>
              </a:rPr>
              <a:t>Andra dispositionsnivån</a:t>
            </a:r>
            <a:endParaRPr b="0" lang="sv-SE"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sv-SE" sz="1800" spc="-1" strike="noStrike">
                <a:solidFill>
                  <a:srgbClr val="000000"/>
                </a:solidFill>
                <a:uFill>
                  <a:solidFill>
                    <a:srgbClr val="ffffff"/>
                  </a:solidFill>
                </a:uFill>
                <a:latin typeface="Arial"/>
              </a:rPr>
              <a:t>Tredje dispositionsnivån</a:t>
            </a:r>
            <a:endParaRPr b="0" lang="sv-SE"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sv-SE" sz="1800" spc="-1" strike="noStrike">
                <a:solidFill>
                  <a:srgbClr val="000000"/>
                </a:solidFill>
                <a:uFill>
                  <a:solidFill>
                    <a:srgbClr val="ffffff"/>
                  </a:solidFill>
                </a:uFill>
                <a:latin typeface="Arial"/>
              </a:rPr>
              <a:t>Fjärde dispositionsnivån</a:t>
            </a:r>
            <a:endParaRPr b="0" lang="sv-SE"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sv-SE" sz="2000" spc="-1" strike="noStrike">
                <a:solidFill>
                  <a:srgbClr val="000000"/>
                </a:solidFill>
                <a:uFill>
                  <a:solidFill>
                    <a:srgbClr val="ffffff"/>
                  </a:solidFill>
                </a:uFill>
                <a:latin typeface="Arial"/>
              </a:rPr>
              <a:t>Femte dispositionsnivån</a:t>
            </a:r>
            <a:endParaRPr b="0" lang="sv-SE"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sv-SE" sz="2000" spc="-1" strike="noStrike">
                <a:solidFill>
                  <a:srgbClr val="000000"/>
                </a:solidFill>
                <a:uFill>
                  <a:solidFill>
                    <a:srgbClr val="ffffff"/>
                  </a:solidFill>
                </a:uFill>
                <a:latin typeface="Arial"/>
              </a:rPr>
              <a:t>Sjätte dispositionsnivån</a:t>
            </a:r>
            <a:endParaRPr b="0" lang="sv-SE"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sv-SE" sz="2000" spc="-1" strike="noStrike">
                <a:solidFill>
                  <a:srgbClr val="000000"/>
                </a:solidFill>
                <a:uFill>
                  <a:solidFill>
                    <a:srgbClr val="ffffff"/>
                  </a:solidFill>
                </a:uFill>
                <a:latin typeface="Arial"/>
              </a:rPr>
              <a:t>Sjunde dispositionsnivån</a:t>
            </a:r>
            <a:endParaRPr b="0" lang="sv-SE"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839880" y="365040"/>
            <a:ext cx="10515240" cy="1325160"/>
          </a:xfrm>
          <a:prstGeom prst="rect">
            <a:avLst/>
          </a:prstGeom>
        </p:spPr>
        <p:txBody>
          <a:bodyPr lIns="90000" rIns="90000" tIns="45000" bIns="45000" anchor="ctr"/>
          <a:p>
            <a:pPr>
              <a:lnSpc>
                <a:spcPct val="90000"/>
              </a:lnSpc>
            </a:pPr>
            <a:r>
              <a:rPr b="0" lang="sv-SE" sz="4400" spc="-1" strike="noStrike">
                <a:solidFill>
                  <a:srgbClr val="000000"/>
                </a:solidFill>
                <a:uFill>
                  <a:solidFill>
                    <a:srgbClr val="ffffff"/>
                  </a:solidFill>
                </a:uFill>
                <a:latin typeface="Arial"/>
                <a:ea typeface="DejaVu Sans"/>
              </a:rPr>
              <a:t>Klicka här för att ändra format</a:t>
            </a:r>
            <a:endParaRPr b="0" lang="sv-SE" sz="18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839880" y="1681200"/>
            <a:ext cx="5157360" cy="823680"/>
          </a:xfrm>
          <a:prstGeom prst="rect">
            <a:avLst/>
          </a:prstGeom>
        </p:spPr>
        <p:txBody>
          <a:bodyPr lIns="90000" rIns="90000" tIns="45000" bIns="45000" anchor="b"/>
          <a:p>
            <a:pPr marL="432000" indent="-324000">
              <a:buClr>
                <a:srgbClr val="000000"/>
              </a:buClr>
              <a:buSzPct val="45000"/>
              <a:buFont typeface="Wingdings" charset="2"/>
              <a:buChar char=""/>
            </a:pPr>
            <a:r>
              <a:rPr b="1" lang="sv-SE" sz="2400" spc="-1" strike="noStrike">
                <a:solidFill>
                  <a:srgbClr val="000000"/>
                </a:solidFill>
                <a:uFill>
                  <a:solidFill>
                    <a:srgbClr val="ffffff"/>
                  </a:solidFill>
                </a:uFill>
                <a:latin typeface="Arial"/>
                <a:ea typeface="DejaVu Sans"/>
              </a:rPr>
              <a:t>Klicka för att redigera dispositionstextens format</a:t>
            </a:r>
            <a:endParaRPr b="0" lang="sv-SE" sz="2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1" lang="sv-SE" sz="2400" spc="-1" strike="noStrike">
                <a:solidFill>
                  <a:srgbClr val="000000"/>
                </a:solidFill>
                <a:uFill>
                  <a:solidFill>
                    <a:srgbClr val="ffffff"/>
                  </a:solidFill>
                </a:uFill>
                <a:latin typeface="Arial"/>
                <a:ea typeface="DejaVu Sans"/>
              </a:rPr>
              <a:t>Andra dispositionsnivån</a:t>
            </a:r>
            <a:endParaRPr b="0" lang="sv-SE" sz="2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1" lang="sv-SE" sz="2400" spc="-1" strike="noStrike">
                <a:solidFill>
                  <a:srgbClr val="000000"/>
                </a:solidFill>
                <a:uFill>
                  <a:solidFill>
                    <a:srgbClr val="ffffff"/>
                  </a:solidFill>
                </a:uFill>
                <a:latin typeface="Arial"/>
                <a:ea typeface="DejaVu Sans"/>
              </a:rPr>
              <a:t>Tredje dispositionsnivån</a:t>
            </a:r>
            <a:endParaRPr b="0" lang="sv-SE"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1" lang="sv-SE" sz="2400" spc="-1" strike="noStrike">
                <a:solidFill>
                  <a:srgbClr val="000000"/>
                </a:solidFill>
                <a:uFill>
                  <a:solidFill>
                    <a:srgbClr val="ffffff"/>
                  </a:solidFill>
                </a:uFill>
                <a:latin typeface="Arial"/>
                <a:ea typeface="DejaVu Sans"/>
              </a:rPr>
              <a:t>Fjärde dispositionsnivån</a:t>
            </a:r>
            <a:endParaRPr b="0" lang="sv-SE" sz="2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1" lang="sv-SE" sz="2400" spc="-1" strike="noStrike">
                <a:solidFill>
                  <a:srgbClr val="000000"/>
                </a:solidFill>
                <a:uFill>
                  <a:solidFill>
                    <a:srgbClr val="ffffff"/>
                  </a:solidFill>
                </a:uFill>
                <a:latin typeface="Arial"/>
                <a:ea typeface="DejaVu Sans"/>
              </a:rPr>
              <a:t>Femte dispositionsnivån</a:t>
            </a:r>
            <a:endParaRPr b="0" lang="sv-SE" sz="24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1" lang="sv-SE" sz="2400" spc="-1" strike="noStrike">
                <a:solidFill>
                  <a:srgbClr val="000000"/>
                </a:solidFill>
                <a:uFill>
                  <a:solidFill>
                    <a:srgbClr val="ffffff"/>
                  </a:solidFill>
                </a:uFill>
                <a:latin typeface="Arial"/>
                <a:ea typeface="DejaVu Sans"/>
              </a:rPr>
              <a:t>Sjätte dispositionsnivån</a:t>
            </a:r>
            <a:endParaRPr b="0" lang="sv-SE" sz="2400" spc="-1" strike="noStrike">
              <a:solidFill>
                <a:srgbClr val="000000"/>
              </a:solidFill>
              <a:uFill>
                <a:solidFill>
                  <a:srgbClr val="ffffff"/>
                </a:solidFill>
              </a:uFill>
              <a:latin typeface="Arial"/>
            </a:endParaRPr>
          </a:p>
          <a:p>
            <a:pPr>
              <a:lnSpc>
                <a:spcPct val="100000"/>
              </a:lnSpc>
            </a:pPr>
            <a:r>
              <a:rPr b="1" lang="sv-SE" sz="2400" spc="-1" strike="noStrike">
                <a:solidFill>
                  <a:srgbClr val="000000"/>
                </a:solidFill>
                <a:uFill>
                  <a:solidFill>
                    <a:srgbClr val="ffffff"/>
                  </a:solidFill>
                </a:uFill>
                <a:latin typeface="Arial"/>
                <a:ea typeface="DejaVu Sans"/>
              </a:rPr>
              <a:t>Sjunde dispositionsnivånKlicka här för att ändra format på bakgrundstexten</a:t>
            </a:r>
            <a:endParaRPr b="0" lang="sv-SE" sz="2400" spc="-1" strike="noStrike">
              <a:solidFill>
                <a:srgbClr val="000000"/>
              </a:solidFill>
              <a:uFill>
                <a:solidFill>
                  <a:srgbClr val="ffffff"/>
                </a:solidFill>
              </a:uFill>
              <a:latin typeface="Arial"/>
            </a:endParaRPr>
          </a:p>
        </p:txBody>
      </p:sp>
      <p:sp>
        <p:nvSpPr>
          <p:cNvPr id="74" name="PlaceHolder 3"/>
          <p:cNvSpPr>
            <a:spLocks noGrp="1"/>
          </p:cNvSpPr>
          <p:nvPr>
            <p:ph type="body"/>
          </p:nvPr>
        </p:nvSpPr>
        <p:spPr>
          <a:xfrm>
            <a:off x="839880" y="2505240"/>
            <a:ext cx="5157360" cy="3684240"/>
          </a:xfrm>
          <a:prstGeom prst="rect">
            <a:avLst/>
          </a:prstGeom>
        </p:spPr>
        <p:txBody>
          <a:bodyPr lIns="90000" rIns="90000" tIns="45000" bIns="45000"/>
          <a:p>
            <a:pPr marL="432000" indent="-324000">
              <a:buClr>
                <a:srgbClr val="000000"/>
              </a:buClr>
              <a:buSzPct val="45000"/>
              <a:buFont typeface="Wingdings" charset="2"/>
              <a:buChar char=""/>
            </a:pPr>
            <a:r>
              <a:rPr b="0" lang="sv-SE" sz="2800" spc="-1" strike="noStrike">
                <a:solidFill>
                  <a:srgbClr val="000000"/>
                </a:solidFill>
                <a:uFill>
                  <a:solidFill>
                    <a:srgbClr val="ffffff"/>
                  </a:solidFill>
                </a:uFill>
                <a:latin typeface="Arial"/>
                <a:ea typeface="DejaVu Sans"/>
              </a:rPr>
              <a:t>Klicka för att redigera dispositionstextens format</a:t>
            </a:r>
            <a:endParaRPr b="0" lang="sv-SE"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sv-SE" sz="2800" spc="-1" strike="noStrike">
                <a:solidFill>
                  <a:srgbClr val="000000"/>
                </a:solidFill>
                <a:uFill>
                  <a:solidFill>
                    <a:srgbClr val="ffffff"/>
                  </a:solidFill>
                </a:uFill>
                <a:latin typeface="Arial"/>
                <a:ea typeface="DejaVu Sans"/>
              </a:rPr>
              <a:t>Andra dispositionsnivån</a:t>
            </a:r>
            <a:endParaRPr b="0" lang="sv-SE"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sv-SE" sz="2800" spc="-1" strike="noStrike">
                <a:solidFill>
                  <a:srgbClr val="000000"/>
                </a:solidFill>
                <a:uFill>
                  <a:solidFill>
                    <a:srgbClr val="ffffff"/>
                  </a:solidFill>
                </a:uFill>
                <a:latin typeface="Arial"/>
                <a:ea typeface="DejaVu Sans"/>
              </a:rPr>
              <a:t>Tredje dispositionsnivån</a:t>
            </a:r>
            <a:endParaRPr b="0" lang="sv-SE" sz="2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sv-SE" sz="2800" spc="-1" strike="noStrike">
                <a:solidFill>
                  <a:srgbClr val="000000"/>
                </a:solidFill>
                <a:uFill>
                  <a:solidFill>
                    <a:srgbClr val="ffffff"/>
                  </a:solidFill>
                </a:uFill>
                <a:latin typeface="Arial"/>
                <a:ea typeface="DejaVu Sans"/>
              </a:rPr>
              <a:t>Fjärde dispositionsnivån</a:t>
            </a:r>
            <a:endParaRPr b="0" lang="sv-SE" sz="2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sv-SE" sz="2800" spc="-1" strike="noStrike">
                <a:solidFill>
                  <a:srgbClr val="000000"/>
                </a:solidFill>
                <a:uFill>
                  <a:solidFill>
                    <a:srgbClr val="ffffff"/>
                  </a:solidFill>
                </a:uFill>
                <a:latin typeface="Arial"/>
                <a:ea typeface="DejaVu Sans"/>
              </a:rPr>
              <a:t>Femte dispositionsnivån</a:t>
            </a:r>
            <a:endParaRPr b="0" lang="sv-SE" sz="2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sv-SE" sz="2800" spc="-1" strike="noStrike">
                <a:solidFill>
                  <a:srgbClr val="000000"/>
                </a:solidFill>
                <a:uFill>
                  <a:solidFill>
                    <a:srgbClr val="ffffff"/>
                  </a:solidFill>
                </a:uFill>
                <a:latin typeface="Arial"/>
                <a:ea typeface="DejaVu Sans"/>
              </a:rPr>
              <a:t>Sjätte dispositionsnivån</a:t>
            </a:r>
            <a:endParaRPr b="0" lang="sv-SE" sz="2800" spc="-1" strike="noStrike">
              <a:solidFill>
                <a:srgbClr val="000000"/>
              </a:solidFill>
              <a:uFill>
                <a:solidFill>
                  <a:srgbClr val="ffffff"/>
                </a:solidFill>
              </a:uFill>
              <a:latin typeface="Arial"/>
            </a:endParaRPr>
          </a:p>
          <a:p>
            <a:pPr marL="228600" indent="-228240">
              <a:lnSpc>
                <a:spcPct val="100000"/>
              </a:lnSpc>
              <a:buClr>
                <a:srgbClr val="000000"/>
              </a:buClr>
              <a:buFont typeface="Arial"/>
              <a:buChar char="•"/>
            </a:pPr>
            <a:r>
              <a:rPr b="0" lang="sv-SE" sz="2800" spc="-1" strike="noStrike">
                <a:solidFill>
                  <a:srgbClr val="000000"/>
                </a:solidFill>
                <a:uFill>
                  <a:solidFill>
                    <a:srgbClr val="ffffff"/>
                  </a:solidFill>
                </a:uFill>
                <a:latin typeface="Arial"/>
                <a:ea typeface="DejaVu Sans"/>
              </a:rPr>
              <a:t>Sjunde dispositionsnivånKlicka här för att ändra format på bakgrundstexten</a:t>
            </a:r>
            <a:endParaRPr b="0" lang="sv-SE" sz="2800" spc="-1" strike="noStrike">
              <a:solidFill>
                <a:srgbClr val="000000"/>
              </a:solidFill>
              <a:uFill>
                <a:solidFill>
                  <a:srgbClr val="ffffff"/>
                </a:solidFill>
              </a:uFill>
              <a:latin typeface="Arial"/>
            </a:endParaRPr>
          </a:p>
          <a:p>
            <a:pPr lvl="1" marL="685800" indent="-228240">
              <a:lnSpc>
                <a:spcPct val="100000"/>
              </a:lnSpc>
              <a:buClr>
                <a:srgbClr val="000000"/>
              </a:buClr>
              <a:buFont typeface="Arial"/>
              <a:buChar char="•"/>
            </a:pPr>
            <a:r>
              <a:rPr b="0" lang="sv-SE" sz="2400" spc="-1" strike="noStrike">
                <a:solidFill>
                  <a:srgbClr val="000000"/>
                </a:solidFill>
                <a:uFill>
                  <a:solidFill>
                    <a:srgbClr val="ffffff"/>
                  </a:solidFill>
                </a:uFill>
                <a:latin typeface="Arial"/>
                <a:ea typeface="DejaVu Sans"/>
              </a:rPr>
              <a:t>Nivå två</a:t>
            </a:r>
            <a:endParaRPr b="0" lang="sv-SE" sz="2800" spc="-1" strike="noStrike">
              <a:solidFill>
                <a:srgbClr val="000000"/>
              </a:solidFill>
              <a:uFill>
                <a:solidFill>
                  <a:srgbClr val="ffffff"/>
                </a:solidFill>
              </a:uFill>
              <a:latin typeface="Arial"/>
            </a:endParaRPr>
          </a:p>
          <a:p>
            <a:pPr lvl="2" marL="1143000" indent="-228240">
              <a:lnSpc>
                <a:spcPct val="100000"/>
              </a:lnSpc>
              <a:buClr>
                <a:srgbClr val="000000"/>
              </a:buClr>
              <a:buFont typeface="Arial"/>
              <a:buChar char="•"/>
            </a:pPr>
            <a:r>
              <a:rPr b="0" lang="sv-SE" sz="2000" spc="-1" strike="noStrike">
                <a:solidFill>
                  <a:srgbClr val="000000"/>
                </a:solidFill>
                <a:uFill>
                  <a:solidFill>
                    <a:srgbClr val="ffffff"/>
                  </a:solidFill>
                </a:uFill>
                <a:latin typeface="Arial"/>
                <a:ea typeface="DejaVu Sans"/>
              </a:rPr>
              <a:t>Nivå tre</a:t>
            </a:r>
            <a:endParaRPr b="0" lang="sv-SE" sz="2800" spc="-1" strike="noStrike">
              <a:solidFill>
                <a:srgbClr val="000000"/>
              </a:solidFill>
              <a:uFill>
                <a:solidFill>
                  <a:srgbClr val="ffffff"/>
                </a:solidFill>
              </a:uFill>
              <a:latin typeface="Arial"/>
            </a:endParaRPr>
          </a:p>
          <a:p>
            <a:pPr lvl="3" marL="1600200" indent="-228240">
              <a:lnSpc>
                <a:spcPct val="100000"/>
              </a:lnSpc>
              <a:buClr>
                <a:srgbClr val="000000"/>
              </a:buClr>
              <a:buFont typeface="Arial"/>
              <a:buChar char="•"/>
            </a:pPr>
            <a:r>
              <a:rPr b="0" lang="sv-SE" sz="1800" spc="-1" strike="noStrike">
                <a:solidFill>
                  <a:srgbClr val="000000"/>
                </a:solidFill>
                <a:uFill>
                  <a:solidFill>
                    <a:srgbClr val="ffffff"/>
                  </a:solidFill>
                </a:uFill>
                <a:latin typeface="Arial"/>
                <a:ea typeface="DejaVu Sans"/>
              </a:rPr>
              <a:t>Nivå fyra</a:t>
            </a:r>
            <a:endParaRPr b="0" lang="sv-SE" sz="2800" spc="-1" strike="noStrike">
              <a:solidFill>
                <a:srgbClr val="000000"/>
              </a:solidFill>
              <a:uFill>
                <a:solidFill>
                  <a:srgbClr val="ffffff"/>
                </a:solidFill>
              </a:uFill>
              <a:latin typeface="Arial"/>
            </a:endParaRPr>
          </a:p>
          <a:p>
            <a:pPr lvl="4" marL="2057400" indent="-228240">
              <a:lnSpc>
                <a:spcPct val="100000"/>
              </a:lnSpc>
              <a:buClr>
                <a:srgbClr val="000000"/>
              </a:buClr>
              <a:buFont typeface="Arial"/>
              <a:buChar char="•"/>
            </a:pPr>
            <a:r>
              <a:rPr b="0" lang="sv-SE" sz="1800" spc="-1" strike="noStrike">
                <a:solidFill>
                  <a:srgbClr val="000000"/>
                </a:solidFill>
                <a:uFill>
                  <a:solidFill>
                    <a:srgbClr val="ffffff"/>
                  </a:solidFill>
                </a:uFill>
                <a:latin typeface="Arial"/>
                <a:ea typeface="DejaVu Sans"/>
              </a:rPr>
              <a:t>Nivå fem</a:t>
            </a:r>
            <a:endParaRPr b="0" lang="sv-SE" sz="2800" spc="-1" strike="noStrike">
              <a:solidFill>
                <a:srgbClr val="000000"/>
              </a:solidFill>
              <a:uFill>
                <a:solidFill>
                  <a:srgbClr val="ffffff"/>
                </a:solidFill>
              </a:uFill>
              <a:latin typeface="Arial"/>
            </a:endParaRPr>
          </a:p>
        </p:txBody>
      </p:sp>
      <p:sp>
        <p:nvSpPr>
          <p:cNvPr id="75" name="PlaceHolder 4"/>
          <p:cNvSpPr>
            <a:spLocks noGrp="1"/>
          </p:cNvSpPr>
          <p:nvPr>
            <p:ph type="body"/>
          </p:nvPr>
        </p:nvSpPr>
        <p:spPr>
          <a:xfrm>
            <a:off x="6172200" y="1681200"/>
            <a:ext cx="5182920" cy="823680"/>
          </a:xfrm>
          <a:prstGeom prst="rect">
            <a:avLst/>
          </a:prstGeom>
        </p:spPr>
        <p:txBody>
          <a:bodyPr lIns="90000" rIns="90000" tIns="45000" bIns="45000" anchor="b"/>
          <a:p>
            <a:pPr marL="432000" indent="-324000">
              <a:buClr>
                <a:srgbClr val="000000"/>
              </a:buClr>
              <a:buSzPct val="45000"/>
              <a:buFont typeface="Wingdings" charset="2"/>
              <a:buChar char=""/>
            </a:pPr>
            <a:r>
              <a:rPr b="1" lang="sv-SE" sz="2400" spc="-1" strike="noStrike">
                <a:solidFill>
                  <a:srgbClr val="000000"/>
                </a:solidFill>
                <a:uFill>
                  <a:solidFill>
                    <a:srgbClr val="ffffff"/>
                  </a:solidFill>
                </a:uFill>
                <a:latin typeface="Arial"/>
                <a:ea typeface="DejaVu Sans"/>
              </a:rPr>
              <a:t>Klicka för att redigera dispositionstextens format</a:t>
            </a:r>
            <a:endParaRPr b="0" lang="sv-SE" sz="2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1" lang="sv-SE" sz="2400" spc="-1" strike="noStrike">
                <a:solidFill>
                  <a:srgbClr val="000000"/>
                </a:solidFill>
                <a:uFill>
                  <a:solidFill>
                    <a:srgbClr val="ffffff"/>
                  </a:solidFill>
                </a:uFill>
                <a:latin typeface="Arial"/>
                <a:ea typeface="DejaVu Sans"/>
              </a:rPr>
              <a:t>Andra dispositionsnivån</a:t>
            </a:r>
            <a:endParaRPr b="0" lang="sv-SE" sz="2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1" lang="sv-SE" sz="2400" spc="-1" strike="noStrike">
                <a:solidFill>
                  <a:srgbClr val="000000"/>
                </a:solidFill>
                <a:uFill>
                  <a:solidFill>
                    <a:srgbClr val="ffffff"/>
                  </a:solidFill>
                </a:uFill>
                <a:latin typeface="Arial"/>
                <a:ea typeface="DejaVu Sans"/>
              </a:rPr>
              <a:t>Tredje dispositionsnivån</a:t>
            </a:r>
            <a:endParaRPr b="0" lang="sv-SE"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1" lang="sv-SE" sz="2400" spc="-1" strike="noStrike">
                <a:solidFill>
                  <a:srgbClr val="000000"/>
                </a:solidFill>
                <a:uFill>
                  <a:solidFill>
                    <a:srgbClr val="ffffff"/>
                  </a:solidFill>
                </a:uFill>
                <a:latin typeface="Arial"/>
                <a:ea typeface="DejaVu Sans"/>
              </a:rPr>
              <a:t>Fjärde dispositionsnivån</a:t>
            </a:r>
            <a:endParaRPr b="0" lang="sv-SE" sz="2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1" lang="sv-SE" sz="2400" spc="-1" strike="noStrike">
                <a:solidFill>
                  <a:srgbClr val="000000"/>
                </a:solidFill>
                <a:uFill>
                  <a:solidFill>
                    <a:srgbClr val="ffffff"/>
                  </a:solidFill>
                </a:uFill>
                <a:latin typeface="Arial"/>
                <a:ea typeface="DejaVu Sans"/>
              </a:rPr>
              <a:t>Femte dispositionsnivån</a:t>
            </a:r>
            <a:endParaRPr b="0" lang="sv-SE" sz="24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1" lang="sv-SE" sz="2400" spc="-1" strike="noStrike">
                <a:solidFill>
                  <a:srgbClr val="000000"/>
                </a:solidFill>
                <a:uFill>
                  <a:solidFill>
                    <a:srgbClr val="ffffff"/>
                  </a:solidFill>
                </a:uFill>
                <a:latin typeface="Arial"/>
                <a:ea typeface="DejaVu Sans"/>
              </a:rPr>
              <a:t>Sjätte dispositionsnivån</a:t>
            </a:r>
            <a:endParaRPr b="0" lang="sv-SE" sz="2400" spc="-1" strike="noStrike">
              <a:solidFill>
                <a:srgbClr val="000000"/>
              </a:solidFill>
              <a:uFill>
                <a:solidFill>
                  <a:srgbClr val="ffffff"/>
                </a:solidFill>
              </a:uFill>
              <a:latin typeface="Arial"/>
            </a:endParaRPr>
          </a:p>
          <a:p>
            <a:pPr>
              <a:lnSpc>
                <a:spcPct val="100000"/>
              </a:lnSpc>
            </a:pPr>
            <a:r>
              <a:rPr b="1" lang="sv-SE" sz="2400" spc="-1" strike="noStrike">
                <a:solidFill>
                  <a:srgbClr val="000000"/>
                </a:solidFill>
                <a:uFill>
                  <a:solidFill>
                    <a:srgbClr val="ffffff"/>
                  </a:solidFill>
                </a:uFill>
                <a:latin typeface="Arial"/>
                <a:ea typeface="DejaVu Sans"/>
              </a:rPr>
              <a:t>Sjunde dispositionsnivånKlicka här för att ändra format på bakgrundstexten</a:t>
            </a:r>
            <a:endParaRPr b="0" lang="sv-SE" sz="2400" spc="-1" strike="noStrike">
              <a:solidFill>
                <a:srgbClr val="000000"/>
              </a:solidFill>
              <a:uFill>
                <a:solidFill>
                  <a:srgbClr val="ffffff"/>
                </a:solidFill>
              </a:uFill>
              <a:latin typeface="Arial"/>
            </a:endParaRPr>
          </a:p>
        </p:txBody>
      </p:sp>
      <p:sp>
        <p:nvSpPr>
          <p:cNvPr id="76" name="PlaceHolder 5"/>
          <p:cNvSpPr>
            <a:spLocks noGrp="1"/>
          </p:cNvSpPr>
          <p:nvPr>
            <p:ph type="body"/>
          </p:nvPr>
        </p:nvSpPr>
        <p:spPr>
          <a:xfrm>
            <a:off x="6172200" y="2505240"/>
            <a:ext cx="5182920" cy="3684240"/>
          </a:xfrm>
          <a:prstGeom prst="rect">
            <a:avLst/>
          </a:prstGeom>
        </p:spPr>
        <p:txBody>
          <a:bodyPr lIns="90000" rIns="90000" tIns="45000" bIns="45000"/>
          <a:p>
            <a:pPr marL="432000" indent="-324000">
              <a:buClr>
                <a:srgbClr val="000000"/>
              </a:buClr>
              <a:buSzPct val="45000"/>
              <a:buFont typeface="Wingdings" charset="2"/>
              <a:buChar char=""/>
            </a:pPr>
            <a:r>
              <a:rPr b="0" lang="sv-SE" sz="2800" spc="-1" strike="noStrike">
                <a:solidFill>
                  <a:srgbClr val="000000"/>
                </a:solidFill>
                <a:uFill>
                  <a:solidFill>
                    <a:srgbClr val="ffffff"/>
                  </a:solidFill>
                </a:uFill>
                <a:latin typeface="Arial"/>
                <a:ea typeface="DejaVu Sans"/>
              </a:rPr>
              <a:t>Klicka för att redigera dispositionstextens format</a:t>
            </a:r>
            <a:endParaRPr b="0" lang="sv-SE"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sv-SE" sz="2800" spc="-1" strike="noStrike">
                <a:solidFill>
                  <a:srgbClr val="000000"/>
                </a:solidFill>
                <a:uFill>
                  <a:solidFill>
                    <a:srgbClr val="ffffff"/>
                  </a:solidFill>
                </a:uFill>
                <a:latin typeface="Arial"/>
                <a:ea typeface="DejaVu Sans"/>
              </a:rPr>
              <a:t>Andra dispositionsnivån</a:t>
            </a:r>
            <a:endParaRPr b="0" lang="sv-SE"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sv-SE" sz="2800" spc="-1" strike="noStrike">
                <a:solidFill>
                  <a:srgbClr val="000000"/>
                </a:solidFill>
                <a:uFill>
                  <a:solidFill>
                    <a:srgbClr val="ffffff"/>
                  </a:solidFill>
                </a:uFill>
                <a:latin typeface="Arial"/>
                <a:ea typeface="DejaVu Sans"/>
              </a:rPr>
              <a:t>Tredje dispositionsnivån</a:t>
            </a:r>
            <a:endParaRPr b="0" lang="sv-SE" sz="2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sv-SE" sz="2800" spc="-1" strike="noStrike">
                <a:solidFill>
                  <a:srgbClr val="000000"/>
                </a:solidFill>
                <a:uFill>
                  <a:solidFill>
                    <a:srgbClr val="ffffff"/>
                  </a:solidFill>
                </a:uFill>
                <a:latin typeface="Arial"/>
                <a:ea typeface="DejaVu Sans"/>
              </a:rPr>
              <a:t>Fjärde dispositionsnivån</a:t>
            </a:r>
            <a:endParaRPr b="0" lang="sv-SE" sz="2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sv-SE" sz="2800" spc="-1" strike="noStrike">
                <a:solidFill>
                  <a:srgbClr val="000000"/>
                </a:solidFill>
                <a:uFill>
                  <a:solidFill>
                    <a:srgbClr val="ffffff"/>
                  </a:solidFill>
                </a:uFill>
                <a:latin typeface="Arial"/>
                <a:ea typeface="DejaVu Sans"/>
              </a:rPr>
              <a:t>Femte dispositionsnivån</a:t>
            </a:r>
            <a:endParaRPr b="0" lang="sv-SE" sz="2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sv-SE" sz="2800" spc="-1" strike="noStrike">
                <a:solidFill>
                  <a:srgbClr val="000000"/>
                </a:solidFill>
                <a:uFill>
                  <a:solidFill>
                    <a:srgbClr val="ffffff"/>
                  </a:solidFill>
                </a:uFill>
                <a:latin typeface="Arial"/>
                <a:ea typeface="DejaVu Sans"/>
              </a:rPr>
              <a:t>Sjätte dispositionsnivån</a:t>
            </a:r>
            <a:endParaRPr b="0" lang="sv-SE" sz="2800" spc="-1" strike="noStrike">
              <a:solidFill>
                <a:srgbClr val="000000"/>
              </a:solidFill>
              <a:uFill>
                <a:solidFill>
                  <a:srgbClr val="ffffff"/>
                </a:solidFill>
              </a:uFill>
              <a:latin typeface="Arial"/>
            </a:endParaRPr>
          </a:p>
          <a:p>
            <a:pPr marL="228600" indent="-228240">
              <a:lnSpc>
                <a:spcPct val="100000"/>
              </a:lnSpc>
              <a:buClr>
                <a:srgbClr val="000000"/>
              </a:buClr>
              <a:buFont typeface="Arial"/>
              <a:buChar char="•"/>
            </a:pPr>
            <a:r>
              <a:rPr b="0" lang="sv-SE" sz="2800" spc="-1" strike="noStrike">
                <a:solidFill>
                  <a:srgbClr val="000000"/>
                </a:solidFill>
                <a:uFill>
                  <a:solidFill>
                    <a:srgbClr val="ffffff"/>
                  </a:solidFill>
                </a:uFill>
                <a:latin typeface="Arial"/>
                <a:ea typeface="DejaVu Sans"/>
              </a:rPr>
              <a:t>Sjunde dispositionsnivånKlicka här för att ändra format på bakgrundstexten</a:t>
            </a:r>
            <a:endParaRPr b="0" lang="sv-SE" sz="2800" spc="-1" strike="noStrike">
              <a:solidFill>
                <a:srgbClr val="000000"/>
              </a:solidFill>
              <a:uFill>
                <a:solidFill>
                  <a:srgbClr val="ffffff"/>
                </a:solidFill>
              </a:uFill>
              <a:latin typeface="Arial"/>
            </a:endParaRPr>
          </a:p>
          <a:p>
            <a:pPr lvl="1" marL="685800" indent="-228240">
              <a:lnSpc>
                <a:spcPct val="100000"/>
              </a:lnSpc>
              <a:buClr>
                <a:srgbClr val="000000"/>
              </a:buClr>
              <a:buFont typeface="Arial"/>
              <a:buChar char="•"/>
            </a:pPr>
            <a:r>
              <a:rPr b="0" lang="sv-SE" sz="2400" spc="-1" strike="noStrike">
                <a:solidFill>
                  <a:srgbClr val="000000"/>
                </a:solidFill>
                <a:uFill>
                  <a:solidFill>
                    <a:srgbClr val="ffffff"/>
                  </a:solidFill>
                </a:uFill>
                <a:latin typeface="Arial"/>
                <a:ea typeface="DejaVu Sans"/>
              </a:rPr>
              <a:t>Nivå två</a:t>
            </a:r>
            <a:endParaRPr b="0" lang="sv-SE" sz="2800" spc="-1" strike="noStrike">
              <a:solidFill>
                <a:srgbClr val="000000"/>
              </a:solidFill>
              <a:uFill>
                <a:solidFill>
                  <a:srgbClr val="ffffff"/>
                </a:solidFill>
              </a:uFill>
              <a:latin typeface="Arial"/>
            </a:endParaRPr>
          </a:p>
          <a:p>
            <a:pPr lvl="2" marL="1143000" indent="-228240">
              <a:lnSpc>
                <a:spcPct val="100000"/>
              </a:lnSpc>
              <a:buClr>
                <a:srgbClr val="000000"/>
              </a:buClr>
              <a:buFont typeface="Arial"/>
              <a:buChar char="•"/>
            </a:pPr>
            <a:r>
              <a:rPr b="0" lang="sv-SE" sz="2000" spc="-1" strike="noStrike">
                <a:solidFill>
                  <a:srgbClr val="000000"/>
                </a:solidFill>
                <a:uFill>
                  <a:solidFill>
                    <a:srgbClr val="ffffff"/>
                  </a:solidFill>
                </a:uFill>
                <a:latin typeface="Arial"/>
                <a:ea typeface="DejaVu Sans"/>
              </a:rPr>
              <a:t>Nivå tre</a:t>
            </a:r>
            <a:endParaRPr b="0" lang="sv-SE" sz="2800" spc="-1" strike="noStrike">
              <a:solidFill>
                <a:srgbClr val="000000"/>
              </a:solidFill>
              <a:uFill>
                <a:solidFill>
                  <a:srgbClr val="ffffff"/>
                </a:solidFill>
              </a:uFill>
              <a:latin typeface="Arial"/>
            </a:endParaRPr>
          </a:p>
          <a:p>
            <a:pPr lvl="3" marL="1600200" indent="-228240">
              <a:lnSpc>
                <a:spcPct val="100000"/>
              </a:lnSpc>
              <a:buClr>
                <a:srgbClr val="000000"/>
              </a:buClr>
              <a:buFont typeface="Arial"/>
              <a:buChar char="•"/>
            </a:pPr>
            <a:r>
              <a:rPr b="0" lang="sv-SE" sz="1800" spc="-1" strike="noStrike">
                <a:solidFill>
                  <a:srgbClr val="000000"/>
                </a:solidFill>
                <a:uFill>
                  <a:solidFill>
                    <a:srgbClr val="ffffff"/>
                  </a:solidFill>
                </a:uFill>
                <a:latin typeface="Arial"/>
                <a:ea typeface="DejaVu Sans"/>
              </a:rPr>
              <a:t>Nivå fyra</a:t>
            </a:r>
            <a:endParaRPr b="0" lang="sv-SE" sz="2800" spc="-1" strike="noStrike">
              <a:solidFill>
                <a:srgbClr val="000000"/>
              </a:solidFill>
              <a:uFill>
                <a:solidFill>
                  <a:srgbClr val="ffffff"/>
                </a:solidFill>
              </a:uFill>
              <a:latin typeface="Arial"/>
            </a:endParaRPr>
          </a:p>
          <a:p>
            <a:pPr lvl="4" marL="2057400" indent="-228240">
              <a:lnSpc>
                <a:spcPct val="100000"/>
              </a:lnSpc>
              <a:buClr>
                <a:srgbClr val="000000"/>
              </a:buClr>
              <a:buFont typeface="Arial"/>
              <a:buChar char="•"/>
            </a:pPr>
            <a:r>
              <a:rPr b="0" lang="sv-SE" sz="1800" spc="-1" strike="noStrike">
                <a:solidFill>
                  <a:srgbClr val="000000"/>
                </a:solidFill>
                <a:uFill>
                  <a:solidFill>
                    <a:srgbClr val="ffffff"/>
                  </a:solidFill>
                </a:uFill>
                <a:latin typeface="Arial"/>
                <a:ea typeface="DejaVu Sans"/>
              </a:rPr>
              <a:t>Nivå fem</a:t>
            </a:r>
            <a:endParaRPr b="0" lang="sv-SE" sz="2800" spc="-1" strike="noStrike">
              <a:solidFill>
                <a:srgbClr val="000000"/>
              </a:solidFill>
              <a:uFill>
                <a:solidFill>
                  <a:srgbClr val="ffffff"/>
                </a:solidFill>
              </a:uFill>
              <a:latin typeface="Arial"/>
            </a:endParaRPr>
          </a:p>
        </p:txBody>
      </p:sp>
      <p:sp>
        <p:nvSpPr>
          <p:cNvPr id="77" name="PlaceHolder 6"/>
          <p:cNvSpPr>
            <a:spLocks noGrp="1"/>
          </p:cNvSpPr>
          <p:nvPr>
            <p:ph type="dt"/>
          </p:nvPr>
        </p:nvSpPr>
        <p:spPr>
          <a:xfrm>
            <a:off x="838080" y="6356520"/>
            <a:ext cx="2742480" cy="364320"/>
          </a:xfrm>
          <a:prstGeom prst="rect">
            <a:avLst/>
          </a:prstGeom>
        </p:spPr>
        <p:txBody>
          <a:bodyPr lIns="90000" rIns="90000" tIns="45000" bIns="45000" anchor="ctr"/>
          <a:p>
            <a:pPr>
              <a:lnSpc>
                <a:spcPct val="100000"/>
              </a:lnSpc>
            </a:pPr>
            <a:r>
              <a:rPr b="0" lang="sv-SE" sz="1800" spc="-1" strike="noStrike">
                <a:solidFill>
                  <a:srgbClr val="000000"/>
                </a:solidFill>
                <a:uFill>
                  <a:solidFill>
                    <a:srgbClr val="ffffff"/>
                  </a:solidFill>
                </a:uFill>
                <a:latin typeface="Arial"/>
                <a:ea typeface="DejaVu Sans"/>
              </a:rPr>
              <a:t>2016-10-27</a:t>
            </a:r>
            <a:endParaRPr b="0" lang="sv-SE" sz="1400" spc="-1" strike="noStrike">
              <a:solidFill>
                <a:srgbClr val="000000"/>
              </a:solidFill>
              <a:uFill>
                <a:solidFill>
                  <a:srgbClr val="ffffff"/>
                </a:solidFill>
              </a:uFill>
              <a:latin typeface="Times New Roman"/>
            </a:endParaRPr>
          </a:p>
        </p:txBody>
      </p:sp>
      <p:sp>
        <p:nvSpPr>
          <p:cNvPr id="78" name="PlaceHolder 7"/>
          <p:cNvSpPr>
            <a:spLocks noGrp="1"/>
          </p:cNvSpPr>
          <p:nvPr>
            <p:ph type="ftr"/>
          </p:nvPr>
        </p:nvSpPr>
        <p:spPr>
          <a:xfrm>
            <a:off x="4038480" y="6356520"/>
            <a:ext cx="4114080" cy="364320"/>
          </a:xfrm>
          <a:prstGeom prst="rect">
            <a:avLst/>
          </a:prstGeom>
        </p:spPr>
        <p:txBody>
          <a:bodyPr lIns="90000" rIns="90000" tIns="45000" bIns="45000" anchor="ctr"/>
          <a:p>
            <a:endParaRPr b="0" lang="sv-SE" sz="2400" spc="-1" strike="noStrike">
              <a:solidFill>
                <a:srgbClr val="000000"/>
              </a:solidFill>
              <a:uFill>
                <a:solidFill>
                  <a:srgbClr val="ffffff"/>
                </a:solidFill>
              </a:uFill>
              <a:latin typeface="Times New Roman"/>
            </a:endParaRPr>
          </a:p>
        </p:txBody>
      </p:sp>
      <p:sp>
        <p:nvSpPr>
          <p:cNvPr id="79" name="PlaceHolder 8"/>
          <p:cNvSpPr>
            <a:spLocks noGrp="1"/>
          </p:cNvSpPr>
          <p:nvPr>
            <p:ph type="sldNum"/>
          </p:nvPr>
        </p:nvSpPr>
        <p:spPr>
          <a:xfrm>
            <a:off x="8610480" y="6356520"/>
            <a:ext cx="2742480" cy="364320"/>
          </a:xfrm>
          <a:prstGeom prst="rect">
            <a:avLst/>
          </a:prstGeom>
        </p:spPr>
        <p:txBody>
          <a:bodyPr lIns="90000" rIns="90000" tIns="45000" bIns="45000" anchor="ctr"/>
          <a:p>
            <a:pPr>
              <a:lnSpc>
                <a:spcPct val="100000"/>
              </a:lnSpc>
            </a:pPr>
            <a:fld id="{2BEEBAF3-1064-4C92-82B9-99EF13352AFA}" type="slidenum">
              <a:rPr b="0" lang="sv-SE" sz="1800" spc="-1" strike="noStrike">
                <a:solidFill>
                  <a:srgbClr val="000000"/>
                </a:solidFill>
                <a:uFill>
                  <a:solidFill>
                    <a:srgbClr val="ffffff"/>
                  </a:solidFill>
                </a:uFill>
                <a:latin typeface="Arial"/>
                <a:ea typeface="DejaVu Sans"/>
              </a:rPr>
              <a:t>&lt;nummer&gt;</a:t>
            </a:fld>
            <a:endParaRPr b="0" lang="sv-SE"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sv-SE" sz="4400" spc="-1" strike="noStrike">
                <a:solidFill>
                  <a:srgbClr val="000000"/>
                </a:solidFill>
                <a:uFill>
                  <a:solidFill>
                    <a:srgbClr val="ffffff"/>
                  </a:solidFill>
                </a:uFill>
                <a:latin typeface="Calibri Light"/>
                <a:ea typeface="DejaVu Sans"/>
              </a:rPr>
              <a:t>Erfarenheter av granskning</a:t>
            </a:r>
            <a:endParaRPr b="0" lang="sv-SE" sz="1800" spc="-1" strike="noStrike">
              <a:solidFill>
                <a:srgbClr val="000000"/>
              </a:solidFill>
              <a:uFill>
                <a:solidFill>
                  <a:srgbClr val="ffffff"/>
                </a:solidFill>
              </a:uFill>
              <a:latin typeface="Arial"/>
            </a:endParaRPr>
          </a:p>
        </p:txBody>
      </p:sp>
      <p:sp>
        <p:nvSpPr>
          <p:cNvPr id="120" name="TextShape 2"/>
          <p:cNvSpPr txBox="1"/>
          <p:nvPr/>
        </p:nvSpPr>
        <p:spPr>
          <a:xfrm>
            <a:off x="504000" y="1944000"/>
            <a:ext cx="9864000" cy="3673800"/>
          </a:xfrm>
          <a:prstGeom prst="rect">
            <a:avLst/>
          </a:prstGeom>
          <a:noFill/>
          <a:ln>
            <a:noFill/>
          </a:ln>
        </p:spPr>
        <p:txBody>
          <a:bodyPr lIns="90000" rIns="90000" tIns="45000" bIns="45000"/>
          <a:p>
            <a:r>
              <a:rPr b="0" lang="sv-SE" sz="1800" spc="-1" strike="noStrike">
                <a:solidFill>
                  <a:srgbClr val="000000"/>
                </a:solidFill>
                <a:uFill>
                  <a:solidFill>
                    <a:srgbClr val="ffffff"/>
                  </a:solidFill>
                </a:uFill>
                <a:latin typeface="Arial"/>
              </a:rPr>
              <a:t>Granskning var något som alla gruppmedlemmar var överens om var en väldigt effektiv teknik. Man tvingades till att noggrant gå igenom koden rad för rad vilket inte bara förbättrar kodens kvalité utan även alla gruppmedlemmars förståelse av den. </a:t>
            </a:r>
            <a:endParaRPr b="0" lang="sv-SE" sz="1800" spc="-1" strike="noStrike">
              <a:solidFill>
                <a:srgbClr val="000000"/>
              </a:solidFill>
              <a:uFill>
                <a:solidFill>
                  <a:srgbClr val="ffffff"/>
                </a:solidFill>
              </a:uFill>
              <a:latin typeface="Arial"/>
            </a:endParaRPr>
          </a:p>
          <a:p>
            <a:endParaRPr b="0" lang="sv-SE" sz="1800" spc="-1" strike="noStrike">
              <a:solidFill>
                <a:srgbClr val="000000"/>
              </a:solidFill>
              <a:uFill>
                <a:solidFill>
                  <a:srgbClr val="ffffff"/>
                </a:solidFill>
              </a:uFill>
              <a:latin typeface="Arial"/>
            </a:endParaRPr>
          </a:p>
          <a:p>
            <a:r>
              <a:rPr b="0" lang="sv-SE" sz="1800" spc="-1" strike="noStrike">
                <a:solidFill>
                  <a:srgbClr val="000000"/>
                </a:solidFill>
                <a:uFill>
                  <a:solidFill>
                    <a:srgbClr val="ffffff"/>
                  </a:solidFill>
                </a:uFill>
                <a:latin typeface="Arial"/>
              </a:rPr>
              <a:t>Vi genomförde granskningen ganska sent i projektet, men i efterhand är vi alla överens om att vi borde ha gjort det även tidigare då det hade hjälpt alla att förstå all kod bättre. Det hade också lett till större samsyn om uppbyggnaden av systemet.</a:t>
            </a:r>
            <a:endParaRPr b="0" lang="sv-SE" sz="1800" spc="-1" strike="noStrike">
              <a:solidFill>
                <a:srgbClr val="000000"/>
              </a:solidFill>
              <a:uFill>
                <a:solidFill>
                  <a:srgbClr val="ffffff"/>
                </a:solidFill>
              </a:uFill>
              <a:latin typeface="Arial"/>
            </a:endParaRPr>
          </a:p>
          <a:p>
            <a:endParaRPr b="0" lang="sv-SE" sz="1800" spc="-1" strike="noStrike">
              <a:solidFill>
                <a:srgbClr val="000000"/>
              </a:solidFill>
              <a:uFill>
                <a:solidFill>
                  <a:srgbClr val="ffffff"/>
                </a:solidFill>
              </a:uFill>
              <a:latin typeface="Arial"/>
            </a:endParaRPr>
          </a:p>
          <a:p>
            <a:r>
              <a:rPr b="0" lang="sv-SE" sz="1800" spc="-1" strike="noStrike">
                <a:solidFill>
                  <a:srgbClr val="000000"/>
                </a:solidFill>
                <a:uFill>
                  <a:solidFill>
                    <a:srgbClr val="ffffff"/>
                  </a:solidFill>
                </a:uFill>
                <a:latin typeface="Arial"/>
              </a:rPr>
              <a:t>Granskningen var också ett bra tillfälle att anteckna problem som man inte vanligtvis tänkt på eller tillfälligt valt att strunta i när man skrivit koden. Man får också fram andras åsikter om hur man borde skriva koden som till exempel formateringen.</a:t>
            </a:r>
            <a:endParaRPr b="0" lang="sv-SE" sz="1800" spc="-1" strike="noStrike">
              <a:solidFill>
                <a:srgbClr val="000000"/>
              </a:solidFill>
              <a:uFill>
                <a:solidFill>
                  <a:srgbClr val="ffffff"/>
                </a:solidFill>
              </a:uFill>
              <a:latin typeface="Arial"/>
            </a:endParaRPr>
          </a:p>
          <a:p>
            <a:endParaRPr b="0" lang="sv-SE" sz="1800" spc="-1" strike="noStrike">
              <a:solidFill>
                <a:srgbClr val="000000"/>
              </a:solidFill>
              <a:uFill>
                <a:solidFill>
                  <a:srgbClr val="ffffff"/>
                </a:solidFill>
              </a:uFill>
              <a:latin typeface="Arial"/>
            </a:endParaRPr>
          </a:p>
          <a:p>
            <a:endParaRPr b="0" lang="sv-SE" sz="1800" spc="-1" strike="noStrike">
              <a:solidFill>
                <a:srgbClr val="000000"/>
              </a:solidFill>
              <a:uFill>
                <a:solidFill>
                  <a:srgbClr val="ffffff"/>
                </a:solidFill>
              </a:uFill>
              <a:latin typeface="Arial"/>
            </a:endParaRPr>
          </a:p>
          <a:p>
            <a:endParaRPr b="0" lang="sv-SE"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694</TotalTime>
  <Application>LibreOffice/5.1.4.2$Linux_X86_64 LibreOffice_project/10m0$Build-2</Application>
  <Words>3047</Words>
  <Paragraphs>291</Paragraphs>
  <Company>Microsoft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2016-10-07T07:01:15Z</dcterms:created>
  <dc:creator>henrikbe</dc:creator>
  <dc:description/>
  <dc:language>en-US</dc:language>
  <cp:lastModifiedBy/>
  <dcterms:modified xsi:type="dcterms:W3CDTF">2016-10-27T11:33:07Z</dcterms:modified>
  <cp:revision>93</cp:revision>
  <dc:subject/>
  <dc:title>Grupp nr: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ArticulateGUID">
    <vt:lpwstr>9E8ECCF8-68C6-4B82-8AE4-30A258228A0A</vt:lpwstr>
  </property>
  <property fmtid="{D5CDD505-2E9C-101B-9397-08002B2CF9AE}" pid="4" name="ArticulatePath">
    <vt:lpwstr>red1</vt:lpwstr>
  </property>
  <property fmtid="{D5CDD505-2E9C-101B-9397-08002B2CF9AE}" pid="5" name="Company">
    <vt:lpwstr>Microsoft</vt:lpwstr>
  </property>
  <property fmtid="{D5CDD505-2E9C-101B-9397-08002B2CF9AE}" pid="6" name="HiddenSlides">
    <vt:i4>0</vt:i4>
  </property>
  <property fmtid="{D5CDD505-2E9C-101B-9397-08002B2CF9AE}" pid="7" name="HyperlinksChanged">
    <vt:bool>0</vt:bool>
  </property>
  <property fmtid="{D5CDD505-2E9C-101B-9397-08002B2CF9AE}" pid="8" name="LinksUpToDate">
    <vt:bool>0</vt:bool>
  </property>
  <property fmtid="{D5CDD505-2E9C-101B-9397-08002B2CF9AE}" pid="9" name="MMClips">
    <vt:i4>0</vt:i4>
  </property>
  <property fmtid="{D5CDD505-2E9C-101B-9397-08002B2CF9AE}" pid="10" name="Notes">
    <vt:i4>33</vt:i4>
  </property>
  <property fmtid="{D5CDD505-2E9C-101B-9397-08002B2CF9AE}" pid="11" name="PresentationFormat">
    <vt:lpwstr>Widescreen</vt:lpwstr>
  </property>
  <property fmtid="{D5CDD505-2E9C-101B-9397-08002B2CF9AE}" pid="12" name="ScaleCrop">
    <vt:bool>0</vt:bool>
  </property>
  <property fmtid="{D5CDD505-2E9C-101B-9397-08002B2CF9AE}" pid="13" name="ShareDoc">
    <vt:bool>0</vt:bool>
  </property>
  <property fmtid="{D5CDD505-2E9C-101B-9397-08002B2CF9AE}" pid="14" name="Slides">
    <vt:i4>33</vt:i4>
  </property>
</Properties>
</file>