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4" r:id="rId4"/>
    <p:sldId id="262" r:id="rId5"/>
    <p:sldId id="271" r:id="rId6"/>
    <p:sldId id="265" r:id="rId7"/>
    <p:sldId id="272" r:id="rId8"/>
    <p:sldId id="266" r:id="rId9"/>
    <p:sldId id="267" r:id="rId10"/>
    <p:sldId id="270" r:id="rId11"/>
    <p:sldId id="263" r:id="rId12"/>
  </p:sldIdLst>
  <p:sldSz cx="12192000" cy="6858000"/>
  <p:notesSz cx="6858000" cy="9144000"/>
  <p:custDataLst>
    <p:tags r:id="rId14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AFC1F-325B-4A70-9F26-78A0E53DAF97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719C-C24A-4171-ABC7-7A781144D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31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5D8127-39A3-4811-B40C-4BB2AA95A186}" type="slidenum">
              <a:t>8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786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F40FE3-77F9-42BD-957B-77EB91B54C0E}" type="slidenum">
              <a:t>9</a:t>
            </a:fld>
            <a:endParaRPr lang="sv-S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4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66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93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47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31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14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65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51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55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68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46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5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53A3-D7FF-4AF7-943B-34A467C3139E}" type="datetimeFigureOut">
              <a:rPr lang="sv-SE" smtClean="0"/>
              <a:t>2016-10-17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6EAF-707E-454E-841A-E111EB854E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1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Grupp nr: </a:t>
            </a:r>
            <a:r>
              <a:rPr lang="sv-SE" dirty="0"/>
              <a:t>2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Nina Hedman, ni.hedman@gmail.com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Victor Sago, victorsago01@gmail.com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Pontus Sandliden, pontussandliden@hotmail.com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Annika Svedin, annika.svedin@gmail.com</a:t>
            </a:r>
          </a:p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sv-SE" dirty="0"/>
              <a:t>Felix Törnqvist, felix.trnqvist@gmail.com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4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Status: Victor Sago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sv-S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sv-S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062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Färdigställa strukturen </a:t>
            </a:r>
            <a:r>
              <a:rPr lang="sv-SE" dirty="0"/>
              <a:t>för att testerna skall fungera hos </a:t>
            </a:r>
            <a:r>
              <a:rPr lang="sv-SE" dirty="0" smtClean="0"/>
              <a:t>alla</a:t>
            </a:r>
          </a:p>
          <a:p>
            <a:r>
              <a:rPr lang="sv-SE" dirty="0" smtClean="0"/>
              <a:t>Kontroll av mappnamn</a:t>
            </a:r>
          </a:p>
          <a:p>
            <a:r>
              <a:rPr lang="sv-SE" dirty="0" smtClean="0"/>
              <a:t>Färdigställa !!</a:t>
            </a:r>
          </a:p>
          <a:p>
            <a:r>
              <a:rPr lang="sv-SE" dirty="0" smtClean="0"/>
              <a:t>Implementera !+</a:t>
            </a:r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 från föregående redovisning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 den nya strukturen för att testerna skall fungera hos alla</a:t>
            </a:r>
          </a:p>
          <a:p>
            <a:r>
              <a:rPr lang="sv-SE" dirty="0"/>
              <a:t>Klara med de kommandon och dess tester vi påbörjat och hittills planerat att implementera</a:t>
            </a:r>
          </a:p>
          <a:p>
            <a:r>
              <a:rPr lang="sv-SE" dirty="0"/>
              <a:t>Bestämma vad mer vi vill implementera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9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Kommandon och funktioner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49089" cy="4351338"/>
          </a:xfrm>
        </p:spPr>
        <p:txBody>
          <a:bodyPr>
            <a:normAutofit fontScale="85000" lnSpcReduction="20000"/>
          </a:bodyPr>
          <a:lstStyle/>
          <a:p>
            <a:r>
              <a:rPr lang="sv-SE" dirty="0" smtClean="0"/>
              <a:t>!! – Pontus</a:t>
            </a:r>
          </a:p>
          <a:p>
            <a:r>
              <a:rPr lang="sv-SE" dirty="0" smtClean="0"/>
              <a:t>!+ - Pontus, Nina</a:t>
            </a:r>
          </a:p>
          <a:p>
            <a:r>
              <a:rPr lang="sv-SE" dirty="0" err="1"/>
              <a:t>m</a:t>
            </a:r>
            <a:r>
              <a:rPr lang="sv-SE" dirty="0" err="1" smtClean="0"/>
              <a:t>f</a:t>
            </a:r>
            <a:r>
              <a:rPr lang="sv-SE" dirty="0" smtClean="0"/>
              <a:t> – Pontus, Nina</a:t>
            </a:r>
            <a:endParaRPr lang="sv-SE" dirty="0" smtClean="0"/>
          </a:p>
          <a:p>
            <a:r>
              <a:rPr lang="sv-SE" dirty="0" smtClean="0"/>
              <a:t>cd – Annika</a:t>
            </a:r>
          </a:p>
          <a:p>
            <a:r>
              <a:rPr lang="sv-SE" dirty="0" err="1" smtClean="0"/>
              <a:t>pwd</a:t>
            </a:r>
            <a:r>
              <a:rPr lang="sv-SE" dirty="0" smtClean="0"/>
              <a:t> – Nina</a:t>
            </a:r>
          </a:p>
          <a:p>
            <a:r>
              <a:rPr lang="sv-SE" dirty="0" smtClean="0"/>
              <a:t>cp – Felix</a:t>
            </a:r>
          </a:p>
          <a:p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smtClean="0"/>
              <a:t>– Victor</a:t>
            </a:r>
          </a:p>
          <a:p>
            <a:r>
              <a:rPr lang="sv-SE" dirty="0" err="1" smtClean="0"/>
              <a:t>ls</a:t>
            </a:r>
            <a:r>
              <a:rPr lang="sv-SE" dirty="0" smtClean="0"/>
              <a:t> - Victor</a:t>
            </a:r>
          </a:p>
          <a:p>
            <a:r>
              <a:rPr lang="sv-SE" dirty="0"/>
              <a:t>t</a:t>
            </a:r>
            <a:r>
              <a:rPr lang="sv-SE" dirty="0" smtClean="0"/>
              <a:t>ouch - Felix</a:t>
            </a:r>
          </a:p>
          <a:p>
            <a:r>
              <a:rPr lang="sv-SE" dirty="0" err="1"/>
              <a:t>f</a:t>
            </a:r>
            <a:r>
              <a:rPr lang="sv-SE" dirty="0" err="1" smtClean="0"/>
              <a:t>pad</a:t>
            </a:r>
            <a:r>
              <a:rPr lang="sv-SE" dirty="0" smtClean="0"/>
              <a:t> - Annika</a:t>
            </a:r>
          </a:p>
          <a:p>
            <a:r>
              <a:rPr lang="sv-SE" dirty="0" err="1"/>
              <a:t>m</a:t>
            </a:r>
            <a:r>
              <a:rPr lang="sv-SE" dirty="0" err="1" smtClean="0"/>
              <a:t>kdir</a:t>
            </a:r>
            <a:r>
              <a:rPr lang="sv-SE" dirty="0" smtClean="0"/>
              <a:t> - Pontus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0576" y="343091"/>
            <a:ext cx="10515600" cy="1325563"/>
          </a:xfrm>
        </p:spPr>
        <p:txBody>
          <a:bodyPr/>
          <a:lstStyle/>
          <a:p>
            <a:r>
              <a:rPr lang="sv-SE" dirty="0" smtClean="0"/>
              <a:t>Status: Nina Hedman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0359" cy="4351338"/>
          </a:xfrm>
        </p:spPr>
        <p:txBody>
          <a:bodyPr/>
          <a:lstStyle/>
          <a:p>
            <a:r>
              <a:rPr lang="sv-SE" dirty="0" smtClean="0"/>
              <a:t>Metod och tester för att kolla så att filnamnen är korrekt</a:t>
            </a:r>
          </a:p>
          <a:p>
            <a:pPr lvl="1"/>
            <a:r>
              <a:rPr lang="sv-SE" dirty="0" smtClean="0"/>
              <a:t>ej mellanslag</a:t>
            </a:r>
          </a:p>
          <a:p>
            <a:pPr lvl="1"/>
            <a:r>
              <a:rPr lang="sv-SE" dirty="0" smtClean="0"/>
              <a:t>filändelse .</a:t>
            </a:r>
            <a:r>
              <a:rPr lang="sv-SE" dirty="0" err="1" smtClean="0"/>
              <a:t>txt</a:t>
            </a:r>
            <a:endParaRPr lang="sv-SE" dirty="0"/>
          </a:p>
          <a:p>
            <a:pPr lvl="1"/>
            <a:r>
              <a:rPr lang="sv-SE" dirty="0" smtClean="0"/>
              <a:t>ogiltiga tecken)</a:t>
            </a:r>
          </a:p>
          <a:p>
            <a:r>
              <a:rPr lang="sv-SE" dirty="0" err="1" smtClean="0"/>
              <a:t>Refaktorering</a:t>
            </a:r>
            <a:r>
              <a:rPr lang="sv-SE" dirty="0" smtClean="0"/>
              <a:t> av metoden </a:t>
            </a:r>
            <a:r>
              <a:rPr lang="sv-SE" dirty="0" err="1" smtClean="0"/>
              <a:t>command</a:t>
            </a:r>
            <a:r>
              <a:rPr lang="sv-SE" dirty="0" smtClean="0"/>
              <a:t> i </a:t>
            </a:r>
            <a:r>
              <a:rPr lang="sv-SE" dirty="0" err="1" smtClean="0"/>
              <a:t>CommandPromt</a:t>
            </a:r>
            <a:r>
              <a:rPr lang="sv-SE" dirty="0" smtClean="0"/>
              <a:t> – riktiga kommandon</a:t>
            </a:r>
          </a:p>
          <a:p>
            <a:r>
              <a:rPr lang="sv-SE" dirty="0" smtClean="0"/>
              <a:t>@Before i </a:t>
            </a:r>
            <a:r>
              <a:rPr lang="sv-SE" dirty="0" err="1" smtClean="0"/>
              <a:t>CommandPromptTest</a:t>
            </a:r>
            <a:r>
              <a:rPr lang="sv-SE" dirty="0" smtClean="0"/>
              <a:t> och </a:t>
            </a:r>
            <a:r>
              <a:rPr lang="sv-SE" dirty="0" err="1" smtClean="0"/>
              <a:t>FileManager_InputControlTest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9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28" y="104718"/>
            <a:ext cx="5868316" cy="632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0" y="154376"/>
            <a:ext cx="5869945" cy="62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1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Status: Pontus Sandliden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792575"/>
            <a:ext cx="9649178" cy="4351338"/>
          </a:xfrm>
        </p:spPr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0359" cy="4351338"/>
          </a:xfrm>
        </p:spPr>
        <p:txBody>
          <a:bodyPr/>
          <a:lstStyle/>
          <a:p>
            <a:r>
              <a:rPr lang="sv-SE" dirty="0" smtClean="0"/>
              <a:t>Skapat metod för att skapa String av valfri längd som slutar på .</a:t>
            </a:r>
            <a:r>
              <a:rPr lang="sv-SE" dirty="0" err="1" smtClean="0"/>
              <a:t>txt</a:t>
            </a:r>
            <a:endParaRPr lang="sv-SE" dirty="0" smtClean="0"/>
          </a:p>
          <a:p>
            <a:r>
              <a:rPr lang="sv-SE" dirty="0" smtClean="0"/>
              <a:t>Skapat tester för kontroll utav längden på filnamn</a:t>
            </a:r>
          </a:p>
          <a:p>
            <a:r>
              <a:rPr lang="sv-SE" dirty="0" smtClean="0"/>
              <a:t>Skapat kontroll för längd utav filnamn</a:t>
            </a:r>
          </a:p>
          <a:p>
            <a:r>
              <a:rPr lang="sv-SE" dirty="0" err="1"/>
              <a:t>Refaktorering</a:t>
            </a:r>
            <a:r>
              <a:rPr lang="sv-SE" dirty="0"/>
              <a:t> av metoden </a:t>
            </a:r>
            <a:r>
              <a:rPr lang="sv-SE" dirty="0" err="1"/>
              <a:t>command</a:t>
            </a:r>
            <a:r>
              <a:rPr lang="sv-SE" dirty="0"/>
              <a:t> i </a:t>
            </a:r>
            <a:r>
              <a:rPr lang="sv-SE" dirty="0" err="1"/>
              <a:t>CommandPromt</a:t>
            </a:r>
            <a:r>
              <a:rPr lang="sv-SE" dirty="0"/>
              <a:t> – riktiga kommandon</a:t>
            </a:r>
          </a:p>
          <a:p>
            <a:r>
              <a:rPr lang="sv-SE" dirty="0" smtClean="0"/>
              <a:t>Lagt till kommando för att få string utav 20 senast använda </a:t>
            </a:r>
            <a:r>
              <a:rPr lang="sv-SE" dirty="0" err="1" smtClean="0"/>
              <a:t>komandon</a:t>
            </a:r>
            <a:endParaRPr lang="sv-SE" dirty="0" smtClean="0"/>
          </a:p>
          <a:p>
            <a:r>
              <a:rPr lang="sv-SE" dirty="0" smtClean="0"/>
              <a:t>Skapat tester för 20 senaste </a:t>
            </a:r>
            <a:r>
              <a:rPr lang="sv-SE" dirty="0" err="1" smtClean="0"/>
              <a:t>komandon</a:t>
            </a:r>
            <a:r>
              <a:rPr lang="sv-SE" dirty="0" smtClean="0"/>
              <a:t> </a:t>
            </a:r>
            <a:r>
              <a:rPr lang="sv-SE" dirty="0" err="1" smtClean="0"/>
              <a:t>komandot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1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2" y="110169"/>
            <a:ext cx="6161272" cy="63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8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sv-SE" dirty="0"/>
              <a:t>Status: </a:t>
            </a:r>
            <a:r>
              <a:rPr lang="sv-SE" dirty="0" smtClean="0"/>
              <a:t>Annika Svedin</a:t>
            </a:r>
            <a:endParaRPr lang="sv-SE" dirty="0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4769386" cy="4351338"/>
          </a:xfrm>
        </p:spPr>
        <p:txBody>
          <a:bodyPr/>
          <a:lstStyle/>
          <a:p>
            <a:pPr lvl="0">
              <a:spcBef>
                <a:spcPts val="1001"/>
              </a:spcBef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527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sv-SE" dirty="0"/>
              <a:t>Status: </a:t>
            </a:r>
            <a:r>
              <a:rPr lang="sv-SE" dirty="0" smtClean="0"/>
              <a:t>Felix Thörnqvist</a:t>
            </a:r>
            <a:endParaRPr lang="sv-SE" dirty="0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87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228</Words>
  <Application>Microsoft Office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Grupp nr: 2 </vt:lpstr>
      <vt:lpstr>Planering från föregående redovisning</vt:lpstr>
      <vt:lpstr>Kommandon och funktioner</vt:lpstr>
      <vt:lpstr>Status: Nina Hedman</vt:lpstr>
      <vt:lpstr>PowerPoint Presentation</vt:lpstr>
      <vt:lpstr>Status: Pontus Sandliden</vt:lpstr>
      <vt:lpstr>PowerPoint Presentation</vt:lpstr>
      <vt:lpstr>Status: Annika Svedin</vt:lpstr>
      <vt:lpstr>Status: Felix Thörnqvist</vt:lpstr>
      <vt:lpstr>PowerPoint Presentation</vt:lpstr>
      <vt:lpstr>Planering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nr:</dc:title>
  <dc:creator>henrikbe</dc:creator>
  <cp:lastModifiedBy>Hedman, Nina /External</cp:lastModifiedBy>
  <cp:revision>30</cp:revision>
  <dcterms:created xsi:type="dcterms:W3CDTF">2016-10-07T07:01:15Z</dcterms:created>
  <dcterms:modified xsi:type="dcterms:W3CDTF">2016-10-17T12:02:28Z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9E8ECCF8-68C6-4B82-8AE4-30A258228A0A</vt:lpwstr>
  </property>
  <property fmtid="{D5CDD505-2E9C-101B-9397-08002B2CF9AE}" pid="3" name="ArticulatePath">
    <vt:lpwstr>red1</vt:lpwstr>
  </property>
</Properties>
</file>