
<file path=[Content_Types].xml><?xml version="1.0" encoding="utf-8"?>
<Types xmlns="http://schemas.openxmlformats.org/package/2006/content-types">
  <Override PartName="/_rels/.rels" ContentType="application/vnd.openxmlformats-package.relationships+xml"/>
  <Override PartName="/ppt/notesSlides/_rels/notesSlide25.xml.rels" ContentType="application/vnd.openxmlformats-package.relationships+xml"/>
  <Override PartName="/ppt/notesSlides/_rels/notesSlide24.xml.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16.xml.rels" ContentType="application/vnd.openxmlformats-package.relationships+xml"/>
  <Override PartName="/ppt/notesSlides/_rels/notesSlide23.xml.rels" ContentType="application/vnd.openxmlformats-package.relationships+xml"/>
  <Override PartName="/ppt/notesSlides/_rels/notesSlide26.xml.rels" ContentType="application/vnd.openxmlformats-package.relationships+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20.xml.rels" ContentType="application/vnd.openxmlformats-package.relationships+xml"/>
  <Override PartName="/ppt/notesSlides/_rels/notesSlide2.xml.rels" ContentType="application/vnd.openxmlformats-package.relationships+xml"/>
  <Override PartName="/ppt/notesSlides/_rels/notesSlide19.xml.rels" ContentType="application/vnd.openxmlformats-package.relationships+xml"/>
  <Override PartName="/ppt/notesSlides/_rels/notesSlide12.xml.rels" ContentType="application/vnd.openxmlformats-package.relationships+xml"/>
  <Override PartName="/ppt/notesSlides/_rels/notesSlide1.xml.rels" ContentType="application/vnd.openxmlformats-package.relationships+xml"/>
  <Override PartName="/ppt/notesSlides/_rels/notesSlide18.xml.rels" ContentType="application/vnd.openxmlformats-package.relationships+xml"/>
  <Override PartName="/ppt/notesSlides/_rels/notesSlide11.xml.rels" ContentType="application/vnd.openxmlformats-package.relationships+xml"/>
  <Override PartName="/ppt/notesSlides/_rels/notesSlide17.xml.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23.xml" ContentType="application/vnd.openxmlformats-officedocument.presentationml.notesSlide+xml"/>
  <Override PartName="/ppt/notesSlides/notesSlide7.xml" ContentType="application/vnd.openxmlformats-officedocument.presentationml.notesSlide+xml"/>
  <Override PartName="/ppt/notesSlides/notesSlide22.xml" ContentType="application/vnd.openxmlformats-officedocument.presentationml.notesSlide+xml"/>
  <Override PartName="/ppt/notesSlides/notesSlide6.xml" ContentType="application/vnd.openxmlformats-officedocument.presentationml.notesSlide+xml"/>
  <Override PartName="/ppt/notesSlides/notesSlide21.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_rels/slide26.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4.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PlaceHolder 1"/>
          <p:cNvSpPr>
            <a:spLocks noGrp="1"/>
          </p:cNvSpPr>
          <p:nvPr>
            <p:ph type="body"/>
          </p:nvPr>
        </p:nvSpPr>
        <p:spPr>
          <a:xfrm>
            <a:off x="756000" y="5078520"/>
            <a:ext cx="6047640" cy="4811040"/>
          </a:xfrm>
          <a:prstGeom prst="rect">
            <a:avLst/>
          </a:prstGeom>
        </p:spPr>
        <p:txBody>
          <a:bodyPr lIns="0" rIns="0" tIns="0" bIns="0"/>
          <a:p>
            <a:r>
              <a:rPr lang="en-US" sz="2000" spc="-1">
                <a:latin typeface="Arial"/>
              </a:rPr>
              <a:t>Click to edit the notes format</a:t>
            </a:r>
            <a:endParaRPr/>
          </a:p>
        </p:txBody>
      </p:sp>
      <p:sp>
        <p:nvSpPr>
          <p:cNvPr id="82" name="PlaceHolder 2"/>
          <p:cNvSpPr>
            <a:spLocks noGrp="1"/>
          </p:cNvSpPr>
          <p:nvPr>
            <p:ph type="hdr"/>
          </p:nvPr>
        </p:nvSpPr>
        <p:spPr>
          <a:xfrm>
            <a:off x="0" y="0"/>
            <a:ext cx="3280680" cy="534240"/>
          </a:xfrm>
          <a:prstGeom prst="rect">
            <a:avLst/>
          </a:prstGeom>
        </p:spPr>
        <p:txBody>
          <a:bodyPr lIns="0" rIns="0" tIns="0" bIns="0"/>
          <a:p>
            <a:r>
              <a:rPr lang="en-US" sz="1400" spc="-1">
                <a:latin typeface="Times New Roman"/>
              </a:rPr>
              <a:t>&lt;header&gt;</a:t>
            </a:r>
            <a:endParaRPr/>
          </a:p>
        </p:txBody>
      </p:sp>
      <p:sp>
        <p:nvSpPr>
          <p:cNvPr id="83" name="PlaceHolder 3"/>
          <p:cNvSpPr>
            <a:spLocks noGrp="1"/>
          </p:cNvSpPr>
          <p:nvPr>
            <p:ph type="dt"/>
          </p:nvPr>
        </p:nvSpPr>
        <p:spPr>
          <a:xfrm>
            <a:off x="4278960" y="0"/>
            <a:ext cx="3280680" cy="534240"/>
          </a:xfrm>
          <a:prstGeom prst="rect">
            <a:avLst/>
          </a:prstGeom>
        </p:spPr>
        <p:txBody>
          <a:bodyPr lIns="0" rIns="0" tIns="0" bIns="0"/>
          <a:p>
            <a:pPr algn="r"/>
            <a:r>
              <a:rPr lang="en-US" sz="1400" spc="-1">
                <a:latin typeface="Times New Roman"/>
              </a:rPr>
              <a:t>&lt;date/time&gt;</a:t>
            </a:r>
            <a:endParaRPr/>
          </a:p>
        </p:txBody>
      </p:sp>
      <p:sp>
        <p:nvSpPr>
          <p:cNvPr id="84" name="PlaceHolder 4"/>
          <p:cNvSpPr>
            <a:spLocks noGrp="1"/>
          </p:cNvSpPr>
          <p:nvPr>
            <p:ph type="ftr"/>
          </p:nvPr>
        </p:nvSpPr>
        <p:spPr>
          <a:xfrm>
            <a:off x="0" y="10157400"/>
            <a:ext cx="3280680" cy="534240"/>
          </a:xfrm>
          <a:prstGeom prst="rect">
            <a:avLst/>
          </a:prstGeom>
        </p:spPr>
        <p:txBody>
          <a:bodyPr lIns="0" rIns="0" tIns="0" bIns="0" anchor="b"/>
          <a:p>
            <a:r>
              <a:rPr lang="en-US" sz="1400" spc="-1">
                <a:latin typeface="Times New Roman"/>
              </a:rPr>
              <a:t>&lt;footer&gt;</a:t>
            </a:r>
            <a:endParaRPr/>
          </a:p>
        </p:txBody>
      </p:sp>
      <p:sp>
        <p:nvSpPr>
          <p:cNvPr id="85" name="PlaceHolder 5"/>
          <p:cNvSpPr>
            <a:spLocks noGrp="1"/>
          </p:cNvSpPr>
          <p:nvPr>
            <p:ph type="sldNum"/>
          </p:nvPr>
        </p:nvSpPr>
        <p:spPr>
          <a:xfrm>
            <a:off x="4278960" y="10157400"/>
            <a:ext cx="3280680" cy="534240"/>
          </a:xfrm>
          <a:prstGeom prst="rect">
            <a:avLst/>
          </a:prstGeom>
        </p:spPr>
        <p:txBody>
          <a:bodyPr lIns="0" rIns="0" tIns="0" bIns="0" anchor="b"/>
          <a:p>
            <a:pPr algn="r"/>
            <a:fld id="{25E118FA-43ED-4206-A07C-DADBE301FC2D}" type="slidenum">
              <a:rPr lang="en-US" sz="1400" spc="-1">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PlaceHolder 1"/>
          <p:cNvSpPr>
            <a:spLocks noGrp="1"/>
          </p:cNvSpPr>
          <p:nvPr>
            <p:ph type="body"/>
          </p:nvPr>
        </p:nvSpPr>
        <p:spPr>
          <a:xfrm>
            <a:off x="685800" y="4400640"/>
            <a:ext cx="5486040" cy="3600000"/>
          </a:xfrm>
          <a:prstGeom prst="rect">
            <a:avLst/>
          </a:prstGeom>
        </p:spPr>
        <p:txBody>
          <a:bodyPr/>
          <a:p>
            <a:endParaRPr/>
          </a:p>
        </p:txBody>
      </p:sp>
      <p:sp>
        <p:nvSpPr>
          <p:cNvPr id="145" name="TextShape 2"/>
          <p:cNvSpPr txBox="1"/>
          <p:nvPr/>
        </p:nvSpPr>
        <p:spPr>
          <a:xfrm>
            <a:off x="3884760" y="8685360"/>
            <a:ext cx="2971440" cy="458280"/>
          </a:xfrm>
          <a:prstGeom prst="rect">
            <a:avLst/>
          </a:prstGeom>
          <a:noFill/>
          <a:ln>
            <a:noFill/>
          </a:ln>
        </p:spPr>
        <p:txBody>
          <a:bodyPr anchor="b"/>
          <a:p>
            <a:pPr algn="r">
              <a:lnSpc>
                <a:spcPct val="100000"/>
              </a:lnSpc>
            </a:pPr>
            <a:fld id="{83280847-184E-4390-8C9D-67D9F26EDB62}" type="slidenum">
              <a:rPr lang="en-US" sz="1200" spc="-1" strike="noStrike">
                <a:solidFill>
                  <a:srgbClr val="000000"/>
                </a:solidFill>
                <a:uFill>
                  <a:solidFill>
                    <a:srgbClr val="ffffff"/>
                  </a:solidFill>
                </a:uFill>
                <a:latin typeface="+mn-lt"/>
                <a:ea typeface="+mn-ea"/>
              </a:rPr>
              <a:t>&lt;number&gt;</a:t>
            </a:fld>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685800" y="4400640"/>
            <a:ext cx="5486040" cy="3600000"/>
          </a:xfrm>
          <a:prstGeom prst="rect">
            <a:avLst/>
          </a:prstGeom>
        </p:spPr>
        <p:txBody>
          <a:bodyPr/>
          <a:p>
            <a:pPr>
              <a:lnSpc>
                <a:spcPct val="100000"/>
              </a:lnSpc>
            </a:pPr>
            <a:r>
              <a:rPr lang="en-US" sz="1200" spc="-1" strike="noStrike">
                <a:solidFill>
                  <a:srgbClr val="000000"/>
                </a:solidFill>
                <a:uFill>
                  <a:solidFill>
                    <a:srgbClr val="ffffff"/>
                  </a:solidFill>
                </a:uFill>
                <a:latin typeface="+mn-lt"/>
                <a:ea typeface="+mn-ea"/>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endParaRPr/>
          </a:p>
          <a:p>
            <a:pPr>
              <a:lnSpc>
                <a:spcPct val="100000"/>
              </a:lnSpc>
            </a:pPr>
            <a:endParaRPr/>
          </a:p>
        </p:txBody>
      </p:sp>
      <p:sp>
        <p:nvSpPr>
          <p:cNvPr id="163" name="TextShape 2"/>
          <p:cNvSpPr txBox="1"/>
          <p:nvPr/>
        </p:nvSpPr>
        <p:spPr>
          <a:xfrm>
            <a:off x="3884760" y="8685360"/>
            <a:ext cx="2971440" cy="458280"/>
          </a:xfrm>
          <a:prstGeom prst="rect">
            <a:avLst/>
          </a:prstGeom>
          <a:noFill/>
          <a:ln>
            <a:noFill/>
          </a:ln>
        </p:spPr>
        <p:txBody>
          <a:bodyPr anchor="b"/>
          <a:p>
            <a:pPr algn="r">
              <a:lnSpc>
                <a:spcPct val="100000"/>
              </a:lnSpc>
            </a:pPr>
            <a:fld id="{CB8B2944-C487-4B3C-84A1-EFAA667B78D8}" type="slidenum">
              <a:rPr lang="en-US" sz="1200" spc="-1" strike="noStrike">
                <a:solidFill>
                  <a:srgbClr val="000000"/>
                </a:solidFill>
                <a:uFill>
                  <a:solidFill>
                    <a:srgbClr val="ffffff"/>
                  </a:solidFill>
                </a:uFill>
                <a:latin typeface="+mn-lt"/>
                <a:ea typeface="+mn-ea"/>
              </a:rPr>
              <a:t>&lt;number&gt;</a:t>
            </a:fld>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PlaceHolder 1"/>
          <p:cNvSpPr>
            <a:spLocks noGrp="1"/>
          </p:cNvSpPr>
          <p:nvPr>
            <p:ph type="body"/>
          </p:nvPr>
        </p:nvSpPr>
        <p:spPr>
          <a:xfrm>
            <a:off x="685800" y="4400640"/>
            <a:ext cx="5486040" cy="3600000"/>
          </a:xfrm>
          <a:prstGeom prst="rect">
            <a:avLst/>
          </a:prstGeom>
        </p:spPr>
        <p:txBody>
          <a:bodyPr/>
          <a:p>
            <a:r>
              <a:rPr lang="en-US" sz="2000" spc="-1" strike="noStrike">
                <a:uFill>
                  <a:solidFill>
                    <a:srgbClr val="ffffff"/>
                  </a:solidFill>
                </a:uFill>
                <a:latin typeface="Arial"/>
              </a:rPr>
              <a:t>Själva tillståndsmaskinen</a:t>
            </a:r>
            <a:endParaRPr/>
          </a:p>
        </p:txBody>
      </p:sp>
      <p:sp>
        <p:nvSpPr>
          <p:cNvPr id="165" name="TextShape 2"/>
          <p:cNvSpPr txBox="1"/>
          <p:nvPr/>
        </p:nvSpPr>
        <p:spPr>
          <a:xfrm>
            <a:off x="3884760" y="8685360"/>
            <a:ext cx="2971440" cy="458280"/>
          </a:xfrm>
          <a:prstGeom prst="rect">
            <a:avLst/>
          </a:prstGeom>
          <a:noFill/>
          <a:ln>
            <a:noFill/>
          </a:ln>
        </p:spPr>
        <p:txBody>
          <a:bodyPr anchor="b"/>
          <a:p>
            <a:pPr algn="r">
              <a:lnSpc>
                <a:spcPct val="100000"/>
              </a:lnSpc>
            </a:pPr>
            <a:fld id="{A8A71965-471F-4AEE-BDE3-0A9FD71CB4F1}" type="slidenum">
              <a:rPr lang="en-US" sz="1200" spc="-1" strike="noStrike">
                <a:solidFill>
                  <a:srgbClr val="000000"/>
                </a:solidFill>
                <a:uFill>
                  <a:solidFill>
                    <a:srgbClr val="ffffff"/>
                  </a:solidFill>
                </a:uFill>
                <a:latin typeface="+mn-lt"/>
                <a:ea typeface="+mn-ea"/>
              </a:rPr>
              <a:t>&lt;number&gt;</a:t>
            </a:fld>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PlaceHolder 1"/>
          <p:cNvSpPr>
            <a:spLocks noGrp="1"/>
          </p:cNvSpPr>
          <p:nvPr>
            <p:ph type="body"/>
          </p:nvPr>
        </p:nvSpPr>
        <p:spPr>
          <a:xfrm>
            <a:off x="685800" y="4400640"/>
            <a:ext cx="5486040" cy="3600000"/>
          </a:xfrm>
          <a:prstGeom prst="rect">
            <a:avLst/>
          </a:prstGeom>
        </p:spPr>
        <p:txBody>
          <a:bodyPr/>
          <a:p>
            <a:pPr>
              <a:lnSpc>
                <a:spcPct val="100000"/>
              </a:lnSpc>
            </a:pPr>
            <a:r>
              <a:rPr lang="en-US" sz="1200" spc="-1" strike="noStrike">
                <a:solidFill>
                  <a:srgbClr val="000000"/>
                </a:solidFill>
                <a:uFill>
                  <a:solidFill>
                    <a:srgbClr val="ffffff"/>
                  </a:solidFill>
                </a:uFill>
                <a:latin typeface="+mn-lt"/>
                <a:ea typeface="+mn-ea"/>
              </a:rPr>
              <a:t>Testfallen som ni fått fram från tillståndsmaskinen. Observera att vi inte vill ha någon kod här, utan bara en tydlig presentation av testfallen i någon lämplig tabellform. </a:t>
            </a:r>
            <a:endParaRPr/>
          </a:p>
          <a:p>
            <a:pPr>
              <a:lnSpc>
                <a:spcPct val="100000"/>
              </a:lnSpc>
            </a:pPr>
            <a:endParaRPr/>
          </a:p>
        </p:txBody>
      </p:sp>
      <p:sp>
        <p:nvSpPr>
          <p:cNvPr id="167" name="TextShape 2"/>
          <p:cNvSpPr txBox="1"/>
          <p:nvPr/>
        </p:nvSpPr>
        <p:spPr>
          <a:xfrm>
            <a:off x="3884760" y="8685360"/>
            <a:ext cx="2971440" cy="458280"/>
          </a:xfrm>
          <a:prstGeom prst="rect">
            <a:avLst/>
          </a:prstGeom>
          <a:noFill/>
          <a:ln>
            <a:noFill/>
          </a:ln>
        </p:spPr>
        <p:txBody>
          <a:bodyPr anchor="b"/>
          <a:p>
            <a:pPr algn="r">
              <a:lnSpc>
                <a:spcPct val="100000"/>
              </a:lnSpc>
            </a:pPr>
            <a:fld id="{93487E8D-3DE8-4BE5-A4AC-71E7AB0625B4}" type="slidenum">
              <a:rPr lang="en-US" sz="1200" spc="-1" strike="noStrike">
                <a:solidFill>
                  <a:srgbClr val="000000"/>
                </a:solidFill>
                <a:uFill>
                  <a:solidFill>
                    <a:srgbClr val="ffffff"/>
                  </a:solidFill>
                </a:uFill>
                <a:latin typeface="+mn-lt"/>
                <a:ea typeface="+mn-ea"/>
              </a:rPr>
              <a:t>&lt;number&gt;</a:t>
            </a:fld>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685800" y="4400640"/>
            <a:ext cx="5486040" cy="3600000"/>
          </a:xfrm>
          <a:prstGeom prst="rect">
            <a:avLst/>
          </a:prstGeom>
        </p:spPr>
        <p:txBody>
          <a:bodyPr/>
          <a:p>
            <a:pPr>
              <a:lnSpc>
                <a:spcPct val="100000"/>
              </a:lnSpc>
            </a:pPr>
            <a:r>
              <a:rPr lang="en-US" sz="1200" spc="-1" strike="noStrike">
                <a:solidFill>
                  <a:srgbClr val="000000"/>
                </a:solidFill>
                <a:uFill>
                  <a:solidFill>
                    <a:srgbClr val="ffffff"/>
                  </a:solidFill>
                </a:uFill>
                <a:latin typeface="+mn-lt"/>
                <a:ea typeface="+mn-ea"/>
              </a:rPr>
              <a:t>En testmatris (eller annan lämplig form) som visar sambandet mellan tillståndsmaskinen och testfallen för denna del så att det går att se att ni tillämpat de kriterier ni satt upp för att ta fram testfall. Om detta tydligt framgår från testfallen så kan denna bild plockas bort.</a:t>
            </a:r>
            <a:endParaRPr/>
          </a:p>
          <a:p>
            <a:pPr>
              <a:lnSpc>
                <a:spcPct val="100000"/>
              </a:lnSpc>
            </a:pPr>
            <a:endParaRPr/>
          </a:p>
        </p:txBody>
      </p:sp>
      <p:sp>
        <p:nvSpPr>
          <p:cNvPr id="169" name="TextShape 2"/>
          <p:cNvSpPr txBox="1"/>
          <p:nvPr/>
        </p:nvSpPr>
        <p:spPr>
          <a:xfrm>
            <a:off x="3884760" y="8685360"/>
            <a:ext cx="2971440" cy="458280"/>
          </a:xfrm>
          <a:prstGeom prst="rect">
            <a:avLst/>
          </a:prstGeom>
          <a:noFill/>
          <a:ln>
            <a:noFill/>
          </a:ln>
        </p:spPr>
        <p:txBody>
          <a:bodyPr anchor="b"/>
          <a:p>
            <a:pPr algn="r">
              <a:lnSpc>
                <a:spcPct val="100000"/>
              </a:lnSpc>
            </a:pPr>
            <a:fld id="{6B3E32C8-063E-4C2D-97A7-081A592B4A2E}" type="slidenum">
              <a:rPr lang="en-US" sz="1200" spc="-1" strike="noStrike">
                <a:solidFill>
                  <a:srgbClr val="000000"/>
                </a:solidFill>
                <a:uFill>
                  <a:solidFill>
                    <a:srgbClr val="ffffff"/>
                  </a:solidFill>
                </a:uFill>
                <a:latin typeface="+mn-lt"/>
                <a:ea typeface="+mn-ea"/>
              </a:rPr>
              <a:t>&lt;number&gt;</a:t>
            </a:fld>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685800" y="4400640"/>
            <a:ext cx="5486040" cy="3600000"/>
          </a:xfrm>
          <a:prstGeom prst="rect">
            <a:avLst/>
          </a:prstGeom>
        </p:spPr>
        <p:txBody>
          <a:bodyPr/>
          <a:p>
            <a:pPr>
              <a:lnSpc>
                <a:spcPct val="100000"/>
              </a:lnSpc>
            </a:pPr>
            <a:r>
              <a:rPr lang="en-US" sz="1200" spc="-1" strike="noStrike">
                <a:solidFill>
                  <a:srgbClr val="000000"/>
                </a:solidFill>
                <a:uFill>
                  <a:solidFill>
                    <a:srgbClr val="ffffff"/>
                  </a:solidFill>
                </a:uFill>
                <a:latin typeface="+mn-lt"/>
                <a:ea typeface="+mn-ea"/>
              </a:rPr>
              <a:t>En kort textuell presentation av vad ni valt ut för att tillämpa beslutstabeller. Ni ska kort motivera valet, och ge tillräckligt med information för att det ska gå att bedöma er. Detta avsnitt och de följande ska finnas för samtliga delar ni tillämpat beslutstabeller på. Om ni inte tillämpat beslutstabeller tar ni bort dessa bilder.</a:t>
            </a:r>
            <a:endParaRPr/>
          </a:p>
          <a:p>
            <a:pPr>
              <a:lnSpc>
                <a:spcPct val="100000"/>
              </a:lnSpc>
            </a:pPr>
            <a:endParaRPr/>
          </a:p>
        </p:txBody>
      </p:sp>
      <p:sp>
        <p:nvSpPr>
          <p:cNvPr id="171" name="TextShape 2"/>
          <p:cNvSpPr txBox="1"/>
          <p:nvPr/>
        </p:nvSpPr>
        <p:spPr>
          <a:xfrm>
            <a:off x="3884760" y="8685360"/>
            <a:ext cx="2971440" cy="458280"/>
          </a:xfrm>
          <a:prstGeom prst="rect">
            <a:avLst/>
          </a:prstGeom>
          <a:noFill/>
          <a:ln>
            <a:noFill/>
          </a:ln>
        </p:spPr>
        <p:txBody>
          <a:bodyPr anchor="b"/>
          <a:p>
            <a:pPr algn="r">
              <a:lnSpc>
                <a:spcPct val="100000"/>
              </a:lnSpc>
            </a:pPr>
            <a:fld id="{A270C466-B9A3-4F2A-B177-AA795424F6D8}" type="slidenum">
              <a:rPr lang="en-US" sz="1200" spc="-1" strike="noStrike">
                <a:solidFill>
                  <a:srgbClr val="000000"/>
                </a:solidFill>
                <a:uFill>
                  <a:solidFill>
                    <a:srgbClr val="ffffff"/>
                  </a:solidFill>
                </a:uFill>
                <a:latin typeface="+mn-lt"/>
                <a:ea typeface="+mn-ea"/>
              </a:rPr>
              <a:t>&lt;number&gt;</a:t>
            </a:fld>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PlaceHolder 1"/>
          <p:cNvSpPr>
            <a:spLocks noGrp="1"/>
          </p:cNvSpPr>
          <p:nvPr>
            <p:ph type="body"/>
          </p:nvPr>
        </p:nvSpPr>
        <p:spPr>
          <a:xfrm>
            <a:off x="685800" y="4400640"/>
            <a:ext cx="5486040" cy="3600000"/>
          </a:xfrm>
          <a:prstGeom prst="rect">
            <a:avLst/>
          </a:prstGeom>
        </p:spPr>
        <p:txBody>
          <a:bodyPr/>
          <a:p>
            <a:r>
              <a:rPr lang="en-US" sz="2000" spc="-1" strike="noStrike">
                <a:uFill>
                  <a:solidFill>
                    <a:srgbClr val="ffffff"/>
                  </a:solidFill>
                </a:uFill>
                <a:latin typeface="Arial"/>
              </a:rPr>
              <a:t>Själva beslutstabellen</a:t>
            </a:r>
            <a:endParaRPr/>
          </a:p>
        </p:txBody>
      </p:sp>
      <p:sp>
        <p:nvSpPr>
          <p:cNvPr id="173" name="TextShape 2"/>
          <p:cNvSpPr txBox="1"/>
          <p:nvPr/>
        </p:nvSpPr>
        <p:spPr>
          <a:xfrm>
            <a:off x="3884760" y="8685360"/>
            <a:ext cx="2971440" cy="458280"/>
          </a:xfrm>
          <a:prstGeom prst="rect">
            <a:avLst/>
          </a:prstGeom>
          <a:noFill/>
          <a:ln>
            <a:noFill/>
          </a:ln>
        </p:spPr>
        <p:txBody>
          <a:bodyPr anchor="b"/>
          <a:p>
            <a:pPr algn="r">
              <a:lnSpc>
                <a:spcPct val="100000"/>
              </a:lnSpc>
            </a:pPr>
            <a:fld id="{A9C7389D-166C-4854-B3E2-DF24964454A0}" type="slidenum">
              <a:rPr lang="en-US" sz="1200" spc="-1" strike="noStrike">
                <a:solidFill>
                  <a:srgbClr val="000000"/>
                </a:solidFill>
                <a:uFill>
                  <a:solidFill>
                    <a:srgbClr val="ffffff"/>
                  </a:solidFill>
                </a:uFill>
                <a:latin typeface="+mn-lt"/>
                <a:ea typeface="+mn-ea"/>
              </a:rPr>
              <a:t>&lt;number&gt;</a:t>
            </a:fld>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PlaceHolder 1"/>
          <p:cNvSpPr>
            <a:spLocks noGrp="1"/>
          </p:cNvSpPr>
          <p:nvPr>
            <p:ph type="body"/>
          </p:nvPr>
        </p:nvSpPr>
        <p:spPr>
          <a:xfrm>
            <a:off x="685800" y="4400640"/>
            <a:ext cx="5486040" cy="3600000"/>
          </a:xfrm>
          <a:prstGeom prst="rect">
            <a:avLst/>
          </a:prstGeom>
        </p:spPr>
        <p:txBody>
          <a:bodyPr/>
          <a:p>
            <a:r>
              <a:rPr lang="en-US" sz="2000" spc="-1" strike="noStrike">
                <a:uFill>
                  <a:solidFill>
                    <a:srgbClr val="ffffff"/>
                  </a:solidFill>
                </a:uFill>
                <a:latin typeface="Arial"/>
              </a:rPr>
              <a:t>Beslutsträdet om ni gjort ett sådant</a:t>
            </a:r>
            <a:endParaRPr/>
          </a:p>
        </p:txBody>
      </p:sp>
      <p:sp>
        <p:nvSpPr>
          <p:cNvPr id="175" name="TextShape 2"/>
          <p:cNvSpPr txBox="1"/>
          <p:nvPr/>
        </p:nvSpPr>
        <p:spPr>
          <a:xfrm>
            <a:off x="3884760" y="8685360"/>
            <a:ext cx="2971440" cy="458280"/>
          </a:xfrm>
          <a:prstGeom prst="rect">
            <a:avLst/>
          </a:prstGeom>
          <a:noFill/>
          <a:ln>
            <a:noFill/>
          </a:ln>
        </p:spPr>
        <p:txBody>
          <a:bodyPr anchor="b"/>
          <a:p>
            <a:pPr algn="r">
              <a:lnSpc>
                <a:spcPct val="100000"/>
              </a:lnSpc>
            </a:pPr>
            <a:fld id="{06AB407B-EAC1-4814-8DD2-ACBE8F2B2E09}" type="slidenum">
              <a:rPr lang="en-US" sz="1200" spc="-1" strike="noStrike">
                <a:solidFill>
                  <a:srgbClr val="000000"/>
                </a:solidFill>
                <a:uFill>
                  <a:solidFill>
                    <a:srgbClr val="ffffff"/>
                  </a:solidFill>
                </a:uFill>
                <a:latin typeface="+mn-lt"/>
                <a:ea typeface="+mn-ea"/>
              </a:rPr>
              <a:t>&lt;number&gt;</a:t>
            </a:fld>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PlaceHolder 1"/>
          <p:cNvSpPr>
            <a:spLocks noGrp="1"/>
          </p:cNvSpPr>
          <p:nvPr>
            <p:ph type="body"/>
          </p:nvPr>
        </p:nvSpPr>
        <p:spPr>
          <a:xfrm>
            <a:off x="685800" y="4400640"/>
            <a:ext cx="5486040" cy="3600000"/>
          </a:xfrm>
          <a:prstGeom prst="rect">
            <a:avLst/>
          </a:prstGeom>
        </p:spPr>
        <p:txBody>
          <a:bodyPr/>
          <a:p>
            <a:pPr>
              <a:lnSpc>
                <a:spcPct val="100000"/>
              </a:lnSpc>
            </a:pPr>
            <a:r>
              <a:rPr lang="en-US" sz="1200" spc="-1" strike="noStrike">
                <a:solidFill>
                  <a:srgbClr val="000000"/>
                </a:solidFill>
                <a:uFill>
                  <a:solidFill>
                    <a:srgbClr val="ffffff"/>
                  </a:solidFill>
                </a:uFill>
                <a:latin typeface="+mn-lt"/>
                <a:ea typeface="+mn-ea"/>
              </a:rPr>
              <a:t>Testfallen som ni fått fram från beslutstabellen. Observera att vi inte vill ha någon kod här, utan bara en tydlig presentation av testfallen i någon lämplig tabellform. </a:t>
            </a:r>
            <a:endParaRPr/>
          </a:p>
          <a:p>
            <a:pPr>
              <a:lnSpc>
                <a:spcPct val="100000"/>
              </a:lnSpc>
            </a:pPr>
            <a:endParaRPr/>
          </a:p>
        </p:txBody>
      </p:sp>
      <p:sp>
        <p:nvSpPr>
          <p:cNvPr id="177" name="TextShape 2"/>
          <p:cNvSpPr txBox="1"/>
          <p:nvPr/>
        </p:nvSpPr>
        <p:spPr>
          <a:xfrm>
            <a:off x="3884760" y="8685360"/>
            <a:ext cx="2971440" cy="458280"/>
          </a:xfrm>
          <a:prstGeom prst="rect">
            <a:avLst/>
          </a:prstGeom>
          <a:noFill/>
          <a:ln>
            <a:noFill/>
          </a:ln>
        </p:spPr>
        <p:txBody>
          <a:bodyPr anchor="b"/>
          <a:p>
            <a:pPr algn="r">
              <a:lnSpc>
                <a:spcPct val="100000"/>
              </a:lnSpc>
            </a:pPr>
            <a:fld id="{7693CC18-492F-4AAB-A3B4-BB16046D2644}" type="slidenum">
              <a:rPr lang="en-US" sz="1200" spc="-1" strike="noStrike">
                <a:solidFill>
                  <a:srgbClr val="000000"/>
                </a:solidFill>
                <a:uFill>
                  <a:solidFill>
                    <a:srgbClr val="ffffff"/>
                  </a:solidFill>
                </a:uFill>
                <a:latin typeface="+mn-lt"/>
                <a:ea typeface="+mn-ea"/>
              </a:rPr>
              <a:t>&lt;number&gt;</a:t>
            </a:fld>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 name="PlaceHolder 1"/>
          <p:cNvSpPr>
            <a:spLocks noGrp="1"/>
          </p:cNvSpPr>
          <p:nvPr>
            <p:ph type="body"/>
          </p:nvPr>
        </p:nvSpPr>
        <p:spPr>
          <a:xfrm>
            <a:off x="685800" y="4400640"/>
            <a:ext cx="5486040" cy="3600000"/>
          </a:xfrm>
          <a:prstGeom prst="rect">
            <a:avLst/>
          </a:prstGeom>
        </p:spPr>
        <p:txBody>
          <a:bodyPr/>
          <a:p>
            <a:pPr>
              <a:lnSpc>
                <a:spcPct val="100000"/>
              </a:lnSpc>
            </a:pPr>
            <a:r>
              <a:rPr lang="en-US" sz="1200" spc="-1" strike="noStrike">
                <a:solidFill>
                  <a:srgbClr val="000000"/>
                </a:solidFill>
                <a:uFill>
                  <a:solidFill>
                    <a:srgbClr val="ffffff"/>
                  </a:solidFill>
                </a:uFill>
                <a:latin typeface="+mn-lt"/>
                <a:ea typeface="+mn-ea"/>
              </a:rPr>
              <a:t>En kort presentation av den del av koden ni valt ut för att göra en formell granskning av och processen ni använt er av inklusive eventuella checklistor, scenarier, edyl. Ni ska kort motivera valen, och ge tillräckligt med information för att det ska gå att bedöma er. </a:t>
            </a:r>
            <a:endParaRPr/>
          </a:p>
          <a:p>
            <a:pPr>
              <a:lnSpc>
                <a:spcPct val="100000"/>
              </a:lnSpc>
            </a:pPr>
            <a:endParaRPr/>
          </a:p>
        </p:txBody>
      </p:sp>
      <p:sp>
        <p:nvSpPr>
          <p:cNvPr id="179" name="TextShape 2"/>
          <p:cNvSpPr txBox="1"/>
          <p:nvPr/>
        </p:nvSpPr>
        <p:spPr>
          <a:xfrm>
            <a:off x="3884760" y="8685360"/>
            <a:ext cx="2971440" cy="458280"/>
          </a:xfrm>
          <a:prstGeom prst="rect">
            <a:avLst/>
          </a:prstGeom>
          <a:noFill/>
          <a:ln>
            <a:noFill/>
          </a:ln>
        </p:spPr>
        <p:txBody>
          <a:bodyPr anchor="b"/>
          <a:p>
            <a:pPr algn="r">
              <a:lnSpc>
                <a:spcPct val="100000"/>
              </a:lnSpc>
            </a:pPr>
            <a:fld id="{662D8D20-C9DA-487B-A99F-6782D505E265}" type="slidenum">
              <a:rPr lang="en-US" sz="1200" spc="-1" strike="noStrike">
                <a:solidFill>
                  <a:srgbClr val="000000"/>
                </a:solidFill>
                <a:uFill>
                  <a:solidFill>
                    <a:srgbClr val="ffffff"/>
                  </a:solidFill>
                </a:uFill>
                <a:latin typeface="+mn-lt"/>
                <a:ea typeface="+mn-ea"/>
              </a:rPr>
              <a:t>&lt;number&gt;</a:t>
            </a:fld>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PlaceHolder 1"/>
          <p:cNvSpPr>
            <a:spLocks noGrp="1"/>
          </p:cNvSpPr>
          <p:nvPr>
            <p:ph type="body"/>
          </p:nvPr>
        </p:nvSpPr>
        <p:spPr>
          <a:xfrm>
            <a:off x="685800" y="4400640"/>
            <a:ext cx="5486040" cy="3600000"/>
          </a:xfrm>
          <a:prstGeom prst="rect">
            <a:avLst/>
          </a:prstGeom>
        </p:spPr>
        <p:txBody>
          <a:bodyPr/>
          <a:p>
            <a:pPr>
              <a:lnSpc>
                <a:spcPct val="100000"/>
              </a:lnSpc>
            </a:pPr>
            <a:r>
              <a:rPr lang="en-US" sz="1200" spc="-1" strike="noStrike">
                <a:solidFill>
                  <a:srgbClr val="000000"/>
                </a:solidFill>
                <a:uFill>
                  <a:solidFill>
                    <a:srgbClr val="ffffff"/>
                  </a:solidFill>
                </a:uFill>
                <a:latin typeface="+mn-lt"/>
                <a:ea typeface="+mn-ea"/>
              </a:rPr>
              <a:t>En lista över de påträffade felen och hur pass allvarliga ni bedömer dem.</a:t>
            </a:r>
            <a:endParaRPr/>
          </a:p>
          <a:p>
            <a:pPr>
              <a:lnSpc>
                <a:spcPct val="100000"/>
              </a:lnSpc>
            </a:pPr>
            <a:endParaRPr/>
          </a:p>
        </p:txBody>
      </p:sp>
      <p:sp>
        <p:nvSpPr>
          <p:cNvPr id="181" name="TextShape 2"/>
          <p:cNvSpPr txBox="1"/>
          <p:nvPr/>
        </p:nvSpPr>
        <p:spPr>
          <a:xfrm>
            <a:off x="3884760" y="8685360"/>
            <a:ext cx="2971440" cy="458280"/>
          </a:xfrm>
          <a:prstGeom prst="rect">
            <a:avLst/>
          </a:prstGeom>
          <a:noFill/>
          <a:ln>
            <a:noFill/>
          </a:ln>
        </p:spPr>
        <p:txBody>
          <a:bodyPr anchor="b"/>
          <a:p>
            <a:pPr algn="r">
              <a:lnSpc>
                <a:spcPct val="100000"/>
              </a:lnSpc>
            </a:pPr>
            <a:fld id="{90DAEEF6-3C12-4A80-BD3D-416BB67EE7A9}" type="slidenum">
              <a:rPr lang="en-US" sz="1200" spc="-1" strike="noStrike">
                <a:solidFill>
                  <a:srgbClr val="000000"/>
                </a:solidFill>
                <a:uFill>
                  <a:solidFill>
                    <a:srgbClr val="ffffff"/>
                  </a:solidFill>
                </a:uFill>
                <a:latin typeface="+mn-lt"/>
                <a:ea typeface="+mn-ea"/>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PlaceHolder 1"/>
          <p:cNvSpPr>
            <a:spLocks noGrp="1"/>
          </p:cNvSpPr>
          <p:nvPr>
            <p:ph type="body"/>
          </p:nvPr>
        </p:nvSpPr>
        <p:spPr>
          <a:xfrm>
            <a:off x="685800" y="4400640"/>
            <a:ext cx="5486040" cy="3600000"/>
          </a:xfrm>
          <a:prstGeom prst="rect">
            <a:avLst/>
          </a:prstGeom>
        </p:spPr>
        <p:txBody>
          <a:bodyPr/>
          <a:p>
            <a:endParaRPr/>
          </a:p>
        </p:txBody>
      </p:sp>
      <p:sp>
        <p:nvSpPr>
          <p:cNvPr id="147" name="TextShape 2"/>
          <p:cNvSpPr txBox="1"/>
          <p:nvPr/>
        </p:nvSpPr>
        <p:spPr>
          <a:xfrm>
            <a:off x="3884760" y="8685360"/>
            <a:ext cx="2971440" cy="458280"/>
          </a:xfrm>
          <a:prstGeom prst="rect">
            <a:avLst/>
          </a:prstGeom>
          <a:noFill/>
          <a:ln>
            <a:noFill/>
          </a:ln>
        </p:spPr>
        <p:txBody>
          <a:bodyPr anchor="b"/>
          <a:p>
            <a:pPr algn="r">
              <a:lnSpc>
                <a:spcPct val="100000"/>
              </a:lnSpc>
            </a:pPr>
            <a:fld id="{B7B00F36-77D4-4279-8744-FA4F0581A82B}" type="slidenum">
              <a:rPr lang="en-US" sz="1200" spc="-1" strike="noStrike">
                <a:solidFill>
                  <a:srgbClr val="000000"/>
                </a:solidFill>
                <a:uFill>
                  <a:solidFill>
                    <a:srgbClr val="ffffff"/>
                  </a:solidFill>
                </a:uFill>
                <a:latin typeface="+mn-lt"/>
                <a:ea typeface="+mn-ea"/>
              </a:rPr>
              <a:t>&lt;number&gt;</a:t>
            </a:fld>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PlaceHolder 1"/>
          <p:cNvSpPr>
            <a:spLocks noGrp="1"/>
          </p:cNvSpPr>
          <p:nvPr>
            <p:ph type="body"/>
          </p:nvPr>
        </p:nvSpPr>
        <p:spPr>
          <a:xfrm>
            <a:off x="685800" y="4400640"/>
            <a:ext cx="5486040" cy="3600000"/>
          </a:xfrm>
          <a:prstGeom prst="rect">
            <a:avLst/>
          </a:prstGeom>
        </p:spPr>
        <p:txBody>
          <a:bodyPr/>
          <a:p>
            <a:pPr>
              <a:lnSpc>
                <a:spcPct val="100000"/>
              </a:lnSpc>
            </a:pPr>
            <a:r>
              <a:rPr lang="en-US" sz="1200" spc="-1" strike="noStrike">
                <a:solidFill>
                  <a:srgbClr val="000000"/>
                </a:solidFill>
                <a:uFill>
                  <a:solidFill>
                    <a:srgbClr val="ffffff"/>
                  </a:solidFill>
                </a:uFill>
                <a:latin typeface="+mn-lt"/>
                <a:ea typeface="+mn-ea"/>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Std 1028.</a:t>
            </a:r>
            <a:endParaRPr/>
          </a:p>
          <a:p>
            <a:pPr>
              <a:lnSpc>
                <a:spcPct val="100000"/>
              </a:lnSpc>
            </a:pPr>
            <a:endParaRPr/>
          </a:p>
        </p:txBody>
      </p:sp>
      <p:sp>
        <p:nvSpPr>
          <p:cNvPr id="183" name="TextShape 2"/>
          <p:cNvSpPr txBox="1"/>
          <p:nvPr/>
        </p:nvSpPr>
        <p:spPr>
          <a:xfrm>
            <a:off x="3884760" y="8685360"/>
            <a:ext cx="2971440" cy="458280"/>
          </a:xfrm>
          <a:prstGeom prst="rect">
            <a:avLst/>
          </a:prstGeom>
          <a:noFill/>
          <a:ln>
            <a:noFill/>
          </a:ln>
        </p:spPr>
        <p:txBody>
          <a:bodyPr anchor="b"/>
          <a:p>
            <a:pPr algn="r">
              <a:lnSpc>
                <a:spcPct val="100000"/>
              </a:lnSpc>
            </a:pPr>
            <a:fld id="{ED33B339-0E7A-41D1-85ED-5AB902D6B4AB}" type="slidenum">
              <a:rPr lang="en-US" sz="1200" spc="-1" strike="noStrike">
                <a:solidFill>
                  <a:srgbClr val="000000"/>
                </a:solidFill>
                <a:uFill>
                  <a:solidFill>
                    <a:srgbClr val="ffffff"/>
                  </a:solidFill>
                </a:uFill>
                <a:latin typeface="+mn-lt"/>
                <a:ea typeface="+mn-ea"/>
              </a:rPr>
              <a:t>&lt;number&gt;</a:t>
            </a:fld>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PlaceHolder 1"/>
          <p:cNvSpPr>
            <a:spLocks noGrp="1"/>
          </p:cNvSpPr>
          <p:nvPr>
            <p:ph type="body"/>
          </p:nvPr>
        </p:nvSpPr>
        <p:spPr>
          <a:xfrm>
            <a:off x="685800" y="4400640"/>
            <a:ext cx="5486040" cy="3600000"/>
          </a:xfrm>
          <a:prstGeom prst="rect">
            <a:avLst/>
          </a:prstGeom>
        </p:spPr>
        <p:txBody>
          <a:bodyPr/>
          <a:p>
            <a:pPr>
              <a:lnSpc>
                <a:spcPct val="100000"/>
              </a:lnSpc>
            </a:pPr>
            <a:r>
              <a:rPr lang="en-US" sz="1200" spc="-1" strike="noStrike">
                <a:solidFill>
                  <a:srgbClr val="000000"/>
                </a:solidFill>
                <a:uFill>
                  <a:solidFill>
                    <a:srgbClr val="ffffff"/>
                  </a:solidFill>
                </a:uFill>
                <a:latin typeface="+mn-lt"/>
                <a:ea typeface="+mn-ea"/>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endParaRPr/>
          </a:p>
          <a:p>
            <a:pPr>
              <a:lnSpc>
                <a:spcPct val="100000"/>
              </a:lnSpc>
            </a:pPr>
            <a:endParaRPr/>
          </a:p>
        </p:txBody>
      </p:sp>
      <p:sp>
        <p:nvSpPr>
          <p:cNvPr id="185" name="TextShape 2"/>
          <p:cNvSpPr txBox="1"/>
          <p:nvPr/>
        </p:nvSpPr>
        <p:spPr>
          <a:xfrm>
            <a:off x="3884760" y="8685360"/>
            <a:ext cx="2971440" cy="458280"/>
          </a:xfrm>
          <a:prstGeom prst="rect">
            <a:avLst/>
          </a:prstGeom>
          <a:noFill/>
          <a:ln>
            <a:noFill/>
          </a:ln>
        </p:spPr>
        <p:txBody>
          <a:bodyPr anchor="b"/>
          <a:p>
            <a:pPr algn="r">
              <a:lnSpc>
                <a:spcPct val="100000"/>
              </a:lnSpc>
            </a:pPr>
            <a:fld id="{479A12D6-68C6-49ED-9DA8-9986327CA7F0}" type="slidenum">
              <a:rPr lang="en-US" sz="1200" spc="-1" strike="noStrike">
                <a:solidFill>
                  <a:srgbClr val="000000"/>
                </a:solidFill>
                <a:uFill>
                  <a:solidFill>
                    <a:srgbClr val="ffffff"/>
                  </a:solidFill>
                </a:uFill>
                <a:latin typeface="+mn-lt"/>
                <a:ea typeface="+mn-ea"/>
              </a:rPr>
              <a:t>&lt;number&gt;</a:t>
            </a:fld>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400640"/>
            <a:ext cx="5486040" cy="3600000"/>
          </a:xfrm>
          <a:prstGeom prst="rect">
            <a:avLst/>
          </a:prstGeom>
        </p:spPr>
        <p:txBody>
          <a:bodyPr/>
          <a:p>
            <a:pPr>
              <a:lnSpc>
                <a:spcPct val="100000"/>
              </a:lnSpc>
            </a:pPr>
            <a:r>
              <a:rPr lang="en-US" sz="1200" spc="-1" strike="noStrike">
                <a:solidFill>
                  <a:srgbClr val="000000"/>
                </a:solidFill>
                <a:uFill>
                  <a:solidFill>
                    <a:srgbClr val="ffffff"/>
                  </a:solidFill>
                </a:uFill>
                <a:latin typeface="+mn-lt"/>
                <a:ea typeface="+mn-ea"/>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endParaRPr/>
          </a:p>
          <a:p>
            <a:pPr>
              <a:lnSpc>
                <a:spcPct val="100000"/>
              </a:lnSpc>
            </a:pPr>
            <a:endParaRPr/>
          </a:p>
        </p:txBody>
      </p:sp>
      <p:sp>
        <p:nvSpPr>
          <p:cNvPr id="187" name="TextShape 2"/>
          <p:cNvSpPr txBox="1"/>
          <p:nvPr/>
        </p:nvSpPr>
        <p:spPr>
          <a:xfrm>
            <a:off x="3884760" y="8685360"/>
            <a:ext cx="2971440" cy="458280"/>
          </a:xfrm>
          <a:prstGeom prst="rect">
            <a:avLst/>
          </a:prstGeom>
          <a:noFill/>
          <a:ln>
            <a:noFill/>
          </a:ln>
        </p:spPr>
        <p:txBody>
          <a:bodyPr anchor="b"/>
          <a:p>
            <a:pPr algn="r">
              <a:lnSpc>
                <a:spcPct val="100000"/>
              </a:lnSpc>
            </a:pPr>
            <a:fld id="{727FFBB1-D2B6-4B03-8CCF-420A9BE55C78}" type="slidenum">
              <a:rPr lang="en-US" sz="1200" spc="-1" strike="noStrike">
                <a:solidFill>
                  <a:srgbClr val="000000"/>
                </a:solidFill>
                <a:uFill>
                  <a:solidFill>
                    <a:srgbClr val="ffffff"/>
                  </a:solidFill>
                </a:uFill>
                <a:latin typeface="+mn-lt"/>
                <a:ea typeface="+mn-ea"/>
              </a:rPr>
              <a:t>&lt;number&gt;</a:t>
            </a:fld>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PlaceHolder 1"/>
          <p:cNvSpPr>
            <a:spLocks noGrp="1"/>
          </p:cNvSpPr>
          <p:nvPr>
            <p:ph type="body"/>
          </p:nvPr>
        </p:nvSpPr>
        <p:spPr>
          <a:xfrm>
            <a:off x="685800" y="4400640"/>
            <a:ext cx="5486040" cy="3600000"/>
          </a:xfrm>
          <a:prstGeom prst="rect">
            <a:avLst/>
          </a:prstGeom>
        </p:spPr>
        <p:txBody>
          <a:bodyPr/>
          <a:p>
            <a:pPr>
              <a:lnSpc>
                <a:spcPct val="100000"/>
              </a:lnSpc>
            </a:pPr>
            <a:r>
              <a:rPr lang="en-US" sz="1200" spc="-1" strike="noStrike">
                <a:solidFill>
                  <a:srgbClr val="000000"/>
                </a:solidFill>
                <a:uFill>
                  <a:solidFill>
                    <a:srgbClr val="ffffff"/>
                  </a:solidFill>
                </a:uFill>
                <a:latin typeface="+mn-lt"/>
                <a:ea typeface="+mn-ea"/>
              </a:rPr>
              <a:t>En översikt över vilken täckningsgrad era testfall uppnått. Denna kan antagligen tas rakt av från verktyget ni använt för att mäta den. Om ni inte uppnått fullständig täckning så ska detta förklaras och motiveras.</a:t>
            </a:r>
            <a:endParaRPr/>
          </a:p>
          <a:p>
            <a:pPr>
              <a:lnSpc>
                <a:spcPct val="100000"/>
              </a:lnSpc>
            </a:pPr>
            <a:endParaRPr/>
          </a:p>
        </p:txBody>
      </p:sp>
      <p:sp>
        <p:nvSpPr>
          <p:cNvPr id="189" name="TextShape 2"/>
          <p:cNvSpPr txBox="1"/>
          <p:nvPr/>
        </p:nvSpPr>
        <p:spPr>
          <a:xfrm>
            <a:off x="3884760" y="8685360"/>
            <a:ext cx="2971440" cy="458280"/>
          </a:xfrm>
          <a:prstGeom prst="rect">
            <a:avLst/>
          </a:prstGeom>
          <a:noFill/>
          <a:ln>
            <a:noFill/>
          </a:ln>
        </p:spPr>
        <p:txBody>
          <a:bodyPr anchor="b"/>
          <a:p>
            <a:pPr algn="r">
              <a:lnSpc>
                <a:spcPct val="100000"/>
              </a:lnSpc>
            </a:pPr>
            <a:fld id="{3C121C2A-72B0-4915-8859-88C0862D6538}" type="slidenum">
              <a:rPr lang="en-US" sz="1200" spc="-1" strike="noStrike">
                <a:solidFill>
                  <a:srgbClr val="000000"/>
                </a:solidFill>
                <a:uFill>
                  <a:solidFill>
                    <a:srgbClr val="ffffff"/>
                  </a:solidFill>
                </a:uFill>
                <a:latin typeface="+mn-lt"/>
                <a:ea typeface="+mn-ea"/>
              </a:rPr>
              <a:t>&lt;number&gt;</a:t>
            </a:fld>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PlaceHolder 1"/>
          <p:cNvSpPr>
            <a:spLocks noGrp="1"/>
          </p:cNvSpPr>
          <p:nvPr>
            <p:ph type="body"/>
          </p:nvPr>
        </p:nvSpPr>
        <p:spPr>
          <a:xfrm>
            <a:off x="685800" y="4400640"/>
            <a:ext cx="5486040" cy="3600000"/>
          </a:xfrm>
          <a:prstGeom prst="rect">
            <a:avLst/>
          </a:prstGeom>
        </p:spPr>
        <p:txBody>
          <a:bodyPr/>
          <a:p>
            <a:pPr>
              <a:lnSpc>
                <a:spcPct val="100000"/>
              </a:lnSpc>
            </a:pPr>
            <a:r>
              <a:rPr lang="en-US" sz="1200" spc="-1" strike="noStrike">
                <a:solidFill>
                  <a:srgbClr val="000000"/>
                </a:solidFill>
                <a:uFill>
                  <a:solidFill>
                    <a:srgbClr val="ffffff"/>
                  </a:solidFill>
                </a:uFill>
                <a:latin typeface="+mn-lt"/>
                <a:ea typeface="+mn-ea"/>
              </a:rPr>
              <a:t>En kort presentation av hur ni gått tillväga för att testa koden med en profiler och vilka resultat ni fick fram. Även här är det viktigt att förhållas sig till måtten, inte bara presentera dem.</a:t>
            </a:r>
            <a:endParaRPr/>
          </a:p>
          <a:p>
            <a:pPr>
              <a:lnSpc>
                <a:spcPct val="100000"/>
              </a:lnSpc>
            </a:pPr>
            <a:endParaRPr/>
          </a:p>
          <a:p>
            <a:pPr>
              <a:lnSpc>
                <a:spcPct val="100000"/>
              </a:lnSpc>
            </a:pPr>
            <a:endParaRPr/>
          </a:p>
        </p:txBody>
      </p:sp>
      <p:sp>
        <p:nvSpPr>
          <p:cNvPr id="191" name="TextShape 2"/>
          <p:cNvSpPr txBox="1"/>
          <p:nvPr/>
        </p:nvSpPr>
        <p:spPr>
          <a:xfrm>
            <a:off x="3884760" y="8685360"/>
            <a:ext cx="2971440" cy="458280"/>
          </a:xfrm>
          <a:prstGeom prst="rect">
            <a:avLst/>
          </a:prstGeom>
          <a:noFill/>
          <a:ln>
            <a:noFill/>
          </a:ln>
        </p:spPr>
        <p:txBody>
          <a:bodyPr anchor="b"/>
          <a:p>
            <a:pPr algn="r">
              <a:lnSpc>
                <a:spcPct val="100000"/>
              </a:lnSpc>
            </a:pPr>
            <a:fld id="{4159B4C9-E4FC-4936-9DFF-D3D96360B975}" type="slidenum">
              <a:rPr lang="en-US" sz="1200" spc="-1" strike="noStrike">
                <a:solidFill>
                  <a:srgbClr val="000000"/>
                </a:solidFill>
                <a:uFill>
                  <a:solidFill>
                    <a:srgbClr val="ffffff"/>
                  </a:solidFill>
                </a:uFill>
                <a:latin typeface="+mn-lt"/>
                <a:ea typeface="+mn-ea"/>
              </a:rPr>
              <a:t>&lt;number&gt;</a:t>
            </a:fld>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685800" y="4400640"/>
            <a:ext cx="5486040" cy="3600000"/>
          </a:xfrm>
          <a:prstGeom prst="rect">
            <a:avLst/>
          </a:prstGeom>
        </p:spPr>
        <p:txBody>
          <a:bodyPr/>
          <a:p>
            <a:pPr>
              <a:lnSpc>
                <a:spcPct val="100000"/>
              </a:lnSpc>
            </a:pPr>
            <a:r>
              <a:rPr lang="en-US" sz="1200" spc="-1" strike="noStrike">
                <a:solidFill>
                  <a:srgbClr val="000000"/>
                </a:solidFill>
                <a:uFill>
                  <a:solidFill>
                    <a:srgbClr val="ffffff"/>
                  </a:solidFill>
                </a:uFill>
                <a:latin typeface="+mn-lt"/>
                <a:ea typeface="+mn-ea"/>
              </a:rPr>
              <a:t>Byggscriptets första (seriösa) version, och den slutliga.</a:t>
            </a:r>
            <a:endParaRPr/>
          </a:p>
          <a:p>
            <a:pPr>
              <a:lnSpc>
                <a:spcPct val="100000"/>
              </a:lnSpc>
            </a:pPr>
            <a:endParaRPr/>
          </a:p>
        </p:txBody>
      </p:sp>
      <p:sp>
        <p:nvSpPr>
          <p:cNvPr id="193" name="TextShape 2"/>
          <p:cNvSpPr txBox="1"/>
          <p:nvPr/>
        </p:nvSpPr>
        <p:spPr>
          <a:xfrm>
            <a:off x="3884760" y="8685360"/>
            <a:ext cx="2971440" cy="458280"/>
          </a:xfrm>
          <a:prstGeom prst="rect">
            <a:avLst/>
          </a:prstGeom>
          <a:noFill/>
          <a:ln>
            <a:noFill/>
          </a:ln>
        </p:spPr>
        <p:txBody>
          <a:bodyPr anchor="b"/>
          <a:p>
            <a:pPr algn="r">
              <a:lnSpc>
                <a:spcPct val="100000"/>
              </a:lnSpc>
            </a:pPr>
            <a:fld id="{9FA7F5BA-B5E3-430A-B6DA-4F5FC03F6BDF}" type="slidenum">
              <a:rPr lang="en-US" sz="1200" spc="-1" strike="noStrike">
                <a:solidFill>
                  <a:srgbClr val="000000"/>
                </a:solidFill>
                <a:uFill>
                  <a:solidFill>
                    <a:srgbClr val="ffffff"/>
                  </a:solidFill>
                </a:uFill>
                <a:latin typeface="+mn-lt"/>
                <a:ea typeface="+mn-ea"/>
              </a:rPr>
              <a:t>&lt;number&gt;</a:t>
            </a:fld>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PlaceHolder 1"/>
          <p:cNvSpPr>
            <a:spLocks noGrp="1"/>
          </p:cNvSpPr>
          <p:nvPr>
            <p:ph type="body"/>
          </p:nvPr>
        </p:nvSpPr>
        <p:spPr>
          <a:xfrm>
            <a:off x="685800" y="4400640"/>
            <a:ext cx="5486040" cy="3600000"/>
          </a:xfrm>
          <a:prstGeom prst="rect">
            <a:avLst/>
          </a:prstGeom>
        </p:spPr>
        <p:txBody>
          <a:bodyPr/>
          <a:p>
            <a:pPr>
              <a:lnSpc>
                <a:spcPct val="100000"/>
              </a:lnSpc>
            </a:pPr>
            <a:r>
              <a:rPr lang="en-US" sz="1200" spc="-1" strike="noStrike">
                <a:solidFill>
                  <a:srgbClr val="000000"/>
                </a:solidFill>
                <a:uFill>
                  <a:solidFill>
                    <a:srgbClr val="ffffff"/>
                  </a:solidFill>
                </a:uFill>
                <a:latin typeface="+mn-lt"/>
                <a:ea typeface="+mn-ea"/>
              </a:rPr>
              <a:t>Här kan ni ta upp övrigt av relevans för bedömningen av ert arbete. Om avsnittet inte behövs kan det plockas bort.</a:t>
            </a:r>
            <a:endParaRPr/>
          </a:p>
          <a:p>
            <a:pPr>
              <a:lnSpc>
                <a:spcPct val="100000"/>
              </a:lnSpc>
            </a:pPr>
            <a:endParaRPr/>
          </a:p>
        </p:txBody>
      </p:sp>
      <p:sp>
        <p:nvSpPr>
          <p:cNvPr id="195" name="TextShape 2"/>
          <p:cNvSpPr txBox="1"/>
          <p:nvPr/>
        </p:nvSpPr>
        <p:spPr>
          <a:xfrm>
            <a:off x="3884760" y="8685360"/>
            <a:ext cx="2971440" cy="458280"/>
          </a:xfrm>
          <a:prstGeom prst="rect">
            <a:avLst/>
          </a:prstGeom>
          <a:noFill/>
          <a:ln>
            <a:noFill/>
          </a:ln>
        </p:spPr>
        <p:txBody>
          <a:bodyPr anchor="b"/>
          <a:p>
            <a:pPr algn="r">
              <a:lnSpc>
                <a:spcPct val="100000"/>
              </a:lnSpc>
            </a:pPr>
            <a:fld id="{4CDB5607-1168-4668-9555-1ACE02519E3D}" type="slidenum">
              <a:rPr lang="en-US" sz="1200" spc="-1" strike="noStrike">
                <a:solidFill>
                  <a:srgbClr val="000000"/>
                </a:solidFill>
                <a:uFill>
                  <a:solidFill>
                    <a:srgbClr val="ffffff"/>
                  </a:solidFill>
                </a:uFill>
                <a:latin typeface="+mn-lt"/>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685800" y="4400640"/>
            <a:ext cx="5486040" cy="3600000"/>
          </a:xfrm>
          <a:prstGeom prst="rect">
            <a:avLst/>
          </a:prstGeom>
        </p:spPr>
        <p:txBody>
          <a:bodyPr/>
          <a:p>
            <a:pPr>
              <a:lnSpc>
                <a:spcPct val="100000"/>
              </a:lnSpc>
            </a:pPr>
            <a:r>
              <a:rPr lang="en-US" sz="2000" spc="-1" strike="noStrike">
                <a:uFill>
                  <a:solidFill>
                    <a:srgbClr val="ffffff"/>
                  </a:solidFill>
                </a:uFill>
                <a:latin typeface="Arial"/>
              </a:rPr>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endParaRPr/>
          </a:p>
          <a:p>
            <a:pPr>
              <a:lnSpc>
                <a:spcPct val="100000"/>
              </a:lnSpc>
            </a:pPr>
            <a:endParaRPr/>
          </a:p>
        </p:txBody>
      </p:sp>
      <p:sp>
        <p:nvSpPr>
          <p:cNvPr id="149" name="TextShape 2"/>
          <p:cNvSpPr txBox="1"/>
          <p:nvPr/>
        </p:nvSpPr>
        <p:spPr>
          <a:xfrm>
            <a:off x="3884760" y="8685360"/>
            <a:ext cx="2971440" cy="458280"/>
          </a:xfrm>
          <a:prstGeom prst="rect">
            <a:avLst/>
          </a:prstGeom>
          <a:noFill/>
          <a:ln>
            <a:noFill/>
          </a:ln>
        </p:spPr>
        <p:txBody>
          <a:bodyPr anchor="b"/>
          <a:p>
            <a:pPr algn="r">
              <a:lnSpc>
                <a:spcPct val="100000"/>
              </a:lnSpc>
            </a:pPr>
            <a:fld id="{E49FBD35-3D98-4927-ABED-37D405F78A53}" type="slidenum">
              <a:rPr lang="en-US" sz="1200" spc="-1" strike="noStrike">
                <a:solidFill>
                  <a:srgbClr val="000000"/>
                </a:solidFill>
                <a:uFill>
                  <a:solidFill>
                    <a:srgbClr val="ffffff"/>
                  </a:solidFill>
                </a:uFill>
                <a:latin typeface="+mn-lt"/>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685800" y="4400640"/>
            <a:ext cx="5486040" cy="3600000"/>
          </a:xfrm>
          <a:prstGeom prst="rect">
            <a:avLst/>
          </a:prstGeom>
        </p:spPr>
        <p:txBody>
          <a:bodyPr/>
          <a:p>
            <a:pPr>
              <a:lnSpc>
                <a:spcPct val="100000"/>
              </a:lnSpc>
            </a:pPr>
            <a:r>
              <a:rPr lang="en-US" sz="1200" spc="-1" strike="noStrike">
                <a:solidFill>
                  <a:srgbClr val="000000"/>
                </a:solidFill>
                <a:uFill>
                  <a:solidFill>
                    <a:srgbClr val="ffffff"/>
                  </a:solidFill>
                </a:uFill>
                <a:latin typeface="+mn-lt"/>
                <a:ea typeface="+mn-ea"/>
              </a:rPr>
              <a:t>Två eller tre exempel per person i projektet på hur ni tillämpat TDD med koden för såväl testfallen som koden som ska testas. (Det kan alltså bli upp till 15 sidor för en fempersonersgrupp.) Exemplen ska vara från olika faseri projektet. Om ni har använt versionshanteringssystemet ordentligt bör all information som efterfrågas här finnas i det. Tänk på att kodexemplen ska vara läsbara. </a:t>
            </a:r>
            <a:endParaRPr/>
          </a:p>
          <a:p>
            <a:pPr>
              <a:lnSpc>
                <a:spcPct val="100000"/>
              </a:lnSpc>
            </a:pPr>
            <a:endParaRPr/>
          </a:p>
        </p:txBody>
      </p:sp>
      <p:sp>
        <p:nvSpPr>
          <p:cNvPr id="151" name="TextShape 2"/>
          <p:cNvSpPr txBox="1"/>
          <p:nvPr/>
        </p:nvSpPr>
        <p:spPr>
          <a:xfrm>
            <a:off x="3884760" y="8685360"/>
            <a:ext cx="2971440" cy="458280"/>
          </a:xfrm>
          <a:prstGeom prst="rect">
            <a:avLst/>
          </a:prstGeom>
          <a:noFill/>
          <a:ln>
            <a:noFill/>
          </a:ln>
        </p:spPr>
        <p:txBody>
          <a:bodyPr anchor="b"/>
          <a:p>
            <a:pPr algn="r">
              <a:lnSpc>
                <a:spcPct val="100000"/>
              </a:lnSpc>
            </a:pPr>
            <a:fld id="{688CAB83-7F05-4971-BAC9-533E8E4F16CF}" type="slidenum">
              <a:rPr lang="en-US" sz="1200" spc="-1" strike="noStrike">
                <a:solidFill>
                  <a:srgbClr val="000000"/>
                </a:solidFill>
                <a:uFill>
                  <a:solidFill>
                    <a:srgbClr val="ffffff"/>
                  </a:solidFill>
                </a:uFill>
                <a:latin typeface="+mn-lt"/>
                <a:ea typeface="+mn-ea"/>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685800" y="4400640"/>
            <a:ext cx="5486040" cy="3600000"/>
          </a:xfrm>
          <a:prstGeom prst="rect">
            <a:avLst/>
          </a:prstGeom>
        </p:spPr>
        <p:txBody>
          <a:bodyPr/>
          <a:p>
            <a:pPr>
              <a:lnSpc>
                <a:spcPct val="100000"/>
              </a:lnSpc>
            </a:pPr>
            <a:r>
              <a:rPr lang="en-US" sz="2000" spc="-1" strike="noStrike">
                <a:uFill>
                  <a:solidFill>
                    <a:srgbClr val="ffffff"/>
                  </a:solidFill>
                </a:uFill>
                <a:latin typeface="Arial"/>
              </a:rPr>
              <a:t>En diskussion om vilka era erfarenheter ni dragit av att tillämpa TDD. Det finns inget rätt eller fel här. Enda sättet att bli underkända är att bara fuska över punkten och säga något pliktskyldigt.</a:t>
            </a:r>
            <a:endParaRPr/>
          </a:p>
          <a:p>
            <a:pPr>
              <a:lnSpc>
                <a:spcPct val="100000"/>
              </a:lnSpc>
            </a:pPr>
            <a:endParaRPr/>
          </a:p>
        </p:txBody>
      </p:sp>
      <p:sp>
        <p:nvSpPr>
          <p:cNvPr id="153" name="TextShape 2"/>
          <p:cNvSpPr txBox="1"/>
          <p:nvPr/>
        </p:nvSpPr>
        <p:spPr>
          <a:xfrm>
            <a:off x="3884760" y="8685360"/>
            <a:ext cx="2971440" cy="458280"/>
          </a:xfrm>
          <a:prstGeom prst="rect">
            <a:avLst/>
          </a:prstGeom>
          <a:noFill/>
          <a:ln>
            <a:noFill/>
          </a:ln>
        </p:spPr>
        <p:txBody>
          <a:bodyPr anchor="b"/>
          <a:p>
            <a:pPr algn="r">
              <a:lnSpc>
                <a:spcPct val="100000"/>
              </a:lnSpc>
            </a:pPr>
            <a:fld id="{6ED3903E-14B5-4098-A38D-8042E4A476DE}" type="slidenum">
              <a:rPr lang="en-US" sz="1200" spc="-1" strike="noStrike">
                <a:solidFill>
                  <a:srgbClr val="000000"/>
                </a:solidFill>
                <a:uFill>
                  <a:solidFill>
                    <a:srgbClr val="ffffff"/>
                  </a:solidFill>
                </a:uFill>
                <a:latin typeface="+mn-lt"/>
                <a:ea typeface="+mn-ea"/>
              </a:rPr>
              <a:t>&lt;number&gt;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400640"/>
            <a:ext cx="5486040" cy="3600000"/>
          </a:xfrm>
          <a:prstGeom prst="rect">
            <a:avLst/>
          </a:prstGeom>
        </p:spPr>
        <p:txBody>
          <a:bodyPr/>
          <a:p>
            <a:pPr>
              <a:lnSpc>
                <a:spcPct val="100000"/>
              </a:lnSpc>
            </a:pPr>
            <a:r>
              <a:rPr lang="en-US" sz="1200" spc="-1" strike="noStrike">
                <a:solidFill>
                  <a:srgbClr val="000000"/>
                </a:solidFill>
                <a:uFill>
                  <a:solidFill>
                    <a:srgbClr val="ffffff"/>
                  </a:solidFill>
                </a:uFill>
                <a:latin typeface="+mn-lt"/>
                <a:ea typeface="+mn-ea"/>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endParaRPr/>
          </a:p>
          <a:p>
            <a:pPr>
              <a:lnSpc>
                <a:spcPct val="100000"/>
              </a:lnSpc>
            </a:pPr>
            <a:endParaRPr/>
          </a:p>
        </p:txBody>
      </p:sp>
      <p:sp>
        <p:nvSpPr>
          <p:cNvPr id="155" name="TextShape 2"/>
          <p:cNvSpPr txBox="1"/>
          <p:nvPr/>
        </p:nvSpPr>
        <p:spPr>
          <a:xfrm>
            <a:off x="3884760" y="8685360"/>
            <a:ext cx="2971440" cy="458280"/>
          </a:xfrm>
          <a:prstGeom prst="rect">
            <a:avLst/>
          </a:prstGeom>
          <a:noFill/>
          <a:ln>
            <a:noFill/>
          </a:ln>
        </p:spPr>
        <p:txBody>
          <a:bodyPr anchor="b"/>
          <a:p>
            <a:pPr algn="r">
              <a:lnSpc>
                <a:spcPct val="100000"/>
              </a:lnSpc>
            </a:pPr>
            <a:fld id="{9F4CB58C-F1C0-4C24-88DE-347D4CE2AFC4}" type="slidenum">
              <a:rPr lang="en-US" sz="1200" spc="-1" strike="noStrike">
                <a:solidFill>
                  <a:srgbClr val="000000"/>
                </a:solidFill>
                <a:uFill>
                  <a:solidFill>
                    <a:srgbClr val="ffffff"/>
                  </a:solidFill>
                </a:uFill>
                <a:latin typeface="+mn-lt"/>
                <a:ea typeface="+mn-ea"/>
              </a:rPr>
              <a:t>&lt;number&gt;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685800" y="4400640"/>
            <a:ext cx="5486040" cy="3600000"/>
          </a:xfrm>
          <a:prstGeom prst="rect">
            <a:avLst/>
          </a:prstGeom>
        </p:spPr>
        <p:txBody>
          <a:bodyPr/>
          <a:p>
            <a:pPr>
              <a:lnSpc>
                <a:spcPct val="100000"/>
              </a:lnSpc>
            </a:pPr>
            <a:r>
              <a:rPr lang="en-US" sz="1200" spc="-1" strike="noStrike">
                <a:solidFill>
                  <a:srgbClr val="000000"/>
                </a:solidFill>
                <a:uFill>
                  <a:solidFill>
                    <a:srgbClr val="ffffff"/>
                  </a:solidFill>
                </a:uFill>
                <a:latin typeface="+mn-lt"/>
                <a:ea typeface="+mn-ea"/>
              </a:rPr>
              <a:t>Samtliga ekvivalensklasser för denna del presenterade på ett tydligt sätt. Använd gärna flera sidor om det behövs.</a:t>
            </a:r>
            <a:endParaRPr/>
          </a:p>
          <a:p>
            <a:pPr>
              <a:lnSpc>
                <a:spcPct val="100000"/>
              </a:lnSpc>
            </a:pPr>
            <a:endParaRPr/>
          </a:p>
        </p:txBody>
      </p:sp>
      <p:sp>
        <p:nvSpPr>
          <p:cNvPr id="157" name="TextShape 2"/>
          <p:cNvSpPr txBox="1"/>
          <p:nvPr/>
        </p:nvSpPr>
        <p:spPr>
          <a:xfrm>
            <a:off x="3884760" y="8685360"/>
            <a:ext cx="2971440" cy="458280"/>
          </a:xfrm>
          <a:prstGeom prst="rect">
            <a:avLst/>
          </a:prstGeom>
          <a:noFill/>
          <a:ln>
            <a:noFill/>
          </a:ln>
        </p:spPr>
        <p:txBody>
          <a:bodyPr anchor="b"/>
          <a:p>
            <a:pPr algn="r">
              <a:lnSpc>
                <a:spcPct val="100000"/>
              </a:lnSpc>
            </a:pPr>
            <a:fld id="{EEC2E8C5-EAE9-41AA-AFC3-BB1D312F06A6}" type="slidenum">
              <a:rPr lang="en-US" sz="1200" spc="-1" strike="noStrike">
                <a:solidFill>
                  <a:srgbClr val="000000"/>
                </a:solidFill>
                <a:uFill>
                  <a:solidFill>
                    <a:srgbClr val="ffffff"/>
                  </a:solidFill>
                </a:uFill>
                <a:latin typeface="+mn-lt"/>
                <a:ea typeface="+mn-ea"/>
              </a:rPr>
              <a:t>&lt;number&gt;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685800" y="4400640"/>
            <a:ext cx="5486040" cy="3600000"/>
          </a:xfrm>
          <a:prstGeom prst="rect">
            <a:avLst/>
          </a:prstGeom>
        </p:spPr>
        <p:txBody>
          <a:bodyPr/>
          <a:p>
            <a:r>
              <a:rPr lang="en-US" sz="1200" spc="-1" strike="noStrike">
                <a:solidFill>
                  <a:srgbClr val="000000"/>
                </a:solidFill>
                <a:uFill>
                  <a:solidFill>
                    <a:srgbClr val="ffffff"/>
                  </a:solidFill>
                </a:uFill>
                <a:latin typeface="+mn-lt"/>
                <a:ea typeface="+mn-ea"/>
              </a:rPr>
              <a:t>Testfallen som ni fått fram från ekvivalensklasserna. Observera att vi inte vill ha någon kod här, utan bara en tydlig presentation av testfallen i någon lämplig tabellform. </a:t>
            </a:r>
            <a:endParaRPr/>
          </a:p>
        </p:txBody>
      </p:sp>
      <p:sp>
        <p:nvSpPr>
          <p:cNvPr id="159" name="TextShape 2"/>
          <p:cNvSpPr txBox="1"/>
          <p:nvPr/>
        </p:nvSpPr>
        <p:spPr>
          <a:xfrm>
            <a:off x="3884760" y="8685360"/>
            <a:ext cx="2971440" cy="458280"/>
          </a:xfrm>
          <a:prstGeom prst="rect">
            <a:avLst/>
          </a:prstGeom>
          <a:noFill/>
          <a:ln>
            <a:noFill/>
          </a:ln>
        </p:spPr>
        <p:txBody>
          <a:bodyPr anchor="b"/>
          <a:p>
            <a:pPr algn="r">
              <a:lnSpc>
                <a:spcPct val="100000"/>
              </a:lnSpc>
            </a:pPr>
            <a:fld id="{D0B64C50-9DD1-4902-9956-C22085474D66}" type="slidenum">
              <a:rPr lang="en-US" sz="1200" spc="-1" strike="noStrike">
                <a:solidFill>
                  <a:srgbClr val="000000"/>
                </a:solidFill>
                <a:uFill>
                  <a:solidFill>
                    <a:srgbClr val="ffffff"/>
                  </a:solidFill>
                </a:uFill>
                <a:latin typeface="+mn-lt"/>
                <a:ea typeface="+mn-ea"/>
              </a:rPr>
              <a:t>&lt;number&gt;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685800" y="4400640"/>
            <a:ext cx="5486040" cy="3600000"/>
          </a:xfrm>
          <a:prstGeom prst="rect">
            <a:avLst/>
          </a:prstGeom>
        </p:spPr>
        <p:txBody>
          <a:bodyPr/>
          <a:p>
            <a:pPr>
              <a:lnSpc>
                <a:spcPct val="100000"/>
              </a:lnSpc>
            </a:pPr>
            <a:r>
              <a:rPr lang="en-US" sz="1200" spc="-1" strike="noStrike">
                <a:solidFill>
                  <a:srgbClr val="000000"/>
                </a:solidFill>
                <a:uFill>
                  <a:solidFill>
                    <a:srgbClr val="ffffff"/>
                  </a:solidFill>
                </a:uFill>
                <a:latin typeface="+mn-lt"/>
                <a:ea typeface="+mn-ea"/>
              </a:rPr>
              <a:t>En testmatris som visar sambandet mellan ekvivalensklasserna och testfallen för denna del.</a:t>
            </a:r>
            <a:endParaRPr/>
          </a:p>
          <a:p>
            <a:pPr>
              <a:lnSpc>
                <a:spcPct val="100000"/>
              </a:lnSpc>
            </a:pPr>
            <a:endParaRPr/>
          </a:p>
        </p:txBody>
      </p:sp>
      <p:sp>
        <p:nvSpPr>
          <p:cNvPr id="161" name="TextShape 2"/>
          <p:cNvSpPr txBox="1"/>
          <p:nvPr/>
        </p:nvSpPr>
        <p:spPr>
          <a:xfrm>
            <a:off x="3884760" y="8685360"/>
            <a:ext cx="2971440" cy="458280"/>
          </a:xfrm>
          <a:prstGeom prst="rect">
            <a:avLst/>
          </a:prstGeom>
          <a:noFill/>
          <a:ln>
            <a:noFill/>
          </a:ln>
        </p:spPr>
        <p:txBody>
          <a:bodyPr anchor="b"/>
          <a:p>
            <a:pPr algn="r">
              <a:lnSpc>
                <a:spcPct val="100000"/>
              </a:lnSpc>
            </a:pPr>
            <a:fld id="{96285FB0-C527-4564-9A7B-ADB661961428}" type="slidenum">
              <a:rPr lang="en-US" sz="1200" spc="-1" strike="noStrike">
                <a:solidFill>
                  <a:srgbClr val="000000"/>
                </a:solidFill>
                <a:uFill>
                  <a:solidFill>
                    <a:srgbClr val="ffffff"/>
                  </a:solidFill>
                </a:u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p>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32" name="PlaceHolder 4"/>
          <p:cNvSpPr>
            <a:spLocks noGrp="1"/>
          </p:cNvSpPr>
          <p:nvPr>
            <p:ph type="body"/>
          </p:nvPr>
        </p:nvSpPr>
        <p:spPr>
          <a:xfrm>
            <a:off x="6226200" y="4098240"/>
            <a:ext cx="5131080" cy="2075040"/>
          </a:xfrm>
          <a:prstGeom prst="rect">
            <a:avLst/>
          </a:prstGeom>
        </p:spPr>
        <p:txBody>
          <a:bodyPr lIns="0" rIns="0" tIns="0" bIns="0"/>
          <a:p>
            <a:endParaRPr/>
          </a:p>
        </p:txBody>
      </p:sp>
      <p:sp>
        <p:nvSpPr>
          <p:cNvPr id="33" name="PlaceHolder 5"/>
          <p:cNvSpPr>
            <a:spLocks noGrp="1"/>
          </p:cNvSpPr>
          <p:nvPr>
            <p:ph type="body"/>
          </p:nvPr>
        </p:nvSpPr>
        <p:spPr>
          <a:xfrm>
            <a:off x="838080" y="4098240"/>
            <a:ext cx="5131080" cy="20750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35" name="PlaceHolder 2"/>
          <p:cNvSpPr>
            <a:spLocks noGrp="1"/>
          </p:cNvSpPr>
          <p:nvPr>
            <p:ph type="body"/>
          </p:nvPr>
        </p:nvSpPr>
        <p:spPr>
          <a:xfrm>
            <a:off x="838080" y="1825560"/>
            <a:ext cx="10515240" cy="4350960"/>
          </a:xfrm>
          <a:prstGeom prst="rect">
            <a:avLst/>
          </a:prstGeom>
        </p:spPr>
        <p:txBody>
          <a:bodyPr lIns="0" rIns="0" tIns="0" bIns="0"/>
          <a:p>
            <a:endParaRPr/>
          </a:p>
        </p:txBody>
      </p:sp>
      <p:sp>
        <p:nvSpPr>
          <p:cNvPr id="36" name="PlaceHolder 3"/>
          <p:cNvSpPr>
            <a:spLocks noGrp="1"/>
          </p:cNvSpPr>
          <p:nvPr>
            <p:ph type="body"/>
          </p:nvPr>
        </p:nvSpPr>
        <p:spPr>
          <a:xfrm>
            <a:off x="838080" y="1825560"/>
            <a:ext cx="10515240" cy="4350960"/>
          </a:xfrm>
          <a:prstGeom prst="rect">
            <a:avLst/>
          </a:prstGeom>
        </p:spPr>
        <p:txBody>
          <a:bodyPr lIns="0" rIns="0" tIns="0" bIns="0"/>
          <a:p>
            <a:endParaRPr/>
          </a:p>
        </p:txBody>
      </p:sp>
      <p:pic>
        <p:nvPicPr>
          <p:cNvPr id="37" name="" descr=""/>
          <p:cNvPicPr/>
          <p:nvPr/>
        </p:nvPicPr>
        <p:blipFill>
          <a:blip r:embed="rId2"/>
          <a:stretch/>
        </p:blipFill>
        <p:spPr>
          <a:xfrm>
            <a:off x="3368160" y="1825560"/>
            <a:ext cx="5454720" cy="4350960"/>
          </a:xfrm>
          <a:prstGeom prst="rect">
            <a:avLst/>
          </a:prstGeom>
          <a:ln>
            <a:noFill/>
          </a:ln>
        </p:spPr>
      </p:pic>
      <p:pic>
        <p:nvPicPr>
          <p:cNvPr id="38" name="" descr=""/>
          <p:cNvPicPr/>
          <p:nvPr/>
        </p:nvPicPr>
        <p:blipFill>
          <a:blip r:embed="rId3"/>
          <a:stretch/>
        </p:blipFill>
        <p:spPr>
          <a:xfrm>
            <a:off x="3368160" y="1825560"/>
            <a:ext cx="54547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48" name="PlaceHolder 2"/>
          <p:cNvSpPr>
            <a:spLocks noGrp="1"/>
          </p:cNvSpPr>
          <p:nvPr>
            <p:ph type="subTitle"/>
          </p:nvPr>
        </p:nvSpPr>
        <p:spPr>
          <a:xfrm>
            <a:off x="838080" y="1825560"/>
            <a:ext cx="10515240" cy="435096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50" name="PlaceHolder 2"/>
          <p:cNvSpPr>
            <a:spLocks noGrp="1"/>
          </p:cNvSpPr>
          <p:nvPr>
            <p:ph type="body"/>
          </p:nvPr>
        </p:nvSpPr>
        <p:spPr>
          <a:xfrm>
            <a:off x="838080" y="1825560"/>
            <a:ext cx="10515240" cy="43509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52"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53" name="PlaceHolder 3"/>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5240" cy="13251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838080" y="365040"/>
            <a:ext cx="10515240" cy="61441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57"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58" name="PlaceHolder 3"/>
          <p:cNvSpPr>
            <a:spLocks noGrp="1"/>
          </p:cNvSpPr>
          <p:nvPr>
            <p:ph type="body"/>
          </p:nvPr>
        </p:nvSpPr>
        <p:spPr>
          <a:xfrm>
            <a:off x="838080" y="4098240"/>
            <a:ext cx="5131080" cy="2075040"/>
          </a:xfrm>
          <a:prstGeom prst="rect">
            <a:avLst/>
          </a:prstGeom>
        </p:spPr>
        <p:txBody>
          <a:bodyPr lIns="0" rIns="0" tIns="0" bIns="0"/>
          <a:p>
            <a:endParaRPr/>
          </a:p>
        </p:txBody>
      </p:sp>
      <p:sp>
        <p:nvSpPr>
          <p:cNvPr id="59" name="PlaceHolder 4"/>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61"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62"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63" name="PlaceHolder 4"/>
          <p:cNvSpPr>
            <a:spLocks noGrp="1"/>
          </p:cNvSpPr>
          <p:nvPr>
            <p:ph type="body"/>
          </p:nvPr>
        </p:nvSpPr>
        <p:spPr>
          <a:xfrm>
            <a:off x="6226200" y="4098240"/>
            <a:ext cx="5131080" cy="20750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65"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66"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67" name="PlaceHolder 4"/>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69" name="PlaceHolder 2"/>
          <p:cNvSpPr>
            <a:spLocks noGrp="1"/>
          </p:cNvSpPr>
          <p:nvPr>
            <p:ph type="body"/>
          </p:nvPr>
        </p:nvSpPr>
        <p:spPr>
          <a:xfrm>
            <a:off x="838080" y="1825560"/>
            <a:ext cx="10515240" cy="2075040"/>
          </a:xfrm>
          <a:prstGeom prst="rect">
            <a:avLst/>
          </a:prstGeom>
        </p:spPr>
        <p:txBody>
          <a:bodyPr lIns="0" rIns="0" tIns="0" bIns="0"/>
          <a:p>
            <a:endParaRPr/>
          </a:p>
        </p:txBody>
      </p:sp>
      <p:sp>
        <p:nvSpPr>
          <p:cNvPr id="70" name="PlaceHolder 3"/>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72"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73"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74" name="PlaceHolder 4"/>
          <p:cNvSpPr>
            <a:spLocks noGrp="1"/>
          </p:cNvSpPr>
          <p:nvPr>
            <p:ph type="body"/>
          </p:nvPr>
        </p:nvSpPr>
        <p:spPr>
          <a:xfrm>
            <a:off x="6226200" y="4098240"/>
            <a:ext cx="5131080" cy="2075040"/>
          </a:xfrm>
          <a:prstGeom prst="rect">
            <a:avLst/>
          </a:prstGeom>
        </p:spPr>
        <p:txBody>
          <a:bodyPr lIns="0" rIns="0" tIns="0" bIns="0"/>
          <a:p>
            <a:endParaRPr/>
          </a:p>
        </p:txBody>
      </p:sp>
      <p:sp>
        <p:nvSpPr>
          <p:cNvPr id="75" name="PlaceHolder 5"/>
          <p:cNvSpPr>
            <a:spLocks noGrp="1"/>
          </p:cNvSpPr>
          <p:nvPr>
            <p:ph type="body"/>
          </p:nvPr>
        </p:nvSpPr>
        <p:spPr>
          <a:xfrm>
            <a:off x="838080" y="4098240"/>
            <a:ext cx="5131080" cy="20750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77" name="PlaceHolder 2"/>
          <p:cNvSpPr>
            <a:spLocks noGrp="1"/>
          </p:cNvSpPr>
          <p:nvPr>
            <p:ph type="body"/>
          </p:nvPr>
        </p:nvSpPr>
        <p:spPr>
          <a:xfrm>
            <a:off x="838080" y="1825560"/>
            <a:ext cx="10515240" cy="4350960"/>
          </a:xfrm>
          <a:prstGeom prst="rect">
            <a:avLst/>
          </a:prstGeom>
        </p:spPr>
        <p:txBody>
          <a:bodyPr lIns="0" rIns="0" tIns="0" bIns="0"/>
          <a:p>
            <a:endParaRPr/>
          </a:p>
        </p:txBody>
      </p:sp>
      <p:sp>
        <p:nvSpPr>
          <p:cNvPr id="78" name="PlaceHolder 3"/>
          <p:cNvSpPr>
            <a:spLocks noGrp="1"/>
          </p:cNvSpPr>
          <p:nvPr>
            <p:ph type="body"/>
          </p:nvPr>
        </p:nvSpPr>
        <p:spPr>
          <a:xfrm>
            <a:off x="838080" y="1825560"/>
            <a:ext cx="10515240" cy="4350960"/>
          </a:xfrm>
          <a:prstGeom prst="rect">
            <a:avLst/>
          </a:prstGeom>
        </p:spPr>
        <p:txBody>
          <a:bodyPr lIns="0" rIns="0" tIns="0" bIns="0"/>
          <a:p>
            <a:endParaRPr/>
          </a:p>
        </p:txBody>
      </p:sp>
      <p:pic>
        <p:nvPicPr>
          <p:cNvPr id="79" name="" descr=""/>
          <p:cNvPicPr/>
          <p:nvPr/>
        </p:nvPicPr>
        <p:blipFill>
          <a:blip r:embed="rId2"/>
          <a:stretch/>
        </p:blipFill>
        <p:spPr>
          <a:xfrm>
            <a:off x="3368160" y="1825560"/>
            <a:ext cx="5454720" cy="4350960"/>
          </a:xfrm>
          <a:prstGeom prst="rect">
            <a:avLst/>
          </a:prstGeom>
          <a:ln>
            <a:noFill/>
          </a:ln>
        </p:spPr>
      </p:pic>
      <p:pic>
        <p:nvPicPr>
          <p:cNvPr id="80" name="" descr=""/>
          <p:cNvPicPr/>
          <p:nvPr/>
        </p:nvPicPr>
        <p:blipFill>
          <a:blip r:embed="rId3"/>
          <a:stretch/>
        </p:blipFill>
        <p:spPr>
          <a:xfrm>
            <a:off x="3368160" y="1825560"/>
            <a:ext cx="54547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16" name="PlaceHolder 3"/>
          <p:cNvSpPr>
            <a:spLocks noGrp="1"/>
          </p:cNvSpPr>
          <p:nvPr>
            <p:ph type="body"/>
          </p:nvPr>
        </p:nvSpPr>
        <p:spPr>
          <a:xfrm>
            <a:off x="838080" y="4098240"/>
            <a:ext cx="5131080" cy="2075040"/>
          </a:xfrm>
          <a:prstGeom prst="rect">
            <a:avLst/>
          </a:prstGeom>
        </p:spPr>
        <p:txBody>
          <a:bodyPr lIns="0" rIns="0" tIns="0" bIns="0"/>
          <a:p>
            <a:endParaRPr/>
          </a:p>
        </p:txBody>
      </p:sp>
      <p:sp>
        <p:nvSpPr>
          <p:cNvPr id="17" name="PlaceHolder 4"/>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5240" cy="1325160"/>
          </a:xfrm>
          <a:prstGeom prst="rect">
            <a:avLst/>
          </a:prstGeom>
        </p:spPr>
        <p:txBody>
          <a:bodyPr anchor="ctr"/>
          <a:p>
            <a:pPr>
              <a:lnSpc>
                <a:spcPct val="90000"/>
              </a:lnSpc>
            </a:pPr>
            <a:r>
              <a:rPr lang="sv-SE" sz="4400" spc="-1" strike="noStrike">
                <a:solidFill>
                  <a:srgbClr val="000000"/>
                </a:solidFill>
                <a:uFill>
                  <a:solidFill>
                    <a:srgbClr val="ffffff"/>
                  </a:solidFill>
                </a:uFill>
                <a:latin typeface="Calibri Light"/>
              </a:rPr>
              <a:t>Klicka här för att ändra format</a:t>
            </a:r>
            <a:endParaRPr/>
          </a:p>
        </p:txBody>
      </p:sp>
      <p:sp>
        <p:nvSpPr>
          <p:cNvPr id="1" name="PlaceHolder 2"/>
          <p:cNvSpPr>
            <a:spLocks noGrp="1"/>
          </p:cNvSpPr>
          <p:nvPr>
            <p:ph type="body"/>
          </p:nvPr>
        </p:nvSpPr>
        <p:spPr>
          <a:xfrm>
            <a:off x="838080" y="1825560"/>
            <a:ext cx="10515240" cy="4350960"/>
          </a:xfrm>
          <a:prstGeom prst="rect">
            <a:avLst/>
          </a:prstGeom>
        </p:spPr>
        <p:txBody>
          <a:bodyPr/>
          <a:p>
            <a:pPr marL="432000" indent="-324000">
              <a:buClr>
                <a:srgbClr val="ffffff"/>
              </a:buClr>
              <a:buSzPct val="45000"/>
              <a:buFont typeface="StarSymbol"/>
              <a:buChar char=""/>
            </a:pPr>
            <a:r>
              <a:rPr lang="sv-SE" sz="2800" spc="-1" strike="noStrike">
                <a:solidFill>
                  <a:srgbClr val="000000"/>
                </a:solidFill>
                <a:uFill>
                  <a:solidFill>
                    <a:srgbClr val="ffffff"/>
                  </a:solidFill>
                </a:uFill>
                <a:latin typeface="Calibri"/>
              </a:rPr>
              <a:t>Click to edit the outline text format</a:t>
            </a:r>
            <a:endParaRPr/>
          </a:p>
          <a:p>
            <a:pPr lvl="1" marL="864000" indent="-324000">
              <a:buClr>
                <a:srgbClr val="ffffff"/>
              </a:buClr>
              <a:buSzPct val="75000"/>
              <a:buFont typeface="StarSymbol"/>
              <a:buChar char=""/>
            </a:pPr>
            <a:r>
              <a:rPr lang="sv-SE" sz="2800" spc="-1" strike="noStrike">
                <a:solidFill>
                  <a:srgbClr val="000000"/>
                </a:solidFill>
                <a:uFill>
                  <a:solidFill>
                    <a:srgbClr val="ffffff"/>
                  </a:solidFill>
                </a:uFill>
                <a:latin typeface="Calibri"/>
              </a:rPr>
              <a:t>Second Outline Level</a:t>
            </a:r>
            <a:endParaRPr/>
          </a:p>
          <a:p>
            <a:pPr lvl="2" marL="1296000" indent="-288000">
              <a:buClr>
                <a:srgbClr val="ffffff"/>
              </a:buClr>
              <a:buSzPct val="45000"/>
              <a:buFont typeface="StarSymbol"/>
              <a:buChar char=""/>
            </a:pPr>
            <a:r>
              <a:rPr lang="sv-SE" sz="2800" spc="-1" strike="noStrike">
                <a:solidFill>
                  <a:srgbClr val="000000"/>
                </a:solidFill>
                <a:uFill>
                  <a:solidFill>
                    <a:srgbClr val="ffffff"/>
                  </a:solidFill>
                </a:uFill>
                <a:latin typeface="Calibri"/>
              </a:rPr>
              <a:t>Third Outline Level</a:t>
            </a:r>
            <a:endParaRPr/>
          </a:p>
          <a:p>
            <a:pPr lvl="3" marL="1728000" indent="-216000">
              <a:buClr>
                <a:srgbClr val="ffffff"/>
              </a:buClr>
              <a:buSzPct val="75000"/>
              <a:buFont typeface="StarSymbol"/>
              <a:buChar char=""/>
            </a:pPr>
            <a:r>
              <a:rPr lang="sv-SE" sz="2800" spc="-1" strike="noStrike">
                <a:solidFill>
                  <a:srgbClr val="000000"/>
                </a:solidFill>
                <a:uFill>
                  <a:solidFill>
                    <a:srgbClr val="ffffff"/>
                  </a:solidFill>
                </a:uFill>
                <a:latin typeface="Calibri"/>
              </a:rPr>
              <a:t>Fourth Outline Level</a:t>
            </a:r>
            <a:endParaRPr/>
          </a:p>
          <a:p>
            <a:pPr lvl="4" marL="2160000" indent="-216000">
              <a:buClr>
                <a:srgbClr val="ffffff"/>
              </a:buClr>
              <a:buSzPct val="45000"/>
              <a:buFont typeface="StarSymbol"/>
              <a:buChar char=""/>
            </a:pPr>
            <a:r>
              <a:rPr lang="sv-SE" sz="2800" spc="-1" strike="noStrike">
                <a:solidFill>
                  <a:srgbClr val="000000"/>
                </a:solidFill>
                <a:uFill>
                  <a:solidFill>
                    <a:srgbClr val="ffffff"/>
                  </a:solidFill>
                </a:uFill>
                <a:latin typeface="Calibri"/>
              </a:rPr>
              <a:t>Fifth Outline Level</a:t>
            </a:r>
            <a:endParaRPr/>
          </a:p>
          <a:p>
            <a:pPr lvl="5" marL="2592000" indent="-216000">
              <a:buClr>
                <a:srgbClr val="ffffff"/>
              </a:buClr>
              <a:buSzPct val="45000"/>
              <a:buFont typeface="StarSymbol"/>
              <a:buChar char=""/>
            </a:pPr>
            <a:r>
              <a:rPr lang="sv-SE" sz="2800" spc="-1" strike="noStrike">
                <a:solidFill>
                  <a:srgbClr val="000000"/>
                </a:solidFill>
                <a:uFill>
                  <a:solidFill>
                    <a:srgbClr val="ffffff"/>
                  </a:solidFill>
                </a:uFill>
                <a:latin typeface="Calibri"/>
              </a:rPr>
              <a:t>Sixth Outline Level</a:t>
            </a:r>
            <a:endParaRPr/>
          </a:p>
          <a:p>
            <a:pPr marL="228600" indent="-228240">
              <a:lnSpc>
                <a:spcPct val="100000"/>
              </a:lnSpc>
              <a:buFont typeface="Arial"/>
              <a:buChar char="•"/>
            </a:pPr>
            <a:r>
              <a:rPr lang="sv-SE" sz="2800" spc="-1" strike="noStrike">
                <a:solidFill>
                  <a:srgbClr val="000000"/>
                </a:solidFill>
                <a:uFill>
                  <a:solidFill>
                    <a:srgbClr val="ffffff"/>
                  </a:solidFill>
                </a:uFill>
                <a:latin typeface="Calibri"/>
              </a:rPr>
              <a:t>Seventh Outline LevelKlicka här för att ändra format på bakgrundstexten</a:t>
            </a:r>
            <a:endParaRPr/>
          </a:p>
          <a:p>
            <a:pPr lvl="1" marL="685800" indent="-228240">
              <a:lnSpc>
                <a:spcPct val="100000"/>
              </a:lnSpc>
              <a:buFont typeface="Arial"/>
              <a:buChar char="•"/>
            </a:pPr>
            <a:r>
              <a:rPr lang="sv-SE" sz="2400" spc="-1" strike="noStrike">
                <a:solidFill>
                  <a:srgbClr val="000000"/>
                </a:solidFill>
                <a:uFill>
                  <a:solidFill>
                    <a:srgbClr val="ffffff"/>
                  </a:solidFill>
                </a:uFill>
                <a:latin typeface="Calibri"/>
              </a:rPr>
              <a:t>Nivå två</a:t>
            </a:r>
            <a:endParaRPr/>
          </a:p>
          <a:p>
            <a:pPr lvl="2" marL="1143000" indent="-228240">
              <a:lnSpc>
                <a:spcPct val="100000"/>
              </a:lnSpc>
              <a:buFont typeface="Arial"/>
              <a:buChar char="•"/>
            </a:pPr>
            <a:r>
              <a:rPr lang="sv-SE" sz="2000" spc="-1" strike="noStrike">
                <a:solidFill>
                  <a:srgbClr val="000000"/>
                </a:solidFill>
                <a:uFill>
                  <a:solidFill>
                    <a:srgbClr val="ffffff"/>
                  </a:solidFill>
                </a:uFill>
                <a:latin typeface="Calibri"/>
              </a:rPr>
              <a:t>Nivå tre</a:t>
            </a:r>
            <a:endParaRPr/>
          </a:p>
          <a:p>
            <a:pPr lvl="3" marL="1600200" indent="-228240">
              <a:lnSpc>
                <a:spcPct val="100000"/>
              </a:lnSpc>
              <a:buFont typeface="Arial"/>
              <a:buChar char="•"/>
            </a:pPr>
            <a:r>
              <a:rPr lang="sv-SE" sz="1800" spc="-1" strike="noStrike">
                <a:solidFill>
                  <a:srgbClr val="000000"/>
                </a:solidFill>
                <a:uFill>
                  <a:solidFill>
                    <a:srgbClr val="ffffff"/>
                  </a:solidFill>
                </a:uFill>
                <a:latin typeface="Calibri"/>
              </a:rPr>
              <a:t>Nivå fyra</a:t>
            </a:r>
            <a:endParaRPr/>
          </a:p>
          <a:p>
            <a:pPr lvl="4" marL="2057400" indent="-228240">
              <a:lnSpc>
                <a:spcPct val="100000"/>
              </a:lnSpc>
              <a:buFont typeface="Arial"/>
              <a:buChar char="•"/>
            </a:pPr>
            <a:r>
              <a:rPr lang="sv-SE" sz="1800" spc="-1" strike="noStrike">
                <a:solidFill>
                  <a:srgbClr val="000000"/>
                </a:solidFill>
                <a:uFill>
                  <a:solidFill>
                    <a:srgbClr val="ffffff"/>
                  </a:solidFill>
                </a:uFill>
                <a:latin typeface="Calibri"/>
              </a:rPr>
              <a:t>Nivå fem</a:t>
            </a:r>
            <a:endParaRPr/>
          </a:p>
        </p:txBody>
      </p:sp>
      <p:sp>
        <p:nvSpPr>
          <p:cNvPr id="2" name="PlaceHolder 3"/>
          <p:cNvSpPr>
            <a:spLocks noGrp="1"/>
          </p:cNvSpPr>
          <p:nvPr>
            <p:ph type="dt"/>
          </p:nvPr>
        </p:nvSpPr>
        <p:spPr>
          <a:xfrm>
            <a:off x="838080" y="6356520"/>
            <a:ext cx="2742840" cy="364680"/>
          </a:xfrm>
          <a:prstGeom prst="rect">
            <a:avLst/>
          </a:prstGeom>
        </p:spPr>
        <p:txBody>
          <a:bodyPr anchor="ctr"/>
          <a:p>
            <a:pPr>
              <a:lnSpc>
                <a:spcPct val="100000"/>
              </a:lnSpc>
            </a:pPr>
            <a:r>
              <a:rPr lang="en-US" sz="1200" spc="-1" strike="noStrike">
                <a:solidFill>
                  <a:srgbClr val="8b8b8b"/>
                </a:solidFill>
                <a:uFill>
                  <a:solidFill>
                    <a:srgbClr val="ffffff"/>
                  </a:solidFill>
                </a:uFill>
                <a:latin typeface="Calibri"/>
              </a:rPr>
              <a:t>10/25/16</a:t>
            </a:r>
            <a:endParaRPr/>
          </a:p>
        </p:txBody>
      </p:sp>
      <p:sp>
        <p:nvSpPr>
          <p:cNvPr id="3" name="PlaceHolder 4"/>
          <p:cNvSpPr>
            <a:spLocks noGrp="1"/>
          </p:cNvSpPr>
          <p:nvPr>
            <p:ph type="ftr"/>
          </p:nvPr>
        </p:nvSpPr>
        <p:spPr>
          <a:xfrm>
            <a:off x="4038480" y="6356520"/>
            <a:ext cx="4114440" cy="364680"/>
          </a:xfrm>
          <a:prstGeom prst="rect">
            <a:avLst/>
          </a:prstGeom>
        </p:spPr>
        <p:txBody>
          <a:bodyPr anchor="ctr"/>
          <a:p>
            <a:endParaRPr/>
          </a:p>
        </p:txBody>
      </p:sp>
      <p:sp>
        <p:nvSpPr>
          <p:cNvPr id="4" name="PlaceHolder 5"/>
          <p:cNvSpPr>
            <a:spLocks noGrp="1"/>
          </p:cNvSpPr>
          <p:nvPr>
            <p:ph type="sldNum"/>
          </p:nvPr>
        </p:nvSpPr>
        <p:spPr>
          <a:xfrm>
            <a:off x="8610480" y="6356520"/>
            <a:ext cx="2742840" cy="364680"/>
          </a:xfrm>
          <a:prstGeom prst="rect">
            <a:avLst/>
          </a:prstGeom>
        </p:spPr>
        <p:txBody>
          <a:bodyPr anchor="ctr"/>
          <a:p>
            <a:pPr algn="r">
              <a:lnSpc>
                <a:spcPct val="100000"/>
              </a:lnSpc>
            </a:pPr>
            <a:fld id="{C7D211F4-40C3-49BE-AC8C-09F0B0333EFE}" type="slidenum">
              <a:rPr lang="en-US" sz="1200" spc="-1" strike="noStrike">
                <a:solidFill>
                  <a:srgbClr val="8b8b8b"/>
                </a:solidFill>
                <a:uFill>
                  <a:solidFill>
                    <a:srgbClr val="ffffff"/>
                  </a:solidFill>
                </a:u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9880" y="365040"/>
            <a:ext cx="10515240" cy="1325160"/>
          </a:xfrm>
          <a:prstGeom prst="rect">
            <a:avLst/>
          </a:prstGeom>
        </p:spPr>
        <p:txBody>
          <a:bodyPr anchor="ctr"/>
          <a:p>
            <a:pPr>
              <a:lnSpc>
                <a:spcPct val="90000"/>
              </a:lnSpc>
            </a:pPr>
            <a:r>
              <a:rPr lang="sv-SE" sz="4400" spc="-1" strike="noStrike">
                <a:solidFill>
                  <a:srgbClr val="000000"/>
                </a:solidFill>
                <a:uFill>
                  <a:solidFill>
                    <a:srgbClr val="ffffff"/>
                  </a:solidFill>
                </a:uFill>
                <a:latin typeface="Calibri Light"/>
              </a:rPr>
              <a:t>Klicka här för att ändra format</a:t>
            </a:r>
            <a:endParaRPr/>
          </a:p>
        </p:txBody>
      </p:sp>
      <p:sp>
        <p:nvSpPr>
          <p:cNvPr id="40" name="PlaceHolder 2"/>
          <p:cNvSpPr>
            <a:spLocks noGrp="1"/>
          </p:cNvSpPr>
          <p:nvPr>
            <p:ph type="body"/>
          </p:nvPr>
        </p:nvSpPr>
        <p:spPr>
          <a:xfrm>
            <a:off x="839880" y="1681200"/>
            <a:ext cx="5157360" cy="823680"/>
          </a:xfrm>
          <a:prstGeom prst="rect">
            <a:avLst/>
          </a:prstGeom>
        </p:spPr>
        <p:txBody>
          <a:bodyPr anchor="b"/>
          <a:p>
            <a:pPr marL="432000" indent="-324000">
              <a:buClr>
                <a:srgbClr val="ffffff"/>
              </a:buClr>
              <a:buSzPct val="45000"/>
              <a:buFont typeface="StarSymbol"/>
              <a:buChar char=""/>
            </a:pPr>
            <a:r>
              <a:rPr b="1" lang="sv-SE" sz="2400" spc="-1" strike="noStrike">
                <a:solidFill>
                  <a:srgbClr val="000000"/>
                </a:solidFill>
                <a:uFill>
                  <a:solidFill>
                    <a:srgbClr val="ffffff"/>
                  </a:solidFill>
                </a:uFill>
                <a:latin typeface="Calibri"/>
              </a:rPr>
              <a:t>Click to edit the outline text format</a:t>
            </a:r>
            <a:endParaRPr/>
          </a:p>
          <a:p>
            <a:pPr lvl="1" marL="864000" indent="-324000">
              <a:buClr>
                <a:srgbClr val="ffffff"/>
              </a:buClr>
              <a:buSzPct val="75000"/>
              <a:buFont typeface="StarSymbol"/>
              <a:buChar char=""/>
            </a:pPr>
            <a:r>
              <a:rPr b="1" lang="sv-SE" sz="2400" spc="-1" strike="noStrike">
                <a:solidFill>
                  <a:srgbClr val="000000"/>
                </a:solidFill>
                <a:uFill>
                  <a:solidFill>
                    <a:srgbClr val="ffffff"/>
                  </a:solidFill>
                </a:uFill>
                <a:latin typeface="Calibri"/>
              </a:rPr>
              <a:t>Second Outline Level</a:t>
            </a:r>
            <a:endParaRPr/>
          </a:p>
          <a:p>
            <a:pPr lvl="2" marL="1296000" indent="-288000">
              <a:buClr>
                <a:srgbClr val="ffffff"/>
              </a:buClr>
              <a:buSzPct val="45000"/>
              <a:buFont typeface="StarSymbol"/>
              <a:buChar char=""/>
            </a:pPr>
            <a:r>
              <a:rPr b="1" lang="sv-SE" sz="2400" spc="-1" strike="noStrike">
                <a:solidFill>
                  <a:srgbClr val="000000"/>
                </a:solidFill>
                <a:uFill>
                  <a:solidFill>
                    <a:srgbClr val="ffffff"/>
                  </a:solidFill>
                </a:uFill>
                <a:latin typeface="Calibri"/>
              </a:rPr>
              <a:t>Third Outline Level</a:t>
            </a:r>
            <a:endParaRPr/>
          </a:p>
          <a:p>
            <a:pPr lvl="3" marL="1728000" indent="-216000">
              <a:buClr>
                <a:srgbClr val="ffffff"/>
              </a:buClr>
              <a:buSzPct val="75000"/>
              <a:buFont typeface="StarSymbol"/>
              <a:buChar char=""/>
            </a:pPr>
            <a:r>
              <a:rPr b="1" lang="sv-SE" sz="2400" spc="-1" strike="noStrike">
                <a:solidFill>
                  <a:srgbClr val="000000"/>
                </a:solidFill>
                <a:uFill>
                  <a:solidFill>
                    <a:srgbClr val="ffffff"/>
                  </a:solidFill>
                </a:uFill>
                <a:latin typeface="Calibri"/>
              </a:rPr>
              <a:t>Fourth Outline Level</a:t>
            </a:r>
            <a:endParaRPr/>
          </a:p>
          <a:p>
            <a:pPr lvl="4" marL="2160000" indent="-216000">
              <a:buClr>
                <a:srgbClr val="ffffff"/>
              </a:buClr>
              <a:buSzPct val="45000"/>
              <a:buFont typeface="StarSymbol"/>
              <a:buChar char=""/>
            </a:pPr>
            <a:r>
              <a:rPr b="1" lang="sv-SE" sz="2400" spc="-1" strike="noStrike">
                <a:solidFill>
                  <a:srgbClr val="000000"/>
                </a:solidFill>
                <a:uFill>
                  <a:solidFill>
                    <a:srgbClr val="ffffff"/>
                  </a:solidFill>
                </a:uFill>
                <a:latin typeface="Calibri"/>
              </a:rPr>
              <a:t>Fifth Outline Level</a:t>
            </a:r>
            <a:endParaRPr/>
          </a:p>
          <a:p>
            <a:pPr lvl="5" marL="2592000" indent="-216000">
              <a:buClr>
                <a:srgbClr val="ffffff"/>
              </a:buClr>
              <a:buSzPct val="45000"/>
              <a:buFont typeface="StarSymbol"/>
              <a:buChar char=""/>
            </a:pPr>
            <a:r>
              <a:rPr b="1" lang="sv-SE" sz="2400" spc="-1" strike="noStrike">
                <a:solidFill>
                  <a:srgbClr val="000000"/>
                </a:solidFill>
                <a:uFill>
                  <a:solidFill>
                    <a:srgbClr val="ffffff"/>
                  </a:solidFill>
                </a:uFill>
                <a:latin typeface="Calibri"/>
              </a:rPr>
              <a:t>Sixth Outline Level</a:t>
            </a:r>
            <a:endParaRPr/>
          </a:p>
          <a:p>
            <a:pPr>
              <a:lnSpc>
                <a:spcPct val="100000"/>
              </a:lnSpc>
            </a:pPr>
            <a:r>
              <a:rPr b="1" lang="sv-SE" sz="2400" spc="-1" strike="noStrike">
                <a:solidFill>
                  <a:srgbClr val="000000"/>
                </a:solidFill>
                <a:uFill>
                  <a:solidFill>
                    <a:srgbClr val="ffffff"/>
                  </a:solidFill>
                </a:uFill>
                <a:latin typeface="Calibri"/>
              </a:rPr>
              <a:t>Seventh Outline LevelKlicka här för att ändra format på bakgrundstexten</a:t>
            </a:r>
            <a:endParaRPr/>
          </a:p>
        </p:txBody>
      </p:sp>
      <p:sp>
        <p:nvSpPr>
          <p:cNvPr id="41" name="PlaceHolder 3"/>
          <p:cNvSpPr>
            <a:spLocks noGrp="1"/>
          </p:cNvSpPr>
          <p:nvPr>
            <p:ph type="body"/>
          </p:nvPr>
        </p:nvSpPr>
        <p:spPr>
          <a:xfrm>
            <a:off x="839880" y="2505240"/>
            <a:ext cx="5157360" cy="3684240"/>
          </a:xfrm>
          <a:prstGeom prst="rect">
            <a:avLst/>
          </a:prstGeom>
        </p:spPr>
        <p:txBody>
          <a:bodyPr/>
          <a:p>
            <a:pPr marL="432000" indent="-324000">
              <a:buClr>
                <a:srgbClr val="ffffff"/>
              </a:buClr>
              <a:buSzPct val="45000"/>
              <a:buFont typeface="StarSymbol"/>
              <a:buChar char=""/>
            </a:pPr>
            <a:r>
              <a:rPr lang="sv-SE" sz="2800" spc="-1" strike="noStrike">
                <a:solidFill>
                  <a:srgbClr val="000000"/>
                </a:solidFill>
                <a:uFill>
                  <a:solidFill>
                    <a:srgbClr val="ffffff"/>
                  </a:solidFill>
                </a:uFill>
                <a:latin typeface="Calibri"/>
              </a:rPr>
              <a:t>Click to edit the outline text format</a:t>
            </a:r>
            <a:endParaRPr/>
          </a:p>
          <a:p>
            <a:pPr lvl="1" marL="864000" indent="-324000">
              <a:buClr>
                <a:srgbClr val="ffffff"/>
              </a:buClr>
              <a:buSzPct val="75000"/>
              <a:buFont typeface="StarSymbol"/>
              <a:buChar char=""/>
            </a:pPr>
            <a:r>
              <a:rPr lang="sv-SE" sz="2800" spc="-1" strike="noStrike">
                <a:solidFill>
                  <a:srgbClr val="000000"/>
                </a:solidFill>
                <a:uFill>
                  <a:solidFill>
                    <a:srgbClr val="ffffff"/>
                  </a:solidFill>
                </a:uFill>
                <a:latin typeface="Calibri"/>
              </a:rPr>
              <a:t>Second Outline Level</a:t>
            </a:r>
            <a:endParaRPr/>
          </a:p>
          <a:p>
            <a:pPr lvl="2" marL="1296000" indent="-288000">
              <a:buClr>
                <a:srgbClr val="ffffff"/>
              </a:buClr>
              <a:buSzPct val="45000"/>
              <a:buFont typeface="StarSymbol"/>
              <a:buChar char=""/>
            </a:pPr>
            <a:r>
              <a:rPr lang="sv-SE" sz="2800" spc="-1" strike="noStrike">
                <a:solidFill>
                  <a:srgbClr val="000000"/>
                </a:solidFill>
                <a:uFill>
                  <a:solidFill>
                    <a:srgbClr val="ffffff"/>
                  </a:solidFill>
                </a:uFill>
                <a:latin typeface="Calibri"/>
              </a:rPr>
              <a:t>Third Outline Level</a:t>
            </a:r>
            <a:endParaRPr/>
          </a:p>
          <a:p>
            <a:pPr lvl="3" marL="1728000" indent="-216000">
              <a:buClr>
                <a:srgbClr val="ffffff"/>
              </a:buClr>
              <a:buSzPct val="75000"/>
              <a:buFont typeface="StarSymbol"/>
              <a:buChar char=""/>
            </a:pPr>
            <a:r>
              <a:rPr lang="sv-SE" sz="2800" spc="-1" strike="noStrike">
                <a:solidFill>
                  <a:srgbClr val="000000"/>
                </a:solidFill>
                <a:uFill>
                  <a:solidFill>
                    <a:srgbClr val="ffffff"/>
                  </a:solidFill>
                </a:uFill>
                <a:latin typeface="Calibri"/>
              </a:rPr>
              <a:t>Fourth Outline Level</a:t>
            </a:r>
            <a:endParaRPr/>
          </a:p>
          <a:p>
            <a:pPr lvl="4" marL="2160000" indent="-216000">
              <a:buClr>
                <a:srgbClr val="ffffff"/>
              </a:buClr>
              <a:buSzPct val="45000"/>
              <a:buFont typeface="StarSymbol"/>
              <a:buChar char=""/>
            </a:pPr>
            <a:r>
              <a:rPr lang="sv-SE" sz="2800" spc="-1" strike="noStrike">
                <a:solidFill>
                  <a:srgbClr val="000000"/>
                </a:solidFill>
                <a:uFill>
                  <a:solidFill>
                    <a:srgbClr val="ffffff"/>
                  </a:solidFill>
                </a:uFill>
                <a:latin typeface="Calibri"/>
              </a:rPr>
              <a:t>Fifth Outline Level</a:t>
            </a:r>
            <a:endParaRPr/>
          </a:p>
          <a:p>
            <a:pPr lvl="5" marL="2592000" indent="-216000">
              <a:buClr>
                <a:srgbClr val="ffffff"/>
              </a:buClr>
              <a:buSzPct val="45000"/>
              <a:buFont typeface="StarSymbol"/>
              <a:buChar char=""/>
            </a:pPr>
            <a:r>
              <a:rPr lang="sv-SE" sz="2800" spc="-1" strike="noStrike">
                <a:solidFill>
                  <a:srgbClr val="000000"/>
                </a:solidFill>
                <a:uFill>
                  <a:solidFill>
                    <a:srgbClr val="ffffff"/>
                  </a:solidFill>
                </a:uFill>
                <a:latin typeface="Calibri"/>
              </a:rPr>
              <a:t>Sixth Outline Level</a:t>
            </a:r>
            <a:endParaRPr/>
          </a:p>
          <a:p>
            <a:pPr marL="228600" indent="-228240">
              <a:lnSpc>
                <a:spcPct val="100000"/>
              </a:lnSpc>
              <a:buFont typeface="Arial"/>
              <a:buChar char="•"/>
            </a:pPr>
            <a:r>
              <a:rPr lang="sv-SE" sz="2800" spc="-1" strike="noStrike">
                <a:solidFill>
                  <a:srgbClr val="000000"/>
                </a:solidFill>
                <a:uFill>
                  <a:solidFill>
                    <a:srgbClr val="ffffff"/>
                  </a:solidFill>
                </a:uFill>
                <a:latin typeface="Calibri"/>
              </a:rPr>
              <a:t>Seventh Outline LevelKlicka här för att ändra format på bakgrundstexten</a:t>
            </a:r>
            <a:endParaRPr/>
          </a:p>
          <a:p>
            <a:pPr lvl="1" marL="685800" indent="-228240">
              <a:lnSpc>
                <a:spcPct val="100000"/>
              </a:lnSpc>
              <a:buFont typeface="Arial"/>
              <a:buChar char="•"/>
            </a:pPr>
            <a:r>
              <a:rPr lang="sv-SE" sz="2400" spc="-1" strike="noStrike">
                <a:solidFill>
                  <a:srgbClr val="000000"/>
                </a:solidFill>
                <a:uFill>
                  <a:solidFill>
                    <a:srgbClr val="ffffff"/>
                  </a:solidFill>
                </a:uFill>
                <a:latin typeface="Calibri"/>
              </a:rPr>
              <a:t>Nivå två</a:t>
            </a:r>
            <a:endParaRPr/>
          </a:p>
          <a:p>
            <a:pPr lvl="2" marL="1143000" indent="-228240">
              <a:lnSpc>
                <a:spcPct val="100000"/>
              </a:lnSpc>
              <a:buFont typeface="Arial"/>
              <a:buChar char="•"/>
            </a:pPr>
            <a:r>
              <a:rPr lang="sv-SE" sz="2000" spc="-1" strike="noStrike">
                <a:solidFill>
                  <a:srgbClr val="000000"/>
                </a:solidFill>
                <a:uFill>
                  <a:solidFill>
                    <a:srgbClr val="ffffff"/>
                  </a:solidFill>
                </a:uFill>
                <a:latin typeface="Calibri"/>
              </a:rPr>
              <a:t>Nivå tre</a:t>
            </a:r>
            <a:endParaRPr/>
          </a:p>
          <a:p>
            <a:pPr lvl="3" marL="1600200" indent="-228240">
              <a:lnSpc>
                <a:spcPct val="100000"/>
              </a:lnSpc>
              <a:buFont typeface="Arial"/>
              <a:buChar char="•"/>
            </a:pPr>
            <a:r>
              <a:rPr lang="sv-SE" sz="1800" spc="-1" strike="noStrike">
                <a:solidFill>
                  <a:srgbClr val="000000"/>
                </a:solidFill>
                <a:uFill>
                  <a:solidFill>
                    <a:srgbClr val="ffffff"/>
                  </a:solidFill>
                </a:uFill>
                <a:latin typeface="Calibri"/>
              </a:rPr>
              <a:t>Nivå fyra</a:t>
            </a:r>
            <a:endParaRPr/>
          </a:p>
          <a:p>
            <a:pPr lvl="4" marL="2057400" indent="-228240">
              <a:lnSpc>
                <a:spcPct val="100000"/>
              </a:lnSpc>
              <a:buFont typeface="Arial"/>
              <a:buChar char="•"/>
            </a:pPr>
            <a:r>
              <a:rPr lang="sv-SE" sz="1800" spc="-1" strike="noStrike">
                <a:solidFill>
                  <a:srgbClr val="000000"/>
                </a:solidFill>
                <a:uFill>
                  <a:solidFill>
                    <a:srgbClr val="ffffff"/>
                  </a:solidFill>
                </a:uFill>
                <a:latin typeface="Calibri"/>
              </a:rPr>
              <a:t>Nivå fem</a:t>
            </a:r>
            <a:endParaRPr/>
          </a:p>
        </p:txBody>
      </p:sp>
      <p:sp>
        <p:nvSpPr>
          <p:cNvPr id="42" name="PlaceHolder 4"/>
          <p:cNvSpPr>
            <a:spLocks noGrp="1"/>
          </p:cNvSpPr>
          <p:nvPr>
            <p:ph type="body"/>
          </p:nvPr>
        </p:nvSpPr>
        <p:spPr>
          <a:xfrm>
            <a:off x="6172200" y="1681200"/>
            <a:ext cx="5182920" cy="823680"/>
          </a:xfrm>
          <a:prstGeom prst="rect">
            <a:avLst/>
          </a:prstGeom>
        </p:spPr>
        <p:txBody>
          <a:bodyPr anchor="b"/>
          <a:p>
            <a:pPr marL="432000" indent="-324000">
              <a:buClr>
                <a:srgbClr val="ffffff"/>
              </a:buClr>
              <a:buSzPct val="45000"/>
              <a:buFont typeface="StarSymbol"/>
              <a:buChar char=""/>
            </a:pPr>
            <a:r>
              <a:rPr b="1" lang="sv-SE" sz="2400" spc="-1" strike="noStrike">
                <a:solidFill>
                  <a:srgbClr val="000000"/>
                </a:solidFill>
                <a:uFill>
                  <a:solidFill>
                    <a:srgbClr val="ffffff"/>
                  </a:solidFill>
                </a:uFill>
                <a:latin typeface="Calibri"/>
              </a:rPr>
              <a:t>Click to edit the outline text format</a:t>
            </a:r>
            <a:endParaRPr/>
          </a:p>
          <a:p>
            <a:pPr lvl="1" marL="864000" indent="-324000">
              <a:buClr>
                <a:srgbClr val="ffffff"/>
              </a:buClr>
              <a:buSzPct val="75000"/>
              <a:buFont typeface="StarSymbol"/>
              <a:buChar char=""/>
            </a:pPr>
            <a:r>
              <a:rPr b="1" lang="sv-SE" sz="2400" spc="-1" strike="noStrike">
                <a:solidFill>
                  <a:srgbClr val="000000"/>
                </a:solidFill>
                <a:uFill>
                  <a:solidFill>
                    <a:srgbClr val="ffffff"/>
                  </a:solidFill>
                </a:uFill>
                <a:latin typeface="Calibri"/>
              </a:rPr>
              <a:t>Second Outline Level</a:t>
            </a:r>
            <a:endParaRPr/>
          </a:p>
          <a:p>
            <a:pPr lvl="2" marL="1296000" indent="-288000">
              <a:buClr>
                <a:srgbClr val="ffffff"/>
              </a:buClr>
              <a:buSzPct val="45000"/>
              <a:buFont typeface="StarSymbol"/>
              <a:buChar char=""/>
            </a:pPr>
            <a:r>
              <a:rPr b="1" lang="sv-SE" sz="2400" spc="-1" strike="noStrike">
                <a:solidFill>
                  <a:srgbClr val="000000"/>
                </a:solidFill>
                <a:uFill>
                  <a:solidFill>
                    <a:srgbClr val="ffffff"/>
                  </a:solidFill>
                </a:uFill>
                <a:latin typeface="Calibri"/>
              </a:rPr>
              <a:t>Third Outline Level</a:t>
            </a:r>
            <a:endParaRPr/>
          </a:p>
          <a:p>
            <a:pPr lvl="3" marL="1728000" indent="-216000">
              <a:buClr>
                <a:srgbClr val="ffffff"/>
              </a:buClr>
              <a:buSzPct val="75000"/>
              <a:buFont typeface="StarSymbol"/>
              <a:buChar char=""/>
            </a:pPr>
            <a:r>
              <a:rPr b="1" lang="sv-SE" sz="2400" spc="-1" strike="noStrike">
                <a:solidFill>
                  <a:srgbClr val="000000"/>
                </a:solidFill>
                <a:uFill>
                  <a:solidFill>
                    <a:srgbClr val="ffffff"/>
                  </a:solidFill>
                </a:uFill>
                <a:latin typeface="Calibri"/>
              </a:rPr>
              <a:t>Fourth Outline Level</a:t>
            </a:r>
            <a:endParaRPr/>
          </a:p>
          <a:p>
            <a:pPr lvl="4" marL="2160000" indent="-216000">
              <a:buClr>
                <a:srgbClr val="ffffff"/>
              </a:buClr>
              <a:buSzPct val="45000"/>
              <a:buFont typeface="StarSymbol"/>
              <a:buChar char=""/>
            </a:pPr>
            <a:r>
              <a:rPr b="1" lang="sv-SE" sz="2400" spc="-1" strike="noStrike">
                <a:solidFill>
                  <a:srgbClr val="000000"/>
                </a:solidFill>
                <a:uFill>
                  <a:solidFill>
                    <a:srgbClr val="ffffff"/>
                  </a:solidFill>
                </a:uFill>
                <a:latin typeface="Calibri"/>
              </a:rPr>
              <a:t>Fifth Outline Level</a:t>
            </a:r>
            <a:endParaRPr/>
          </a:p>
          <a:p>
            <a:pPr lvl="5" marL="2592000" indent="-216000">
              <a:buClr>
                <a:srgbClr val="ffffff"/>
              </a:buClr>
              <a:buSzPct val="45000"/>
              <a:buFont typeface="StarSymbol"/>
              <a:buChar char=""/>
            </a:pPr>
            <a:r>
              <a:rPr b="1" lang="sv-SE" sz="2400" spc="-1" strike="noStrike">
                <a:solidFill>
                  <a:srgbClr val="000000"/>
                </a:solidFill>
                <a:uFill>
                  <a:solidFill>
                    <a:srgbClr val="ffffff"/>
                  </a:solidFill>
                </a:uFill>
                <a:latin typeface="Calibri"/>
              </a:rPr>
              <a:t>Sixth Outline Level</a:t>
            </a:r>
            <a:endParaRPr/>
          </a:p>
          <a:p>
            <a:pPr>
              <a:lnSpc>
                <a:spcPct val="100000"/>
              </a:lnSpc>
            </a:pPr>
            <a:r>
              <a:rPr b="1" lang="sv-SE" sz="2400" spc="-1" strike="noStrike">
                <a:solidFill>
                  <a:srgbClr val="000000"/>
                </a:solidFill>
                <a:uFill>
                  <a:solidFill>
                    <a:srgbClr val="ffffff"/>
                  </a:solidFill>
                </a:uFill>
                <a:latin typeface="Calibri"/>
              </a:rPr>
              <a:t>Seventh Outline LevelKlicka här för att ändra format på bakgrundstexten</a:t>
            </a:r>
            <a:endParaRPr/>
          </a:p>
        </p:txBody>
      </p:sp>
      <p:sp>
        <p:nvSpPr>
          <p:cNvPr id="43" name="PlaceHolder 5"/>
          <p:cNvSpPr>
            <a:spLocks noGrp="1"/>
          </p:cNvSpPr>
          <p:nvPr>
            <p:ph type="body"/>
          </p:nvPr>
        </p:nvSpPr>
        <p:spPr>
          <a:xfrm>
            <a:off x="6172200" y="2505240"/>
            <a:ext cx="5182920" cy="3684240"/>
          </a:xfrm>
          <a:prstGeom prst="rect">
            <a:avLst/>
          </a:prstGeom>
        </p:spPr>
        <p:txBody>
          <a:bodyPr/>
          <a:p>
            <a:pPr marL="432000" indent="-324000">
              <a:buClr>
                <a:srgbClr val="ffffff"/>
              </a:buClr>
              <a:buSzPct val="45000"/>
              <a:buFont typeface="StarSymbol"/>
              <a:buChar char=""/>
            </a:pPr>
            <a:r>
              <a:rPr lang="sv-SE" sz="2800" spc="-1" strike="noStrike">
                <a:solidFill>
                  <a:srgbClr val="000000"/>
                </a:solidFill>
                <a:uFill>
                  <a:solidFill>
                    <a:srgbClr val="ffffff"/>
                  </a:solidFill>
                </a:uFill>
                <a:latin typeface="Calibri"/>
              </a:rPr>
              <a:t>Click to edit the outline text format</a:t>
            </a:r>
            <a:endParaRPr/>
          </a:p>
          <a:p>
            <a:pPr lvl="1" marL="864000" indent="-324000">
              <a:buClr>
                <a:srgbClr val="ffffff"/>
              </a:buClr>
              <a:buSzPct val="75000"/>
              <a:buFont typeface="StarSymbol"/>
              <a:buChar char=""/>
            </a:pPr>
            <a:r>
              <a:rPr lang="sv-SE" sz="2800" spc="-1" strike="noStrike">
                <a:solidFill>
                  <a:srgbClr val="000000"/>
                </a:solidFill>
                <a:uFill>
                  <a:solidFill>
                    <a:srgbClr val="ffffff"/>
                  </a:solidFill>
                </a:uFill>
                <a:latin typeface="Calibri"/>
              </a:rPr>
              <a:t>Second Outline Level</a:t>
            </a:r>
            <a:endParaRPr/>
          </a:p>
          <a:p>
            <a:pPr lvl="2" marL="1296000" indent="-288000">
              <a:buClr>
                <a:srgbClr val="ffffff"/>
              </a:buClr>
              <a:buSzPct val="45000"/>
              <a:buFont typeface="StarSymbol"/>
              <a:buChar char=""/>
            </a:pPr>
            <a:r>
              <a:rPr lang="sv-SE" sz="2800" spc="-1" strike="noStrike">
                <a:solidFill>
                  <a:srgbClr val="000000"/>
                </a:solidFill>
                <a:uFill>
                  <a:solidFill>
                    <a:srgbClr val="ffffff"/>
                  </a:solidFill>
                </a:uFill>
                <a:latin typeface="Calibri"/>
              </a:rPr>
              <a:t>Third Outline Level</a:t>
            </a:r>
            <a:endParaRPr/>
          </a:p>
          <a:p>
            <a:pPr lvl="3" marL="1728000" indent="-216000">
              <a:buClr>
                <a:srgbClr val="ffffff"/>
              </a:buClr>
              <a:buSzPct val="75000"/>
              <a:buFont typeface="StarSymbol"/>
              <a:buChar char=""/>
            </a:pPr>
            <a:r>
              <a:rPr lang="sv-SE" sz="2800" spc="-1" strike="noStrike">
                <a:solidFill>
                  <a:srgbClr val="000000"/>
                </a:solidFill>
                <a:uFill>
                  <a:solidFill>
                    <a:srgbClr val="ffffff"/>
                  </a:solidFill>
                </a:uFill>
                <a:latin typeface="Calibri"/>
              </a:rPr>
              <a:t>Fourth Outline Level</a:t>
            </a:r>
            <a:endParaRPr/>
          </a:p>
          <a:p>
            <a:pPr lvl="4" marL="2160000" indent="-216000">
              <a:buClr>
                <a:srgbClr val="ffffff"/>
              </a:buClr>
              <a:buSzPct val="45000"/>
              <a:buFont typeface="StarSymbol"/>
              <a:buChar char=""/>
            </a:pPr>
            <a:r>
              <a:rPr lang="sv-SE" sz="2800" spc="-1" strike="noStrike">
                <a:solidFill>
                  <a:srgbClr val="000000"/>
                </a:solidFill>
                <a:uFill>
                  <a:solidFill>
                    <a:srgbClr val="ffffff"/>
                  </a:solidFill>
                </a:uFill>
                <a:latin typeface="Calibri"/>
              </a:rPr>
              <a:t>Fifth Outline Level</a:t>
            </a:r>
            <a:endParaRPr/>
          </a:p>
          <a:p>
            <a:pPr lvl="5" marL="2592000" indent="-216000">
              <a:buClr>
                <a:srgbClr val="ffffff"/>
              </a:buClr>
              <a:buSzPct val="45000"/>
              <a:buFont typeface="StarSymbol"/>
              <a:buChar char=""/>
            </a:pPr>
            <a:r>
              <a:rPr lang="sv-SE" sz="2800" spc="-1" strike="noStrike">
                <a:solidFill>
                  <a:srgbClr val="000000"/>
                </a:solidFill>
                <a:uFill>
                  <a:solidFill>
                    <a:srgbClr val="ffffff"/>
                  </a:solidFill>
                </a:uFill>
                <a:latin typeface="Calibri"/>
              </a:rPr>
              <a:t>Sixth Outline Level</a:t>
            </a:r>
            <a:endParaRPr/>
          </a:p>
          <a:p>
            <a:pPr marL="228600" indent="-228240">
              <a:lnSpc>
                <a:spcPct val="100000"/>
              </a:lnSpc>
              <a:buFont typeface="Arial"/>
              <a:buChar char="•"/>
            </a:pPr>
            <a:r>
              <a:rPr lang="sv-SE" sz="2800" spc="-1" strike="noStrike">
                <a:solidFill>
                  <a:srgbClr val="000000"/>
                </a:solidFill>
                <a:uFill>
                  <a:solidFill>
                    <a:srgbClr val="ffffff"/>
                  </a:solidFill>
                </a:uFill>
                <a:latin typeface="Calibri"/>
              </a:rPr>
              <a:t>Seventh Outline LevelKlicka här för att ändra format på bakgrundstexten</a:t>
            </a:r>
            <a:endParaRPr/>
          </a:p>
          <a:p>
            <a:pPr lvl="1" marL="685800" indent="-228240">
              <a:lnSpc>
                <a:spcPct val="100000"/>
              </a:lnSpc>
              <a:buFont typeface="Arial"/>
              <a:buChar char="•"/>
            </a:pPr>
            <a:r>
              <a:rPr lang="sv-SE" sz="2400" spc="-1" strike="noStrike">
                <a:solidFill>
                  <a:srgbClr val="000000"/>
                </a:solidFill>
                <a:uFill>
                  <a:solidFill>
                    <a:srgbClr val="ffffff"/>
                  </a:solidFill>
                </a:uFill>
                <a:latin typeface="Calibri"/>
              </a:rPr>
              <a:t>Nivå två</a:t>
            </a:r>
            <a:endParaRPr/>
          </a:p>
          <a:p>
            <a:pPr lvl="2" marL="1143000" indent="-228240">
              <a:lnSpc>
                <a:spcPct val="100000"/>
              </a:lnSpc>
              <a:buFont typeface="Arial"/>
              <a:buChar char="•"/>
            </a:pPr>
            <a:r>
              <a:rPr lang="sv-SE" sz="2000" spc="-1" strike="noStrike">
                <a:solidFill>
                  <a:srgbClr val="000000"/>
                </a:solidFill>
                <a:uFill>
                  <a:solidFill>
                    <a:srgbClr val="ffffff"/>
                  </a:solidFill>
                </a:uFill>
                <a:latin typeface="Calibri"/>
              </a:rPr>
              <a:t>Nivå tre</a:t>
            </a:r>
            <a:endParaRPr/>
          </a:p>
          <a:p>
            <a:pPr lvl="3" marL="1600200" indent="-228240">
              <a:lnSpc>
                <a:spcPct val="100000"/>
              </a:lnSpc>
              <a:buFont typeface="Arial"/>
              <a:buChar char="•"/>
            </a:pPr>
            <a:r>
              <a:rPr lang="sv-SE" sz="1800" spc="-1" strike="noStrike">
                <a:solidFill>
                  <a:srgbClr val="000000"/>
                </a:solidFill>
                <a:uFill>
                  <a:solidFill>
                    <a:srgbClr val="ffffff"/>
                  </a:solidFill>
                </a:uFill>
                <a:latin typeface="Calibri"/>
              </a:rPr>
              <a:t>Nivå fyra</a:t>
            </a:r>
            <a:endParaRPr/>
          </a:p>
          <a:p>
            <a:pPr lvl="4" marL="2057400" indent="-228240">
              <a:lnSpc>
                <a:spcPct val="100000"/>
              </a:lnSpc>
              <a:buFont typeface="Arial"/>
              <a:buChar char="•"/>
            </a:pPr>
            <a:r>
              <a:rPr lang="sv-SE" sz="1800" spc="-1" strike="noStrike">
                <a:solidFill>
                  <a:srgbClr val="000000"/>
                </a:solidFill>
                <a:uFill>
                  <a:solidFill>
                    <a:srgbClr val="ffffff"/>
                  </a:solidFill>
                </a:uFill>
                <a:latin typeface="Calibri"/>
              </a:rPr>
              <a:t>Nivå fem</a:t>
            </a:r>
            <a:endParaRPr/>
          </a:p>
        </p:txBody>
      </p:sp>
      <p:sp>
        <p:nvSpPr>
          <p:cNvPr id="44" name="PlaceHolder 6"/>
          <p:cNvSpPr>
            <a:spLocks noGrp="1"/>
          </p:cNvSpPr>
          <p:nvPr>
            <p:ph type="dt"/>
          </p:nvPr>
        </p:nvSpPr>
        <p:spPr>
          <a:xfrm>
            <a:off x="838080" y="6356520"/>
            <a:ext cx="2742840" cy="364680"/>
          </a:xfrm>
          <a:prstGeom prst="rect">
            <a:avLst/>
          </a:prstGeom>
        </p:spPr>
        <p:txBody>
          <a:bodyPr anchor="ctr"/>
          <a:p>
            <a:pPr>
              <a:lnSpc>
                <a:spcPct val="100000"/>
              </a:lnSpc>
            </a:pPr>
            <a:r>
              <a:rPr lang="en-US" sz="1200" spc="-1" strike="noStrike">
                <a:solidFill>
                  <a:srgbClr val="8b8b8b"/>
                </a:solidFill>
                <a:uFill>
                  <a:solidFill>
                    <a:srgbClr val="ffffff"/>
                  </a:solidFill>
                </a:uFill>
                <a:latin typeface="Calibri"/>
              </a:rPr>
              <a:t>10/25/16</a:t>
            </a:r>
            <a:endParaRPr/>
          </a:p>
        </p:txBody>
      </p:sp>
      <p:sp>
        <p:nvSpPr>
          <p:cNvPr id="45" name="PlaceHolder 7"/>
          <p:cNvSpPr>
            <a:spLocks noGrp="1"/>
          </p:cNvSpPr>
          <p:nvPr>
            <p:ph type="ftr"/>
          </p:nvPr>
        </p:nvSpPr>
        <p:spPr>
          <a:xfrm>
            <a:off x="4038480" y="6356520"/>
            <a:ext cx="4114440" cy="364680"/>
          </a:xfrm>
          <a:prstGeom prst="rect">
            <a:avLst/>
          </a:prstGeom>
        </p:spPr>
        <p:txBody>
          <a:bodyPr anchor="ctr"/>
          <a:p>
            <a:endParaRPr/>
          </a:p>
        </p:txBody>
      </p:sp>
      <p:sp>
        <p:nvSpPr>
          <p:cNvPr id="46" name="PlaceHolder 8"/>
          <p:cNvSpPr>
            <a:spLocks noGrp="1"/>
          </p:cNvSpPr>
          <p:nvPr>
            <p:ph type="sldNum"/>
          </p:nvPr>
        </p:nvSpPr>
        <p:spPr>
          <a:xfrm>
            <a:off x="8610480" y="6356520"/>
            <a:ext cx="2742840" cy="364680"/>
          </a:xfrm>
          <a:prstGeom prst="rect">
            <a:avLst/>
          </a:prstGeom>
        </p:spPr>
        <p:txBody>
          <a:bodyPr anchor="ctr"/>
          <a:p>
            <a:pPr algn="r">
              <a:lnSpc>
                <a:spcPct val="100000"/>
              </a:lnSpc>
            </a:pPr>
            <a:fld id="{4337B8BF-420D-4D86-9738-8673E6E261AD}" type="slidenum">
              <a:rPr lang="en-US" sz="1200" spc="-1" strike="noStrike">
                <a:solidFill>
                  <a:srgbClr val="8b8b8b"/>
                </a:solidFill>
                <a:uFill>
                  <a:solidFill>
                    <a:srgbClr val="ffffff"/>
                  </a:solidFill>
                </a:u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p>
            <a:pPr>
              <a:lnSpc>
                <a:spcPct val="90000"/>
              </a:lnSpc>
            </a:pPr>
            <a:r>
              <a:rPr lang="sv-SE" sz="4400" spc="-1" strike="noStrike">
                <a:solidFill>
                  <a:srgbClr val="000000"/>
                </a:solidFill>
                <a:uFill>
                  <a:solidFill>
                    <a:srgbClr val="ffffff"/>
                  </a:solidFill>
                </a:uFill>
                <a:latin typeface="Calibri Light"/>
              </a:rPr>
              <a:t>Grupp nr: 2</a:t>
            </a:r>
            <a:endParaRPr/>
          </a:p>
        </p:txBody>
      </p:sp>
      <p:sp>
        <p:nvSpPr>
          <p:cNvPr id="87" name="TextShape 2"/>
          <p:cNvSpPr txBox="1"/>
          <p:nvPr/>
        </p:nvSpPr>
        <p:spPr>
          <a:xfrm>
            <a:off x="838080" y="1825560"/>
            <a:ext cx="10515240" cy="4350960"/>
          </a:xfrm>
          <a:prstGeom prst="rect">
            <a:avLst/>
          </a:prstGeom>
          <a:noFill/>
          <a:ln>
            <a:noFill/>
          </a:ln>
        </p:spPr>
        <p:txBody>
          <a:bodyPr/>
          <a:p>
            <a:pPr marL="228600" indent="-228240">
              <a:lnSpc>
                <a:spcPct val="100000"/>
              </a:lnSpc>
              <a:buFont typeface="Arial"/>
              <a:buChar char="•"/>
            </a:pPr>
            <a:r>
              <a:rPr lang="sv-SE" sz="2800" spc="-1" strike="noStrike">
                <a:solidFill>
                  <a:srgbClr val="000000"/>
                </a:solidFill>
                <a:uFill>
                  <a:solidFill>
                    <a:srgbClr val="ffffff"/>
                  </a:solidFill>
                </a:uFill>
                <a:latin typeface="Calibri"/>
              </a:rPr>
              <a:t>Nina Hedman, ni.hedman@gmail.com</a:t>
            </a:r>
            <a:endParaRPr/>
          </a:p>
          <a:p>
            <a:pPr marL="228600" indent="-228240">
              <a:lnSpc>
                <a:spcPct val="100000"/>
              </a:lnSpc>
              <a:buFont typeface="Arial"/>
              <a:buChar char="•"/>
            </a:pPr>
            <a:r>
              <a:rPr lang="sv-SE" sz="2800" spc="-1" strike="noStrike">
                <a:solidFill>
                  <a:srgbClr val="000000"/>
                </a:solidFill>
                <a:uFill>
                  <a:solidFill>
                    <a:srgbClr val="ffffff"/>
                  </a:solidFill>
                </a:uFill>
                <a:latin typeface="Calibri"/>
              </a:rPr>
              <a:t>Pontus Sandliden, pontussandliden@hotmail.com</a:t>
            </a:r>
            <a:endParaRPr/>
          </a:p>
          <a:p>
            <a:pPr marL="228600" indent="-228240">
              <a:lnSpc>
                <a:spcPct val="100000"/>
              </a:lnSpc>
              <a:buFont typeface="Arial"/>
              <a:buChar char="•"/>
            </a:pPr>
            <a:r>
              <a:rPr lang="sv-SE" sz="2800" spc="-1" strike="noStrike">
                <a:solidFill>
                  <a:srgbClr val="000000"/>
                </a:solidFill>
                <a:uFill>
                  <a:solidFill>
                    <a:srgbClr val="ffffff"/>
                  </a:solidFill>
                </a:uFill>
                <a:latin typeface="Calibri"/>
              </a:rPr>
              <a:t>Annika Svedin, annika.svedin@gmail.com</a:t>
            </a:r>
            <a:endParaRPr/>
          </a:p>
          <a:p>
            <a:pPr marL="228600" indent="-228240">
              <a:lnSpc>
                <a:spcPct val="100000"/>
              </a:lnSpc>
              <a:buFont typeface="Arial"/>
              <a:buChar char="•"/>
            </a:pPr>
            <a:r>
              <a:rPr lang="sv-SE" sz="2800" spc="-1" strike="noStrike">
                <a:solidFill>
                  <a:srgbClr val="000000"/>
                </a:solidFill>
                <a:uFill>
                  <a:solidFill>
                    <a:srgbClr val="ffffff"/>
                  </a:solidFill>
                </a:uFill>
                <a:latin typeface="Calibri"/>
              </a:rPr>
              <a:t>Felix Törnqvist, felix.trnqvist@gmail.com</a:t>
            </a:r>
            <a:endParaRPr/>
          </a:p>
        </p:txBody>
      </p:sp>
      <p:sp>
        <p:nvSpPr>
          <p:cNvPr id="88" name="CustomShape 3"/>
          <p:cNvSpPr/>
          <p:nvPr/>
        </p:nvSpPr>
        <p:spPr>
          <a:xfrm rot="18864000">
            <a:off x="5056560" y="3331440"/>
            <a:ext cx="8156160" cy="914400"/>
          </a:xfrm>
          <a:prstGeom prst="rect">
            <a:avLst/>
          </a:prstGeom>
          <a:noFill/>
          <a:ln>
            <a:noFill/>
          </a:ln>
        </p:spPr>
        <p:style>
          <a:lnRef idx="0"/>
          <a:fillRef idx="0"/>
          <a:effectRef idx="0"/>
          <a:fontRef idx="minor"/>
        </p:style>
        <p:txBody>
          <a:bodyPr wrap="none"/>
          <a:p>
            <a:pPr algn="ctr">
              <a:lnSpc>
                <a:spcPct val="100000"/>
              </a:lnSpc>
            </a:pPr>
            <a:r>
              <a:rPr lang="en-US" sz="5400" spc="-1" strike="noStrike">
                <a:solidFill>
                  <a:srgbClr val="000000"/>
                </a:solidFill>
                <a:uFill>
                  <a:solidFill>
                    <a:srgbClr val="ffffff"/>
                  </a:solidFill>
                </a:uFill>
                <a:latin typeface="Calibri"/>
              </a:rPr>
              <a:t>OBS! Lämnas in i PDF-format</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TextShape 1"/>
          <p:cNvSpPr txBox="1"/>
          <p:nvPr/>
        </p:nvSpPr>
        <p:spPr>
          <a:xfrm>
            <a:off x="838080" y="365040"/>
            <a:ext cx="10515240" cy="1325160"/>
          </a:xfrm>
          <a:prstGeom prst="rect">
            <a:avLst/>
          </a:prstGeom>
          <a:noFill/>
          <a:ln>
            <a:noFill/>
          </a:ln>
        </p:spPr>
        <p:txBody>
          <a:bodyPr anchor="ctr"/>
          <a:p>
            <a:pPr>
              <a:lnSpc>
                <a:spcPct val="90000"/>
              </a:lnSpc>
            </a:pPr>
            <a:r>
              <a:rPr lang="sv-SE" sz="4400" spc="-1" strike="noStrike">
                <a:solidFill>
                  <a:srgbClr val="000000"/>
                </a:solidFill>
                <a:uFill>
                  <a:solidFill>
                    <a:srgbClr val="ffffff"/>
                  </a:solidFill>
                </a:uFill>
                <a:latin typeface="Calibri Light"/>
              </a:rPr>
              <a:t>Tillståndsmaskiner</a:t>
            </a:r>
            <a:endParaRPr/>
          </a:p>
        </p:txBody>
      </p:sp>
      <p:sp>
        <p:nvSpPr>
          <p:cNvPr id="109" name="TextShape 2"/>
          <p:cNvSpPr txBox="1"/>
          <p:nvPr/>
        </p:nvSpPr>
        <p:spPr>
          <a:xfrm>
            <a:off x="838080" y="1825560"/>
            <a:ext cx="10515240" cy="4350960"/>
          </a:xfrm>
          <a:prstGeom prst="rect">
            <a:avLst/>
          </a:prstGeom>
          <a:noFill/>
          <a:ln>
            <a:noFill/>
          </a:ln>
        </p:spPr>
        <p:txBody>
          <a:bodyPr/>
          <a:p>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TextShape 1"/>
          <p:cNvSpPr txBox="1"/>
          <p:nvPr/>
        </p:nvSpPr>
        <p:spPr>
          <a:xfrm>
            <a:off x="838080" y="365040"/>
            <a:ext cx="10515240" cy="1325160"/>
          </a:xfrm>
          <a:prstGeom prst="rect">
            <a:avLst/>
          </a:prstGeom>
          <a:noFill/>
          <a:ln>
            <a:noFill/>
          </a:ln>
        </p:spPr>
        <p:txBody>
          <a:bodyPr anchor="ctr"/>
          <a:p>
            <a:pPr>
              <a:lnSpc>
                <a:spcPct val="90000"/>
              </a:lnSpc>
            </a:pPr>
            <a:r>
              <a:rPr lang="sv-SE" sz="4400" spc="-1" strike="noStrike">
                <a:solidFill>
                  <a:srgbClr val="000000"/>
                </a:solidFill>
                <a:uFill>
                  <a:solidFill>
                    <a:srgbClr val="ffffff"/>
                  </a:solidFill>
                </a:uFill>
                <a:latin typeface="Calibri Light"/>
              </a:rPr>
              <a:t>Tillståndsmaskinen</a:t>
            </a:r>
            <a:endParaRPr/>
          </a:p>
        </p:txBody>
      </p:sp>
      <p:sp>
        <p:nvSpPr>
          <p:cNvPr id="111" name="TextShape 2"/>
          <p:cNvSpPr txBox="1"/>
          <p:nvPr/>
        </p:nvSpPr>
        <p:spPr>
          <a:xfrm>
            <a:off x="838080" y="1825560"/>
            <a:ext cx="10515240" cy="4350960"/>
          </a:xfrm>
          <a:prstGeom prst="rect">
            <a:avLst/>
          </a:prstGeom>
          <a:noFill/>
          <a:ln>
            <a:noFill/>
          </a:ln>
        </p:spPr>
        <p:txBody>
          <a:bodyPr/>
          <a:p>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TextShape 1"/>
          <p:cNvSpPr txBox="1"/>
          <p:nvPr/>
        </p:nvSpPr>
        <p:spPr>
          <a:xfrm>
            <a:off x="838080" y="365040"/>
            <a:ext cx="10515240" cy="1325160"/>
          </a:xfrm>
          <a:prstGeom prst="rect">
            <a:avLst/>
          </a:prstGeom>
          <a:noFill/>
          <a:ln>
            <a:noFill/>
          </a:ln>
        </p:spPr>
        <p:txBody>
          <a:bodyPr anchor="ctr"/>
          <a:p>
            <a:pPr>
              <a:lnSpc>
                <a:spcPct val="90000"/>
              </a:lnSpc>
            </a:pPr>
            <a:r>
              <a:rPr lang="sv-SE" sz="4400" spc="-1" strike="noStrike">
                <a:solidFill>
                  <a:srgbClr val="000000"/>
                </a:solidFill>
                <a:uFill>
                  <a:solidFill>
                    <a:srgbClr val="ffffff"/>
                  </a:solidFill>
                </a:uFill>
                <a:latin typeface="Calibri Light"/>
              </a:rPr>
              <a:t>Testfall</a:t>
            </a:r>
            <a:endParaRPr/>
          </a:p>
        </p:txBody>
      </p:sp>
      <p:sp>
        <p:nvSpPr>
          <p:cNvPr id="113" name="TextShape 2"/>
          <p:cNvSpPr txBox="1"/>
          <p:nvPr/>
        </p:nvSpPr>
        <p:spPr>
          <a:xfrm>
            <a:off x="838080" y="1825560"/>
            <a:ext cx="10515240" cy="4350960"/>
          </a:xfrm>
          <a:prstGeom prst="rect">
            <a:avLst/>
          </a:prstGeom>
          <a:noFill/>
          <a:ln>
            <a:noFill/>
          </a:ln>
        </p:spPr>
        <p:txBody>
          <a:bodyPr/>
          <a:p>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TextShape 1"/>
          <p:cNvSpPr txBox="1"/>
          <p:nvPr/>
        </p:nvSpPr>
        <p:spPr>
          <a:xfrm>
            <a:off x="838080" y="365040"/>
            <a:ext cx="10515240" cy="1325160"/>
          </a:xfrm>
          <a:prstGeom prst="rect">
            <a:avLst/>
          </a:prstGeom>
          <a:noFill/>
          <a:ln>
            <a:noFill/>
          </a:ln>
        </p:spPr>
        <p:txBody>
          <a:bodyPr anchor="ctr"/>
          <a:p>
            <a:pPr>
              <a:lnSpc>
                <a:spcPct val="90000"/>
              </a:lnSpc>
            </a:pPr>
            <a:r>
              <a:rPr lang="sv-SE" sz="4400" spc="-1" strike="noStrike">
                <a:solidFill>
                  <a:srgbClr val="000000"/>
                </a:solidFill>
                <a:uFill>
                  <a:solidFill>
                    <a:srgbClr val="ffffff"/>
                  </a:solidFill>
                </a:uFill>
                <a:latin typeface="Calibri Light"/>
              </a:rPr>
              <a:t>Testmatris</a:t>
            </a:r>
            <a:endParaRPr/>
          </a:p>
        </p:txBody>
      </p:sp>
      <p:sp>
        <p:nvSpPr>
          <p:cNvPr id="115" name="TextShape 2"/>
          <p:cNvSpPr txBox="1"/>
          <p:nvPr/>
        </p:nvSpPr>
        <p:spPr>
          <a:xfrm>
            <a:off x="838080" y="1825560"/>
            <a:ext cx="10515240" cy="4350960"/>
          </a:xfrm>
          <a:prstGeom prst="rect">
            <a:avLst/>
          </a:prstGeom>
          <a:noFill/>
          <a:ln>
            <a:noFill/>
          </a:ln>
        </p:spPr>
        <p:txBody>
          <a:bodyPr/>
          <a:p>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TextShape 1"/>
          <p:cNvSpPr txBox="1"/>
          <p:nvPr/>
        </p:nvSpPr>
        <p:spPr>
          <a:xfrm>
            <a:off x="838080" y="365040"/>
            <a:ext cx="10515240" cy="1325160"/>
          </a:xfrm>
          <a:prstGeom prst="rect">
            <a:avLst/>
          </a:prstGeom>
          <a:noFill/>
          <a:ln>
            <a:noFill/>
          </a:ln>
        </p:spPr>
        <p:txBody>
          <a:bodyPr anchor="ctr"/>
          <a:p>
            <a:pPr>
              <a:lnSpc>
                <a:spcPct val="90000"/>
              </a:lnSpc>
            </a:pPr>
            <a:r>
              <a:rPr lang="sv-SE" sz="4400" spc="-1" strike="noStrike">
                <a:solidFill>
                  <a:srgbClr val="000000"/>
                </a:solidFill>
                <a:uFill>
                  <a:solidFill>
                    <a:srgbClr val="ffffff"/>
                  </a:solidFill>
                </a:uFill>
                <a:latin typeface="Calibri Light"/>
              </a:rPr>
              <a:t>Beslutstabeller/beslutsträd</a:t>
            </a:r>
            <a:endParaRPr/>
          </a:p>
        </p:txBody>
      </p:sp>
      <p:sp>
        <p:nvSpPr>
          <p:cNvPr id="117" name="TextShape 2"/>
          <p:cNvSpPr txBox="1"/>
          <p:nvPr/>
        </p:nvSpPr>
        <p:spPr>
          <a:xfrm>
            <a:off x="838080" y="1825560"/>
            <a:ext cx="10515240" cy="4350960"/>
          </a:xfrm>
          <a:prstGeom prst="rect">
            <a:avLst/>
          </a:prstGeom>
          <a:noFill/>
          <a:ln>
            <a:noFill/>
          </a:ln>
        </p:spPr>
        <p:txBody>
          <a:bodyPr/>
          <a:p>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TextShape 1"/>
          <p:cNvSpPr txBox="1"/>
          <p:nvPr/>
        </p:nvSpPr>
        <p:spPr>
          <a:xfrm>
            <a:off x="-365400" y="182880"/>
            <a:ext cx="10515240" cy="1325160"/>
          </a:xfrm>
          <a:prstGeom prst="rect">
            <a:avLst/>
          </a:prstGeom>
          <a:noFill/>
          <a:ln>
            <a:noFill/>
          </a:ln>
        </p:spPr>
        <p:txBody>
          <a:bodyPr anchor="ctr"/>
          <a:p>
            <a:pPr>
              <a:lnSpc>
                <a:spcPct val="90000"/>
              </a:lnSpc>
            </a:pPr>
            <a:r>
              <a:rPr lang="sv-SE" sz="4400" spc="-1" strike="noStrike">
                <a:solidFill>
                  <a:srgbClr val="000000"/>
                </a:solidFill>
                <a:uFill>
                  <a:solidFill>
                    <a:srgbClr val="ffffff"/>
                  </a:solidFill>
                </a:uFill>
                <a:latin typeface="Calibri Light"/>
              </a:rPr>
              <a:t>Beslutstabell</a:t>
            </a:r>
            <a:endParaRPr/>
          </a:p>
        </p:txBody>
      </p:sp>
      <p:sp>
        <p:nvSpPr>
          <p:cNvPr id="119" name="TextShape 2"/>
          <p:cNvSpPr txBox="1"/>
          <p:nvPr/>
        </p:nvSpPr>
        <p:spPr>
          <a:xfrm>
            <a:off x="838080" y="1825560"/>
            <a:ext cx="10515240" cy="4350960"/>
          </a:xfrm>
          <a:prstGeom prst="rect">
            <a:avLst/>
          </a:prstGeom>
          <a:noFill/>
          <a:ln>
            <a:noFill/>
          </a:ln>
        </p:spPr>
        <p:txBody>
          <a:bodyPr/>
          <a:p>
            <a:endParaRPr/>
          </a:p>
        </p:txBody>
      </p:sp>
      <p:pic>
        <p:nvPicPr>
          <p:cNvPr id="120" name="" descr=""/>
          <p:cNvPicPr/>
          <p:nvPr/>
        </p:nvPicPr>
        <p:blipFill>
          <a:blip r:embed="rId1"/>
          <a:stretch/>
        </p:blipFill>
        <p:spPr>
          <a:xfrm>
            <a:off x="-5760" y="362160"/>
            <a:ext cx="12191760" cy="6537240"/>
          </a:xfrm>
          <a:prstGeom prst="rect">
            <a:avLst/>
          </a:prstGeom>
          <a:ln>
            <a:noFill/>
          </a:ln>
        </p:spPr>
      </p:pic>
      <p:sp>
        <p:nvSpPr>
          <p:cNvPr id="121" name="TextShape 3"/>
          <p:cNvSpPr txBox="1"/>
          <p:nvPr/>
        </p:nvSpPr>
        <p:spPr>
          <a:xfrm>
            <a:off x="3474720" y="2880"/>
            <a:ext cx="2111760" cy="346320"/>
          </a:xfrm>
          <a:prstGeom prst="rect">
            <a:avLst/>
          </a:prstGeom>
          <a:noFill/>
          <a:ln>
            <a:noFill/>
          </a:ln>
        </p:spPr>
        <p:txBody>
          <a:bodyPr lIns="90000" rIns="90000" tIns="45000" bIns="45000"/>
          <a:p>
            <a:r>
              <a:rPr lang="en-US" sz="1800" spc="-1">
                <a:latin typeface="Arial"/>
              </a:rPr>
              <a:t>Beslutstabell för Ls</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TextShape 1"/>
          <p:cNvSpPr txBox="1"/>
          <p:nvPr/>
        </p:nvSpPr>
        <p:spPr>
          <a:xfrm>
            <a:off x="838080" y="365040"/>
            <a:ext cx="10515240" cy="1325160"/>
          </a:xfrm>
          <a:prstGeom prst="rect">
            <a:avLst/>
          </a:prstGeom>
          <a:noFill/>
          <a:ln>
            <a:noFill/>
          </a:ln>
        </p:spPr>
        <p:txBody>
          <a:bodyPr anchor="ctr"/>
          <a:p>
            <a:pPr>
              <a:lnSpc>
                <a:spcPct val="90000"/>
              </a:lnSpc>
            </a:pPr>
            <a:r>
              <a:rPr lang="sv-SE" sz="4400" spc="-1" strike="noStrike">
                <a:solidFill>
                  <a:srgbClr val="000000"/>
                </a:solidFill>
                <a:uFill>
                  <a:solidFill>
                    <a:srgbClr val="ffffff"/>
                  </a:solidFill>
                </a:uFill>
                <a:latin typeface="Calibri Light"/>
              </a:rPr>
              <a:t>Beslutsträd</a:t>
            </a:r>
            <a:endParaRPr/>
          </a:p>
        </p:txBody>
      </p:sp>
      <p:sp>
        <p:nvSpPr>
          <p:cNvPr id="123" name="TextShape 2"/>
          <p:cNvSpPr txBox="1"/>
          <p:nvPr/>
        </p:nvSpPr>
        <p:spPr>
          <a:xfrm>
            <a:off x="838080" y="1825560"/>
            <a:ext cx="10515240" cy="4350960"/>
          </a:xfrm>
          <a:prstGeom prst="rect">
            <a:avLst/>
          </a:prstGeom>
          <a:noFill/>
          <a:ln>
            <a:noFill/>
          </a:ln>
        </p:spPr>
        <p:txBody>
          <a:bodyPr/>
          <a:p>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838080" y="365040"/>
            <a:ext cx="10515240" cy="1325160"/>
          </a:xfrm>
          <a:prstGeom prst="rect">
            <a:avLst/>
          </a:prstGeom>
          <a:noFill/>
          <a:ln>
            <a:noFill/>
          </a:ln>
        </p:spPr>
        <p:txBody>
          <a:bodyPr anchor="ctr"/>
          <a:p>
            <a:pPr>
              <a:lnSpc>
                <a:spcPct val="90000"/>
              </a:lnSpc>
            </a:pPr>
            <a:r>
              <a:rPr lang="sv-SE" sz="4400" spc="-1" strike="noStrike">
                <a:solidFill>
                  <a:srgbClr val="000000"/>
                </a:solidFill>
                <a:uFill>
                  <a:solidFill>
                    <a:srgbClr val="ffffff"/>
                  </a:solidFill>
                </a:uFill>
                <a:latin typeface="Calibri Light"/>
              </a:rPr>
              <a:t>Testfall</a:t>
            </a:r>
            <a:endParaRPr/>
          </a:p>
        </p:txBody>
      </p:sp>
      <p:sp>
        <p:nvSpPr>
          <p:cNvPr id="125" name="TextShape 2"/>
          <p:cNvSpPr txBox="1"/>
          <p:nvPr/>
        </p:nvSpPr>
        <p:spPr>
          <a:xfrm>
            <a:off x="838080" y="1825560"/>
            <a:ext cx="10515240" cy="4350960"/>
          </a:xfrm>
          <a:prstGeom prst="rect">
            <a:avLst/>
          </a:prstGeom>
          <a:noFill/>
          <a:ln>
            <a:noFill/>
          </a:ln>
        </p:spPr>
        <p:txBody>
          <a:bodyPr/>
          <a:p>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838080" y="365040"/>
            <a:ext cx="10515240" cy="1325160"/>
          </a:xfrm>
          <a:prstGeom prst="rect">
            <a:avLst/>
          </a:prstGeom>
          <a:noFill/>
          <a:ln>
            <a:noFill/>
          </a:ln>
        </p:spPr>
        <p:txBody>
          <a:bodyPr anchor="ctr"/>
          <a:p>
            <a:pPr>
              <a:lnSpc>
                <a:spcPct val="90000"/>
              </a:lnSpc>
            </a:pPr>
            <a:r>
              <a:rPr lang="sv-SE" sz="4400" spc="-1" strike="noStrike">
                <a:solidFill>
                  <a:srgbClr val="000000"/>
                </a:solidFill>
                <a:uFill>
                  <a:solidFill>
                    <a:srgbClr val="ffffff"/>
                  </a:solidFill>
                </a:uFill>
                <a:latin typeface="Calibri Light"/>
              </a:rPr>
              <a:t>Granskning</a:t>
            </a:r>
            <a:endParaRPr/>
          </a:p>
        </p:txBody>
      </p:sp>
      <p:sp>
        <p:nvSpPr>
          <p:cNvPr id="127" name="TextShape 2"/>
          <p:cNvSpPr txBox="1"/>
          <p:nvPr/>
        </p:nvSpPr>
        <p:spPr>
          <a:xfrm>
            <a:off x="838080" y="1825560"/>
            <a:ext cx="10515240" cy="4350960"/>
          </a:xfrm>
          <a:prstGeom prst="rect">
            <a:avLst/>
          </a:prstGeom>
          <a:noFill/>
          <a:ln>
            <a:noFill/>
          </a:ln>
        </p:spPr>
        <p:txBody>
          <a:bodyPr/>
          <a:p>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838080" y="365040"/>
            <a:ext cx="10515240" cy="1325160"/>
          </a:xfrm>
          <a:prstGeom prst="rect">
            <a:avLst/>
          </a:prstGeom>
          <a:noFill/>
          <a:ln>
            <a:noFill/>
          </a:ln>
        </p:spPr>
        <p:txBody>
          <a:bodyPr anchor="ctr"/>
          <a:p>
            <a:pPr>
              <a:lnSpc>
                <a:spcPct val="90000"/>
              </a:lnSpc>
            </a:pPr>
            <a:r>
              <a:rPr lang="sv-SE" sz="4400" spc="-1" strike="noStrike">
                <a:solidFill>
                  <a:srgbClr val="000000"/>
                </a:solidFill>
                <a:uFill>
                  <a:solidFill>
                    <a:srgbClr val="ffffff"/>
                  </a:solidFill>
                </a:uFill>
                <a:latin typeface="Calibri Light"/>
              </a:rPr>
              <a:t>Granskningsrapport</a:t>
            </a:r>
            <a:endParaRPr/>
          </a:p>
        </p:txBody>
      </p:sp>
      <p:sp>
        <p:nvSpPr>
          <p:cNvPr id="129" name="TextShape 2"/>
          <p:cNvSpPr txBox="1"/>
          <p:nvPr/>
        </p:nvSpPr>
        <p:spPr>
          <a:xfrm>
            <a:off x="838080" y="1825560"/>
            <a:ext cx="10515240" cy="4350960"/>
          </a:xfrm>
          <a:prstGeom prst="rect">
            <a:avLst/>
          </a:prstGeom>
          <a:noFill/>
          <a:ln>
            <a:noFill/>
          </a:ln>
        </p:spPr>
        <p:txBody>
          <a:bodyPr/>
          <a:p>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838080" y="365040"/>
            <a:ext cx="10515240" cy="1325160"/>
          </a:xfrm>
          <a:prstGeom prst="rect">
            <a:avLst/>
          </a:prstGeom>
          <a:noFill/>
          <a:ln>
            <a:noFill/>
          </a:ln>
        </p:spPr>
        <p:txBody>
          <a:bodyPr anchor="ctr"/>
          <a:p>
            <a:pPr>
              <a:lnSpc>
                <a:spcPct val="90000"/>
              </a:lnSpc>
            </a:pPr>
            <a:r>
              <a:rPr lang="sv-SE" sz="4400" spc="-1" strike="noStrike">
                <a:solidFill>
                  <a:srgbClr val="000000"/>
                </a:solidFill>
                <a:uFill>
                  <a:solidFill>
                    <a:srgbClr val="ffffff"/>
                  </a:solidFill>
                </a:uFill>
                <a:latin typeface="Calibri Light"/>
              </a:rPr>
              <a:t>Verktyg</a:t>
            </a:r>
            <a:endParaRPr/>
          </a:p>
        </p:txBody>
      </p:sp>
      <p:sp>
        <p:nvSpPr>
          <p:cNvPr id="90" name="TextShape 2"/>
          <p:cNvSpPr txBox="1"/>
          <p:nvPr/>
        </p:nvSpPr>
        <p:spPr>
          <a:xfrm>
            <a:off x="838080" y="1825560"/>
            <a:ext cx="10515240" cy="4350960"/>
          </a:xfrm>
          <a:prstGeom prst="rect">
            <a:avLst/>
          </a:prstGeom>
          <a:noFill/>
          <a:ln>
            <a:noFill/>
          </a:ln>
        </p:spPr>
        <p:txBody>
          <a:bodyPr/>
          <a:p>
            <a:pPr marL="228600" indent="-228240">
              <a:lnSpc>
                <a:spcPct val="90000"/>
              </a:lnSpc>
              <a:buFont typeface="Arial"/>
              <a:buChar char="•"/>
            </a:pPr>
            <a:r>
              <a:rPr lang="sv-SE" sz="2800" spc="-1" strike="noStrike">
                <a:solidFill>
                  <a:srgbClr val="000000"/>
                </a:solidFill>
                <a:uFill>
                  <a:solidFill>
                    <a:srgbClr val="ffffff"/>
                  </a:solidFill>
                </a:uFill>
                <a:latin typeface="Calibri"/>
              </a:rPr>
              <a:t>Vilka verktyg använde ni? </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838080" y="365040"/>
            <a:ext cx="10515240" cy="1325160"/>
          </a:xfrm>
          <a:prstGeom prst="rect">
            <a:avLst/>
          </a:prstGeom>
          <a:noFill/>
          <a:ln>
            <a:noFill/>
          </a:ln>
        </p:spPr>
        <p:txBody>
          <a:bodyPr anchor="ctr"/>
          <a:p>
            <a:pPr>
              <a:lnSpc>
                <a:spcPct val="90000"/>
              </a:lnSpc>
            </a:pPr>
            <a:r>
              <a:rPr lang="sv-SE" sz="4400" spc="-1" strike="noStrike">
                <a:solidFill>
                  <a:srgbClr val="000000"/>
                </a:solidFill>
                <a:uFill>
                  <a:solidFill>
                    <a:srgbClr val="ffffff"/>
                  </a:solidFill>
                </a:uFill>
                <a:latin typeface="Calibri Light"/>
              </a:rPr>
              <a:t>Erfarenheter av granskning</a:t>
            </a:r>
            <a:endParaRPr/>
          </a:p>
        </p:txBody>
      </p:sp>
      <p:sp>
        <p:nvSpPr>
          <p:cNvPr id="131" name="TextShape 2"/>
          <p:cNvSpPr txBox="1"/>
          <p:nvPr/>
        </p:nvSpPr>
        <p:spPr>
          <a:xfrm>
            <a:off x="838080" y="1825560"/>
            <a:ext cx="10515240" cy="4350960"/>
          </a:xfrm>
          <a:prstGeom prst="rect">
            <a:avLst/>
          </a:prstGeom>
          <a:noFill/>
          <a:ln>
            <a:noFill/>
          </a:ln>
        </p:spPr>
        <p:txBody>
          <a:bodyPr/>
          <a:p>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TextShape 1"/>
          <p:cNvSpPr txBox="1"/>
          <p:nvPr/>
        </p:nvSpPr>
        <p:spPr>
          <a:xfrm>
            <a:off x="838080" y="365040"/>
            <a:ext cx="10515240" cy="1325160"/>
          </a:xfrm>
          <a:prstGeom prst="rect">
            <a:avLst/>
          </a:prstGeom>
          <a:noFill/>
          <a:ln>
            <a:noFill/>
          </a:ln>
        </p:spPr>
        <p:txBody>
          <a:bodyPr anchor="ctr"/>
          <a:p>
            <a:pPr>
              <a:lnSpc>
                <a:spcPct val="90000"/>
              </a:lnSpc>
            </a:pPr>
            <a:r>
              <a:rPr lang="sv-SE" sz="4400" spc="-1" strike="noStrike">
                <a:solidFill>
                  <a:srgbClr val="000000"/>
                </a:solidFill>
                <a:uFill>
                  <a:solidFill>
                    <a:srgbClr val="ffffff"/>
                  </a:solidFill>
                </a:uFill>
                <a:latin typeface="Calibri Light"/>
              </a:rPr>
              <a:t>Kodkritiksystem</a:t>
            </a:r>
            <a:endParaRPr/>
          </a:p>
        </p:txBody>
      </p:sp>
      <p:sp>
        <p:nvSpPr>
          <p:cNvPr id="133" name="TextShape 2"/>
          <p:cNvSpPr txBox="1"/>
          <p:nvPr/>
        </p:nvSpPr>
        <p:spPr>
          <a:xfrm>
            <a:off x="838080" y="1825560"/>
            <a:ext cx="10515240" cy="4350960"/>
          </a:xfrm>
          <a:prstGeom prst="rect">
            <a:avLst/>
          </a:prstGeom>
          <a:noFill/>
          <a:ln>
            <a:noFill/>
          </a:ln>
        </p:spPr>
        <p:txBody>
          <a:bodyPr/>
          <a:p>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847800" y="0"/>
            <a:ext cx="10515240" cy="667800"/>
          </a:xfrm>
          <a:prstGeom prst="rect">
            <a:avLst/>
          </a:prstGeom>
          <a:noFill/>
          <a:ln>
            <a:noFill/>
          </a:ln>
        </p:spPr>
        <p:txBody>
          <a:bodyPr anchor="ctr"/>
          <a:p>
            <a:pPr>
              <a:lnSpc>
                <a:spcPct val="90000"/>
              </a:lnSpc>
            </a:pPr>
            <a:r>
              <a:rPr lang="sv-SE" sz="4400" spc="-1" strike="noStrike">
                <a:solidFill>
                  <a:srgbClr val="000000"/>
                </a:solidFill>
                <a:uFill>
                  <a:solidFill>
                    <a:srgbClr val="ffffff"/>
                  </a:solidFill>
                </a:uFill>
                <a:latin typeface="Calibri Light"/>
              </a:rPr>
              <a:t>Statiska mått</a:t>
            </a:r>
            <a:endParaRPr/>
          </a:p>
        </p:txBody>
      </p:sp>
      <p:graphicFrame>
        <p:nvGraphicFramePr>
          <p:cNvPr id="135" name="Table 2"/>
          <p:cNvGraphicFramePr/>
          <p:nvPr/>
        </p:nvGraphicFramePr>
        <p:xfrm>
          <a:off x="838080" y="668160"/>
          <a:ext cx="10524600" cy="2224800"/>
        </p:xfrm>
        <a:graphic>
          <a:graphicData uri="http://schemas.openxmlformats.org/drawingml/2006/table">
            <a:tbl>
              <a:tblPr/>
              <a:tblGrid>
                <a:gridCol w="3041640"/>
                <a:gridCol w="3336120"/>
                <a:gridCol w="4146840"/>
              </a:tblGrid>
              <a:tr h="294480">
                <a:tc>
                  <a:txBody>
                    <a:bodyPr/>
                    <a:p>
                      <a:pPr>
                        <a:lnSpc>
                          <a:spcPct val="100000"/>
                        </a:lnSpc>
                      </a:pPr>
                      <a:r>
                        <a:rPr b="1" lang="en-US" sz="1600" spc="-1" strike="noStrike">
                          <a:solidFill>
                            <a:srgbClr val="ffffff"/>
                          </a:solidFill>
                          <a:uFill>
                            <a:solidFill>
                              <a:srgbClr val="ffffff"/>
                            </a:solidFill>
                          </a:uFill>
                          <a:latin typeface="Calibri"/>
                        </a:rPr>
                        <a:t>Mått</a:t>
                      </a:r>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US" sz="1600" spc="-1" strike="noStrike">
                          <a:solidFill>
                            <a:srgbClr val="ffffff"/>
                          </a:solidFill>
                          <a:uFill>
                            <a:solidFill>
                              <a:srgbClr val="ffffff"/>
                            </a:solidFill>
                          </a:uFill>
                          <a:latin typeface="Calibri"/>
                        </a:rPr>
                        <a:t>Resultat</a:t>
                      </a:r>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US" sz="1600" spc="-1" strike="noStrike">
                          <a:solidFill>
                            <a:srgbClr val="ffffff"/>
                          </a:solidFill>
                          <a:uFill>
                            <a:solidFill>
                              <a:srgbClr val="ffffff"/>
                            </a:solidFill>
                          </a:uFill>
                          <a:latin typeface="Calibri"/>
                        </a:rPr>
                        <a:t>Reflektion</a:t>
                      </a:r>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792000">
                <a:tc>
                  <a:txBody>
                    <a:bodyPr/>
                    <a:p>
                      <a:pPr>
                        <a:lnSpc>
                          <a:spcPct val="100000"/>
                        </a:lnSpc>
                      </a:pPr>
                      <a:r>
                        <a:rPr lang="en-US" sz="1100" spc="-1" strike="noStrike">
                          <a:solidFill>
                            <a:srgbClr val="000000"/>
                          </a:solidFill>
                          <a:uFill>
                            <a:solidFill>
                              <a:srgbClr val="ffffff"/>
                            </a:solidFill>
                          </a:uFill>
                          <a:latin typeface="Calibri"/>
                        </a:rPr>
                        <a:t>Lack of Cohesion (LCOM)</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US" sz="1100" spc="-1" strike="noStrike">
                          <a:solidFill>
                            <a:srgbClr val="000000"/>
                          </a:solidFill>
                          <a:uFill>
                            <a:solidFill>
                              <a:srgbClr val="ffffff"/>
                            </a:solidFill>
                          </a:uFill>
                          <a:latin typeface="Calibri"/>
                        </a:rPr>
                        <a:t>Average: 2,24</a:t>
                      </a:r>
                      <a:endParaRPr/>
                    </a:p>
                    <a:p>
                      <a:pPr>
                        <a:lnSpc>
                          <a:spcPct val="100000"/>
                        </a:lnSpc>
                      </a:pPr>
                      <a:r>
                        <a:rPr lang="en-US" sz="1100" spc="-1" strike="noStrike">
                          <a:solidFill>
                            <a:srgbClr val="000000"/>
                          </a:solidFill>
                          <a:uFill>
                            <a:solidFill>
                              <a:srgbClr val="ffffff"/>
                            </a:solidFill>
                          </a:uFill>
                          <a:latin typeface="Calibri"/>
                        </a:rPr>
                        <a:t>Min: 1 (tex pathContainer)</a:t>
                      </a:r>
                      <a:endParaRPr/>
                    </a:p>
                    <a:p>
                      <a:pPr>
                        <a:lnSpc>
                          <a:spcPct val="100000"/>
                        </a:lnSpc>
                      </a:pPr>
                      <a:r>
                        <a:rPr lang="en-US" sz="1100" spc="-1" strike="noStrike">
                          <a:solidFill>
                            <a:srgbClr val="000000"/>
                          </a:solidFill>
                          <a:uFill>
                            <a:solidFill>
                              <a:srgbClr val="ffffff"/>
                            </a:solidFill>
                          </a:uFill>
                          <a:latin typeface="Calibri"/>
                        </a:rPr>
                        <a:t>Max: 11 (RealSystemFileAdapter)</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US" sz="1100" spc="-1" strike="noStrike">
                          <a:solidFill>
                            <a:srgbClr val="000000"/>
                          </a:solidFill>
                          <a:uFill>
                            <a:solidFill>
                              <a:srgbClr val="ffffff"/>
                            </a:solidFill>
                          </a:uFill>
                          <a:latin typeface="Calibri"/>
                        </a:rPr>
                        <a:t>De flesta klasser har låg LCOM, men tex RealSystemFileAdapter har ett högt värde vilket innebär att det skulle kunna vara relevant att bryta upp denna i fler subklasser. Men vi anser att det beror på att implementationen av denna klass inte är klar och att det är bättre att ha i samma klass.</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1072080">
                <a:tc>
                  <a:txBody>
                    <a:bodyPr/>
                    <a:p>
                      <a:pPr>
                        <a:lnSpc>
                          <a:spcPct val="100000"/>
                        </a:lnSpc>
                      </a:pPr>
                      <a:r>
                        <a:rPr lang="en-US" sz="1100" spc="-1" strike="noStrike">
                          <a:solidFill>
                            <a:srgbClr val="000000"/>
                          </a:solidFill>
                          <a:uFill>
                            <a:solidFill>
                              <a:srgbClr val="ffffff"/>
                            </a:solidFill>
                          </a:uFill>
                          <a:latin typeface="Calibri"/>
                        </a:rPr>
                        <a:t>Coupling between Objects (CBO)</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US" sz="1100" spc="-1" strike="noStrike">
                          <a:solidFill>
                            <a:srgbClr val="000000"/>
                          </a:solidFill>
                          <a:uFill>
                            <a:solidFill>
                              <a:srgbClr val="ffffff"/>
                            </a:solidFill>
                          </a:uFill>
                          <a:latin typeface="Calibri"/>
                        </a:rPr>
                        <a:t>Average: 7,62</a:t>
                      </a:r>
                      <a:endParaRPr/>
                    </a:p>
                    <a:p>
                      <a:pPr>
                        <a:lnSpc>
                          <a:spcPct val="100000"/>
                        </a:lnSpc>
                      </a:pPr>
                      <a:r>
                        <a:rPr lang="en-US" sz="1100" spc="-1" strike="noStrike">
                          <a:solidFill>
                            <a:srgbClr val="000000"/>
                          </a:solidFill>
                          <a:uFill>
                            <a:solidFill>
                              <a:srgbClr val="ffffff"/>
                            </a:solidFill>
                          </a:uFill>
                          <a:latin typeface="Calibri"/>
                        </a:rPr>
                        <a:t>Min: 1 (RealSystemFileAdapter)</a:t>
                      </a:r>
                      <a:endParaRPr/>
                    </a:p>
                    <a:p>
                      <a:pPr>
                        <a:lnSpc>
                          <a:spcPct val="100000"/>
                        </a:lnSpc>
                      </a:pPr>
                      <a:r>
                        <a:rPr lang="en-US" sz="1100" spc="-1" strike="noStrike">
                          <a:solidFill>
                            <a:srgbClr val="000000"/>
                          </a:solidFill>
                          <a:uFill>
                            <a:solidFill>
                              <a:srgbClr val="ffffff"/>
                            </a:solidFill>
                          </a:uFill>
                          <a:latin typeface="Calibri"/>
                        </a:rPr>
                        <a:t>Max: 28 (CommandPrompt)</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US" sz="1100" spc="-1" strike="noStrike">
                          <a:solidFill>
                            <a:srgbClr val="000000"/>
                          </a:solidFill>
                          <a:uFill>
                            <a:solidFill>
                              <a:srgbClr val="ffffff"/>
                            </a:solidFill>
                          </a:uFill>
                          <a:latin typeface="Calibri"/>
                        </a:rPr>
                        <a:t>Vi anser att det generellt sett är ganska låg CBO, vilket är bra då det ofta tyder på en inte allt för avancerad kod som går att återanvända och underhålla. Däremot har CommandPrompt hög CBO, detta eftersom att det är huvudprogrammet och kopplar till alla kommandon och andra relevanta klasser för att programmet skall köra korrekt. Vi anser därav att det i detta fall är acceptabelt med hög CBO.</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1632240">
                <a:tc>
                  <a:txBody>
                    <a:bodyPr/>
                    <a:p>
                      <a:pPr>
                        <a:lnSpc>
                          <a:spcPct val="100000"/>
                        </a:lnSpc>
                      </a:pPr>
                      <a:r>
                        <a:rPr lang="en-US" sz="1100" spc="-1" strike="noStrike">
                          <a:solidFill>
                            <a:srgbClr val="000000"/>
                          </a:solidFill>
                          <a:uFill>
                            <a:solidFill>
                              <a:srgbClr val="ffffff"/>
                            </a:solidFill>
                          </a:uFill>
                          <a:latin typeface="Calibri"/>
                        </a:rPr>
                        <a:t>Cyclomatic Complexity (V(G)</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US" sz="1100" spc="-1" strike="noStrike">
                          <a:solidFill>
                            <a:srgbClr val="000000"/>
                          </a:solidFill>
                          <a:uFill>
                            <a:solidFill>
                              <a:srgbClr val="ffffff"/>
                            </a:solidFill>
                          </a:uFill>
                          <a:latin typeface="Calibri"/>
                        </a:rPr>
                        <a:t>Average: 1,45</a:t>
                      </a:r>
                      <a:endParaRPr/>
                    </a:p>
                    <a:p>
                      <a:pPr>
                        <a:lnSpc>
                          <a:spcPct val="100000"/>
                        </a:lnSpc>
                      </a:pPr>
                      <a:r>
                        <a:rPr lang="en-US" sz="1100" spc="-1" strike="noStrike">
                          <a:solidFill>
                            <a:srgbClr val="000000"/>
                          </a:solidFill>
                          <a:uFill>
                            <a:solidFill>
                              <a:srgbClr val="ffffff"/>
                            </a:solidFill>
                          </a:uFill>
                          <a:latin typeface="Calibri"/>
                        </a:rPr>
                        <a:t>Min: 1 (de flesta)</a:t>
                      </a:r>
                      <a:endParaRPr/>
                    </a:p>
                    <a:p>
                      <a:pPr>
                        <a:lnSpc>
                          <a:spcPct val="100000"/>
                        </a:lnSpc>
                      </a:pPr>
                      <a:r>
                        <a:rPr lang="en-US" sz="1100" spc="-1" strike="noStrike">
                          <a:solidFill>
                            <a:srgbClr val="000000"/>
                          </a:solidFill>
                          <a:uFill>
                            <a:solidFill>
                              <a:srgbClr val="ffffff"/>
                            </a:solidFill>
                          </a:uFill>
                          <a:latin typeface="Calibri"/>
                        </a:rPr>
                        <a:t>Max: 14 (selectLSType) &amp; 12 (validFSOName)</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US" sz="1100" spc="-1" strike="noStrike">
                          <a:solidFill>
                            <a:srgbClr val="000000"/>
                          </a:solidFill>
                          <a:uFill>
                            <a:solidFill>
                              <a:srgbClr val="ffffff"/>
                            </a:solidFill>
                          </a:uFill>
                          <a:latin typeface="Calibri"/>
                        </a:rPr>
                        <a:t>De flesta metoder har låg V(G), men två har ett värde som är högre en 10, vilket generellt är ett mått på att man bör överväga att dela upp metoden. </a:t>
                      </a:r>
                      <a:endParaRPr/>
                    </a:p>
                    <a:p>
                      <a:pPr>
                        <a:lnSpc>
                          <a:spcPct val="100000"/>
                        </a:lnSpc>
                      </a:pPr>
                      <a:r>
                        <a:rPr lang="en-US" sz="1100" spc="-1" strike="noStrike">
                          <a:solidFill>
                            <a:srgbClr val="000000"/>
                          </a:solidFill>
                          <a:uFill>
                            <a:solidFill>
                              <a:srgbClr val="ffffff"/>
                            </a:solidFill>
                          </a:uFill>
                          <a:latin typeface="Calibri"/>
                        </a:rPr>
                        <a:t>Vi har diskuterat detta men för validFSOName anser vi att det är mer logiskt att ha i samma metod då det mest gäller vilka tecken som är tillåtna i ett fil/mappnamn.</a:t>
                      </a:r>
                      <a:endParaRPr/>
                    </a:p>
                    <a:p>
                      <a:pPr>
                        <a:lnSpc>
                          <a:spcPct val="100000"/>
                        </a:lnSpc>
                      </a:pPr>
                      <a:r>
                        <a:rPr lang="en-US" sz="1100" spc="-1" strike="noStrike">
                          <a:solidFill>
                            <a:srgbClr val="000000"/>
                          </a:solidFill>
                          <a:uFill>
                            <a:solidFill>
                              <a:srgbClr val="ffffff"/>
                            </a:solidFill>
                          </a:uFill>
                          <a:latin typeface="Calibri"/>
                        </a:rPr>
                        <a:t>selectLSType har många långa if-satser för att avgöra vilken version av ls som användaren önskar använda. Detta skulle kunna brytas upp och delas in i flera olika kommandon, men vi valde att ha det i samma metod då vi ville behandla det som flaggor och inte separata kommandon.</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792000">
                <a:tc>
                  <a:txBody>
                    <a:bodyPr/>
                    <a:p>
                      <a:pPr>
                        <a:lnSpc>
                          <a:spcPct val="100000"/>
                        </a:lnSpc>
                      </a:pPr>
                      <a:r>
                        <a:rPr lang="en-US" sz="1100" spc="-1" strike="noStrike">
                          <a:solidFill>
                            <a:srgbClr val="000000"/>
                          </a:solidFill>
                          <a:uFill>
                            <a:solidFill>
                              <a:srgbClr val="ffffff"/>
                            </a:solidFill>
                          </a:uFill>
                          <a:latin typeface="Calibri"/>
                        </a:rPr>
                        <a:t>Weighted Method Complexity (WMC)</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US" sz="1100" spc="-1" strike="noStrike">
                          <a:solidFill>
                            <a:srgbClr val="000000"/>
                          </a:solidFill>
                          <a:uFill>
                            <a:solidFill>
                              <a:srgbClr val="ffffff"/>
                            </a:solidFill>
                          </a:uFill>
                          <a:latin typeface="Calibri"/>
                        </a:rPr>
                        <a:t>Average: 8,38</a:t>
                      </a:r>
                      <a:endParaRPr/>
                    </a:p>
                    <a:p>
                      <a:pPr>
                        <a:lnSpc>
                          <a:spcPct val="100000"/>
                        </a:lnSpc>
                      </a:pPr>
                      <a:r>
                        <a:rPr lang="en-US" sz="1100" spc="-1" strike="noStrike">
                          <a:solidFill>
                            <a:srgbClr val="000000"/>
                          </a:solidFill>
                          <a:uFill>
                            <a:solidFill>
                              <a:srgbClr val="ffffff"/>
                            </a:solidFill>
                          </a:uFill>
                          <a:latin typeface="Calibri"/>
                        </a:rPr>
                        <a:t>Min: 3 (pwd)</a:t>
                      </a:r>
                      <a:endParaRPr/>
                    </a:p>
                    <a:p>
                      <a:pPr>
                        <a:lnSpc>
                          <a:spcPct val="100000"/>
                        </a:lnSpc>
                      </a:pPr>
                      <a:r>
                        <a:rPr lang="en-US" sz="1100" spc="-1" strike="noStrike">
                          <a:solidFill>
                            <a:srgbClr val="000000"/>
                          </a:solidFill>
                          <a:uFill>
                            <a:solidFill>
                              <a:srgbClr val="ffffff"/>
                            </a:solidFill>
                          </a:uFill>
                          <a:latin typeface="Calibri"/>
                        </a:rPr>
                        <a:t>Max: 40 (FakeFileSystemAdapter)</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US" sz="1100" spc="-1" strike="noStrike">
                          <a:solidFill>
                            <a:srgbClr val="000000"/>
                          </a:solidFill>
                          <a:uFill>
                            <a:solidFill>
                              <a:srgbClr val="ffffff"/>
                            </a:solidFill>
                          </a:uFill>
                          <a:latin typeface="Calibri"/>
                        </a:rPr>
                        <a:t>Komplexiteten är generellt sett ganska låg, men i vissa fall väldigt hög, vilket innebär att koden kan bli svår att återanvända och underhålla. Den är hög på grund av att en del metoder innehåller många if-satser. Detta skulle kunna sänkas genom att bryta ut dessa i egna metoder som sedan kallas på. </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511920">
                <a:tc>
                  <a:txBody>
                    <a:bodyPr/>
                    <a:p>
                      <a:pPr>
                        <a:lnSpc>
                          <a:spcPct val="100000"/>
                        </a:lnSpc>
                      </a:pPr>
                      <a:r>
                        <a:rPr lang="en-US" sz="1100" spc="-1" strike="noStrike">
                          <a:solidFill>
                            <a:srgbClr val="000000"/>
                          </a:solidFill>
                          <a:uFill>
                            <a:solidFill>
                              <a:srgbClr val="ffffff"/>
                            </a:solidFill>
                          </a:uFill>
                          <a:latin typeface="Calibri"/>
                        </a:rPr>
                        <a:t>Lines of Code (LOC)</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US" sz="1100" spc="-1" strike="noStrike">
                          <a:solidFill>
                            <a:srgbClr val="000000"/>
                          </a:solidFill>
                          <a:uFill>
                            <a:solidFill>
                              <a:srgbClr val="ffffff"/>
                            </a:solidFill>
                          </a:uFill>
                          <a:latin typeface="Calibri"/>
                        </a:rPr>
                        <a:t>Totalt: 2345</a:t>
                      </a:r>
                      <a:endParaRPr/>
                    </a:p>
                    <a:p>
                      <a:pPr>
                        <a:lnSpc>
                          <a:spcPct val="100000"/>
                        </a:lnSpc>
                      </a:pPr>
                      <a:r>
                        <a:rPr lang="en-US" sz="1100" spc="-1" strike="noStrike">
                          <a:solidFill>
                            <a:srgbClr val="000000"/>
                          </a:solidFill>
                          <a:uFill>
                            <a:solidFill>
                              <a:srgbClr val="ffffff"/>
                            </a:solidFill>
                          </a:uFill>
                          <a:latin typeface="Calibri"/>
                        </a:rPr>
                        <a:t>Produkt: 1047</a:t>
                      </a:r>
                      <a:endParaRPr/>
                    </a:p>
                    <a:p>
                      <a:pPr>
                        <a:lnSpc>
                          <a:spcPct val="100000"/>
                        </a:lnSpc>
                      </a:pPr>
                      <a:r>
                        <a:rPr lang="en-US" sz="1100" spc="-1" strike="noStrike">
                          <a:solidFill>
                            <a:srgbClr val="000000"/>
                          </a:solidFill>
                          <a:uFill>
                            <a:solidFill>
                              <a:srgbClr val="ffffff"/>
                            </a:solidFill>
                          </a:uFill>
                          <a:latin typeface="Calibri"/>
                        </a:rPr>
                        <a:t>Test: 1298</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US" sz="1100" spc="-1" strike="noStrike">
                          <a:solidFill>
                            <a:srgbClr val="000000"/>
                          </a:solidFill>
                          <a:uFill>
                            <a:solidFill>
                              <a:srgbClr val="ffffff"/>
                            </a:solidFill>
                          </a:uFill>
                          <a:latin typeface="Calibri"/>
                        </a:rPr>
                        <a:t>Att det är mer testkod än produktkod visar på att vi har en hel del tester. Det är dock ingen garanti att dessa tester täcker all kod, men det är en indikation på att det bör vara hyfsat bra täckning.</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838080" y="365040"/>
            <a:ext cx="10515240" cy="1325160"/>
          </a:xfrm>
          <a:prstGeom prst="rect">
            <a:avLst/>
          </a:prstGeom>
          <a:noFill/>
          <a:ln>
            <a:noFill/>
          </a:ln>
        </p:spPr>
        <p:txBody>
          <a:bodyPr anchor="ctr"/>
          <a:p>
            <a:pPr>
              <a:lnSpc>
                <a:spcPct val="90000"/>
              </a:lnSpc>
            </a:pPr>
            <a:r>
              <a:rPr lang="sv-SE" sz="4400" spc="-1" strike="noStrike">
                <a:solidFill>
                  <a:srgbClr val="000000"/>
                </a:solidFill>
                <a:uFill>
                  <a:solidFill>
                    <a:srgbClr val="ffffff"/>
                  </a:solidFill>
                </a:uFill>
                <a:latin typeface="Calibri Light"/>
              </a:rPr>
              <a:t>Täckningsgrad</a:t>
            </a:r>
            <a:endParaRPr/>
          </a:p>
        </p:txBody>
      </p:sp>
      <p:sp>
        <p:nvSpPr>
          <p:cNvPr id="137" name="TextShape 2"/>
          <p:cNvSpPr txBox="1"/>
          <p:nvPr/>
        </p:nvSpPr>
        <p:spPr>
          <a:xfrm>
            <a:off x="838080" y="1825560"/>
            <a:ext cx="10515240" cy="4350960"/>
          </a:xfrm>
          <a:prstGeom prst="rect">
            <a:avLst/>
          </a:prstGeom>
          <a:noFill/>
          <a:ln>
            <a:noFill/>
          </a:ln>
        </p:spPr>
        <p:txBody>
          <a:bodyPr/>
          <a:p>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838080" y="365040"/>
            <a:ext cx="10515240" cy="1325160"/>
          </a:xfrm>
          <a:prstGeom prst="rect">
            <a:avLst/>
          </a:prstGeom>
          <a:noFill/>
          <a:ln>
            <a:noFill/>
          </a:ln>
        </p:spPr>
        <p:txBody>
          <a:bodyPr anchor="ctr"/>
          <a:p>
            <a:pPr>
              <a:lnSpc>
                <a:spcPct val="90000"/>
              </a:lnSpc>
            </a:pPr>
            <a:r>
              <a:rPr lang="sv-SE" sz="4400" spc="-1" strike="noStrike">
                <a:solidFill>
                  <a:srgbClr val="000000"/>
                </a:solidFill>
                <a:uFill>
                  <a:solidFill>
                    <a:srgbClr val="ffffff"/>
                  </a:solidFill>
                </a:uFill>
                <a:latin typeface="Calibri Light"/>
              </a:rPr>
              <a:t>Profiler</a:t>
            </a:r>
            <a:endParaRPr/>
          </a:p>
        </p:txBody>
      </p:sp>
      <p:sp>
        <p:nvSpPr>
          <p:cNvPr id="139" name="TextShape 2"/>
          <p:cNvSpPr txBox="1"/>
          <p:nvPr/>
        </p:nvSpPr>
        <p:spPr>
          <a:xfrm>
            <a:off x="838080" y="1825560"/>
            <a:ext cx="10515240" cy="4350960"/>
          </a:xfrm>
          <a:prstGeom prst="rect">
            <a:avLst/>
          </a:prstGeom>
          <a:noFill/>
          <a:ln>
            <a:noFill/>
          </a:ln>
        </p:spPr>
        <p:txBody>
          <a:bodyPr/>
          <a:p>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838080" y="365040"/>
            <a:ext cx="10515240" cy="1325160"/>
          </a:xfrm>
          <a:prstGeom prst="rect">
            <a:avLst/>
          </a:prstGeom>
          <a:noFill/>
          <a:ln>
            <a:noFill/>
          </a:ln>
        </p:spPr>
        <p:txBody>
          <a:bodyPr anchor="ctr"/>
          <a:p>
            <a:pPr>
              <a:lnSpc>
                <a:spcPct val="90000"/>
              </a:lnSpc>
            </a:pPr>
            <a:r>
              <a:rPr lang="sv-SE" sz="4400" spc="-1" strike="noStrike">
                <a:solidFill>
                  <a:srgbClr val="000000"/>
                </a:solidFill>
                <a:uFill>
                  <a:solidFill>
                    <a:srgbClr val="ffffff"/>
                  </a:solidFill>
                </a:uFill>
                <a:latin typeface="Calibri Light"/>
              </a:rPr>
              <a:t>Byggscript</a:t>
            </a:r>
            <a:endParaRPr/>
          </a:p>
        </p:txBody>
      </p:sp>
      <p:sp>
        <p:nvSpPr>
          <p:cNvPr id="141" name="TextShape 2"/>
          <p:cNvSpPr txBox="1"/>
          <p:nvPr/>
        </p:nvSpPr>
        <p:spPr>
          <a:xfrm>
            <a:off x="838080" y="1825560"/>
            <a:ext cx="10515240" cy="4350960"/>
          </a:xfrm>
          <a:prstGeom prst="rect">
            <a:avLst/>
          </a:prstGeom>
          <a:noFill/>
          <a:ln>
            <a:noFill/>
          </a:ln>
        </p:spPr>
        <p:txBody>
          <a:bodyPr/>
          <a:p>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TextShape 1"/>
          <p:cNvSpPr txBox="1"/>
          <p:nvPr/>
        </p:nvSpPr>
        <p:spPr>
          <a:xfrm>
            <a:off x="838080" y="365040"/>
            <a:ext cx="10515240" cy="1325160"/>
          </a:xfrm>
          <a:prstGeom prst="rect">
            <a:avLst/>
          </a:prstGeom>
          <a:noFill/>
          <a:ln>
            <a:noFill/>
          </a:ln>
        </p:spPr>
        <p:txBody>
          <a:bodyPr anchor="ctr"/>
          <a:p>
            <a:pPr>
              <a:lnSpc>
                <a:spcPct val="90000"/>
              </a:lnSpc>
            </a:pPr>
            <a:r>
              <a:rPr lang="sv-SE" sz="4400" spc="-1" strike="noStrike">
                <a:solidFill>
                  <a:srgbClr val="000000"/>
                </a:solidFill>
                <a:uFill>
                  <a:solidFill>
                    <a:srgbClr val="ffffff"/>
                  </a:solidFill>
                </a:uFill>
                <a:latin typeface="Calibri Light"/>
              </a:rPr>
              <a:t>Övrigt</a:t>
            </a:r>
            <a:endParaRPr/>
          </a:p>
        </p:txBody>
      </p:sp>
      <p:sp>
        <p:nvSpPr>
          <p:cNvPr id="143" name="TextShape 2"/>
          <p:cNvSpPr txBox="1"/>
          <p:nvPr/>
        </p:nvSpPr>
        <p:spPr>
          <a:xfrm>
            <a:off x="838080" y="1825560"/>
            <a:ext cx="10515240" cy="4350960"/>
          </a:xfrm>
          <a:prstGeom prst="rect">
            <a:avLst/>
          </a:prstGeom>
          <a:noFill/>
          <a:ln>
            <a:noFill/>
          </a:ln>
        </p:spPr>
        <p:txBody>
          <a:bodyPr/>
          <a:p>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838080" y="365040"/>
            <a:ext cx="10515240" cy="1325160"/>
          </a:xfrm>
          <a:prstGeom prst="rect">
            <a:avLst/>
          </a:prstGeom>
          <a:noFill/>
          <a:ln>
            <a:noFill/>
          </a:ln>
        </p:spPr>
        <p:txBody>
          <a:bodyPr anchor="ctr"/>
          <a:p>
            <a:pPr>
              <a:lnSpc>
                <a:spcPct val="90000"/>
              </a:lnSpc>
            </a:pPr>
            <a:r>
              <a:rPr lang="sv-SE" sz="4400" spc="-1" strike="noStrike">
                <a:solidFill>
                  <a:srgbClr val="000000"/>
                </a:solidFill>
                <a:uFill>
                  <a:solidFill>
                    <a:srgbClr val="ffffff"/>
                  </a:solidFill>
                </a:uFill>
                <a:latin typeface="Calibri Light"/>
              </a:rPr>
              <a:t>Slutlig design</a:t>
            </a:r>
            <a:endParaRPr/>
          </a:p>
        </p:txBody>
      </p:sp>
      <p:sp>
        <p:nvSpPr>
          <p:cNvPr id="92" name="TextShape 2"/>
          <p:cNvSpPr txBox="1"/>
          <p:nvPr/>
        </p:nvSpPr>
        <p:spPr>
          <a:xfrm>
            <a:off x="838080" y="1825560"/>
            <a:ext cx="10515240" cy="4350960"/>
          </a:xfrm>
          <a:prstGeom prst="rect">
            <a:avLst/>
          </a:prstGeom>
          <a:noFill/>
          <a:ln>
            <a:noFill/>
          </a:ln>
        </p:spPr>
        <p:txBody>
          <a:bodyPr/>
          <a:p>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839880" y="365040"/>
            <a:ext cx="10515240" cy="1325160"/>
          </a:xfrm>
          <a:prstGeom prst="rect">
            <a:avLst/>
          </a:prstGeom>
          <a:noFill/>
          <a:ln>
            <a:noFill/>
          </a:ln>
        </p:spPr>
        <p:txBody>
          <a:bodyPr anchor="ctr"/>
          <a:p>
            <a:pPr>
              <a:lnSpc>
                <a:spcPct val="90000"/>
              </a:lnSpc>
            </a:pPr>
            <a:r>
              <a:rPr lang="sv-SE" sz="4400" spc="-1" strike="noStrike">
                <a:solidFill>
                  <a:srgbClr val="000000"/>
                </a:solidFill>
                <a:uFill>
                  <a:solidFill>
                    <a:srgbClr val="ffffff"/>
                  </a:solidFill>
                </a:uFill>
                <a:latin typeface="Calibri Light"/>
              </a:rPr>
              <a:t>TDD-exempel: namn</a:t>
            </a:r>
            <a:endParaRPr/>
          </a:p>
        </p:txBody>
      </p:sp>
      <p:sp>
        <p:nvSpPr>
          <p:cNvPr id="94" name="TextShape 2"/>
          <p:cNvSpPr txBox="1"/>
          <p:nvPr/>
        </p:nvSpPr>
        <p:spPr>
          <a:xfrm>
            <a:off x="839880" y="1681200"/>
            <a:ext cx="5157360" cy="823680"/>
          </a:xfrm>
          <a:prstGeom prst="rect">
            <a:avLst/>
          </a:prstGeom>
          <a:noFill/>
          <a:ln>
            <a:noFill/>
          </a:ln>
        </p:spPr>
        <p:txBody>
          <a:bodyPr anchor="b"/>
          <a:p>
            <a:pPr>
              <a:lnSpc>
                <a:spcPct val="100000"/>
              </a:lnSpc>
            </a:pPr>
            <a:r>
              <a:rPr b="1" lang="sv-SE" sz="2400" spc="-1" strike="noStrike">
                <a:solidFill>
                  <a:srgbClr val="000000"/>
                </a:solidFill>
                <a:uFill>
                  <a:solidFill>
                    <a:srgbClr val="ffffff"/>
                  </a:solidFill>
                </a:uFill>
                <a:latin typeface="Calibri"/>
              </a:rPr>
              <a:t>Testkod</a:t>
            </a:r>
            <a:endParaRPr/>
          </a:p>
        </p:txBody>
      </p:sp>
      <p:sp>
        <p:nvSpPr>
          <p:cNvPr id="95" name="TextShape 3"/>
          <p:cNvSpPr txBox="1"/>
          <p:nvPr/>
        </p:nvSpPr>
        <p:spPr>
          <a:xfrm>
            <a:off x="839880" y="2505240"/>
            <a:ext cx="5157360" cy="3684240"/>
          </a:xfrm>
          <a:prstGeom prst="rect">
            <a:avLst/>
          </a:prstGeom>
          <a:noFill/>
          <a:ln>
            <a:noFill/>
          </a:ln>
        </p:spPr>
        <p:txBody>
          <a:bodyPr/>
          <a:p>
            <a:endParaRPr/>
          </a:p>
        </p:txBody>
      </p:sp>
      <p:sp>
        <p:nvSpPr>
          <p:cNvPr id="96" name="TextShape 4"/>
          <p:cNvSpPr txBox="1"/>
          <p:nvPr/>
        </p:nvSpPr>
        <p:spPr>
          <a:xfrm>
            <a:off x="6172200" y="1681200"/>
            <a:ext cx="5182920" cy="823680"/>
          </a:xfrm>
          <a:prstGeom prst="rect">
            <a:avLst/>
          </a:prstGeom>
          <a:noFill/>
          <a:ln>
            <a:noFill/>
          </a:ln>
        </p:spPr>
        <p:txBody>
          <a:bodyPr anchor="b"/>
          <a:p>
            <a:pPr>
              <a:lnSpc>
                <a:spcPct val="100000"/>
              </a:lnSpc>
            </a:pPr>
            <a:r>
              <a:rPr b="1" lang="sv-SE" sz="2400" spc="-1" strike="noStrike">
                <a:solidFill>
                  <a:srgbClr val="000000"/>
                </a:solidFill>
                <a:uFill>
                  <a:solidFill>
                    <a:srgbClr val="ffffff"/>
                  </a:solidFill>
                </a:uFill>
                <a:latin typeface="Calibri"/>
              </a:rPr>
              <a:t>Koden som testas</a:t>
            </a:r>
            <a:endParaRPr/>
          </a:p>
        </p:txBody>
      </p:sp>
      <p:sp>
        <p:nvSpPr>
          <p:cNvPr id="97" name="TextShape 5"/>
          <p:cNvSpPr txBox="1"/>
          <p:nvPr/>
        </p:nvSpPr>
        <p:spPr>
          <a:xfrm>
            <a:off x="6172200" y="2505240"/>
            <a:ext cx="5182920" cy="3684240"/>
          </a:xfrm>
          <a:prstGeom prst="rect">
            <a:avLst/>
          </a:prstGeom>
          <a:noFill/>
          <a:ln>
            <a:noFill/>
          </a:ln>
        </p:spPr>
        <p:txBody>
          <a:bodyPr/>
          <a:p>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p>
            <a:pPr>
              <a:lnSpc>
                <a:spcPct val="90000"/>
              </a:lnSpc>
            </a:pPr>
            <a:r>
              <a:rPr lang="sv-SE" sz="4400" spc="-1" strike="noStrike">
                <a:solidFill>
                  <a:srgbClr val="000000"/>
                </a:solidFill>
                <a:uFill>
                  <a:solidFill>
                    <a:srgbClr val="ffffff"/>
                  </a:solidFill>
                </a:uFill>
                <a:latin typeface="Calibri Light"/>
              </a:rPr>
              <a:t>TDD erfarenheter</a:t>
            </a:r>
            <a:endParaRPr/>
          </a:p>
        </p:txBody>
      </p:sp>
      <p:sp>
        <p:nvSpPr>
          <p:cNvPr id="99" name="TextShape 2"/>
          <p:cNvSpPr txBox="1"/>
          <p:nvPr/>
        </p:nvSpPr>
        <p:spPr>
          <a:xfrm>
            <a:off x="838080" y="1825560"/>
            <a:ext cx="10515240" cy="4350960"/>
          </a:xfrm>
          <a:prstGeom prst="rect">
            <a:avLst/>
          </a:prstGeom>
          <a:noFill/>
          <a:ln>
            <a:noFill/>
          </a:ln>
        </p:spPr>
        <p:txBody>
          <a:bodyPr/>
          <a:p>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a:noFill/>
          <a:ln>
            <a:noFill/>
          </a:ln>
        </p:spPr>
        <p:txBody>
          <a:bodyPr anchor="ctr"/>
          <a:p>
            <a:pPr>
              <a:lnSpc>
                <a:spcPct val="90000"/>
              </a:lnSpc>
            </a:pPr>
            <a:r>
              <a:rPr lang="sv-SE" sz="4400" spc="-1" strike="noStrike">
                <a:solidFill>
                  <a:srgbClr val="000000"/>
                </a:solidFill>
                <a:uFill>
                  <a:solidFill>
                    <a:srgbClr val="ffffff"/>
                  </a:solidFill>
                </a:uFill>
                <a:latin typeface="Calibri Light"/>
              </a:rPr>
              <a:t>Testfallsdesign ekvivalensklasser</a:t>
            </a:r>
            <a:endParaRPr/>
          </a:p>
        </p:txBody>
      </p:sp>
      <p:sp>
        <p:nvSpPr>
          <p:cNvPr id="101" name="TextShape 2"/>
          <p:cNvSpPr txBox="1"/>
          <p:nvPr/>
        </p:nvSpPr>
        <p:spPr>
          <a:xfrm>
            <a:off x="838080" y="1825560"/>
            <a:ext cx="10515240" cy="4350960"/>
          </a:xfrm>
          <a:prstGeom prst="rect">
            <a:avLst/>
          </a:prstGeom>
          <a:noFill/>
          <a:ln>
            <a:noFill/>
          </a:ln>
        </p:spPr>
        <p:txBody>
          <a:bodyPr/>
          <a:p>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a:noFill/>
          <a:ln>
            <a:noFill/>
          </a:ln>
        </p:spPr>
        <p:txBody>
          <a:bodyPr anchor="ctr"/>
          <a:p>
            <a:pPr>
              <a:lnSpc>
                <a:spcPct val="90000"/>
              </a:lnSpc>
            </a:pPr>
            <a:r>
              <a:rPr lang="sv-SE" sz="4400" spc="-1" strike="noStrike">
                <a:solidFill>
                  <a:srgbClr val="000000"/>
                </a:solidFill>
                <a:uFill>
                  <a:solidFill>
                    <a:srgbClr val="ffffff"/>
                  </a:solidFill>
                </a:uFill>
                <a:latin typeface="Calibri Light"/>
              </a:rPr>
              <a:t>Ekvivalensklasserna</a:t>
            </a:r>
            <a:endParaRPr/>
          </a:p>
        </p:txBody>
      </p:sp>
      <p:sp>
        <p:nvSpPr>
          <p:cNvPr id="103" name="TextShape 2"/>
          <p:cNvSpPr txBox="1"/>
          <p:nvPr/>
        </p:nvSpPr>
        <p:spPr>
          <a:xfrm>
            <a:off x="838080" y="1825560"/>
            <a:ext cx="10515240" cy="4350960"/>
          </a:xfrm>
          <a:prstGeom prst="rect">
            <a:avLst/>
          </a:prstGeom>
          <a:noFill/>
          <a:ln>
            <a:noFill/>
          </a:ln>
        </p:spPr>
        <p:txBody>
          <a:bodyPr/>
          <a:p>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838080" y="365040"/>
            <a:ext cx="10515240" cy="1325160"/>
          </a:xfrm>
          <a:prstGeom prst="rect">
            <a:avLst/>
          </a:prstGeom>
          <a:noFill/>
          <a:ln>
            <a:noFill/>
          </a:ln>
        </p:spPr>
        <p:txBody>
          <a:bodyPr anchor="ctr"/>
          <a:p>
            <a:pPr>
              <a:lnSpc>
                <a:spcPct val="90000"/>
              </a:lnSpc>
            </a:pPr>
            <a:r>
              <a:rPr lang="sv-SE" sz="4400" spc="-1" strike="noStrike">
                <a:solidFill>
                  <a:srgbClr val="000000"/>
                </a:solidFill>
                <a:uFill>
                  <a:solidFill>
                    <a:srgbClr val="ffffff"/>
                  </a:solidFill>
                </a:uFill>
                <a:latin typeface="Calibri Light"/>
              </a:rPr>
              <a:t>Testfall</a:t>
            </a:r>
            <a:endParaRPr/>
          </a:p>
        </p:txBody>
      </p:sp>
      <p:sp>
        <p:nvSpPr>
          <p:cNvPr id="105" name="TextShape 2"/>
          <p:cNvSpPr txBox="1"/>
          <p:nvPr/>
        </p:nvSpPr>
        <p:spPr>
          <a:xfrm>
            <a:off x="838080" y="1825560"/>
            <a:ext cx="10515240" cy="4350960"/>
          </a:xfrm>
          <a:prstGeom prst="rect">
            <a:avLst/>
          </a:prstGeom>
          <a:noFill/>
          <a:ln>
            <a:noFill/>
          </a:ln>
        </p:spPr>
        <p:txBody>
          <a:bodyPr/>
          <a:p>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TextShape 1"/>
          <p:cNvSpPr txBox="1"/>
          <p:nvPr/>
        </p:nvSpPr>
        <p:spPr>
          <a:xfrm>
            <a:off x="838080" y="365040"/>
            <a:ext cx="10515240" cy="1325160"/>
          </a:xfrm>
          <a:prstGeom prst="rect">
            <a:avLst/>
          </a:prstGeom>
          <a:noFill/>
          <a:ln>
            <a:noFill/>
          </a:ln>
        </p:spPr>
        <p:txBody>
          <a:bodyPr anchor="ctr"/>
          <a:p>
            <a:pPr>
              <a:lnSpc>
                <a:spcPct val="90000"/>
              </a:lnSpc>
            </a:pPr>
            <a:r>
              <a:rPr lang="sv-SE" sz="4400" spc="-1" strike="noStrike">
                <a:solidFill>
                  <a:srgbClr val="000000"/>
                </a:solidFill>
                <a:uFill>
                  <a:solidFill>
                    <a:srgbClr val="ffffff"/>
                  </a:solidFill>
                </a:uFill>
                <a:latin typeface="Calibri Light"/>
              </a:rPr>
              <a:t>Testmatris</a:t>
            </a:r>
            <a:endParaRPr/>
          </a:p>
        </p:txBody>
      </p:sp>
      <p:sp>
        <p:nvSpPr>
          <p:cNvPr id="107" name="TextShape 2"/>
          <p:cNvSpPr txBox="1"/>
          <p:nvPr/>
        </p:nvSpPr>
        <p:spPr>
          <a:xfrm>
            <a:off x="838080" y="1825560"/>
            <a:ext cx="10515240" cy="4350960"/>
          </a:xfrm>
          <a:prstGeom prst="rect">
            <a:avLst/>
          </a:prstGeom>
          <a:noFill/>
          <a:ln>
            <a:noFill/>
          </a:ln>
        </p:spPr>
        <p:txBody>
          <a:bodyPr/>
          <a:p>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232</TotalTime>
  <Application>LibreOffice/5.0.0.5$MacOSX_X86_64 LibreOffice_project/1b1a90865e348b492231e1c451437d7a15bb262b</Application>
  <Paragraphs>114</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2016-10-07T07:01:15Z</dcterms:created>
  <dc:creator>henrikbe</dc:creator>
  <dc:language>en-US</dc:language>
  <dcterms:modified xsi:type="dcterms:W3CDTF">2016-10-25T13:10:05Z</dcterms:modified>
  <cp:revision>57</cp:revision>
  <dc:title>Grupp nr: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ArticulateGUID">
    <vt:lpwstr>9E8ECCF8-68C6-4B82-8AE4-30A258228A0A</vt:lpwstr>
  </property>
  <property fmtid="{D5CDD505-2E9C-101B-9397-08002B2CF9AE}" pid="4" name="ArticulatePath">
    <vt:lpwstr>red1</vt:lpwstr>
  </property>
  <property fmtid="{D5CDD505-2E9C-101B-9397-08002B2CF9AE}" pid="5" name="Company">
    <vt:lpwstr>Microsoft</vt:lpwstr>
  </property>
  <property fmtid="{D5CDD505-2E9C-101B-9397-08002B2CF9AE}" pid="6" name="HiddenSlides">
    <vt:i4>0</vt:i4>
  </property>
  <property fmtid="{D5CDD505-2E9C-101B-9397-08002B2CF9AE}" pid="7" name="HyperlinksChanged">
    <vt:bool>0</vt:bool>
  </property>
  <property fmtid="{D5CDD505-2E9C-101B-9397-08002B2CF9AE}" pid="8" name="LinksUpToDate">
    <vt:bool>0</vt:bool>
  </property>
  <property fmtid="{D5CDD505-2E9C-101B-9397-08002B2CF9AE}" pid="9" name="MMClips">
    <vt:i4>0</vt:i4>
  </property>
  <property fmtid="{D5CDD505-2E9C-101B-9397-08002B2CF9AE}" pid="10" name="Notes">
    <vt:i4>26</vt:i4>
  </property>
  <property fmtid="{D5CDD505-2E9C-101B-9397-08002B2CF9AE}" pid="11" name="PresentationFormat">
    <vt:lpwstr>Widescreen</vt:lpwstr>
  </property>
  <property fmtid="{D5CDD505-2E9C-101B-9397-08002B2CF9AE}" pid="12" name="ScaleCrop">
    <vt:bool>0</vt:bool>
  </property>
  <property fmtid="{D5CDD505-2E9C-101B-9397-08002B2CF9AE}" pid="13" name="ShareDoc">
    <vt:bool>0</vt:bool>
  </property>
  <property fmtid="{D5CDD505-2E9C-101B-9397-08002B2CF9AE}" pid="14" name="Slides">
    <vt:i4>26</vt:i4>
  </property>
</Properties>
</file>