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9" r:id="rId2"/>
    <p:sldId id="260" r:id="rId3"/>
    <p:sldId id="261" r:id="rId4"/>
  </p:sldIdLst>
  <p:sldSz cx="12192000" cy="6858000"/>
  <p:notesSz cx="6858000" cy="9144000"/>
  <p:custDataLst>
    <p:tags r:id="rId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95" d="100"/>
          <a:sy n="95" d="100"/>
        </p:scale>
        <p:origin x="11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2016-10-26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69682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72610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2016-10-26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2016-10-26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2016-10-26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2016-10-26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2016-10-26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2016-10-26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2016-10-26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s://github.com/Pontussand/INTE2016Project/commit/57794dee0a2af84338024f178fce7742f5bed655" TargetMode="External"/><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hyperlink" Target="https://github.com/Pontussand/INTE2016Project/commit/e0abfcdbe77e5da212c0e010588aa450c42d32c3"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hyperlink" Target="https://github.com/Pontussand/INTE2016Project/commit/fa4eb39a75ada0367752562701fece93117bd06a"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hyperlink" Target="https://github.com/Pontussand/INTE2016Project/commit/901cc8930580e215fd675ebf7f34d6a6a2fc72d9" TargetMode="Externa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hyperlink" Target="https://github.com/Pontussand/INTE2016Project/commit/bccf60f8fbf437a34a05c3e7d7ec4c1c927fc037" TargetMode="Externa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1: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15" name="Platshållare för innehåll 14"/>
          <p:cNvSpPr>
            <a:spLocks noGrp="1"/>
          </p:cNvSpPr>
          <p:nvPr>
            <p:ph sz="quarter" idx="4"/>
          </p:nvPr>
        </p:nvSpPr>
        <p:spPr/>
        <p:txBody>
          <a:bodyPr/>
          <a:lstStyle/>
          <a:p>
            <a:endParaRPr lang="sv-SE"/>
          </a:p>
        </p:txBody>
      </p:sp>
      <p:sp>
        <p:nvSpPr>
          <p:cNvPr id="16" name="Platshållare för innehåll 15"/>
          <p:cNvSpPr>
            <a:spLocks noGrp="1"/>
          </p:cNvSpPr>
          <p:nvPr>
            <p:ph sz="half" idx="2"/>
          </p:nvPr>
        </p:nvSpPr>
        <p:spPr/>
        <p:txBody>
          <a:bodyPr/>
          <a:lstStyle/>
          <a:p>
            <a:endParaRPr lang="sv-SE"/>
          </a:p>
        </p:txBody>
      </p:sp>
      <p:pic>
        <p:nvPicPr>
          <p:cNvPr id="17" name="Bildobjekt 16"/>
          <p:cNvPicPr>
            <a:picLocks noChangeAspect="1"/>
          </p:cNvPicPr>
          <p:nvPr/>
        </p:nvPicPr>
        <p:blipFill>
          <a:blip r:embed="rId4"/>
          <a:stretch>
            <a:fillRect/>
          </a:stretch>
        </p:blipFill>
        <p:spPr>
          <a:xfrm>
            <a:off x="6097588" y="2404470"/>
            <a:ext cx="5599881" cy="3785193"/>
          </a:xfrm>
          <a:prstGeom prst="rect">
            <a:avLst/>
          </a:prstGeom>
        </p:spPr>
      </p:pic>
      <p:pic>
        <p:nvPicPr>
          <p:cNvPr id="19" name="Bildobjekt 18"/>
          <p:cNvPicPr>
            <a:picLocks noChangeAspect="1"/>
          </p:cNvPicPr>
          <p:nvPr/>
        </p:nvPicPr>
        <p:blipFill>
          <a:blip r:embed="rId5"/>
          <a:stretch>
            <a:fillRect/>
          </a:stretch>
        </p:blipFill>
        <p:spPr>
          <a:xfrm>
            <a:off x="219075" y="2454773"/>
            <a:ext cx="5953125" cy="4098608"/>
          </a:xfrm>
          <a:prstGeom prst="rect">
            <a:avLst/>
          </a:prstGeom>
        </p:spPr>
      </p:pic>
      <p:sp>
        <p:nvSpPr>
          <p:cNvPr id="9" name="Platshållare för text 5"/>
          <p:cNvSpPr txBox="1">
            <a:spLocks/>
          </p:cNvSpPr>
          <p:nvPr/>
        </p:nvSpPr>
        <p:spPr>
          <a:xfrm>
            <a:off x="6305934" y="1555407"/>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github.com/Pontussand/INTE2016Project/commit/e0abfcdbe77e5da212c0e010588aa450c42d32c3</a:t>
            </a:r>
            <a:endParaRPr lang="sv-SE" sz="1050" b="0" dirty="0" smtClean="0"/>
          </a:p>
          <a:p>
            <a:r>
              <a:rPr lang="sv-SE" sz="1050" b="0" dirty="0">
                <a:hlinkClick r:id="rId7"/>
              </a:rPr>
              <a:t>https://</a:t>
            </a:r>
            <a:r>
              <a:rPr lang="sv-SE" sz="1050" b="0" dirty="0" smtClean="0">
                <a:hlinkClick r:id="rId7"/>
              </a:rPr>
              <a:t>github.com/Pontussand/INTE2016Project/commit/57794dee0a2af84338024f178fce7742f5bed655</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2: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pic>
        <p:nvPicPr>
          <p:cNvPr id="3" name="Platshållare för innehåll 2"/>
          <p:cNvPicPr>
            <a:picLocks noGrp="1" noChangeAspect="1"/>
          </p:cNvPicPr>
          <p:nvPr>
            <p:ph sz="quarter" idx="4"/>
          </p:nvPr>
        </p:nvPicPr>
        <p:blipFill>
          <a:blip r:embed="rId4"/>
          <a:stretch>
            <a:fillRect/>
          </a:stretch>
        </p:blipFill>
        <p:spPr>
          <a:xfrm>
            <a:off x="6172200" y="2384495"/>
            <a:ext cx="5035515" cy="4228636"/>
          </a:xfrm>
          <a:prstGeom prst="rect">
            <a:avLst/>
          </a:prstGeom>
        </p:spPr>
      </p:pic>
      <p:pic>
        <p:nvPicPr>
          <p:cNvPr id="5" name="Platshållare för innehåll 4"/>
          <p:cNvPicPr>
            <a:picLocks noGrp="1" noChangeAspect="1"/>
          </p:cNvPicPr>
          <p:nvPr>
            <p:ph sz="half" idx="2"/>
          </p:nvPr>
        </p:nvPicPr>
        <p:blipFill>
          <a:blip r:embed="rId5"/>
          <a:stretch>
            <a:fillRect/>
          </a:stretch>
        </p:blipFill>
        <p:spPr>
          <a:xfrm>
            <a:off x="581007" y="2505075"/>
            <a:ext cx="5675347" cy="3503839"/>
          </a:xfrm>
          <a:prstGeom prst="rect">
            <a:avLst/>
          </a:prstGeom>
        </p:spPr>
      </p:pic>
      <p:sp>
        <p:nvSpPr>
          <p:cNvPr id="7" name="Platshållare för text 5"/>
          <p:cNvSpPr txBox="1">
            <a:spLocks/>
          </p:cNvSpPr>
          <p:nvPr/>
        </p:nvSpPr>
        <p:spPr>
          <a:xfrm>
            <a:off x="6098363" y="1368322"/>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github.com/Pontussand/INTE2016Project/commit/fa4eb39a75ada0367752562701fece93117bd06a</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45406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2: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half" idx="2"/>
          </p:nvPr>
        </p:nvSpPr>
        <p:spPr/>
        <p:txBody>
          <a:bodyPr/>
          <a:lstStyle/>
          <a:p>
            <a:endParaRPr lang="sv-SE"/>
          </a:p>
        </p:txBody>
      </p:sp>
      <p:pic>
        <p:nvPicPr>
          <p:cNvPr id="10" name="Platshållare för innehåll 9"/>
          <p:cNvPicPr>
            <a:picLocks noGrp="1" noChangeAspect="1"/>
          </p:cNvPicPr>
          <p:nvPr>
            <p:ph sz="quarter" idx="4"/>
          </p:nvPr>
        </p:nvPicPr>
        <p:blipFill>
          <a:blip r:embed="rId4"/>
          <a:stretch>
            <a:fillRect/>
          </a:stretch>
        </p:blipFill>
        <p:spPr>
          <a:xfrm>
            <a:off x="6346825" y="2505075"/>
            <a:ext cx="4405309" cy="3684588"/>
          </a:xfrm>
          <a:prstGeom prst="rect">
            <a:avLst/>
          </a:prstGeom>
        </p:spPr>
      </p:pic>
      <p:pic>
        <p:nvPicPr>
          <p:cNvPr id="9" name="Bildobjekt 8"/>
          <p:cNvPicPr>
            <a:picLocks noChangeAspect="1"/>
          </p:cNvPicPr>
          <p:nvPr/>
        </p:nvPicPr>
        <p:blipFill>
          <a:blip r:embed="rId5"/>
          <a:stretch>
            <a:fillRect/>
          </a:stretch>
        </p:blipFill>
        <p:spPr>
          <a:xfrm>
            <a:off x="0" y="2505075"/>
            <a:ext cx="6172200" cy="4167030"/>
          </a:xfrm>
          <a:prstGeom prst="rect">
            <a:avLst/>
          </a:prstGeom>
        </p:spPr>
      </p:pic>
      <p:sp>
        <p:nvSpPr>
          <p:cNvPr id="12" name="Platshållare för text 5"/>
          <p:cNvSpPr txBox="1">
            <a:spLocks/>
          </p:cNvSpPr>
          <p:nvPr/>
        </p:nvSpPr>
        <p:spPr>
          <a:xfrm>
            <a:off x="6837363" y="566198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200" b="0" dirty="0" smtClean="0"/>
              <a:t>Kod skriven utav Pontus och Nina tillsammans – finns i kommentarer för </a:t>
            </a:r>
            <a:r>
              <a:rPr lang="sv-SE" sz="1200" b="0" dirty="0" err="1" smtClean="0"/>
              <a:t>commits</a:t>
            </a:r>
            <a:endParaRPr lang="sv-SE" sz="1200" b="0" dirty="0"/>
          </a:p>
        </p:txBody>
      </p:sp>
      <p:sp>
        <p:nvSpPr>
          <p:cNvPr id="11" name="Platshållare för text 5"/>
          <p:cNvSpPr txBox="1">
            <a:spLocks/>
          </p:cNvSpPr>
          <p:nvPr/>
        </p:nvSpPr>
        <p:spPr>
          <a:xfrm>
            <a:off x="6172200" y="1426849"/>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github.com/Pontussand/INTE2016Project/commit/bccf60f8fbf437a34a05c3e7d7ec4c1c927fc037</a:t>
            </a:r>
            <a:endParaRPr lang="sv-SE" sz="1050" b="0" dirty="0" smtClean="0"/>
          </a:p>
          <a:p>
            <a:r>
              <a:rPr lang="sv-SE" sz="1050" b="0" dirty="0">
                <a:hlinkClick r:id="rId7"/>
              </a:rPr>
              <a:t>https://</a:t>
            </a:r>
            <a:r>
              <a:rPr lang="sv-SE" sz="1050" b="0" dirty="0" smtClean="0">
                <a:hlinkClick r:id="rId7"/>
              </a:rPr>
              <a:t>github.com/Pontussand/INTE2016Project/commit/901cc8930580e215fd675ebf7f34d6a6a2fc72d9</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3896185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265</Words>
  <Application>Microsoft Office PowerPoint</Application>
  <PresentationFormat>Bredbild</PresentationFormat>
  <Paragraphs>21</Paragraphs>
  <Slides>3</Slides>
  <Notes>3</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3</vt:i4>
      </vt:variant>
    </vt:vector>
  </HeadingPairs>
  <TitlesOfParts>
    <vt:vector size="7" baseType="lpstr">
      <vt:lpstr>Arial</vt:lpstr>
      <vt:lpstr>Calibri</vt:lpstr>
      <vt:lpstr>Calibri Light</vt:lpstr>
      <vt:lpstr>Office-tema</vt:lpstr>
      <vt:lpstr>TDD-exempel 1: Pontus Sandliden</vt:lpstr>
      <vt:lpstr>TDD-exempel 2: Pontus Sandliden</vt:lpstr>
      <vt:lpstr>TDD-exempel 2: Pontus Sandliden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pontus sabd</cp:lastModifiedBy>
  <cp:revision>51</cp:revision>
  <dcterms:created xsi:type="dcterms:W3CDTF">2016-10-07T07:01:15Z</dcterms:created>
  <dcterms:modified xsi:type="dcterms:W3CDTF">2016-10-26T18:57:29Z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