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sv-S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Klicka här för att ändra format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LevelKlicka här för att ändra format på bakgrundstexten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Nivå två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v-S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Nivå tre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Nivå fyra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Nivå fem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17/10/16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5429FB7-4949-4EFC-99D6-D2CBE664C076}" type="slidenum"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sv-S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Klicka här för att ändra format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LevelKlicka här för att ändra format på bakgrundstexten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Nivå två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v-S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Nivå tre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Nivå fyra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Nivå fem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LevelKlicka här för att ändra format på bakgrundstexten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Nivå två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v-S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Nivå tre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Nivå fyra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Nivå fem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17/10/16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B53716D-B6E0-4CD1-B3AC-C8CFE092381F}" type="slidenum"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sv-S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Grupp nr: NR 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Namn och e-post till samtliga gruppmedlemmar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CustomShape 3"/>
          <p:cNvSpPr/>
          <p:nvPr/>
        </p:nvSpPr>
        <p:spPr>
          <a:xfrm rot="18864000">
            <a:off x="5051880" y="3331440"/>
            <a:ext cx="8165160" cy="9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GB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OBS! Lämnas in i PDF-format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sv-S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Planering från föregående redovisning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Vad tänker ni göra tills nästa gång vi ses?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Denna bild klipps in direkt från föregående redovisning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sv-S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Kommandon och funktioner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Lista över de kommandon och funktioner som ni ska ha med plus vem som ska jobba på dem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sv-S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Status: Victor Sago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 per gruppmedlem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Kortfattad beskrivning av vad som gjorts sen sist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3"/>
          <p:cNvSpPr txBox="1"/>
          <p:nvPr/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Branch:  master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Commits on Oct 14, 2016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@VictorSago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Reverting the changes to test package name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VictorSago committed 3 days ago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@VictorSago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Optimising CommandPromptTest with an @Before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VictorSago committed 3 days ago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@VictorSago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Refactoring package structure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VictorSago committed 3 days ago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@VictorSago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Refactoring package structure for test packages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VictorSago committed 3 days ago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Commits on Oct 13, 2016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@VictorSago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Refactoring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VictorSago committed 4 days ago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@VictorSago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Möjlighet att avsluta huvudprogrammet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VictorSago committed 4 days ago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@VictorSago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Kommdnterade bort koden som inte fungerar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VictorSago committed 4 days ago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Branch: vic Commits on Oct 16, 2016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@VictorSago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Simplest possible class structure for FSObjects. Only three classes: … 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VictorSago committed 22 hours ago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@VictorSago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New structure for FSObjects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VictorSago committed 2 days ago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Commits on Oct 14, 2016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@VictorSago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Revertin the changes to test package name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VictorSago committed 3 days ago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@VictorSago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Optimising CommandPromptTest with an @Before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VictorSago committed 3 days ago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@VictorSago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Refactoring package structure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VictorSago committed 3 days ago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@VictorSago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Refactoring package structure for test packages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VictorSago committed 3 days ago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Commits on Oct 13, 2016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@VictorSago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Refactoring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VictorSago committed 4 days ago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@VictorSago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Möjlighet att avsluta huvudprogrammet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VictorSago committed 4 days ago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@VictorSago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Kommdnterade bort koden som inte fungerar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VictorSago committed 4 days ago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4"/>
          <p:cNvSpPr txBox="1"/>
          <p:nvPr/>
        </p:nvSpPr>
        <p:spPr>
          <a:xfrm>
            <a:off x="838080" y="3888000"/>
            <a:ext cx="180720" cy="4561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sv-S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Status: Victor Sago (forts)</a:t>
            </a:r>
            <a:endParaRPr b="0" lang="sv-SE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0" y="-2856960"/>
            <a:ext cx="10296000" cy="1371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Commits on Oct 16, 2016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@VictorSago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Simplest possible class structure for FSObjects. Only three classes: …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VictorSago committed 22 hours ago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@VictorSago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structure for FSObjects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VictorSago committed 2 days ago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Commits on Oct 14, 2016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@VictorSago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Revertin the changes to test package name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VictorSago committed 3 days ago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@VictorSago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Optimising CommandPromptTest with an @Before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VictorSago committed 3 days ago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@VictorSago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Refactoring package structure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VictorSago committed 3 days ago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@VictorSago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Refactoring package structure for test packages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VictorSago committed 3 days ago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Commits on Oct 13, 2016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@VictorSago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Refactoring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VictorSago committed 4 days ago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@VictorSago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Möjlighet att avsluta huvudprogrammet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VictorSago committed 4 days ago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@VictorSago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Kommdnterade bort koden som inte fungerar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VictorSago committed 4 days ago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sv-S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Planering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Vad tänker ni göra tills nästa gång vi ses?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LibreOffice/5.1.3.2$Windows_X86_64 LibreOffice_project/644e4637d1d8544fd9f56425bd6cec110e49301b</Application>
  <Words>92</Words>
  <Paragraphs>14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2016-10-07T07:01:15Z</dcterms:created>
  <dc:creator>henrikbe</dc:creator>
  <dc:description/>
  <dc:language>sv-SE</dc:language>
  <cp:lastModifiedBy/>
  <dcterms:modified xsi:type="dcterms:W3CDTF">2016-10-17T13:57:56Z</dcterms:modified>
  <cp:revision>20</cp:revision>
  <dc:subject/>
  <dc:title>Grupp nr: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ArticulateGUID">
    <vt:lpwstr>9E8ECCF8-68C6-4B82-8AE4-30A258228A0A</vt:lpwstr>
  </property>
  <property fmtid="{D5CDD505-2E9C-101B-9397-08002B2CF9AE}" pid="4" name="ArticulatePath">
    <vt:lpwstr>red1</vt:lpwstr>
  </property>
  <property fmtid="{D5CDD505-2E9C-101B-9397-08002B2CF9AE}" pid="5" name="Company">
    <vt:lpwstr>Microsoft</vt:lpwstr>
  </property>
  <property fmtid="{D5CDD505-2E9C-101B-9397-08002B2CF9AE}" pid="6" name="HiddenSlides">
    <vt:i4>0</vt:i4>
  </property>
  <property fmtid="{D5CDD505-2E9C-101B-9397-08002B2CF9AE}" pid="7" name="HyperlinksChanged">
    <vt:bool>0</vt:bool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0</vt:i4>
  </property>
  <property fmtid="{D5CDD505-2E9C-101B-9397-08002B2CF9AE}" pid="11" name="PresentationFormat">
    <vt:lpwstr>Bredbild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5</vt:i4>
  </property>
</Properties>
</file>