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4" r:id="rId4"/>
    <p:sldId id="262" r:id="rId5"/>
    <p:sldId id="265" r:id="rId6"/>
    <p:sldId id="266" r:id="rId7"/>
    <p:sldId id="269" r:id="rId8"/>
    <p:sldId id="267" r:id="rId9"/>
    <p:sldId id="268" r:id="rId10"/>
    <p:sldId id="270" r:id="rId11"/>
    <p:sldId id="263" r:id="rId12"/>
  </p:sldIdLst>
  <p:sldSz cx="12192000" cy="6858000"/>
  <p:notesSz cx="6858000" cy="9144000"/>
  <p:custDataLst>
    <p:tags r:id="rId14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AFC1F-325B-4A70-9F26-78A0E53DAF97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719C-C24A-4171-ABC7-7A781144D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31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5D8127-39A3-4811-B40C-4BB2AA95A186}" type="slidenum">
              <a:t>6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786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BCF007-1CE7-465C-AC6B-A4A1757CB9A9}" type="slidenum">
              <a:t>7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739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F40FE3-77F9-42BD-957B-77EB91B54C0E}" type="slidenum">
              <a:t>8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45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FB973A-3307-4C0C-BA12-74B76139B637}" type="slidenum">
              <a:t>9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1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66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93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47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31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14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65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51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55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8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46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5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53A3-D7FF-4AF7-943B-34A467C3139E}" type="datetimeFigureOut">
              <a:rPr lang="sv-SE" smtClean="0"/>
              <a:t>2016-10-12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1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Grupp nr: </a:t>
            </a:r>
            <a:r>
              <a:rPr lang="sv-SE" dirty="0"/>
              <a:t>2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Nina Hedman, ni.hedman@gmail.com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Victor Sago, victorsago01@gmail.com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Pontus Sandliden, pontussandliden@hotmail.com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Annika Svedin, annika.svedin@gmail.com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Felix Törnqvist, felix.trnqvist@gmail.com</a:t>
            </a:r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4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Status: Victor Sago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Försökt få eclipse att funka med github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Skapade .gitignore som kan användas av alla</a:t>
            </a:r>
          </a:p>
        </p:txBody>
      </p:sp>
      <p:sp>
        <p:nvSpPr>
          <p:cNvPr id="89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gitignore and amending the bulid file</a:t>
            </a:r>
          </a:p>
        </p:txBody>
      </p:sp>
    </p:spTree>
    <p:extLst>
      <p:ext uri="{BB962C8B-B14F-4D97-AF65-F5344CB8AC3E}">
        <p14:creationId xmlns:p14="http://schemas.microsoft.com/office/powerpoint/2010/main" val="2490062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 den nya strukturen för att testerna skall fungera hos alla</a:t>
            </a:r>
          </a:p>
          <a:p>
            <a:r>
              <a:rPr lang="sv-SE" dirty="0" smtClean="0"/>
              <a:t>Klara med de kommandon och dess tester vi påbörjat och hittills planerat att implementera</a:t>
            </a:r>
          </a:p>
          <a:p>
            <a:r>
              <a:rPr lang="sv-SE" dirty="0" smtClean="0"/>
              <a:t>Bestämma vad mer vi vill implementera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från föregående redovisning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None/>
            </a:pPr>
            <a:r>
              <a:rPr lang="sv-SE" dirty="0"/>
              <a:t>Till nästa gång planerar vi att:</a:t>
            </a:r>
          </a:p>
          <a:p>
            <a:pPr marL="457200" lvl="0" indent="-457200">
              <a:spcBef>
                <a:spcPts val="1001"/>
              </a:spcBef>
              <a:buClr>
                <a:srgbClr val="000000"/>
              </a:buClr>
              <a:buSzPct val="100000"/>
            </a:pPr>
            <a:r>
              <a:rPr lang="sv-SE" dirty="0"/>
              <a:t>Implementerat hälften - majoriteten av programmet</a:t>
            </a:r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9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Kommandon och funktioner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49089" cy="4351338"/>
          </a:xfrm>
        </p:spPr>
        <p:txBody>
          <a:bodyPr/>
          <a:lstStyle/>
          <a:p>
            <a:r>
              <a:rPr lang="sv-SE" dirty="0" err="1" smtClean="0"/>
              <a:t>CommandPrompt</a:t>
            </a:r>
            <a:r>
              <a:rPr lang="sv-SE" dirty="0" smtClean="0"/>
              <a:t>– Pontus, Nina</a:t>
            </a:r>
            <a:endParaRPr lang="sv-SE" dirty="0" smtClean="0"/>
          </a:p>
          <a:p>
            <a:r>
              <a:rPr lang="sv-SE" dirty="0" smtClean="0"/>
              <a:t>cd – Annika</a:t>
            </a:r>
          </a:p>
          <a:p>
            <a:r>
              <a:rPr lang="sv-SE" dirty="0" err="1" smtClean="0"/>
              <a:t>pwd</a:t>
            </a:r>
            <a:r>
              <a:rPr lang="sv-SE" dirty="0" smtClean="0"/>
              <a:t> – Nina</a:t>
            </a:r>
          </a:p>
          <a:p>
            <a:r>
              <a:rPr lang="sv-SE" dirty="0" smtClean="0"/>
              <a:t>cp – Felix</a:t>
            </a:r>
          </a:p>
          <a:p>
            <a:r>
              <a:rPr lang="sv-SE" dirty="0" err="1" smtClean="0"/>
              <a:t>file</a:t>
            </a:r>
            <a:r>
              <a:rPr lang="sv-SE" dirty="0" smtClean="0"/>
              <a:t> - Victor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Status: </a:t>
            </a:r>
            <a:r>
              <a:rPr lang="sv-SE" dirty="0" smtClean="0"/>
              <a:t>Nina Hedman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49178" cy="4351338"/>
          </a:xfrm>
        </p:spPr>
        <p:txBody>
          <a:bodyPr/>
          <a:lstStyle/>
          <a:p>
            <a:r>
              <a:rPr lang="sv-SE" dirty="0" smtClean="0"/>
              <a:t>Läste på om olika kommandon och Java-implementation</a:t>
            </a:r>
            <a:endParaRPr lang="sv-SE" dirty="0" smtClean="0"/>
          </a:p>
          <a:p>
            <a:r>
              <a:rPr lang="sv-SE" dirty="0" smtClean="0"/>
              <a:t>Tog bort felaktiga klasser och dess testklasser</a:t>
            </a:r>
          </a:p>
          <a:p>
            <a:r>
              <a:rPr lang="sv-SE" dirty="0" smtClean="0"/>
              <a:t>Metod och dess test för att lista innehåll i lokal mapp</a:t>
            </a:r>
          </a:p>
          <a:p>
            <a:r>
              <a:rPr lang="sv-SE" dirty="0" smtClean="0"/>
              <a:t>Försökt få systemet att samarbeta med varandra och mig</a:t>
            </a:r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14" y="4286602"/>
            <a:ext cx="9048750" cy="117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29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Status: </a:t>
            </a:r>
            <a:r>
              <a:rPr lang="sv-SE" dirty="0" smtClean="0"/>
              <a:t>Pontus Sandliden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49178" cy="4351338"/>
          </a:xfrm>
        </p:spPr>
        <p:txBody>
          <a:bodyPr/>
          <a:lstStyle/>
          <a:p>
            <a:r>
              <a:rPr lang="sv-SE" dirty="0" smtClean="0"/>
              <a:t>Läste på om olika kommandon och Java-implementation</a:t>
            </a:r>
          </a:p>
          <a:p>
            <a:r>
              <a:rPr lang="sv-SE" dirty="0" smtClean="0"/>
              <a:t>Utvecklade skelett för </a:t>
            </a:r>
            <a:r>
              <a:rPr lang="sv-SE" dirty="0" err="1" smtClean="0"/>
              <a:t>CommandPrompt</a:t>
            </a:r>
            <a:endParaRPr lang="sv-SE" dirty="0" smtClean="0"/>
          </a:p>
          <a:p>
            <a:r>
              <a:rPr lang="sv-SE" dirty="0" smtClean="0"/>
              <a:t>Försökt få systemet att samarbeta med varandra och mig</a:t>
            </a:r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57" y="4401608"/>
            <a:ext cx="9096375" cy="628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21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sv-SE"/>
              <a:t>Status: Annika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769386" cy="4351338"/>
          </a:xfrm>
        </p:spPr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Implementerat tester/metoder som listar filer, letar upp sökvägen till projektets hemkatalog, sökvägen till hemkatalogens </a:t>
            </a:r>
            <a:r>
              <a:rPr lang="sv-SE" dirty="0" err="1"/>
              <a:t>parent</a:t>
            </a:r>
            <a:endParaRPr lang="sv-SE" dirty="0"/>
          </a:p>
        </p:txBody>
      </p:sp>
      <p:sp>
        <p:nvSpPr>
          <p:cNvPr id="4" name="Platshållare för innehåll 3"/>
          <p:cNvSpPr txBox="1">
            <a:spLocks noGrp="1"/>
          </p:cNvSpPr>
          <p:nvPr>
            <p:ph type="body" idx="4294967295"/>
          </p:nvPr>
        </p:nvSpPr>
        <p:spPr>
          <a:xfrm>
            <a:off x="6172200" y="1825560"/>
            <a:ext cx="5181120" cy="435096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v-SE"/>
              <a:t>Klistra in logg från versionhanteringssystemet för gruppmedlemmen här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760000" y="360"/>
            <a:ext cx="6540840" cy="685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27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48000" y="0"/>
            <a:ext cx="6543000" cy="685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85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sv-SE"/>
              <a:t>Status: Felix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None/>
            </a:pPr>
            <a:r>
              <a:rPr lang="sv-SE"/>
              <a:t>Skapat enhetstester för</a:t>
            </a:r>
          </a:p>
        </p:txBody>
      </p:sp>
      <p:sp>
        <p:nvSpPr>
          <p:cNvPr id="4" name="Platshållare för innehåll 3"/>
          <p:cNvSpPr txBox="1">
            <a:spLocks noGrp="1"/>
          </p:cNvSpPr>
          <p:nvPr>
            <p:ph type="body" idx="4294967295"/>
          </p:nvPr>
        </p:nvSpPr>
        <p:spPr>
          <a:xfrm>
            <a:off x="6172200" y="1825560"/>
            <a:ext cx="5181120" cy="4350960"/>
          </a:xfrm>
        </p:spPr>
        <p:txBody>
          <a:bodyPr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l="22677" t="6114" r="20028"/>
          <a:stretch>
            <a:fillRect/>
          </a:stretch>
        </p:blipFill>
        <p:spPr>
          <a:xfrm>
            <a:off x="6192000" y="347400"/>
            <a:ext cx="6767640" cy="642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74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l="23035" t="8301" r="20803"/>
          <a:stretch>
            <a:fillRect/>
          </a:stretch>
        </p:blipFill>
        <p:spPr>
          <a:xfrm>
            <a:off x="3816000" y="287640"/>
            <a:ext cx="6623640" cy="626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12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219</Words>
  <Application>Microsoft Office PowerPoint</Application>
  <PresentationFormat>Widescreen</PresentationFormat>
  <Paragraphs>41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Grupp nr: 2 </vt:lpstr>
      <vt:lpstr>Planering från föregående redovisning</vt:lpstr>
      <vt:lpstr>Kommandon och funktioner</vt:lpstr>
      <vt:lpstr>Status: Nina Hedman</vt:lpstr>
      <vt:lpstr>Status: Pontus Sandliden</vt:lpstr>
      <vt:lpstr>Status: Annika</vt:lpstr>
      <vt:lpstr>PowerPoint Presentation</vt:lpstr>
      <vt:lpstr>Status: Felix</vt:lpstr>
      <vt:lpstr>PowerPoint Presentation</vt:lpstr>
      <vt:lpstr>PowerPoint Presentation</vt:lpstr>
      <vt:lpstr>Planering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nr:</dc:title>
  <dc:creator>henrikbe</dc:creator>
  <cp:lastModifiedBy>Hedman, Nina /External</cp:lastModifiedBy>
  <cp:revision>21</cp:revision>
  <dcterms:created xsi:type="dcterms:W3CDTF">2016-10-07T07:01:15Z</dcterms:created>
  <dcterms:modified xsi:type="dcterms:W3CDTF">2016-10-12T12:37:32Z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9E8ECCF8-68C6-4B82-8AE4-30A258228A0A</vt:lpwstr>
  </property>
  <property fmtid="{D5CDD505-2E9C-101B-9397-08002B2CF9AE}" pid="3" name="ArticulatePath">
    <vt:lpwstr>red1</vt:lpwstr>
  </property>
</Properties>
</file>