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v-S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sv-S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Klicka här för att ändra format</a:t>
            </a:r>
            <a:endParaRPr lang="sv-S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LevelKlicka här för att ändra format på bakgrundstexten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sv-S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Nivå två</a:t>
            </a:r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sv-S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Nivå tre</a:t>
            </a:r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sv-S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Nivå fyra</a:t>
            </a:r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sv-S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Nivå fem</a:t>
            </a:r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12/10/16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0AA25E7-5AF7-4279-835C-AA162B815AD0}" type="slidenum">
              <a:rPr lang="en-GB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sv-S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Klicka här för att ändra format</a:t>
            </a:r>
            <a:endParaRPr lang="sv-S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LevelKlicka här för att ändra format på bakgrundstexten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sv-S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Nivå två</a:t>
            </a:r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sv-S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Nivå tre</a:t>
            </a:r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sv-S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Nivå fyra</a:t>
            </a:r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sv-S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Nivå fem</a:t>
            </a:r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LevelKlicka här för att ändra format på bakgrundstexten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sv-S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Nivå två</a:t>
            </a:r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sv-S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Nivå tre</a:t>
            </a:r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sv-S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Nivå fyra</a:t>
            </a:r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sv-S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Nivå fem</a:t>
            </a:r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12/10/16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0C11D28-66C8-48DE-B698-78CBBFA82260}" type="slidenum">
              <a:rPr lang="en-GB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sv-S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Grupp nr: 2</a:t>
            </a:r>
            <a:endParaRPr lang="sv-S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Namn och e-post till samtliga gruppmedlemmar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Victor Sago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Annika Svedin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Pontus Sandliden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Nina Hedman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Felix Törnqvist</a:t>
            </a:r>
          </a:p>
        </p:txBody>
      </p:sp>
      <p:sp>
        <p:nvSpPr>
          <p:cNvPr id="81" name="CustomShape 3"/>
          <p:cNvSpPr/>
          <p:nvPr/>
        </p:nvSpPr>
        <p:spPr>
          <a:xfrm rot="18864000">
            <a:off x="5051880" y="3331440"/>
            <a:ext cx="816516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GB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OBS! Lämnas in i PDF-format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sv-S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Planering från föregående redovisning</a:t>
            </a:r>
            <a:endParaRPr lang="sv-S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Vad tänker ni göra tills nästa gång vi ses?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Denna bild klipps in direkt från föregående redovisning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sv-S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Kommandon och funktioner</a:t>
            </a:r>
            <a:endParaRPr lang="sv-S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Lista över de kommandon och funktioner som ni ska ha med plus vem som ska jobba på dem</a:t>
            </a:r>
          </a:p>
          <a:p>
            <a:pPr>
              <a:lnSpc>
                <a:spcPct val="90000"/>
              </a:lnSpc>
            </a:pPr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sv-S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sv-S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Status: Victor Sago</a:t>
            </a:r>
            <a:endParaRPr lang="sv-S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Försökt få eclipse att funka med github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Skapade .gitignore som kan användas av alla</a:t>
            </a:r>
          </a:p>
        </p:txBody>
      </p:sp>
      <p:sp>
        <p:nvSpPr>
          <p:cNvPr id="89" name="TextShape 3"/>
          <p:cNvSpPr txBox="1"/>
          <p:nvPr/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Adding gitignore and amending the bulid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sv-S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Planering</a:t>
            </a:r>
            <a:endParaRPr lang="sv-S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sv-S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Vad tänker ni göra tills nästa gång vi ses?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106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 nr:</dc:title>
  <dc:subject/>
  <dc:creator>henrikbe</dc:creator>
  <dc:description/>
  <cp:lastModifiedBy>Hedman, Nina /External</cp:lastModifiedBy>
  <cp:revision>20</cp:revision>
  <dcterms:created xsi:type="dcterms:W3CDTF">2016-10-07T07:01:15Z</dcterms:created>
  <dcterms:modified xsi:type="dcterms:W3CDTF">2016-10-12T12:38:20Z</dcterms:modified>
  <dc:language>sv-SE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ArticulateGUID">
    <vt:lpwstr>9E8ECCF8-68C6-4B82-8AE4-30A258228A0A</vt:lpwstr>
  </property>
  <property fmtid="{D5CDD505-2E9C-101B-9397-08002B2CF9AE}" pid="4" name="ArticulatePath">
    <vt:lpwstr>red1</vt:lpwstr>
  </property>
  <property fmtid="{D5CDD505-2E9C-101B-9397-08002B2CF9AE}" pid="5" name="Company">
    <vt:lpwstr>Microsoft</vt:lpwstr>
  </property>
  <property fmtid="{D5CDD505-2E9C-101B-9397-08002B2CF9AE}" pid="6" name="HiddenSlides">
    <vt:i4>0</vt:i4>
  </property>
  <property fmtid="{D5CDD505-2E9C-101B-9397-08002B2CF9AE}" pid="7" name="HyperlinksChanged">
    <vt:bool>false</vt:bool>
  </property>
  <property fmtid="{D5CDD505-2E9C-101B-9397-08002B2CF9AE}" pid="8" name="LinksUpToDate">
    <vt:bool>false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Bredbild</vt:lpwstr>
  </property>
  <property fmtid="{D5CDD505-2E9C-101B-9397-08002B2CF9AE}" pid="12" name="ScaleCrop">
    <vt:bool>false</vt:bool>
  </property>
  <property fmtid="{D5CDD505-2E9C-101B-9397-08002B2CF9AE}" pid="13" name="ShareDoc">
    <vt:bool>false</vt:bool>
  </property>
  <property fmtid="{D5CDD505-2E9C-101B-9397-08002B2CF9AE}" pid="14" name="Slides">
    <vt:i4>5</vt:i4>
  </property>
</Properties>
</file>