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4" r:id="rId4"/>
    <p:sldId id="262" r:id="rId5"/>
    <p:sldId id="271" r:id="rId6"/>
    <p:sldId id="265" r:id="rId7"/>
    <p:sldId id="272" r:id="rId8"/>
    <p:sldId id="266" r:id="rId9"/>
    <p:sldId id="273" r:id="rId10"/>
    <p:sldId id="274" r:id="rId11"/>
    <p:sldId id="275" r:id="rId12"/>
    <p:sldId id="276" r:id="rId13"/>
    <p:sldId id="270" r:id="rId14"/>
    <p:sldId id="263" r:id="rId15"/>
  </p:sldIdLst>
  <p:sldSz cx="12192000" cy="6858000"/>
  <p:notesSz cx="6858000" cy="9144000"/>
  <p:custDataLst>
    <p:tags r:id="rId17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AFC1F-325B-4A70-9F26-78A0E53DAF97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719C-C24A-4171-ABC7-7A781144D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31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5D8127-39A3-4811-B40C-4BB2AA95A186}" type="slidenum">
              <a:t>8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8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/>
          <a:lstStyle/>
          <a:p>
            <a:pPr lvl="0"/>
            <a:fld id="{FCD3F886-4E84-4D06-B5EC-5A3FD15C0318}" type="slidenum">
              <a:t>9</a:t>
            </a:fld>
            <a:endParaRPr lang="en-US" sz="1200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4E7938-26EB-49BD-8836-53819D2632BF}" type="slidenum">
              <a:t>9</a:t>
            </a:fld>
            <a:endParaRPr lang="en-US"/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EE2D4C-AD8C-4A38-BFD8-2F4E46933BDC}" type="slidenum">
              <a:t>10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434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E4D09F-A066-4C11-ADF3-C1CEE4CBF98A}" type="slidenum">
              <a:t>11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C4E91D-4F0A-4B22-BFAB-4109C28336DF}" type="slidenum">
              <a:t>12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54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6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9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7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1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65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51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5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8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6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1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Grupp nr: </a:t>
            </a:r>
            <a:r>
              <a:rPr lang="sv-SE" dirty="0"/>
              <a:t>2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Nina Hedman, ni.hedman@gmail.com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Victor Sago, victorsago01@gmail.com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Pontus Sandliden, pontussandliden@hotmail.com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Annika Svedin, annika.svedin@gmail.com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Felix Törnqvist, felix.trnqvist@gmail.com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4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>
          <a:xfrm>
            <a:off x="331424" y="376142"/>
            <a:ext cx="10515600" cy="1325563"/>
          </a:xfrm>
        </p:spPr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Felix </a:t>
            </a:r>
            <a:r>
              <a:rPr lang="sv-SE" dirty="0"/>
              <a:t>Thörnqvist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945655" cy="4351338"/>
          </a:xfrm>
        </p:spPr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Börjat på </a:t>
            </a:r>
            <a:r>
              <a:rPr lang="sv-SE" dirty="0" err="1"/>
              <a:t>FakeFileSystemAdapter</a:t>
            </a:r>
            <a:r>
              <a:rPr lang="sv-SE" dirty="0"/>
              <a:t> och då också implementerat </a:t>
            </a:r>
            <a:r>
              <a:rPr lang="sv-SE" dirty="0" err="1"/>
              <a:t>FakeDirectory</a:t>
            </a:r>
            <a:r>
              <a:rPr lang="sv-SE" dirty="0"/>
              <a:t> och </a:t>
            </a:r>
            <a:r>
              <a:rPr lang="sv-SE" dirty="0" err="1"/>
              <a:t>FakeFile</a:t>
            </a:r>
            <a:r>
              <a:rPr lang="sv-SE" dirty="0"/>
              <a:t> som ärver av </a:t>
            </a:r>
            <a:r>
              <a:rPr lang="sv-SE" dirty="0" err="1"/>
              <a:t>FakeFSO</a:t>
            </a:r>
            <a:endParaRPr lang="sv-SE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FSO = </a:t>
            </a:r>
            <a:r>
              <a:rPr lang="sv-SE" dirty="0" err="1"/>
              <a:t>File</a:t>
            </a:r>
            <a:r>
              <a:rPr lang="sv-SE" dirty="0"/>
              <a:t> System </a:t>
            </a:r>
            <a:r>
              <a:rPr lang="sv-SE" dirty="0" err="1"/>
              <a:t>Object</a:t>
            </a:r>
            <a:endParaRPr lang="sv-SE" dirty="0"/>
          </a:p>
        </p:txBody>
      </p:sp>
      <p:sp>
        <p:nvSpPr>
          <p:cNvPr id="4" name="Platshållare för innehåll 3"/>
          <p:cNvSpPr txBox="1">
            <a:spLocks noGrp="1"/>
          </p:cNvSpPr>
          <p:nvPr>
            <p:ph type="body" idx="4294967295"/>
          </p:nvPr>
        </p:nvSpPr>
        <p:spPr>
          <a:xfrm>
            <a:off x="6172200" y="1825560"/>
            <a:ext cx="5181120" cy="435096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v-SE"/>
              <a:t>Klistra in logg från versionhanteringssystemet för gruppmedlemmen här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961960" y="360"/>
            <a:ext cx="8006040" cy="685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25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55999" y="503999"/>
            <a:ext cx="9033840" cy="588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8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b="39553"/>
          <a:stretch>
            <a:fillRect/>
          </a:stretch>
        </p:blipFill>
        <p:spPr>
          <a:xfrm>
            <a:off x="1728000" y="288000"/>
            <a:ext cx="7876440" cy="403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14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19506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Status: Victor Sago</a:t>
            </a:r>
            <a:endParaRPr lang="sv-S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307767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Branch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:  master</a:t>
            </a:r>
          </a:p>
          <a:p>
            <a:pPr>
              <a:lnSpc>
                <a:spcPct val="100000"/>
              </a:lnSpc>
            </a:pP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Commits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on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Oct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14, 2016</a:t>
            </a:r>
          </a:p>
          <a:p>
            <a:pPr>
              <a:lnSpc>
                <a:spcPct val="100000"/>
              </a:lnSpc>
            </a:pP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   @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  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Reverting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the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changes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to test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package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name</a:t>
            </a: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  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committed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3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days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ago</a:t>
            </a: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@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Optimising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CommandPromptTest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with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an @Before</a:t>
            </a:r>
          </a:p>
          <a:p>
            <a:pPr>
              <a:lnSpc>
                <a:spcPct val="100000"/>
              </a:lnSpc>
            </a:pP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committed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3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days</a:t>
            </a: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</a:t>
            </a:r>
            <a:r>
              <a:rPr lang="sv-S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ago</a:t>
            </a: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@</a:t>
            </a:r>
            <a:r>
              <a:rPr lang="sv-S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endParaRPr lang="sv-S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Commits on Oct 16, 2016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   @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   Simplest possible class structure for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FSObjects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. Only three classes: … </a:t>
            </a: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committed 22 hours ago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@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New structure for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FSObjects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  <a:p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VictorSago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 committed 2 days ago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Arial" panose="020B0604020202020204" pitchFamily="34" charset="0"/>
              </a:rPr>
              <a:t>Commits on Oct 14, 2016</a:t>
            </a:r>
          </a:p>
          <a:p>
            <a:pPr>
              <a:lnSpc>
                <a:spcPct val="100000"/>
              </a:lnSpc>
            </a:pPr>
            <a:endParaRPr lang="sv-S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480672" y="195064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Revertin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the changes to test package name</a:t>
            </a: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3 days ago</a:t>
            </a:r>
          </a:p>
          <a:p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Optimising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CommandPromptTest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with an @Before</a:t>
            </a: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3 days ago</a:t>
            </a: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Refactoring package structure</a:t>
            </a: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3 days ago</a:t>
            </a: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Refactoring package structure for test packages</a:t>
            </a: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3 days ago</a:t>
            </a:r>
          </a:p>
          <a:p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Commits on Oct 13,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2016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Refactoring</a:t>
            </a: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4 days ago</a:t>
            </a:r>
          </a:p>
          <a:p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Möjlighet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att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avsluta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huvudprogrammet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4 days ago</a:t>
            </a:r>
          </a:p>
          <a:p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@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Kommdnterade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bort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koden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som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fungerar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VictorSago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committed 4 days ago</a:t>
            </a:r>
          </a:p>
          <a:p>
            <a:pPr algn="ctr"/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062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Färdigställa strukturen </a:t>
            </a:r>
            <a:r>
              <a:rPr lang="sv-SE" dirty="0"/>
              <a:t>för att testerna skall fungera hos </a:t>
            </a:r>
            <a:r>
              <a:rPr lang="sv-SE" dirty="0" smtClean="0"/>
              <a:t>alla</a:t>
            </a:r>
          </a:p>
          <a:p>
            <a:r>
              <a:rPr lang="sv-SE" dirty="0" smtClean="0"/>
              <a:t>Kontroll av mappnamn</a:t>
            </a:r>
          </a:p>
          <a:p>
            <a:r>
              <a:rPr lang="sv-SE" dirty="0" smtClean="0"/>
              <a:t>Färdigställa !!</a:t>
            </a:r>
          </a:p>
          <a:p>
            <a:r>
              <a:rPr lang="sv-SE" dirty="0" smtClean="0"/>
              <a:t>Implementera !+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från föregående redovisning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den nya strukturen för att testerna skall fungera hos alla</a:t>
            </a:r>
          </a:p>
          <a:p>
            <a:r>
              <a:rPr lang="sv-SE" dirty="0"/>
              <a:t>Klara med de kommandon och dess tester vi påbörjat och hittills planerat att implementera</a:t>
            </a:r>
          </a:p>
          <a:p>
            <a:r>
              <a:rPr lang="sv-SE" dirty="0"/>
              <a:t>Bestämma vad mer vi vill implementera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9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Kommandon och funktioner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49089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!! – Pontus</a:t>
            </a:r>
          </a:p>
          <a:p>
            <a:r>
              <a:rPr lang="sv-SE" dirty="0" smtClean="0"/>
              <a:t>!+ - Pontus, Nina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f</a:t>
            </a:r>
            <a:r>
              <a:rPr lang="sv-SE" dirty="0" smtClean="0"/>
              <a:t> – Pontus, Nina</a:t>
            </a:r>
            <a:endParaRPr lang="sv-SE" dirty="0" smtClean="0"/>
          </a:p>
          <a:p>
            <a:r>
              <a:rPr lang="sv-SE" dirty="0" smtClean="0"/>
              <a:t>cd – Annika</a:t>
            </a:r>
          </a:p>
          <a:p>
            <a:r>
              <a:rPr lang="sv-SE" dirty="0" err="1" smtClean="0"/>
              <a:t>pwd</a:t>
            </a:r>
            <a:r>
              <a:rPr lang="sv-SE" dirty="0" smtClean="0"/>
              <a:t> – Nina</a:t>
            </a:r>
          </a:p>
          <a:p>
            <a:r>
              <a:rPr lang="sv-SE" dirty="0" smtClean="0"/>
              <a:t>cp – Felix</a:t>
            </a:r>
          </a:p>
          <a:p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smtClean="0"/>
              <a:t>– Victor</a:t>
            </a:r>
          </a:p>
          <a:p>
            <a:r>
              <a:rPr lang="sv-SE" dirty="0" err="1" smtClean="0"/>
              <a:t>ls</a:t>
            </a:r>
            <a:r>
              <a:rPr lang="sv-SE" dirty="0" smtClean="0"/>
              <a:t> - Victor</a:t>
            </a:r>
          </a:p>
          <a:p>
            <a:r>
              <a:rPr lang="sv-SE" dirty="0"/>
              <a:t>t</a:t>
            </a:r>
            <a:r>
              <a:rPr lang="sv-SE" dirty="0" smtClean="0"/>
              <a:t>ouch - Felix</a:t>
            </a:r>
          </a:p>
          <a:p>
            <a:r>
              <a:rPr lang="sv-SE" dirty="0" err="1"/>
              <a:t>f</a:t>
            </a:r>
            <a:r>
              <a:rPr lang="sv-SE" dirty="0" err="1" smtClean="0"/>
              <a:t>pad</a:t>
            </a:r>
            <a:r>
              <a:rPr lang="sv-SE" dirty="0" smtClean="0"/>
              <a:t> - Annika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kdir</a:t>
            </a:r>
            <a:r>
              <a:rPr lang="sv-SE" dirty="0" smtClean="0"/>
              <a:t> - Pontus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0576" y="343091"/>
            <a:ext cx="10515600" cy="1325563"/>
          </a:xfrm>
        </p:spPr>
        <p:txBody>
          <a:bodyPr/>
          <a:lstStyle/>
          <a:p>
            <a:r>
              <a:rPr lang="sv-SE" dirty="0" smtClean="0"/>
              <a:t>Status: Nina Hedman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r>
              <a:rPr lang="sv-SE" dirty="0" smtClean="0"/>
              <a:t>Metod och tester för att kolla så att filnamnen är korrekt</a:t>
            </a:r>
          </a:p>
          <a:p>
            <a:pPr lvl="1"/>
            <a:r>
              <a:rPr lang="sv-SE" dirty="0" smtClean="0"/>
              <a:t>ej mellanslag</a:t>
            </a:r>
          </a:p>
          <a:p>
            <a:pPr lvl="1"/>
            <a:r>
              <a:rPr lang="sv-SE" dirty="0" smtClean="0"/>
              <a:t>filändelse .</a:t>
            </a:r>
            <a:r>
              <a:rPr lang="sv-SE" dirty="0" err="1" smtClean="0"/>
              <a:t>txt</a:t>
            </a:r>
            <a:endParaRPr lang="sv-SE" dirty="0"/>
          </a:p>
          <a:p>
            <a:pPr lvl="1"/>
            <a:r>
              <a:rPr lang="sv-SE" dirty="0" smtClean="0"/>
              <a:t>ogiltiga tecken)</a:t>
            </a:r>
          </a:p>
          <a:p>
            <a:r>
              <a:rPr lang="sv-SE" dirty="0" err="1" smtClean="0"/>
              <a:t>Refaktorering</a:t>
            </a:r>
            <a:r>
              <a:rPr lang="sv-SE" dirty="0" smtClean="0"/>
              <a:t> av metoden </a:t>
            </a:r>
            <a:r>
              <a:rPr lang="sv-SE" dirty="0" err="1" smtClean="0"/>
              <a:t>command</a:t>
            </a:r>
            <a:r>
              <a:rPr lang="sv-SE" dirty="0" smtClean="0"/>
              <a:t> i </a:t>
            </a:r>
            <a:r>
              <a:rPr lang="sv-SE" dirty="0" err="1" smtClean="0"/>
              <a:t>CommandPromt</a:t>
            </a:r>
            <a:r>
              <a:rPr lang="sv-SE" dirty="0" smtClean="0"/>
              <a:t> – riktiga kommandon</a:t>
            </a:r>
          </a:p>
          <a:p>
            <a:r>
              <a:rPr lang="sv-SE" dirty="0" smtClean="0"/>
              <a:t>@Before i </a:t>
            </a:r>
            <a:r>
              <a:rPr lang="sv-SE" dirty="0" err="1" smtClean="0"/>
              <a:t>CommandPromptTest</a:t>
            </a:r>
            <a:r>
              <a:rPr lang="sv-SE" dirty="0" smtClean="0"/>
              <a:t> och </a:t>
            </a:r>
            <a:r>
              <a:rPr lang="sv-SE" dirty="0" err="1" smtClean="0"/>
              <a:t>FileManager_InputControlTest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9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8" y="104718"/>
            <a:ext cx="5868316" cy="632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0" y="154376"/>
            <a:ext cx="5869945" cy="62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Status: Pontus Sandliden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792575"/>
            <a:ext cx="9649178" cy="4351338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r>
              <a:rPr lang="sv-SE" dirty="0" smtClean="0"/>
              <a:t>Skapat metod för att skapa String av valfri längd som slutar på .</a:t>
            </a:r>
            <a:r>
              <a:rPr lang="sv-SE" dirty="0" err="1" smtClean="0"/>
              <a:t>txt</a:t>
            </a:r>
            <a:endParaRPr lang="sv-SE" dirty="0" smtClean="0"/>
          </a:p>
          <a:p>
            <a:r>
              <a:rPr lang="sv-SE" dirty="0" smtClean="0"/>
              <a:t>Skapat tester för kontroll utav längden på filnamn</a:t>
            </a:r>
          </a:p>
          <a:p>
            <a:r>
              <a:rPr lang="sv-SE" dirty="0" smtClean="0"/>
              <a:t>Skapat kontroll för längd utav filnamn</a:t>
            </a:r>
          </a:p>
          <a:p>
            <a:r>
              <a:rPr lang="sv-SE" dirty="0" err="1"/>
              <a:t>Refaktorering</a:t>
            </a:r>
            <a:r>
              <a:rPr lang="sv-SE" dirty="0"/>
              <a:t> av metoden </a:t>
            </a:r>
            <a:r>
              <a:rPr lang="sv-SE" dirty="0" err="1"/>
              <a:t>command</a:t>
            </a:r>
            <a:r>
              <a:rPr lang="sv-SE" dirty="0"/>
              <a:t> i </a:t>
            </a:r>
            <a:r>
              <a:rPr lang="sv-SE" dirty="0" err="1"/>
              <a:t>CommandPromt</a:t>
            </a:r>
            <a:r>
              <a:rPr lang="sv-SE" dirty="0"/>
              <a:t> – riktiga kommandon</a:t>
            </a:r>
          </a:p>
          <a:p>
            <a:r>
              <a:rPr lang="sv-SE" dirty="0" smtClean="0"/>
              <a:t>Lagt till kommando för att få string utav 20 senast använda </a:t>
            </a:r>
            <a:r>
              <a:rPr lang="sv-SE" dirty="0" err="1" smtClean="0"/>
              <a:t>komandon</a:t>
            </a:r>
            <a:endParaRPr lang="sv-SE" dirty="0" smtClean="0"/>
          </a:p>
          <a:p>
            <a:r>
              <a:rPr lang="sv-SE" dirty="0" smtClean="0"/>
              <a:t>Skapat tester för 20 senaste </a:t>
            </a:r>
            <a:r>
              <a:rPr lang="sv-SE" dirty="0" err="1" smtClean="0"/>
              <a:t>komandon</a:t>
            </a:r>
            <a:r>
              <a:rPr lang="sv-SE" dirty="0" smtClean="0"/>
              <a:t> </a:t>
            </a:r>
            <a:r>
              <a:rPr lang="sv-SE" dirty="0" err="1" smtClean="0"/>
              <a:t>komandot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1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2" y="110169"/>
            <a:ext cx="6161272" cy="63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Annika Svedin</a:t>
            </a:r>
            <a:endParaRPr lang="sv-SE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768850" cy="43513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Efter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förra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onsdagens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möte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har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den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mesta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tiden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</a:b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gått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till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att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skissa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på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arkitekturen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för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“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fakefilsystemet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146160" y="107579"/>
            <a:ext cx="60458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315265" y="5800520"/>
            <a:ext cx="5814720" cy="102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27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799" y="1683719"/>
            <a:ext cx="54903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Efter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förra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onsdagens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möte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har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den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mesta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tiden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</a:b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gått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till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att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skissa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på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arkitekturen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för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 “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fakefilsystemet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rPr>
              <a:t>”</a:t>
            </a:r>
          </a:p>
        </p:txBody>
      </p:sp>
      <p:sp>
        <p:nvSpPr>
          <p:cNvPr id="3" name="Rubrik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</p:spPr>
        <p:txBody>
          <a:bodyPr wrap="square" lIns="91440" tIns="45720" rIns="91440" bIns="45720">
            <a:noAutofit/>
          </a:bodyPr>
          <a:lstStyle/>
          <a:p>
            <a:pPr lvl="0"/>
            <a:r>
              <a:rPr lang="sv-SE" sz="4400">
                <a:latin typeface="Calibri Light"/>
              </a:rPr>
              <a:t>Status: Annika Svedin</a:t>
            </a:r>
          </a:p>
        </p:txBody>
      </p:sp>
      <p:sp>
        <p:nvSpPr>
          <p:cNvPr id="4" name="Platshållare för innehåll 2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4768919" cy="4350960"/>
          </a:xfrm>
        </p:spPr>
        <p:txBody>
          <a:bodyPr wrap="square" lIns="91440" tIns="45720" rIns="91440" bIns="45720" anchor="t"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10600" y="-35640"/>
            <a:ext cx="60458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6230160" y="215640"/>
            <a:ext cx="5814720" cy="102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64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458</Words>
  <Application>Microsoft Office PowerPoint</Application>
  <PresentationFormat>Widescreen</PresentationFormat>
  <Paragraphs>103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Liberation Sans</vt:lpstr>
      <vt:lpstr>Office-tema</vt:lpstr>
      <vt:lpstr>Grupp nr: 2 </vt:lpstr>
      <vt:lpstr>Planering från föregående redovisning</vt:lpstr>
      <vt:lpstr>Kommandon och funktioner</vt:lpstr>
      <vt:lpstr>Status: Nina Hedman</vt:lpstr>
      <vt:lpstr>PowerPoint Presentation</vt:lpstr>
      <vt:lpstr>Status: Pontus Sandliden</vt:lpstr>
      <vt:lpstr>PowerPoint Presentation</vt:lpstr>
      <vt:lpstr>Status: Annika Svedin</vt:lpstr>
      <vt:lpstr>Status: Annika Svedin</vt:lpstr>
      <vt:lpstr>Status: Felix Thörnqvist</vt:lpstr>
      <vt:lpstr>PowerPoint Presentation</vt:lpstr>
      <vt:lpstr>PowerPoint Presentation</vt:lpstr>
      <vt:lpstr>PowerPoint Presentation</vt:lpstr>
      <vt:lpstr>Planering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nr:</dc:title>
  <dc:creator>henrikbe</dc:creator>
  <cp:lastModifiedBy>Hedman, Nina /External</cp:lastModifiedBy>
  <cp:revision>32</cp:revision>
  <dcterms:created xsi:type="dcterms:W3CDTF">2016-10-07T07:01:15Z</dcterms:created>
  <dcterms:modified xsi:type="dcterms:W3CDTF">2016-10-17T12:12:27Z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9E8ECCF8-68C6-4B82-8AE4-30A258228A0A</vt:lpwstr>
  </property>
  <property fmtid="{D5CDD505-2E9C-101B-9397-08002B2CF9AE}" pid="3" name="ArticulatePath">
    <vt:lpwstr>red1</vt:lpwstr>
  </property>
</Properties>
</file>