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4" r:id="rId4"/>
    <p:sldId id="262" r:id="rId5"/>
    <p:sldId id="265" r:id="rId6"/>
    <p:sldId id="266" r:id="rId7"/>
    <p:sldId id="274" r:id="rId8"/>
    <p:sldId id="263" r:id="rId9"/>
  </p:sldIdLst>
  <p:sldSz cx="12192000" cy="6858000"/>
  <p:notesSz cx="6858000" cy="9144000"/>
  <p:custDataLst>
    <p:tags r:id="rId11"/>
  </p:custDataLst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AFC1F-325B-4A70-9F26-78A0E53DAF97}" type="datetimeFigureOut">
              <a:rPr lang="sv-SE" smtClean="0"/>
              <a:t>2016-10-19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1719C-C24A-4171-ABC7-7A781144DA9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03311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65D8127-39A3-4811-B40C-4BB2AA95A186}" type="slidenum">
              <a:t>6</a:t>
            </a:fld>
            <a:endParaRPr lang="sv-S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7867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7EE2D4C-AD8C-4A38-BFD8-2F4E46933BDC}" type="slidenum">
              <a:t>7</a:t>
            </a:fld>
            <a:endParaRPr lang="sv-S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4346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53A3-D7FF-4AF7-943B-34A467C3139E}" type="datetimeFigureOut">
              <a:rPr lang="sv-SE" smtClean="0"/>
              <a:t>2016-10-19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6EAF-707E-454E-841A-E111EB854E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76639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53A3-D7FF-4AF7-943B-34A467C3139E}" type="datetimeFigureOut">
              <a:rPr lang="sv-SE" smtClean="0"/>
              <a:t>2016-10-19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6EAF-707E-454E-841A-E111EB854E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53932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53A3-D7FF-4AF7-943B-34A467C3139E}" type="datetimeFigureOut">
              <a:rPr lang="sv-SE" smtClean="0"/>
              <a:t>2016-10-19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6EAF-707E-454E-841A-E111EB854E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2470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53A3-D7FF-4AF7-943B-34A467C3139E}" type="datetimeFigureOut">
              <a:rPr lang="sv-SE" smtClean="0"/>
              <a:t>2016-10-19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6EAF-707E-454E-841A-E111EB854E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93140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53A3-D7FF-4AF7-943B-34A467C3139E}" type="datetimeFigureOut">
              <a:rPr lang="sv-SE" smtClean="0"/>
              <a:t>2016-10-19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6EAF-707E-454E-841A-E111EB854E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61444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53A3-D7FF-4AF7-943B-34A467C3139E}" type="datetimeFigureOut">
              <a:rPr lang="sv-SE" smtClean="0"/>
              <a:t>2016-10-19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6EAF-707E-454E-841A-E111EB854E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652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53A3-D7FF-4AF7-943B-34A467C3139E}" type="datetimeFigureOut">
              <a:rPr lang="sv-SE" smtClean="0"/>
              <a:t>2016-10-19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6EAF-707E-454E-841A-E111EB854E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15164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53A3-D7FF-4AF7-943B-34A467C3139E}" type="datetimeFigureOut">
              <a:rPr lang="sv-SE" smtClean="0"/>
              <a:t>2016-10-19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6EAF-707E-454E-841A-E111EB854E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85552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53A3-D7FF-4AF7-943B-34A467C3139E}" type="datetimeFigureOut">
              <a:rPr lang="sv-SE" smtClean="0"/>
              <a:t>2016-10-19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6EAF-707E-454E-841A-E111EB854E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06838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53A3-D7FF-4AF7-943B-34A467C3139E}" type="datetimeFigureOut">
              <a:rPr lang="sv-SE" smtClean="0"/>
              <a:t>2016-10-19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6EAF-707E-454E-841A-E111EB854E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6468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53A3-D7FF-4AF7-943B-34A467C3139E}" type="datetimeFigureOut">
              <a:rPr lang="sv-SE" smtClean="0"/>
              <a:t>2016-10-19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6EAF-707E-454E-841A-E111EB854E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4250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653A3-D7FF-4AF7-943B-34A467C3139E}" type="datetimeFigureOut">
              <a:rPr lang="sv-SE" smtClean="0"/>
              <a:t>2016-10-19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E6EAF-707E-454E-841A-E111EB854E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4317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Grupp nr: </a:t>
            </a:r>
            <a:r>
              <a:rPr lang="sv-SE" dirty="0"/>
              <a:t>2</a:t>
            </a:r>
            <a:r>
              <a:rPr lang="sv-SE" dirty="0" smtClean="0"/>
              <a:t> </a:t>
            </a:r>
            <a:endParaRPr lang="sv-SE" dirty="0"/>
          </a:p>
        </p:txBody>
      </p:sp>
      <p:sp>
        <p:nvSpPr>
          <p:cNvPr id="5" name="Platshållare för innehåll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1001"/>
              </a:spcBef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sv-SE" dirty="0"/>
              <a:t>Nina Hedman, ni.hedman@gmail.com</a:t>
            </a:r>
          </a:p>
          <a:p>
            <a:pPr lvl="0">
              <a:spcBef>
                <a:spcPts val="1001"/>
              </a:spcBef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sv-SE" dirty="0" smtClean="0"/>
              <a:t>Pontus </a:t>
            </a:r>
            <a:r>
              <a:rPr lang="sv-SE" dirty="0"/>
              <a:t>Sandliden, pontussandliden@hotmail.com</a:t>
            </a:r>
          </a:p>
          <a:p>
            <a:pPr lvl="0">
              <a:spcBef>
                <a:spcPts val="1001"/>
              </a:spcBef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sv-SE" dirty="0"/>
              <a:t>Annika Svedin, annika.svedin@gmail.com</a:t>
            </a:r>
          </a:p>
          <a:p>
            <a:pPr lvl="0">
              <a:spcBef>
                <a:spcPts val="1001"/>
              </a:spcBef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sv-SE" dirty="0"/>
              <a:t>Felix Törnqvist, felix.trnqvist@gmail.com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8471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Planering från föregående redovisning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Färdigställa strukturen för att testerna skall fungera hos alla</a:t>
            </a:r>
          </a:p>
          <a:p>
            <a:r>
              <a:rPr lang="sv-SE" dirty="0"/>
              <a:t>Kontroll av mappnamn</a:t>
            </a:r>
          </a:p>
          <a:p>
            <a:r>
              <a:rPr lang="sv-SE" dirty="0"/>
              <a:t>Färdigställa !!</a:t>
            </a:r>
          </a:p>
          <a:p>
            <a:r>
              <a:rPr lang="sv-SE" dirty="0"/>
              <a:t>Implementera !+</a:t>
            </a:r>
            <a:endParaRPr lang="sv-S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9925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Kommandon och funktioner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349089" cy="4351338"/>
          </a:xfrm>
        </p:spPr>
        <p:txBody>
          <a:bodyPr>
            <a:normAutofit fontScale="85000" lnSpcReduction="20000"/>
          </a:bodyPr>
          <a:lstStyle/>
          <a:p>
            <a:r>
              <a:rPr lang="sv-SE" dirty="0" smtClean="0"/>
              <a:t>!! – Pontus</a:t>
            </a:r>
          </a:p>
          <a:p>
            <a:r>
              <a:rPr lang="sv-SE" dirty="0" smtClean="0"/>
              <a:t>!+ - Pontus, Nina</a:t>
            </a:r>
          </a:p>
          <a:p>
            <a:r>
              <a:rPr lang="sv-SE" dirty="0" err="1"/>
              <a:t>m</a:t>
            </a:r>
            <a:r>
              <a:rPr lang="sv-SE" dirty="0" err="1" smtClean="0"/>
              <a:t>f</a:t>
            </a:r>
            <a:r>
              <a:rPr lang="sv-SE" dirty="0" smtClean="0"/>
              <a:t> – Pontus, Nina</a:t>
            </a:r>
          </a:p>
          <a:p>
            <a:r>
              <a:rPr lang="sv-SE" dirty="0" smtClean="0"/>
              <a:t>cd – Annika</a:t>
            </a:r>
          </a:p>
          <a:p>
            <a:r>
              <a:rPr lang="sv-SE" dirty="0" err="1" smtClean="0"/>
              <a:t>pwd</a:t>
            </a:r>
            <a:r>
              <a:rPr lang="sv-SE" dirty="0" smtClean="0"/>
              <a:t> – Nina</a:t>
            </a:r>
          </a:p>
          <a:p>
            <a:r>
              <a:rPr lang="sv-SE" dirty="0" smtClean="0"/>
              <a:t>cp – Felix</a:t>
            </a:r>
          </a:p>
          <a:p>
            <a:r>
              <a:rPr lang="sv-SE" dirty="0" err="1" smtClean="0"/>
              <a:t>file</a:t>
            </a:r>
            <a:r>
              <a:rPr lang="sv-SE" dirty="0" smtClean="0"/>
              <a:t> – Victor</a:t>
            </a:r>
          </a:p>
          <a:p>
            <a:r>
              <a:rPr lang="sv-SE" dirty="0" err="1" smtClean="0"/>
              <a:t>ls</a:t>
            </a:r>
            <a:r>
              <a:rPr lang="sv-SE" dirty="0" smtClean="0"/>
              <a:t> - Victor</a:t>
            </a:r>
          </a:p>
          <a:p>
            <a:r>
              <a:rPr lang="sv-SE" dirty="0"/>
              <a:t>t</a:t>
            </a:r>
            <a:r>
              <a:rPr lang="sv-SE" dirty="0" smtClean="0"/>
              <a:t>ouch - Felix</a:t>
            </a:r>
          </a:p>
          <a:p>
            <a:r>
              <a:rPr lang="sv-SE" dirty="0" err="1"/>
              <a:t>f</a:t>
            </a:r>
            <a:r>
              <a:rPr lang="sv-SE" dirty="0" err="1" smtClean="0"/>
              <a:t>pad</a:t>
            </a:r>
            <a:r>
              <a:rPr lang="sv-SE" dirty="0" smtClean="0"/>
              <a:t> - Annika</a:t>
            </a:r>
          </a:p>
          <a:p>
            <a:r>
              <a:rPr lang="sv-SE" dirty="0" err="1"/>
              <a:t>m</a:t>
            </a:r>
            <a:r>
              <a:rPr lang="sv-SE" dirty="0" err="1" smtClean="0"/>
              <a:t>kdir</a:t>
            </a:r>
            <a:r>
              <a:rPr lang="sv-SE" dirty="0" smtClean="0"/>
              <a:t> - Pontus</a:t>
            </a:r>
          </a:p>
          <a:p>
            <a:endParaRPr lang="sv-SE" dirty="0" smtClean="0"/>
          </a:p>
          <a:p>
            <a:endParaRPr lang="sv-SE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395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30576" y="343091"/>
            <a:ext cx="10515600" cy="1325563"/>
          </a:xfrm>
        </p:spPr>
        <p:txBody>
          <a:bodyPr/>
          <a:lstStyle/>
          <a:p>
            <a:r>
              <a:rPr lang="sv-SE" dirty="0" smtClean="0"/>
              <a:t>Status: Nina Hedman</a:t>
            </a:r>
            <a:endParaRPr lang="sv-SE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630359" cy="4351338"/>
          </a:xfrm>
        </p:spPr>
        <p:txBody>
          <a:bodyPr/>
          <a:lstStyle/>
          <a:p>
            <a:endParaRPr lang="sv-SE" dirty="0" smtClean="0"/>
          </a:p>
          <a:p>
            <a:endParaRPr lang="sv-SE" dirty="0"/>
          </a:p>
        </p:txBody>
      </p:sp>
      <p:sp>
        <p:nvSpPr>
          <p:cNvPr id="3" name="TextBox 2"/>
          <p:cNvSpPr txBox="1"/>
          <p:nvPr/>
        </p:nvSpPr>
        <p:spPr>
          <a:xfrm>
            <a:off x="838199" y="1825625"/>
            <a:ext cx="309372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sv-SE" dirty="0" err="1" smtClean="0"/>
              <a:t>Forkade</a:t>
            </a:r>
            <a:r>
              <a:rPr lang="sv-SE" dirty="0" smtClean="0"/>
              <a:t> ut så vi har eget projekt skiljt från Victor</a:t>
            </a:r>
          </a:p>
          <a:p>
            <a:pPr marL="285750" indent="-285750">
              <a:buFontTx/>
              <a:buChar char="-"/>
            </a:pPr>
            <a:r>
              <a:rPr lang="sv-SE" dirty="0" smtClean="0"/>
              <a:t>Kontroller för </a:t>
            </a:r>
            <a:r>
              <a:rPr lang="sv-SE" dirty="0" err="1" smtClean="0"/>
              <a:t>DirectoryName</a:t>
            </a:r>
            <a:r>
              <a:rPr lang="sv-SE" dirty="0" smtClean="0"/>
              <a:t> (tillsammans med Pontus)</a:t>
            </a:r>
          </a:p>
          <a:p>
            <a:pPr marL="285750" indent="-285750">
              <a:buFontTx/>
              <a:buChar char="-"/>
            </a:pPr>
            <a:r>
              <a:rPr lang="sv-SE" dirty="0" err="1" smtClean="0"/>
              <a:t>Refaktorering</a:t>
            </a:r>
            <a:r>
              <a:rPr lang="sv-SE" dirty="0" smtClean="0"/>
              <a:t> så att tester för </a:t>
            </a:r>
            <a:r>
              <a:rPr lang="sv-SE" dirty="0" err="1" smtClean="0"/>
              <a:t>FileName</a:t>
            </a:r>
            <a:r>
              <a:rPr lang="sv-SE" dirty="0" smtClean="0"/>
              <a:t> och </a:t>
            </a:r>
            <a:r>
              <a:rPr lang="sv-SE" dirty="0" err="1" smtClean="0"/>
              <a:t>DirectoryName</a:t>
            </a:r>
            <a:r>
              <a:rPr lang="sv-SE" dirty="0" smtClean="0"/>
              <a:t> inte dupliceras, optimerat testerna (finns ej </a:t>
            </a:r>
            <a:r>
              <a:rPr lang="sv-SE" dirty="0" err="1" smtClean="0"/>
              <a:t>comit</a:t>
            </a:r>
            <a:r>
              <a:rPr lang="sv-SE" dirty="0" smtClean="0"/>
              <a:t> på detta </a:t>
            </a:r>
            <a:r>
              <a:rPr lang="sv-SE" dirty="0" err="1" smtClean="0"/>
              <a:t>pga</a:t>
            </a:r>
            <a:r>
              <a:rPr lang="sv-SE" dirty="0" smtClean="0"/>
              <a:t> </a:t>
            </a:r>
            <a:r>
              <a:rPr lang="sv-SE" dirty="0" err="1" smtClean="0"/>
              <a:t>merge</a:t>
            </a:r>
            <a:r>
              <a:rPr lang="sv-SE" dirty="0" smtClean="0"/>
              <a:t>-problem)</a:t>
            </a: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964" y="1853738"/>
            <a:ext cx="6861150" cy="10427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7018" y="2896466"/>
            <a:ext cx="6590746" cy="8273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02977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Status: Pontus Sandliden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792575"/>
            <a:ext cx="9649178" cy="4351338"/>
          </a:xfrm>
        </p:spPr>
        <p:txBody>
          <a:bodyPr/>
          <a:lstStyle/>
          <a:p>
            <a:endParaRPr lang="sv-SE" dirty="0" smtClean="0"/>
          </a:p>
          <a:p>
            <a:endParaRPr lang="sv-SE" dirty="0"/>
          </a:p>
        </p:txBody>
      </p:sp>
      <p:sp>
        <p:nvSpPr>
          <p:cNvPr id="5" name="Content Placeholder 5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630359" cy="4351338"/>
          </a:xfrm>
        </p:spPr>
        <p:txBody>
          <a:bodyPr/>
          <a:lstStyle/>
          <a:p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endParaRPr lang="sv-S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3218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sv-SE" dirty="0"/>
              <a:t>Status: </a:t>
            </a:r>
            <a:r>
              <a:rPr lang="sv-SE" dirty="0" smtClean="0"/>
              <a:t>Annika Svedin</a:t>
            </a:r>
            <a:endParaRPr lang="sv-SE" dirty="0"/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4294967295"/>
          </p:nvPr>
        </p:nvSpPr>
        <p:spPr>
          <a:xfrm>
            <a:off x="838200" y="1825625"/>
            <a:ext cx="181822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27527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 noGrp="1"/>
          </p:cNvSpPr>
          <p:nvPr>
            <p:ph type="title" idx="4294967295"/>
          </p:nvPr>
        </p:nvSpPr>
        <p:spPr>
          <a:xfrm>
            <a:off x="331424" y="376142"/>
            <a:ext cx="10515600" cy="1325563"/>
          </a:xfrm>
        </p:spPr>
        <p:txBody>
          <a:bodyPr/>
          <a:lstStyle/>
          <a:p>
            <a:pPr lvl="0"/>
            <a:r>
              <a:rPr lang="sv-SE" dirty="0"/>
              <a:t>Status: </a:t>
            </a:r>
            <a:r>
              <a:rPr lang="sv-SE" dirty="0" smtClean="0"/>
              <a:t>Felix </a:t>
            </a:r>
            <a:r>
              <a:rPr lang="sv-SE" dirty="0"/>
              <a:t>Thörnqvist</a:t>
            </a:r>
          </a:p>
        </p:txBody>
      </p:sp>
      <p:sp>
        <p:nvSpPr>
          <p:cNvPr id="3" name="Platshållare för innehåll 2"/>
          <p:cNvSpPr txBox="1">
            <a:spLocks noGrp="1"/>
          </p:cNvSpPr>
          <p:nvPr>
            <p:ph type="body" idx="4294967295"/>
          </p:nvPr>
        </p:nvSpPr>
        <p:spPr>
          <a:xfrm>
            <a:off x="838200" y="1825625"/>
            <a:ext cx="4945655" cy="4351338"/>
          </a:xfrm>
        </p:spPr>
        <p:txBody>
          <a:bodyPr/>
          <a:lstStyle/>
          <a:p>
            <a:pPr lvl="0">
              <a:spcBef>
                <a:spcPts val="1001"/>
              </a:spcBef>
              <a:buClr>
                <a:srgbClr val="000000"/>
              </a:buClr>
              <a:buSzPct val="100000"/>
              <a:buFont typeface="Arial" pitchFamily="34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3625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Planering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45193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5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139</Words>
  <Application>Microsoft Office PowerPoint</Application>
  <PresentationFormat>Widescreen</PresentationFormat>
  <Paragraphs>34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 Unicode MS</vt:lpstr>
      <vt:lpstr>Arial</vt:lpstr>
      <vt:lpstr>Calibri</vt:lpstr>
      <vt:lpstr>Calibri Light</vt:lpstr>
      <vt:lpstr>Liberation Sans</vt:lpstr>
      <vt:lpstr>Office-tema</vt:lpstr>
      <vt:lpstr>Grupp nr: 2 </vt:lpstr>
      <vt:lpstr>Planering från föregående redovisning</vt:lpstr>
      <vt:lpstr>Kommandon och funktioner</vt:lpstr>
      <vt:lpstr>Status: Nina Hedman</vt:lpstr>
      <vt:lpstr>Status: Pontus Sandliden</vt:lpstr>
      <vt:lpstr>Status: Annika Svedin</vt:lpstr>
      <vt:lpstr>Status: Felix Thörnqvist</vt:lpstr>
      <vt:lpstr>Planering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 nr:</dc:title>
  <dc:creator>henrikbe</dc:creator>
  <cp:lastModifiedBy>Hedman, Nina /External</cp:lastModifiedBy>
  <cp:revision>33</cp:revision>
  <dcterms:created xsi:type="dcterms:W3CDTF">2016-10-07T07:01:15Z</dcterms:created>
  <dcterms:modified xsi:type="dcterms:W3CDTF">2016-10-19T09:41:28Z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9E8ECCF8-68C6-4B82-8AE4-30A258228A0A</vt:lpwstr>
  </property>
  <property fmtid="{D5CDD505-2E9C-101B-9397-08002B2CF9AE}" pid="3" name="ArticulatePath">
    <vt:lpwstr>red1</vt:lpwstr>
  </property>
</Properties>
</file>