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body"/>
          </p:nvPr>
        </p:nvSpPr>
        <p:spPr>
          <a:xfrm>
            <a:off x="756000" y="5078520"/>
            <a:ext cx="6047640" cy="4811040"/>
          </a:xfrm>
          <a:prstGeom prst="rect">
            <a:avLst/>
          </a:prstGeom>
        </p:spPr>
        <p:txBody>
          <a:bodyPr lIns="0" rIns="0" tIns="0" bIns="0"/>
          <a:p>
            <a:r>
              <a:rPr b="0" lang="sv-SE" sz="2000" spc="-1" strike="noStrike">
                <a:solidFill>
                  <a:srgbClr val="000000"/>
                </a:solidFill>
                <a:uFill>
                  <a:solidFill>
                    <a:srgbClr val="ffffff"/>
                  </a:solidFill>
                </a:uFill>
                <a:latin typeface="Arial"/>
              </a:rPr>
              <a:t>Klicka för att redigera anteckningarnas format</a:t>
            </a:r>
            <a:endParaRPr b="0" lang="sv-SE" sz="2000" spc="-1" strike="noStrike">
              <a:solidFill>
                <a:srgbClr val="000000"/>
              </a:solidFill>
              <a:uFill>
                <a:solidFill>
                  <a:srgbClr val="ffffff"/>
                </a:solidFill>
              </a:uFill>
              <a:latin typeface="Arial"/>
            </a:endParaRPr>
          </a:p>
        </p:txBody>
      </p:sp>
      <p:sp>
        <p:nvSpPr>
          <p:cNvPr id="115" name="PlaceHolder 2"/>
          <p:cNvSpPr>
            <a:spLocks noGrp="1"/>
          </p:cNvSpPr>
          <p:nvPr>
            <p:ph type="hdr"/>
          </p:nvPr>
        </p:nvSpPr>
        <p:spPr>
          <a:xfrm>
            <a:off x="0" y="0"/>
            <a:ext cx="3280680" cy="534240"/>
          </a:xfrm>
          <a:prstGeom prst="rect">
            <a:avLst/>
          </a:prstGeom>
        </p:spPr>
        <p:txBody>
          <a:bodyPr lIns="0" rIns="0" tIns="0" bIns="0"/>
          <a:p>
            <a:r>
              <a:rPr b="0" lang="sv-SE" sz="1400" spc="-1" strike="noStrike">
                <a:solidFill>
                  <a:srgbClr val="000000"/>
                </a:solidFill>
                <a:uFill>
                  <a:solidFill>
                    <a:srgbClr val="ffffff"/>
                  </a:solidFill>
                </a:uFill>
                <a:latin typeface="Times New Roman"/>
              </a:rPr>
              <a:t>&lt;sidhuvud&gt;</a:t>
            </a:r>
            <a:endParaRPr b="0" lang="sv-SE" sz="1400" spc="-1" strike="noStrike">
              <a:solidFill>
                <a:srgbClr val="000000"/>
              </a:solidFill>
              <a:uFill>
                <a:solidFill>
                  <a:srgbClr val="ffffff"/>
                </a:solidFill>
              </a:uFill>
              <a:latin typeface="Times New Roman"/>
            </a:endParaRPr>
          </a:p>
        </p:txBody>
      </p:sp>
      <p:sp>
        <p:nvSpPr>
          <p:cNvPr id="116" name="PlaceHolder 3"/>
          <p:cNvSpPr>
            <a:spLocks noGrp="1"/>
          </p:cNvSpPr>
          <p:nvPr>
            <p:ph type="dt"/>
          </p:nvPr>
        </p:nvSpPr>
        <p:spPr>
          <a:xfrm>
            <a:off x="4278960" y="0"/>
            <a:ext cx="3280680" cy="534240"/>
          </a:xfrm>
          <a:prstGeom prst="rect">
            <a:avLst/>
          </a:prstGeom>
        </p:spPr>
        <p:txBody>
          <a:bodyPr lIns="0" rIns="0" tIns="0" bIns="0"/>
          <a:p>
            <a:pPr algn="r"/>
            <a:r>
              <a:rPr b="0" lang="sv-SE" sz="1400" spc="-1" strike="noStrike">
                <a:solidFill>
                  <a:srgbClr val="000000"/>
                </a:solidFill>
                <a:uFill>
                  <a:solidFill>
                    <a:srgbClr val="ffffff"/>
                  </a:solidFill>
                </a:uFill>
                <a:latin typeface="Times New Roman"/>
              </a:rPr>
              <a:t>&lt;datum/tid&gt;</a:t>
            </a:r>
            <a:endParaRPr b="0" lang="sv-SE" sz="1400" spc="-1" strike="noStrike">
              <a:solidFill>
                <a:srgbClr val="000000"/>
              </a:solidFill>
              <a:uFill>
                <a:solidFill>
                  <a:srgbClr val="ffffff"/>
                </a:solidFill>
              </a:uFill>
              <a:latin typeface="Times New Roman"/>
            </a:endParaRPr>
          </a:p>
        </p:txBody>
      </p:sp>
      <p:sp>
        <p:nvSpPr>
          <p:cNvPr id="117" name="PlaceHolder 4"/>
          <p:cNvSpPr>
            <a:spLocks noGrp="1"/>
          </p:cNvSpPr>
          <p:nvPr>
            <p:ph type="ftr"/>
          </p:nvPr>
        </p:nvSpPr>
        <p:spPr>
          <a:xfrm>
            <a:off x="0" y="10157400"/>
            <a:ext cx="3280680" cy="534240"/>
          </a:xfrm>
          <a:prstGeom prst="rect">
            <a:avLst/>
          </a:prstGeom>
        </p:spPr>
        <p:txBody>
          <a:bodyPr lIns="0" rIns="0" tIns="0" bIns="0" anchor="b"/>
          <a:p>
            <a:r>
              <a:rPr b="0" lang="sv-SE" sz="1400" spc="-1" strike="noStrike">
                <a:solidFill>
                  <a:srgbClr val="000000"/>
                </a:solidFill>
                <a:uFill>
                  <a:solidFill>
                    <a:srgbClr val="ffffff"/>
                  </a:solidFill>
                </a:uFill>
                <a:latin typeface="Times New Roman"/>
              </a:rPr>
              <a:t>&lt;sidfot&gt;</a:t>
            </a:r>
            <a:endParaRPr b="0" lang="sv-SE" sz="1400" spc="-1" strike="noStrike">
              <a:solidFill>
                <a:srgbClr val="000000"/>
              </a:solidFill>
              <a:uFill>
                <a:solidFill>
                  <a:srgbClr val="ffffff"/>
                </a:solidFill>
              </a:uFill>
              <a:latin typeface="Times New Roman"/>
            </a:endParaRPr>
          </a:p>
        </p:txBody>
      </p:sp>
      <p:sp>
        <p:nvSpPr>
          <p:cNvPr id="118" name="PlaceHolder 5"/>
          <p:cNvSpPr>
            <a:spLocks noGrp="1"/>
          </p:cNvSpPr>
          <p:nvPr>
            <p:ph type="sldNum"/>
          </p:nvPr>
        </p:nvSpPr>
        <p:spPr>
          <a:xfrm>
            <a:off x="4278960" y="10157400"/>
            <a:ext cx="3280680" cy="534240"/>
          </a:xfrm>
          <a:prstGeom prst="rect">
            <a:avLst/>
          </a:prstGeom>
        </p:spPr>
        <p:txBody>
          <a:bodyPr lIns="0" rIns="0" tIns="0" bIns="0" anchor="b"/>
          <a:p>
            <a:pPr algn="r"/>
            <a:fld id="{11EC4C4B-E6F0-49FE-9A18-F54B07382981}" type="slidenum">
              <a:rPr b="0" lang="sv-SE" sz="1400" spc="-1" strike="noStrike">
                <a:solidFill>
                  <a:srgbClr val="000000"/>
                </a:solidFill>
                <a:uFill>
                  <a:solidFill>
                    <a:srgbClr val="ffffff"/>
                  </a:solidFill>
                </a:uFill>
                <a:latin typeface="Times New Roman"/>
              </a:rPr>
              <a:t>&lt;nummer&gt;</a:t>
            </a:fld>
            <a:endParaRPr b="0" lang="sv-SE"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body"/>
          </p:nvPr>
        </p:nvSpPr>
        <p:spPr>
          <a:xfrm>
            <a:off x="685800" y="4400640"/>
            <a:ext cx="5485680" cy="3599640"/>
          </a:xfrm>
          <a:prstGeom prst="rect">
            <a:avLst/>
          </a:prstGeom>
        </p:spPr>
        <p:txBody>
          <a:bodyPr lIns="0" rIns="0" tIns="0" bIns="0"/>
          <a:p>
            <a:pPr marL="216000" indent="-216000">
              <a:lnSpc>
                <a:spcPct val="100000"/>
              </a:lnSpc>
            </a:pPr>
            <a:r>
              <a:rPr b="0" lang="sv-SE" sz="1200" spc="-1" strike="noStrike">
                <a:solidFill>
                  <a:srgbClr val="000000"/>
                </a:solidFill>
                <a:uFill>
                  <a:solidFill>
                    <a:srgbClr val="ffffff"/>
                  </a:solidFill>
                </a:uFill>
                <a:latin typeface="+mn-lt"/>
                <a:ea typeface="+mn-ea"/>
              </a:rPr>
              <a:t>En kort presentation av hur ni gått tillväga för att testa koden med en profiler och vilka resultat ni fick fram. Även här är det viktigt att förhållas sig till måtten, inte bara presentera dem.</a:t>
            </a:r>
            <a:endParaRPr b="0" lang="sv-SE" sz="2000" spc="-1" strike="noStrike">
              <a:solidFill>
                <a:srgbClr val="000000"/>
              </a:solidFill>
              <a:uFill>
                <a:solidFill>
                  <a:srgbClr val="ffffff"/>
                </a:solidFill>
              </a:uFill>
              <a:latin typeface="Arial"/>
            </a:endParaRPr>
          </a:p>
          <a:p>
            <a:pPr marL="216000" indent="-216000">
              <a:lnSpc>
                <a:spcPct val="100000"/>
              </a:lnSpc>
            </a:pPr>
            <a:endParaRPr b="0" lang="sv-SE" sz="2000" spc="-1" strike="noStrike">
              <a:solidFill>
                <a:srgbClr val="000000"/>
              </a:solidFill>
              <a:uFill>
                <a:solidFill>
                  <a:srgbClr val="ffffff"/>
                </a:solidFill>
              </a:uFill>
              <a:latin typeface="Arial"/>
            </a:endParaRPr>
          </a:p>
          <a:p>
            <a:pPr marL="216000" indent="-216000">
              <a:lnSpc>
                <a:spcPct val="100000"/>
              </a:lnSpc>
            </a:pPr>
            <a:endParaRPr b="0" lang="sv-SE" sz="2000" spc="-1" strike="noStrike">
              <a:solidFill>
                <a:srgbClr val="000000"/>
              </a:solidFill>
              <a:uFill>
                <a:solidFill>
                  <a:srgbClr val="ffffff"/>
                </a:solidFill>
              </a:uFill>
              <a:latin typeface="Arial"/>
            </a:endParaRPr>
          </a:p>
        </p:txBody>
      </p:sp>
      <p:sp>
        <p:nvSpPr>
          <p:cNvPr id="125" name="CustomShape 2"/>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E788D618-8660-4DBD-8922-B156055AAFA7}" type="slidenum">
              <a:rPr b="0" lang="sv-SE" sz="1200" spc="-1" strike="noStrike">
                <a:solidFill>
                  <a:srgbClr val="000000"/>
                </a:solidFill>
                <a:uFill>
                  <a:solidFill>
                    <a:srgbClr val="ffffff"/>
                  </a:solidFill>
                </a:uFill>
                <a:latin typeface="+mn-lt"/>
                <a:ea typeface="+mn-ea"/>
              </a:rPr>
              <a:t>&lt;nummer&gt;</a:t>
            </a:fld>
            <a:endParaRPr b="0" lang="sv-SE"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601800" y="1604520"/>
            <a:ext cx="4987440" cy="3977280"/>
          </a:xfrm>
          <a:prstGeom prst="rect">
            <a:avLst/>
          </a:prstGeom>
          <a:ln>
            <a:noFill/>
          </a:ln>
        </p:spPr>
      </p:pic>
      <p:pic>
        <p:nvPicPr>
          <p:cNvPr id="35" name="" descr=""/>
          <p:cNvPicPr/>
          <p:nvPr/>
        </p:nvPicPr>
        <p:blipFill>
          <a:blip r:embed="rId3"/>
          <a:stretch/>
        </p:blipFill>
        <p:spPr>
          <a:xfrm>
            <a:off x="3601800" y="1604520"/>
            <a:ext cx="498744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sv-SE"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sv-SE"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sv-SE"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3601800" y="1604520"/>
            <a:ext cx="4987440" cy="3977280"/>
          </a:xfrm>
          <a:prstGeom prst="rect">
            <a:avLst/>
          </a:prstGeom>
          <a:ln>
            <a:noFill/>
          </a:ln>
        </p:spPr>
      </p:pic>
      <p:pic>
        <p:nvPicPr>
          <p:cNvPr id="71" name="" descr=""/>
          <p:cNvPicPr/>
          <p:nvPr/>
        </p:nvPicPr>
        <p:blipFill>
          <a:blip r:embed="rId3"/>
          <a:stretch/>
        </p:blipFill>
        <p:spPr>
          <a:xfrm>
            <a:off x="3601800" y="1604520"/>
            <a:ext cx="498744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8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sv-SE"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83" name="PlaceHolder 2"/>
          <p:cNvSpPr>
            <a:spLocks noGrp="1"/>
          </p:cNvSpPr>
          <p:nvPr>
            <p:ph type="body"/>
          </p:nvPr>
        </p:nvSpPr>
        <p:spPr>
          <a:xfrm>
            <a:off x="609480" y="1604520"/>
            <a:ext cx="1097244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85" name="PlaceHolder 2"/>
          <p:cNvSpPr>
            <a:spLocks noGrp="1"/>
          </p:cNvSpPr>
          <p:nvPr>
            <p:ph type="body"/>
          </p:nvPr>
        </p:nvSpPr>
        <p:spPr>
          <a:xfrm>
            <a:off x="60948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86" name="PlaceHolder 3"/>
          <p:cNvSpPr>
            <a:spLocks noGrp="1"/>
          </p:cNvSpPr>
          <p:nvPr>
            <p:ph type="body"/>
          </p:nvPr>
        </p:nvSpPr>
        <p:spPr>
          <a:xfrm>
            <a:off x="623196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sv-SE"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60948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91" name="PlaceHolder 3"/>
          <p:cNvSpPr>
            <a:spLocks noGrp="1"/>
          </p:cNvSpPr>
          <p:nvPr>
            <p:ph type="body"/>
          </p:nvPr>
        </p:nvSpPr>
        <p:spPr>
          <a:xfrm>
            <a:off x="60948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92" name="PlaceHolder 4"/>
          <p:cNvSpPr>
            <a:spLocks noGrp="1"/>
          </p:cNvSpPr>
          <p:nvPr>
            <p:ph type="body"/>
          </p:nvPr>
        </p:nvSpPr>
        <p:spPr>
          <a:xfrm>
            <a:off x="623196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94" name="PlaceHolder 2"/>
          <p:cNvSpPr>
            <a:spLocks noGrp="1"/>
          </p:cNvSpPr>
          <p:nvPr>
            <p:ph type="body"/>
          </p:nvPr>
        </p:nvSpPr>
        <p:spPr>
          <a:xfrm>
            <a:off x="60948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95" name="PlaceHolder 3"/>
          <p:cNvSpPr>
            <a:spLocks noGrp="1"/>
          </p:cNvSpPr>
          <p:nvPr>
            <p:ph type="body"/>
          </p:nvPr>
        </p:nvSpPr>
        <p:spPr>
          <a:xfrm>
            <a:off x="623196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96" name="PlaceHolder 4"/>
          <p:cNvSpPr>
            <a:spLocks noGrp="1"/>
          </p:cNvSpPr>
          <p:nvPr>
            <p:ph type="body"/>
          </p:nvPr>
        </p:nvSpPr>
        <p:spPr>
          <a:xfrm>
            <a:off x="623196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100" name="PlaceHolder 4"/>
          <p:cNvSpPr>
            <a:spLocks noGrp="1"/>
          </p:cNvSpPr>
          <p:nvPr>
            <p:ph type="body"/>
          </p:nvPr>
        </p:nvSpPr>
        <p:spPr>
          <a:xfrm>
            <a:off x="609480" y="3682080"/>
            <a:ext cx="1097244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609480" y="1604520"/>
            <a:ext cx="1097244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103" name="PlaceHolder 3"/>
          <p:cNvSpPr>
            <a:spLocks noGrp="1"/>
          </p:cNvSpPr>
          <p:nvPr>
            <p:ph type="body"/>
          </p:nvPr>
        </p:nvSpPr>
        <p:spPr>
          <a:xfrm>
            <a:off x="609480" y="3682080"/>
            <a:ext cx="1097244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108" name="PlaceHolder 5"/>
          <p:cNvSpPr>
            <a:spLocks noGrp="1"/>
          </p:cNvSpPr>
          <p:nvPr>
            <p:ph type="body"/>
          </p:nvPr>
        </p:nvSpPr>
        <p:spPr>
          <a:xfrm>
            <a:off x="60948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110" name="PlaceHolder 2"/>
          <p:cNvSpPr>
            <a:spLocks noGrp="1"/>
          </p:cNvSpPr>
          <p:nvPr>
            <p:ph type="body"/>
          </p:nvPr>
        </p:nvSpPr>
        <p:spPr>
          <a:xfrm>
            <a:off x="609480" y="1604520"/>
            <a:ext cx="1097244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111" name="PlaceHolder 3"/>
          <p:cNvSpPr>
            <a:spLocks noGrp="1"/>
          </p:cNvSpPr>
          <p:nvPr>
            <p:ph type="body"/>
          </p:nvPr>
        </p:nvSpPr>
        <p:spPr>
          <a:xfrm>
            <a:off x="609480" y="1604520"/>
            <a:ext cx="1097244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pic>
        <p:nvPicPr>
          <p:cNvPr id="112" name="" descr=""/>
          <p:cNvPicPr/>
          <p:nvPr/>
        </p:nvPicPr>
        <p:blipFill>
          <a:blip r:embed="rId2"/>
          <a:stretch/>
        </p:blipFill>
        <p:spPr>
          <a:xfrm>
            <a:off x="3601800" y="1604520"/>
            <a:ext cx="4987440" cy="3977280"/>
          </a:xfrm>
          <a:prstGeom prst="rect">
            <a:avLst/>
          </a:prstGeom>
          <a:ln>
            <a:noFill/>
          </a:ln>
        </p:spPr>
      </p:pic>
      <p:pic>
        <p:nvPicPr>
          <p:cNvPr id="113" name="" descr=""/>
          <p:cNvPicPr/>
          <p:nvPr/>
        </p:nvPicPr>
        <p:blipFill>
          <a:blip r:embed="rId3"/>
          <a:stretch/>
        </p:blipFill>
        <p:spPr>
          <a:xfrm>
            <a:off x="3601800" y="1604520"/>
            <a:ext cx="498744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sv-SE"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endParaRPr b="0" lang="sv-SE" sz="18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b="0" lang="sv-SE" sz="28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r>
              <a:rPr b="0" lang="sv-SE" sz="1800" spc="-1" strike="noStrike">
                <a:solidFill>
                  <a:srgbClr val="000000"/>
                </a:solidFill>
                <a:uFill>
                  <a:solidFill>
                    <a:srgbClr val="ffffff"/>
                  </a:solidFill>
                </a:uFill>
                <a:latin typeface="Arial"/>
              </a:rPr>
              <a:t>Klicka för att redigera </a:t>
            </a:r>
            <a:r>
              <a:rPr b="0" lang="sv-SE" sz="1800" spc="-1" strike="noStrike">
                <a:solidFill>
                  <a:srgbClr val="000000"/>
                </a:solidFill>
                <a:uFill>
                  <a:solidFill>
                    <a:srgbClr val="ffffff"/>
                  </a:solidFill>
                </a:uFill>
                <a:latin typeface="Arial"/>
              </a:rPr>
              <a:t>rubriktextens format</a:t>
            </a:r>
            <a:endParaRPr b="0" lang="sv-SE" sz="18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sv-SE" sz="2800" spc="-1" strike="noStrike">
                <a:solidFill>
                  <a:srgbClr val="000000"/>
                </a:solidFill>
                <a:uFill>
                  <a:solidFill>
                    <a:srgbClr val="ffffff"/>
                  </a:solidFill>
                </a:uFill>
                <a:latin typeface="Arial"/>
              </a:rPr>
              <a:t>Klicka för att redigera dispositionstextens format</a:t>
            </a:r>
            <a:endParaRPr b="0" lang="sv-SE"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sv-SE" sz="2000" spc="-1" strike="noStrike">
                <a:solidFill>
                  <a:srgbClr val="000000"/>
                </a:solidFill>
                <a:uFill>
                  <a:solidFill>
                    <a:srgbClr val="ffffff"/>
                  </a:solidFill>
                </a:uFill>
                <a:latin typeface="Arial"/>
              </a:rPr>
              <a:t>Andra dispositionsnivån</a:t>
            </a:r>
            <a:endParaRPr b="0" lang="sv-SE"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sv-SE" sz="1800" spc="-1" strike="noStrike">
                <a:solidFill>
                  <a:srgbClr val="000000"/>
                </a:solidFill>
                <a:uFill>
                  <a:solidFill>
                    <a:srgbClr val="ffffff"/>
                  </a:solidFill>
                </a:uFill>
                <a:latin typeface="Arial"/>
              </a:rPr>
              <a:t>Tredje dispositionsnivån</a:t>
            </a:r>
            <a:endParaRPr b="0" lang="sv-SE"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sv-SE" sz="1800" spc="-1" strike="noStrike">
                <a:solidFill>
                  <a:srgbClr val="000000"/>
                </a:solidFill>
                <a:uFill>
                  <a:solidFill>
                    <a:srgbClr val="ffffff"/>
                  </a:solidFill>
                </a:uFill>
                <a:latin typeface="Arial"/>
              </a:rPr>
              <a:t>Fjärde dispositionsnivån</a:t>
            </a:r>
            <a:endParaRPr b="0" lang="sv-SE"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sv-SE" sz="2000" spc="-1" strike="noStrike">
                <a:solidFill>
                  <a:srgbClr val="000000"/>
                </a:solidFill>
                <a:uFill>
                  <a:solidFill>
                    <a:srgbClr val="ffffff"/>
                  </a:solidFill>
                </a:uFill>
                <a:latin typeface="Arial"/>
              </a:rPr>
              <a:t>Femte dispositionsnivån</a:t>
            </a:r>
            <a:endParaRPr b="0" lang="sv-S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sv-SE" sz="2000" spc="-1" strike="noStrike">
                <a:solidFill>
                  <a:srgbClr val="000000"/>
                </a:solidFill>
                <a:uFill>
                  <a:solidFill>
                    <a:srgbClr val="ffffff"/>
                  </a:solidFill>
                </a:uFill>
                <a:latin typeface="Arial"/>
              </a:rPr>
              <a:t>Sjätte dispositionsnivån</a:t>
            </a:r>
            <a:endParaRPr b="0" lang="sv-S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sv-SE" sz="2000" spc="-1" strike="noStrike">
                <a:solidFill>
                  <a:srgbClr val="000000"/>
                </a:solidFill>
                <a:uFill>
                  <a:solidFill>
                    <a:srgbClr val="ffffff"/>
                  </a:solidFill>
                </a:uFill>
                <a:latin typeface="Arial"/>
              </a:rPr>
              <a:t>Sjunde dispositionsnivån</a:t>
            </a:r>
            <a:endParaRPr b="0" lang="sv-S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r>
              <a:rPr b="0" lang="sv-SE" sz="1800" spc="-1" strike="noStrike">
                <a:solidFill>
                  <a:srgbClr val="000000"/>
                </a:solidFill>
                <a:uFill>
                  <a:solidFill>
                    <a:srgbClr val="ffffff"/>
                  </a:solidFill>
                </a:uFill>
                <a:latin typeface="Arial"/>
              </a:rPr>
              <a:t>Klicka för att redigera rubriktextens format</a:t>
            </a:r>
            <a:endParaRPr b="0" lang="sv-SE" sz="18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sv-SE" sz="2800" spc="-1" strike="noStrike">
                <a:solidFill>
                  <a:srgbClr val="000000"/>
                </a:solidFill>
                <a:uFill>
                  <a:solidFill>
                    <a:srgbClr val="ffffff"/>
                  </a:solidFill>
                </a:uFill>
                <a:latin typeface="Arial"/>
              </a:rPr>
              <a:t>Klicka för att redigera dispositionstextens format</a:t>
            </a:r>
            <a:endParaRPr b="0" lang="sv-SE"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sv-SE" sz="2000" spc="-1" strike="noStrike">
                <a:solidFill>
                  <a:srgbClr val="000000"/>
                </a:solidFill>
                <a:uFill>
                  <a:solidFill>
                    <a:srgbClr val="ffffff"/>
                  </a:solidFill>
                </a:uFill>
                <a:latin typeface="Arial"/>
              </a:rPr>
              <a:t>Andra dispositionsnivån</a:t>
            </a:r>
            <a:endParaRPr b="0" lang="sv-SE" sz="20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sv-SE" sz="1800" spc="-1" strike="noStrike">
                <a:solidFill>
                  <a:srgbClr val="000000"/>
                </a:solidFill>
                <a:uFill>
                  <a:solidFill>
                    <a:srgbClr val="ffffff"/>
                  </a:solidFill>
                </a:uFill>
                <a:latin typeface="Arial"/>
              </a:rPr>
              <a:t>Tredje dispositionsnivån</a:t>
            </a:r>
            <a:endParaRPr b="0" lang="sv-SE"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sv-SE" sz="1800" spc="-1" strike="noStrike">
                <a:solidFill>
                  <a:srgbClr val="000000"/>
                </a:solidFill>
                <a:uFill>
                  <a:solidFill>
                    <a:srgbClr val="ffffff"/>
                  </a:solidFill>
                </a:uFill>
                <a:latin typeface="Arial"/>
              </a:rPr>
              <a:t>Fjärde dispositionsnivån</a:t>
            </a:r>
            <a:endParaRPr b="0" lang="sv-SE"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sv-SE" sz="2000" spc="-1" strike="noStrike">
                <a:solidFill>
                  <a:srgbClr val="000000"/>
                </a:solidFill>
                <a:uFill>
                  <a:solidFill>
                    <a:srgbClr val="ffffff"/>
                  </a:solidFill>
                </a:uFill>
                <a:latin typeface="Arial"/>
              </a:rPr>
              <a:t>Femte dispositionsnivån</a:t>
            </a:r>
            <a:endParaRPr b="0" lang="sv-SE"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sv-SE" sz="2000" spc="-1" strike="noStrike">
                <a:solidFill>
                  <a:srgbClr val="000000"/>
                </a:solidFill>
                <a:uFill>
                  <a:solidFill>
                    <a:srgbClr val="ffffff"/>
                  </a:solidFill>
                </a:uFill>
                <a:latin typeface="Arial"/>
              </a:rPr>
              <a:t>Sjätte dispositionsnivån</a:t>
            </a:r>
            <a:endParaRPr b="0" lang="sv-SE"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sv-SE" sz="2000" spc="-1" strike="noStrike">
                <a:solidFill>
                  <a:srgbClr val="000000"/>
                </a:solidFill>
                <a:uFill>
                  <a:solidFill>
                    <a:srgbClr val="ffffff"/>
                  </a:solidFill>
                </a:uFill>
                <a:latin typeface="Arial"/>
              </a:rPr>
              <a:t>Sjunde dispositionsnivån</a:t>
            </a:r>
            <a:endParaRPr b="0" lang="sv-SE"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839880" y="365040"/>
            <a:ext cx="10515240" cy="1325160"/>
          </a:xfrm>
          <a:prstGeom prst="rect">
            <a:avLst/>
          </a:prstGeom>
        </p:spPr>
        <p:txBody>
          <a:bodyPr lIns="90000" rIns="90000" tIns="45000" bIns="45000" anchor="ctr"/>
          <a:p>
            <a:pPr>
              <a:lnSpc>
                <a:spcPct val="90000"/>
              </a:lnSpc>
            </a:pPr>
            <a:r>
              <a:rPr b="0" lang="sv-SE" sz="4400" spc="-1" strike="noStrike">
                <a:solidFill>
                  <a:srgbClr val="000000"/>
                </a:solidFill>
                <a:uFill>
                  <a:solidFill>
                    <a:srgbClr val="ffffff"/>
                  </a:solidFill>
                </a:uFill>
                <a:latin typeface="Arial"/>
                <a:ea typeface="DejaVu Sans"/>
              </a:rPr>
              <a:t>Klicka här för att ändra format</a:t>
            </a:r>
            <a:endParaRPr b="0" lang="sv-SE" sz="18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839880" y="1681200"/>
            <a:ext cx="5157360" cy="823680"/>
          </a:xfrm>
          <a:prstGeom prst="rect">
            <a:avLst/>
          </a:prstGeom>
        </p:spPr>
        <p:txBody>
          <a:bodyPr lIns="90000" rIns="90000" tIns="45000" bIns="45000" anchor="b"/>
          <a:p>
            <a:pPr marL="432000" indent="-324000">
              <a:buClr>
                <a:srgbClr val="000000"/>
              </a:buClr>
              <a:buSzPct val="45000"/>
              <a:buFont typeface="Wingdings" charset="2"/>
              <a:buChar char=""/>
            </a:pPr>
            <a:r>
              <a:rPr b="1" lang="sv-SE" sz="2400" spc="-1" strike="noStrike">
                <a:solidFill>
                  <a:srgbClr val="000000"/>
                </a:solidFill>
                <a:uFill>
                  <a:solidFill>
                    <a:srgbClr val="ffffff"/>
                  </a:solidFill>
                </a:uFill>
                <a:latin typeface="Arial"/>
                <a:ea typeface="DejaVu Sans"/>
              </a:rPr>
              <a:t>Klicka för att redigera dispositionstextens format</a:t>
            </a:r>
            <a:endParaRPr b="0" lang="sv-SE" sz="2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1" lang="sv-SE" sz="2400" spc="-1" strike="noStrike">
                <a:solidFill>
                  <a:srgbClr val="000000"/>
                </a:solidFill>
                <a:uFill>
                  <a:solidFill>
                    <a:srgbClr val="ffffff"/>
                  </a:solidFill>
                </a:uFill>
                <a:latin typeface="Arial"/>
                <a:ea typeface="DejaVu Sans"/>
              </a:rPr>
              <a:t>Andra dispositionsnivån</a:t>
            </a:r>
            <a:endParaRPr b="0" lang="sv-SE" sz="2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1" lang="sv-SE" sz="2400" spc="-1" strike="noStrike">
                <a:solidFill>
                  <a:srgbClr val="000000"/>
                </a:solidFill>
                <a:uFill>
                  <a:solidFill>
                    <a:srgbClr val="ffffff"/>
                  </a:solidFill>
                </a:uFill>
                <a:latin typeface="Arial"/>
                <a:ea typeface="DejaVu Sans"/>
              </a:rPr>
              <a:t>Tredje dispositionsnivån</a:t>
            </a:r>
            <a:endParaRPr b="0" lang="sv-SE"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1" lang="sv-SE" sz="2400" spc="-1" strike="noStrike">
                <a:solidFill>
                  <a:srgbClr val="000000"/>
                </a:solidFill>
                <a:uFill>
                  <a:solidFill>
                    <a:srgbClr val="ffffff"/>
                  </a:solidFill>
                </a:uFill>
                <a:latin typeface="Arial"/>
                <a:ea typeface="DejaVu Sans"/>
              </a:rPr>
              <a:t>Fjärde dispositionsnivån</a:t>
            </a:r>
            <a:endParaRPr b="0" lang="sv-SE" sz="2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1" lang="sv-SE" sz="2400" spc="-1" strike="noStrike">
                <a:solidFill>
                  <a:srgbClr val="000000"/>
                </a:solidFill>
                <a:uFill>
                  <a:solidFill>
                    <a:srgbClr val="ffffff"/>
                  </a:solidFill>
                </a:uFill>
                <a:latin typeface="Arial"/>
                <a:ea typeface="DejaVu Sans"/>
              </a:rPr>
              <a:t>Femte dispositionsnivån</a:t>
            </a:r>
            <a:endParaRPr b="0" lang="sv-SE" sz="24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1" lang="sv-SE" sz="2400" spc="-1" strike="noStrike">
                <a:solidFill>
                  <a:srgbClr val="000000"/>
                </a:solidFill>
                <a:uFill>
                  <a:solidFill>
                    <a:srgbClr val="ffffff"/>
                  </a:solidFill>
                </a:uFill>
                <a:latin typeface="Arial"/>
                <a:ea typeface="DejaVu Sans"/>
              </a:rPr>
              <a:t>Sjätte dispositionsnivån</a:t>
            </a:r>
            <a:endParaRPr b="0" lang="sv-SE" sz="2400" spc="-1" strike="noStrike">
              <a:solidFill>
                <a:srgbClr val="000000"/>
              </a:solidFill>
              <a:uFill>
                <a:solidFill>
                  <a:srgbClr val="ffffff"/>
                </a:solidFill>
              </a:uFill>
              <a:latin typeface="Arial"/>
            </a:endParaRPr>
          </a:p>
          <a:p>
            <a:pPr>
              <a:lnSpc>
                <a:spcPct val="100000"/>
              </a:lnSpc>
            </a:pPr>
            <a:r>
              <a:rPr b="1" lang="sv-SE" sz="2400" spc="-1" strike="noStrike">
                <a:solidFill>
                  <a:srgbClr val="000000"/>
                </a:solidFill>
                <a:uFill>
                  <a:solidFill>
                    <a:srgbClr val="ffffff"/>
                  </a:solidFill>
                </a:uFill>
                <a:latin typeface="Arial"/>
                <a:ea typeface="DejaVu Sans"/>
              </a:rPr>
              <a:t>Sjunde dispositionsnivånKlicka här för att ändra format på bakgrundstexten</a:t>
            </a:r>
            <a:endParaRPr b="0" lang="sv-SE" sz="2400" spc="-1" strike="noStrike">
              <a:solidFill>
                <a:srgbClr val="000000"/>
              </a:solidFill>
              <a:uFill>
                <a:solidFill>
                  <a:srgbClr val="ffffff"/>
                </a:solidFill>
              </a:uFill>
              <a:latin typeface="Arial"/>
            </a:endParaRPr>
          </a:p>
        </p:txBody>
      </p:sp>
      <p:sp>
        <p:nvSpPr>
          <p:cNvPr id="74" name="PlaceHolder 3"/>
          <p:cNvSpPr>
            <a:spLocks noGrp="1"/>
          </p:cNvSpPr>
          <p:nvPr>
            <p:ph type="body"/>
          </p:nvPr>
        </p:nvSpPr>
        <p:spPr>
          <a:xfrm>
            <a:off x="839880" y="2505240"/>
            <a:ext cx="5157360" cy="3684240"/>
          </a:xfrm>
          <a:prstGeom prst="rect">
            <a:avLst/>
          </a:prstGeom>
        </p:spPr>
        <p:txBody>
          <a:bodyPr lIns="90000" rIns="90000" tIns="45000" bIns="45000"/>
          <a:p>
            <a:pPr marL="432000" indent="-324000">
              <a:buClr>
                <a:srgbClr val="000000"/>
              </a:buClr>
              <a:buSzPct val="45000"/>
              <a:buFont typeface="Wingdings" charset="2"/>
              <a:buChar char=""/>
            </a:pPr>
            <a:r>
              <a:rPr b="0" lang="sv-SE" sz="2800" spc="-1" strike="noStrike">
                <a:solidFill>
                  <a:srgbClr val="000000"/>
                </a:solidFill>
                <a:uFill>
                  <a:solidFill>
                    <a:srgbClr val="ffffff"/>
                  </a:solidFill>
                </a:uFill>
                <a:latin typeface="Arial"/>
                <a:ea typeface="DejaVu Sans"/>
              </a:rPr>
              <a:t>Klicka för att redigera dispositionstextens format</a:t>
            </a:r>
            <a:endParaRPr b="0" lang="sv-SE"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sv-SE" sz="2800" spc="-1" strike="noStrike">
                <a:solidFill>
                  <a:srgbClr val="000000"/>
                </a:solidFill>
                <a:uFill>
                  <a:solidFill>
                    <a:srgbClr val="ffffff"/>
                  </a:solidFill>
                </a:uFill>
                <a:latin typeface="Arial"/>
                <a:ea typeface="DejaVu Sans"/>
              </a:rPr>
              <a:t>Andra dispositionsnivån</a:t>
            </a:r>
            <a:endParaRPr b="0" lang="sv-SE"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sv-SE" sz="2800" spc="-1" strike="noStrike">
                <a:solidFill>
                  <a:srgbClr val="000000"/>
                </a:solidFill>
                <a:uFill>
                  <a:solidFill>
                    <a:srgbClr val="ffffff"/>
                  </a:solidFill>
                </a:uFill>
                <a:latin typeface="Arial"/>
                <a:ea typeface="DejaVu Sans"/>
              </a:rPr>
              <a:t>Tredje dispositionsnivån</a:t>
            </a:r>
            <a:endParaRPr b="0" lang="sv-SE" sz="2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sv-SE" sz="2800" spc="-1" strike="noStrike">
                <a:solidFill>
                  <a:srgbClr val="000000"/>
                </a:solidFill>
                <a:uFill>
                  <a:solidFill>
                    <a:srgbClr val="ffffff"/>
                  </a:solidFill>
                </a:uFill>
                <a:latin typeface="Arial"/>
                <a:ea typeface="DejaVu Sans"/>
              </a:rPr>
              <a:t>Fjärde dispositionsnivån</a:t>
            </a:r>
            <a:endParaRPr b="0" lang="sv-SE" sz="2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sv-SE" sz="2800" spc="-1" strike="noStrike">
                <a:solidFill>
                  <a:srgbClr val="000000"/>
                </a:solidFill>
                <a:uFill>
                  <a:solidFill>
                    <a:srgbClr val="ffffff"/>
                  </a:solidFill>
                </a:uFill>
                <a:latin typeface="Arial"/>
                <a:ea typeface="DejaVu Sans"/>
              </a:rPr>
              <a:t>Femte dispositionsnivån</a:t>
            </a:r>
            <a:endParaRPr b="0" lang="sv-SE" sz="2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sv-SE" sz="2800" spc="-1" strike="noStrike">
                <a:solidFill>
                  <a:srgbClr val="000000"/>
                </a:solidFill>
                <a:uFill>
                  <a:solidFill>
                    <a:srgbClr val="ffffff"/>
                  </a:solidFill>
                </a:uFill>
                <a:latin typeface="Arial"/>
                <a:ea typeface="DejaVu Sans"/>
              </a:rPr>
              <a:t>Sjätte dispositionsnivån</a:t>
            </a:r>
            <a:endParaRPr b="0" lang="sv-SE" sz="2800" spc="-1" strike="noStrike">
              <a:solidFill>
                <a:srgbClr val="000000"/>
              </a:solidFill>
              <a:uFill>
                <a:solidFill>
                  <a:srgbClr val="ffffff"/>
                </a:solidFill>
              </a:uFill>
              <a:latin typeface="Arial"/>
            </a:endParaRPr>
          </a:p>
          <a:p>
            <a:pPr marL="228600" indent="-228240">
              <a:lnSpc>
                <a:spcPct val="100000"/>
              </a:lnSpc>
              <a:buClr>
                <a:srgbClr val="000000"/>
              </a:buClr>
              <a:buFont typeface="Arial"/>
              <a:buChar char="•"/>
            </a:pPr>
            <a:r>
              <a:rPr b="0" lang="sv-SE" sz="2800" spc="-1" strike="noStrike">
                <a:solidFill>
                  <a:srgbClr val="000000"/>
                </a:solidFill>
                <a:uFill>
                  <a:solidFill>
                    <a:srgbClr val="ffffff"/>
                  </a:solidFill>
                </a:uFill>
                <a:latin typeface="Arial"/>
                <a:ea typeface="DejaVu Sans"/>
              </a:rPr>
              <a:t>Sjunde dispositionsnivånKlicka här för att ändra format på bakgrundstexten</a:t>
            </a:r>
            <a:endParaRPr b="0" lang="sv-SE" sz="2800" spc="-1" strike="noStrike">
              <a:solidFill>
                <a:srgbClr val="000000"/>
              </a:solidFill>
              <a:uFill>
                <a:solidFill>
                  <a:srgbClr val="ffffff"/>
                </a:solidFill>
              </a:uFill>
              <a:latin typeface="Arial"/>
            </a:endParaRPr>
          </a:p>
          <a:p>
            <a:pPr lvl="1" marL="685800" indent="-228240">
              <a:lnSpc>
                <a:spcPct val="100000"/>
              </a:lnSpc>
              <a:buClr>
                <a:srgbClr val="000000"/>
              </a:buClr>
              <a:buFont typeface="Arial"/>
              <a:buChar char="•"/>
            </a:pPr>
            <a:r>
              <a:rPr b="0" lang="sv-SE" sz="2400" spc="-1" strike="noStrike">
                <a:solidFill>
                  <a:srgbClr val="000000"/>
                </a:solidFill>
                <a:uFill>
                  <a:solidFill>
                    <a:srgbClr val="ffffff"/>
                  </a:solidFill>
                </a:uFill>
                <a:latin typeface="Arial"/>
                <a:ea typeface="DejaVu Sans"/>
              </a:rPr>
              <a:t>Nivå två</a:t>
            </a:r>
            <a:endParaRPr b="0" lang="sv-SE" sz="2800" spc="-1" strike="noStrike">
              <a:solidFill>
                <a:srgbClr val="000000"/>
              </a:solidFill>
              <a:uFill>
                <a:solidFill>
                  <a:srgbClr val="ffffff"/>
                </a:solidFill>
              </a:uFill>
              <a:latin typeface="Arial"/>
            </a:endParaRPr>
          </a:p>
          <a:p>
            <a:pPr lvl="2" marL="1143000" indent="-228240">
              <a:lnSpc>
                <a:spcPct val="100000"/>
              </a:lnSpc>
              <a:buClr>
                <a:srgbClr val="000000"/>
              </a:buClr>
              <a:buFont typeface="Arial"/>
              <a:buChar char="•"/>
            </a:pPr>
            <a:r>
              <a:rPr b="0" lang="sv-SE" sz="2000" spc="-1" strike="noStrike">
                <a:solidFill>
                  <a:srgbClr val="000000"/>
                </a:solidFill>
                <a:uFill>
                  <a:solidFill>
                    <a:srgbClr val="ffffff"/>
                  </a:solidFill>
                </a:uFill>
                <a:latin typeface="Arial"/>
                <a:ea typeface="DejaVu Sans"/>
              </a:rPr>
              <a:t>Nivå tre</a:t>
            </a:r>
            <a:endParaRPr b="0" lang="sv-SE" sz="2800" spc="-1" strike="noStrike">
              <a:solidFill>
                <a:srgbClr val="000000"/>
              </a:solidFill>
              <a:uFill>
                <a:solidFill>
                  <a:srgbClr val="ffffff"/>
                </a:solidFill>
              </a:uFill>
              <a:latin typeface="Arial"/>
            </a:endParaRPr>
          </a:p>
          <a:p>
            <a:pPr lvl="3" marL="1600200" indent="-228240">
              <a:lnSpc>
                <a:spcPct val="100000"/>
              </a:lnSpc>
              <a:buClr>
                <a:srgbClr val="000000"/>
              </a:buClr>
              <a:buFont typeface="Arial"/>
              <a:buChar char="•"/>
            </a:pPr>
            <a:r>
              <a:rPr b="0" lang="sv-SE" sz="1800" spc="-1" strike="noStrike">
                <a:solidFill>
                  <a:srgbClr val="000000"/>
                </a:solidFill>
                <a:uFill>
                  <a:solidFill>
                    <a:srgbClr val="ffffff"/>
                  </a:solidFill>
                </a:uFill>
                <a:latin typeface="Arial"/>
                <a:ea typeface="DejaVu Sans"/>
              </a:rPr>
              <a:t>Nivå fyra</a:t>
            </a:r>
            <a:endParaRPr b="0" lang="sv-SE" sz="2800" spc="-1" strike="noStrike">
              <a:solidFill>
                <a:srgbClr val="000000"/>
              </a:solidFill>
              <a:uFill>
                <a:solidFill>
                  <a:srgbClr val="ffffff"/>
                </a:solidFill>
              </a:uFill>
              <a:latin typeface="Arial"/>
            </a:endParaRPr>
          </a:p>
          <a:p>
            <a:pPr lvl="4" marL="2057400" indent="-228240">
              <a:lnSpc>
                <a:spcPct val="100000"/>
              </a:lnSpc>
              <a:buClr>
                <a:srgbClr val="000000"/>
              </a:buClr>
              <a:buFont typeface="Arial"/>
              <a:buChar char="•"/>
            </a:pPr>
            <a:r>
              <a:rPr b="0" lang="sv-SE" sz="1800" spc="-1" strike="noStrike">
                <a:solidFill>
                  <a:srgbClr val="000000"/>
                </a:solidFill>
                <a:uFill>
                  <a:solidFill>
                    <a:srgbClr val="ffffff"/>
                  </a:solidFill>
                </a:uFill>
                <a:latin typeface="Arial"/>
                <a:ea typeface="DejaVu Sans"/>
              </a:rPr>
              <a:t>Nivå fem</a:t>
            </a:r>
            <a:endParaRPr b="0" lang="sv-SE" sz="2800" spc="-1" strike="noStrike">
              <a:solidFill>
                <a:srgbClr val="000000"/>
              </a:solidFill>
              <a:uFill>
                <a:solidFill>
                  <a:srgbClr val="ffffff"/>
                </a:solidFill>
              </a:uFill>
              <a:latin typeface="Arial"/>
            </a:endParaRPr>
          </a:p>
        </p:txBody>
      </p:sp>
      <p:sp>
        <p:nvSpPr>
          <p:cNvPr id="75" name="PlaceHolder 4"/>
          <p:cNvSpPr>
            <a:spLocks noGrp="1"/>
          </p:cNvSpPr>
          <p:nvPr>
            <p:ph type="body"/>
          </p:nvPr>
        </p:nvSpPr>
        <p:spPr>
          <a:xfrm>
            <a:off x="6172200" y="1681200"/>
            <a:ext cx="5182920" cy="823680"/>
          </a:xfrm>
          <a:prstGeom prst="rect">
            <a:avLst/>
          </a:prstGeom>
        </p:spPr>
        <p:txBody>
          <a:bodyPr lIns="90000" rIns="90000" tIns="45000" bIns="45000" anchor="b"/>
          <a:p>
            <a:pPr marL="432000" indent="-324000">
              <a:buClr>
                <a:srgbClr val="000000"/>
              </a:buClr>
              <a:buSzPct val="45000"/>
              <a:buFont typeface="Wingdings" charset="2"/>
              <a:buChar char=""/>
            </a:pPr>
            <a:r>
              <a:rPr b="1" lang="sv-SE" sz="2400" spc="-1" strike="noStrike">
                <a:solidFill>
                  <a:srgbClr val="000000"/>
                </a:solidFill>
                <a:uFill>
                  <a:solidFill>
                    <a:srgbClr val="ffffff"/>
                  </a:solidFill>
                </a:uFill>
                <a:latin typeface="Arial"/>
                <a:ea typeface="DejaVu Sans"/>
              </a:rPr>
              <a:t>Klicka för att redigera dispositionstextens format</a:t>
            </a:r>
            <a:endParaRPr b="0" lang="sv-SE" sz="24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1" lang="sv-SE" sz="2400" spc="-1" strike="noStrike">
                <a:solidFill>
                  <a:srgbClr val="000000"/>
                </a:solidFill>
                <a:uFill>
                  <a:solidFill>
                    <a:srgbClr val="ffffff"/>
                  </a:solidFill>
                </a:uFill>
                <a:latin typeface="Arial"/>
                <a:ea typeface="DejaVu Sans"/>
              </a:rPr>
              <a:t>Andra dispositionsnivån</a:t>
            </a:r>
            <a:endParaRPr b="0" lang="sv-SE" sz="24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1" lang="sv-SE" sz="2400" spc="-1" strike="noStrike">
                <a:solidFill>
                  <a:srgbClr val="000000"/>
                </a:solidFill>
                <a:uFill>
                  <a:solidFill>
                    <a:srgbClr val="ffffff"/>
                  </a:solidFill>
                </a:uFill>
                <a:latin typeface="Arial"/>
                <a:ea typeface="DejaVu Sans"/>
              </a:rPr>
              <a:t>Tredje dispositionsnivån</a:t>
            </a:r>
            <a:endParaRPr b="0" lang="sv-SE"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1" lang="sv-SE" sz="2400" spc="-1" strike="noStrike">
                <a:solidFill>
                  <a:srgbClr val="000000"/>
                </a:solidFill>
                <a:uFill>
                  <a:solidFill>
                    <a:srgbClr val="ffffff"/>
                  </a:solidFill>
                </a:uFill>
                <a:latin typeface="Arial"/>
                <a:ea typeface="DejaVu Sans"/>
              </a:rPr>
              <a:t>Fjärde dispositionsnivån</a:t>
            </a:r>
            <a:endParaRPr b="0" lang="sv-SE" sz="24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1" lang="sv-SE" sz="2400" spc="-1" strike="noStrike">
                <a:solidFill>
                  <a:srgbClr val="000000"/>
                </a:solidFill>
                <a:uFill>
                  <a:solidFill>
                    <a:srgbClr val="ffffff"/>
                  </a:solidFill>
                </a:uFill>
                <a:latin typeface="Arial"/>
                <a:ea typeface="DejaVu Sans"/>
              </a:rPr>
              <a:t>Femte dispositionsnivån</a:t>
            </a:r>
            <a:endParaRPr b="0" lang="sv-SE" sz="24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1" lang="sv-SE" sz="2400" spc="-1" strike="noStrike">
                <a:solidFill>
                  <a:srgbClr val="000000"/>
                </a:solidFill>
                <a:uFill>
                  <a:solidFill>
                    <a:srgbClr val="ffffff"/>
                  </a:solidFill>
                </a:uFill>
                <a:latin typeface="Arial"/>
                <a:ea typeface="DejaVu Sans"/>
              </a:rPr>
              <a:t>Sjätte dispositionsnivån</a:t>
            </a:r>
            <a:endParaRPr b="0" lang="sv-SE" sz="2400" spc="-1" strike="noStrike">
              <a:solidFill>
                <a:srgbClr val="000000"/>
              </a:solidFill>
              <a:uFill>
                <a:solidFill>
                  <a:srgbClr val="ffffff"/>
                </a:solidFill>
              </a:uFill>
              <a:latin typeface="Arial"/>
            </a:endParaRPr>
          </a:p>
          <a:p>
            <a:pPr>
              <a:lnSpc>
                <a:spcPct val="100000"/>
              </a:lnSpc>
            </a:pPr>
            <a:r>
              <a:rPr b="1" lang="sv-SE" sz="2400" spc="-1" strike="noStrike">
                <a:solidFill>
                  <a:srgbClr val="000000"/>
                </a:solidFill>
                <a:uFill>
                  <a:solidFill>
                    <a:srgbClr val="ffffff"/>
                  </a:solidFill>
                </a:uFill>
                <a:latin typeface="Arial"/>
                <a:ea typeface="DejaVu Sans"/>
              </a:rPr>
              <a:t>Sjunde dispositionsnivånKlicka här för att ändra format på bakgrundstexten</a:t>
            </a:r>
            <a:endParaRPr b="0" lang="sv-SE" sz="2400" spc="-1" strike="noStrike">
              <a:solidFill>
                <a:srgbClr val="000000"/>
              </a:solidFill>
              <a:uFill>
                <a:solidFill>
                  <a:srgbClr val="ffffff"/>
                </a:solidFill>
              </a:uFill>
              <a:latin typeface="Arial"/>
            </a:endParaRPr>
          </a:p>
        </p:txBody>
      </p:sp>
      <p:sp>
        <p:nvSpPr>
          <p:cNvPr id="76" name="PlaceHolder 5"/>
          <p:cNvSpPr>
            <a:spLocks noGrp="1"/>
          </p:cNvSpPr>
          <p:nvPr>
            <p:ph type="body"/>
          </p:nvPr>
        </p:nvSpPr>
        <p:spPr>
          <a:xfrm>
            <a:off x="6172200" y="2505240"/>
            <a:ext cx="5182920" cy="3684240"/>
          </a:xfrm>
          <a:prstGeom prst="rect">
            <a:avLst/>
          </a:prstGeom>
        </p:spPr>
        <p:txBody>
          <a:bodyPr lIns="90000" rIns="90000" tIns="45000" bIns="45000"/>
          <a:p>
            <a:pPr marL="432000" indent="-324000">
              <a:buClr>
                <a:srgbClr val="000000"/>
              </a:buClr>
              <a:buSzPct val="45000"/>
              <a:buFont typeface="Wingdings" charset="2"/>
              <a:buChar char=""/>
            </a:pPr>
            <a:r>
              <a:rPr b="0" lang="sv-SE" sz="2800" spc="-1" strike="noStrike">
                <a:solidFill>
                  <a:srgbClr val="000000"/>
                </a:solidFill>
                <a:uFill>
                  <a:solidFill>
                    <a:srgbClr val="ffffff"/>
                  </a:solidFill>
                </a:uFill>
                <a:latin typeface="Arial"/>
                <a:ea typeface="DejaVu Sans"/>
              </a:rPr>
              <a:t>Klicka för att redigera dispositionstextens format</a:t>
            </a:r>
            <a:endParaRPr b="0" lang="sv-SE" sz="2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sv-SE" sz="2800" spc="-1" strike="noStrike">
                <a:solidFill>
                  <a:srgbClr val="000000"/>
                </a:solidFill>
                <a:uFill>
                  <a:solidFill>
                    <a:srgbClr val="ffffff"/>
                  </a:solidFill>
                </a:uFill>
                <a:latin typeface="Arial"/>
                <a:ea typeface="DejaVu Sans"/>
              </a:rPr>
              <a:t>Andra dispositionsnivån</a:t>
            </a:r>
            <a:endParaRPr b="0" lang="sv-SE"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sv-SE" sz="2800" spc="-1" strike="noStrike">
                <a:solidFill>
                  <a:srgbClr val="000000"/>
                </a:solidFill>
                <a:uFill>
                  <a:solidFill>
                    <a:srgbClr val="ffffff"/>
                  </a:solidFill>
                </a:uFill>
                <a:latin typeface="Arial"/>
                <a:ea typeface="DejaVu Sans"/>
              </a:rPr>
              <a:t>Tredje dispositionsnivån</a:t>
            </a:r>
            <a:endParaRPr b="0" lang="sv-SE" sz="2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sv-SE" sz="2800" spc="-1" strike="noStrike">
                <a:solidFill>
                  <a:srgbClr val="000000"/>
                </a:solidFill>
                <a:uFill>
                  <a:solidFill>
                    <a:srgbClr val="ffffff"/>
                  </a:solidFill>
                </a:uFill>
                <a:latin typeface="Arial"/>
                <a:ea typeface="DejaVu Sans"/>
              </a:rPr>
              <a:t>Fjärde dispositionsnivån</a:t>
            </a:r>
            <a:endParaRPr b="0" lang="sv-SE" sz="2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sv-SE" sz="2800" spc="-1" strike="noStrike">
                <a:solidFill>
                  <a:srgbClr val="000000"/>
                </a:solidFill>
                <a:uFill>
                  <a:solidFill>
                    <a:srgbClr val="ffffff"/>
                  </a:solidFill>
                </a:uFill>
                <a:latin typeface="Arial"/>
                <a:ea typeface="DejaVu Sans"/>
              </a:rPr>
              <a:t>Femte dispositionsnivån</a:t>
            </a:r>
            <a:endParaRPr b="0" lang="sv-SE" sz="2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sv-SE" sz="2800" spc="-1" strike="noStrike">
                <a:solidFill>
                  <a:srgbClr val="000000"/>
                </a:solidFill>
                <a:uFill>
                  <a:solidFill>
                    <a:srgbClr val="ffffff"/>
                  </a:solidFill>
                </a:uFill>
                <a:latin typeface="Arial"/>
                <a:ea typeface="DejaVu Sans"/>
              </a:rPr>
              <a:t>Sjätte dispositionsnivån</a:t>
            </a:r>
            <a:endParaRPr b="0" lang="sv-SE" sz="2800" spc="-1" strike="noStrike">
              <a:solidFill>
                <a:srgbClr val="000000"/>
              </a:solidFill>
              <a:uFill>
                <a:solidFill>
                  <a:srgbClr val="ffffff"/>
                </a:solidFill>
              </a:uFill>
              <a:latin typeface="Arial"/>
            </a:endParaRPr>
          </a:p>
          <a:p>
            <a:pPr marL="228600" indent="-228240">
              <a:lnSpc>
                <a:spcPct val="100000"/>
              </a:lnSpc>
              <a:buClr>
                <a:srgbClr val="000000"/>
              </a:buClr>
              <a:buFont typeface="Arial"/>
              <a:buChar char="•"/>
            </a:pPr>
            <a:r>
              <a:rPr b="0" lang="sv-SE" sz="2800" spc="-1" strike="noStrike">
                <a:solidFill>
                  <a:srgbClr val="000000"/>
                </a:solidFill>
                <a:uFill>
                  <a:solidFill>
                    <a:srgbClr val="ffffff"/>
                  </a:solidFill>
                </a:uFill>
                <a:latin typeface="Arial"/>
                <a:ea typeface="DejaVu Sans"/>
              </a:rPr>
              <a:t>Sjunde dispositionsnivånKlicka här för att ändra format på bakgrundstexten</a:t>
            </a:r>
            <a:endParaRPr b="0" lang="sv-SE" sz="2800" spc="-1" strike="noStrike">
              <a:solidFill>
                <a:srgbClr val="000000"/>
              </a:solidFill>
              <a:uFill>
                <a:solidFill>
                  <a:srgbClr val="ffffff"/>
                </a:solidFill>
              </a:uFill>
              <a:latin typeface="Arial"/>
            </a:endParaRPr>
          </a:p>
          <a:p>
            <a:pPr lvl="1" marL="685800" indent="-228240">
              <a:lnSpc>
                <a:spcPct val="100000"/>
              </a:lnSpc>
              <a:buClr>
                <a:srgbClr val="000000"/>
              </a:buClr>
              <a:buFont typeface="Arial"/>
              <a:buChar char="•"/>
            </a:pPr>
            <a:r>
              <a:rPr b="0" lang="sv-SE" sz="2400" spc="-1" strike="noStrike">
                <a:solidFill>
                  <a:srgbClr val="000000"/>
                </a:solidFill>
                <a:uFill>
                  <a:solidFill>
                    <a:srgbClr val="ffffff"/>
                  </a:solidFill>
                </a:uFill>
                <a:latin typeface="Arial"/>
                <a:ea typeface="DejaVu Sans"/>
              </a:rPr>
              <a:t>Nivå två</a:t>
            </a:r>
            <a:endParaRPr b="0" lang="sv-SE" sz="2800" spc="-1" strike="noStrike">
              <a:solidFill>
                <a:srgbClr val="000000"/>
              </a:solidFill>
              <a:uFill>
                <a:solidFill>
                  <a:srgbClr val="ffffff"/>
                </a:solidFill>
              </a:uFill>
              <a:latin typeface="Arial"/>
            </a:endParaRPr>
          </a:p>
          <a:p>
            <a:pPr lvl="2" marL="1143000" indent="-228240">
              <a:lnSpc>
                <a:spcPct val="100000"/>
              </a:lnSpc>
              <a:buClr>
                <a:srgbClr val="000000"/>
              </a:buClr>
              <a:buFont typeface="Arial"/>
              <a:buChar char="•"/>
            </a:pPr>
            <a:r>
              <a:rPr b="0" lang="sv-SE" sz="2000" spc="-1" strike="noStrike">
                <a:solidFill>
                  <a:srgbClr val="000000"/>
                </a:solidFill>
                <a:uFill>
                  <a:solidFill>
                    <a:srgbClr val="ffffff"/>
                  </a:solidFill>
                </a:uFill>
                <a:latin typeface="Arial"/>
                <a:ea typeface="DejaVu Sans"/>
              </a:rPr>
              <a:t>Nivå tre</a:t>
            </a:r>
            <a:endParaRPr b="0" lang="sv-SE" sz="2800" spc="-1" strike="noStrike">
              <a:solidFill>
                <a:srgbClr val="000000"/>
              </a:solidFill>
              <a:uFill>
                <a:solidFill>
                  <a:srgbClr val="ffffff"/>
                </a:solidFill>
              </a:uFill>
              <a:latin typeface="Arial"/>
            </a:endParaRPr>
          </a:p>
          <a:p>
            <a:pPr lvl="3" marL="1600200" indent="-228240">
              <a:lnSpc>
                <a:spcPct val="100000"/>
              </a:lnSpc>
              <a:buClr>
                <a:srgbClr val="000000"/>
              </a:buClr>
              <a:buFont typeface="Arial"/>
              <a:buChar char="•"/>
            </a:pPr>
            <a:r>
              <a:rPr b="0" lang="sv-SE" sz="1800" spc="-1" strike="noStrike">
                <a:solidFill>
                  <a:srgbClr val="000000"/>
                </a:solidFill>
                <a:uFill>
                  <a:solidFill>
                    <a:srgbClr val="ffffff"/>
                  </a:solidFill>
                </a:uFill>
                <a:latin typeface="Arial"/>
                <a:ea typeface="DejaVu Sans"/>
              </a:rPr>
              <a:t>Nivå fyra</a:t>
            </a:r>
            <a:endParaRPr b="0" lang="sv-SE" sz="2800" spc="-1" strike="noStrike">
              <a:solidFill>
                <a:srgbClr val="000000"/>
              </a:solidFill>
              <a:uFill>
                <a:solidFill>
                  <a:srgbClr val="ffffff"/>
                </a:solidFill>
              </a:uFill>
              <a:latin typeface="Arial"/>
            </a:endParaRPr>
          </a:p>
          <a:p>
            <a:pPr lvl="4" marL="2057400" indent="-228240">
              <a:lnSpc>
                <a:spcPct val="100000"/>
              </a:lnSpc>
              <a:buClr>
                <a:srgbClr val="000000"/>
              </a:buClr>
              <a:buFont typeface="Arial"/>
              <a:buChar char="•"/>
            </a:pPr>
            <a:r>
              <a:rPr b="0" lang="sv-SE" sz="1800" spc="-1" strike="noStrike">
                <a:solidFill>
                  <a:srgbClr val="000000"/>
                </a:solidFill>
                <a:uFill>
                  <a:solidFill>
                    <a:srgbClr val="ffffff"/>
                  </a:solidFill>
                </a:uFill>
                <a:latin typeface="Arial"/>
                <a:ea typeface="DejaVu Sans"/>
              </a:rPr>
              <a:t>Nivå fem</a:t>
            </a:r>
            <a:endParaRPr b="0" lang="sv-SE" sz="2800" spc="-1" strike="noStrike">
              <a:solidFill>
                <a:srgbClr val="000000"/>
              </a:solidFill>
              <a:uFill>
                <a:solidFill>
                  <a:srgbClr val="ffffff"/>
                </a:solidFill>
              </a:uFill>
              <a:latin typeface="Arial"/>
            </a:endParaRPr>
          </a:p>
        </p:txBody>
      </p:sp>
      <p:sp>
        <p:nvSpPr>
          <p:cNvPr id="77" name="PlaceHolder 6"/>
          <p:cNvSpPr>
            <a:spLocks noGrp="1"/>
          </p:cNvSpPr>
          <p:nvPr>
            <p:ph type="dt"/>
          </p:nvPr>
        </p:nvSpPr>
        <p:spPr>
          <a:xfrm>
            <a:off x="838080" y="6356520"/>
            <a:ext cx="2742480" cy="364320"/>
          </a:xfrm>
          <a:prstGeom prst="rect">
            <a:avLst/>
          </a:prstGeom>
        </p:spPr>
        <p:txBody>
          <a:bodyPr lIns="90000" rIns="90000" tIns="45000" bIns="45000" anchor="ctr"/>
          <a:p>
            <a:pPr>
              <a:lnSpc>
                <a:spcPct val="100000"/>
              </a:lnSpc>
            </a:pPr>
            <a:r>
              <a:rPr b="0" lang="sv-SE" sz="1800" spc="-1" strike="noStrike">
                <a:solidFill>
                  <a:srgbClr val="000000"/>
                </a:solidFill>
                <a:uFill>
                  <a:solidFill>
                    <a:srgbClr val="ffffff"/>
                  </a:solidFill>
                </a:uFill>
                <a:latin typeface="Arial"/>
                <a:ea typeface="DejaVu Sans"/>
              </a:rPr>
              <a:t>2016-10-27</a:t>
            </a:r>
            <a:endParaRPr b="0" lang="sv-SE" sz="1400" spc="-1" strike="noStrike">
              <a:solidFill>
                <a:srgbClr val="000000"/>
              </a:solidFill>
              <a:uFill>
                <a:solidFill>
                  <a:srgbClr val="ffffff"/>
                </a:solidFill>
              </a:uFill>
              <a:latin typeface="Times New Roman"/>
            </a:endParaRPr>
          </a:p>
        </p:txBody>
      </p:sp>
      <p:sp>
        <p:nvSpPr>
          <p:cNvPr id="78" name="PlaceHolder 7"/>
          <p:cNvSpPr>
            <a:spLocks noGrp="1"/>
          </p:cNvSpPr>
          <p:nvPr>
            <p:ph type="ftr"/>
          </p:nvPr>
        </p:nvSpPr>
        <p:spPr>
          <a:xfrm>
            <a:off x="4038480" y="6356520"/>
            <a:ext cx="4114080" cy="364320"/>
          </a:xfrm>
          <a:prstGeom prst="rect">
            <a:avLst/>
          </a:prstGeom>
        </p:spPr>
        <p:txBody>
          <a:bodyPr lIns="90000" rIns="90000" tIns="45000" bIns="45000" anchor="ctr"/>
          <a:p>
            <a:endParaRPr b="0" lang="sv-SE" sz="2400" spc="-1" strike="noStrike">
              <a:solidFill>
                <a:srgbClr val="000000"/>
              </a:solidFill>
              <a:uFill>
                <a:solidFill>
                  <a:srgbClr val="ffffff"/>
                </a:solidFill>
              </a:uFill>
              <a:latin typeface="Times New Roman"/>
            </a:endParaRPr>
          </a:p>
        </p:txBody>
      </p:sp>
      <p:sp>
        <p:nvSpPr>
          <p:cNvPr id="79" name="PlaceHolder 8"/>
          <p:cNvSpPr>
            <a:spLocks noGrp="1"/>
          </p:cNvSpPr>
          <p:nvPr>
            <p:ph type="sldNum"/>
          </p:nvPr>
        </p:nvSpPr>
        <p:spPr>
          <a:xfrm>
            <a:off x="8610480" y="6356520"/>
            <a:ext cx="2742480" cy="364320"/>
          </a:xfrm>
          <a:prstGeom prst="rect">
            <a:avLst/>
          </a:prstGeom>
        </p:spPr>
        <p:txBody>
          <a:bodyPr lIns="90000" rIns="90000" tIns="45000" bIns="45000" anchor="ctr"/>
          <a:p>
            <a:pPr>
              <a:lnSpc>
                <a:spcPct val="100000"/>
              </a:lnSpc>
            </a:pPr>
            <a:fld id="{F3B5DF8D-FC12-4B42-9212-86F0BC990A01}" type="slidenum">
              <a:rPr b="0" lang="sv-SE" sz="1800" spc="-1" strike="noStrike">
                <a:solidFill>
                  <a:srgbClr val="000000"/>
                </a:solidFill>
                <a:uFill>
                  <a:solidFill>
                    <a:srgbClr val="ffffff"/>
                  </a:solidFill>
                </a:uFill>
                <a:latin typeface="Arial"/>
                <a:ea typeface="DejaVu Sans"/>
              </a:rPr>
              <a:t>&lt;nummer&gt;</a:t>
            </a:fld>
            <a:endParaRPr b="0" lang="sv-SE"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sv-SE" sz="4400" spc="-1" strike="noStrike">
                <a:solidFill>
                  <a:srgbClr val="000000"/>
                </a:solidFill>
                <a:uFill>
                  <a:solidFill>
                    <a:srgbClr val="ffffff"/>
                  </a:solidFill>
                </a:uFill>
                <a:latin typeface="Calibri Light"/>
                <a:ea typeface="DejaVu Sans"/>
              </a:rPr>
              <a:t>Profiler</a:t>
            </a:r>
            <a:endParaRPr b="0" lang="sv-SE" sz="1800" spc="-1" strike="noStrike">
              <a:solidFill>
                <a:srgbClr val="000000"/>
              </a:solidFill>
              <a:uFill>
                <a:solidFill>
                  <a:srgbClr val="ffffff"/>
                </a:solidFill>
              </a:uFill>
              <a:latin typeface="Arial"/>
            </a:endParaRPr>
          </a:p>
        </p:txBody>
      </p:sp>
      <p:sp>
        <p:nvSpPr>
          <p:cNvPr id="120" name="CustomShape 2"/>
          <p:cNvSpPr/>
          <p:nvPr/>
        </p:nvSpPr>
        <p:spPr>
          <a:xfrm>
            <a:off x="838080" y="1825560"/>
            <a:ext cx="10514880" cy="4350600"/>
          </a:xfrm>
          <a:prstGeom prst="rect">
            <a:avLst/>
          </a:prstGeom>
          <a:noFill/>
          <a:ln>
            <a:noFill/>
          </a:ln>
        </p:spPr>
        <p:style>
          <a:lnRef idx="0"/>
          <a:fillRef idx="0"/>
          <a:effectRef idx="0"/>
          <a:fontRef idx="minor"/>
        </p:style>
      </p:sp>
      <p:sp>
        <p:nvSpPr>
          <p:cNvPr id="121" name="TextShape 3"/>
          <p:cNvSpPr txBox="1"/>
          <p:nvPr/>
        </p:nvSpPr>
        <p:spPr>
          <a:xfrm>
            <a:off x="432000" y="1350000"/>
            <a:ext cx="10800000" cy="2394000"/>
          </a:xfrm>
          <a:prstGeom prst="rect">
            <a:avLst/>
          </a:prstGeom>
          <a:noFill/>
          <a:ln>
            <a:noFill/>
          </a:ln>
        </p:spPr>
        <p:txBody>
          <a:bodyPr lIns="90000" rIns="90000" tIns="45000" bIns="45000"/>
          <a:p>
            <a:r>
              <a:rPr b="0" lang="sv-SE" sz="1800" spc="-1" strike="noStrike">
                <a:solidFill>
                  <a:srgbClr val="000000"/>
                </a:solidFill>
                <a:uFill>
                  <a:solidFill>
                    <a:srgbClr val="ffffff"/>
                  </a:solidFill>
                </a:uFill>
                <a:latin typeface="Arial"/>
              </a:rPr>
              <a:t>Vi testade hur lång tid det tog att utföra alla kommando-anrop efter varandra. Resultaten skiljde sig mycket åt mellan test-tillfällena, men generellt sätt låg exekverings-tiden för kommandona mellan 0,6 och 0,01 millisekunder.</a:t>
            </a:r>
            <a:endParaRPr b="0" lang="sv-SE" sz="1800" spc="-1" strike="noStrike">
              <a:solidFill>
                <a:srgbClr val="000000"/>
              </a:solidFill>
              <a:uFill>
                <a:solidFill>
                  <a:srgbClr val="ffffff"/>
                </a:solidFill>
              </a:uFill>
              <a:latin typeface="Arial"/>
            </a:endParaRPr>
          </a:p>
          <a:p>
            <a:endParaRPr b="0" lang="sv-SE" sz="1800" spc="-1" strike="noStrike">
              <a:solidFill>
                <a:srgbClr val="000000"/>
              </a:solidFill>
              <a:uFill>
                <a:solidFill>
                  <a:srgbClr val="ffffff"/>
                </a:solidFill>
              </a:uFill>
              <a:latin typeface="Arial"/>
            </a:endParaRPr>
          </a:p>
          <a:p>
            <a:r>
              <a:rPr b="0" lang="sv-SE" sz="1800" spc="-1" strike="noStrike">
                <a:solidFill>
                  <a:srgbClr val="000000"/>
                </a:solidFill>
                <a:uFill>
                  <a:solidFill>
                    <a:srgbClr val="ffffff"/>
                  </a:solidFill>
                </a:uFill>
                <a:latin typeface="Arial"/>
              </a:rPr>
              <a:t>Vissa kommandon som pwd, cat och cd tog generellt sätt kortare tid att utföra, vilket kan bero på att de inte gör lika mycket som de övriga kommandona. Det finns också en grupp t.ex. repeatLast, repeatFromHistory och mkdir(s) som tar något längre tid att exekvera eftersom att de utför mer än enstaka operationer. Slutligen finns det en grupp kommandon som History, cp, touch samt ibland append och ls vilka tog en längre att utföra än de övriga vilket beror på att de utför mest operationer av alla.</a:t>
            </a:r>
            <a:endParaRPr b="0" lang="sv-SE" sz="1800" spc="-1" strike="noStrike">
              <a:solidFill>
                <a:srgbClr val="000000"/>
              </a:solidFill>
              <a:uFill>
                <a:solidFill>
                  <a:srgbClr val="ffffff"/>
                </a:solidFill>
              </a:uFill>
              <a:latin typeface="Arial"/>
            </a:endParaRPr>
          </a:p>
        </p:txBody>
      </p:sp>
      <p:pic>
        <p:nvPicPr>
          <p:cNvPr id="122" name="" descr=""/>
          <p:cNvPicPr/>
          <p:nvPr/>
        </p:nvPicPr>
        <p:blipFill>
          <a:blip r:embed="rId1"/>
          <a:srcRect l="23708" t="21901" r="10158" b="24158"/>
          <a:stretch/>
        </p:blipFill>
        <p:spPr>
          <a:xfrm>
            <a:off x="6109920" y="3909960"/>
            <a:ext cx="6121440" cy="2808000"/>
          </a:xfrm>
          <a:prstGeom prst="rect">
            <a:avLst/>
          </a:prstGeom>
          <a:ln>
            <a:noFill/>
          </a:ln>
        </p:spPr>
      </p:pic>
      <p:pic>
        <p:nvPicPr>
          <p:cNvPr id="123" name="" descr=""/>
          <p:cNvPicPr/>
          <p:nvPr/>
        </p:nvPicPr>
        <p:blipFill>
          <a:blip r:embed="rId2"/>
          <a:srcRect l="22219" t="15318" r="11223" b="29316"/>
          <a:stretch/>
        </p:blipFill>
        <p:spPr>
          <a:xfrm>
            <a:off x="72000" y="3888000"/>
            <a:ext cx="6048000" cy="28299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689</TotalTime>
  <Application>LibreOffice/5.1.4.2$Linux_X86_64 LibreOffice_project/10m0$Build-2</Application>
  <Words>3047</Words>
  <Paragraphs>291</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2016-10-07T07:01:15Z</dcterms:created>
  <dc:creator>henrikbe</dc:creator>
  <dc:description/>
  <dc:language>en-US</dc:language>
  <cp:lastModifiedBy/>
  <dcterms:modified xsi:type="dcterms:W3CDTF">2016-10-27T10:53:11Z</dcterms:modified>
  <cp:revision>93</cp:revision>
  <dc:subject/>
  <dc:title>Grupp nr: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ArticulateGUID">
    <vt:lpwstr>9E8ECCF8-68C6-4B82-8AE4-30A258228A0A</vt:lpwstr>
  </property>
  <property fmtid="{D5CDD505-2E9C-101B-9397-08002B2CF9AE}" pid="4" name="ArticulatePath">
    <vt:lpwstr>red1</vt:lpwstr>
  </property>
  <property fmtid="{D5CDD505-2E9C-101B-9397-08002B2CF9AE}" pid="5" name="Company">
    <vt:lpwstr>Microsoft</vt:lpwstr>
  </property>
  <property fmtid="{D5CDD505-2E9C-101B-9397-08002B2CF9AE}" pid="6" name="HiddenSlides">
    <vt:i4>0</vt:i4>
  </property>
  <property fmtid="{D5CDD505-2E9C-101B-9397-08002B2CF9AE}" pid="7" name="HyperlinksChanged">
    <vt:bool>0</vt:bool>
  </property>
  <property fmtid="{D5CDD505-2E9C-101B-9397-08002B2CF9AE}" pid="8" name="LinksUpToDate">
    <vt:bool>0</vt:bool>
  </property>
  <property fmtid="{D5CDD505-2E9C-101B-9397-08002B2CF9AE}" pid="9" name="MMClips">
    <vt:i4>0</vt:i4>
  </property>
  <property fmtid="{D5CDD505-2E9C-101B-9397-08002B2CF9AE}" pid="10" name="Notes">
    <vt:i4>33</vt:i4>
  </property>
  <property fmtid="{D5CDD505-2E9C-101B-9397-08002B2CF9AE}" pid="11" name="PresentationFormat">
    <vt:lpwstr>Widescreen</vt:lpwstr>
  </property>
  <property fmtid="{D5CDD505-2E9C-101B-9397-08002B2CF9AE}" pid="12" name="ScaleCrop">
    <vt:bool>0</vt:bool>
  </property>
  <property fmtid="{D5CDD505-2E9C-101B-9397-08002B2CF9AE}" pid="13" name="ShareDoc">
    <vt:bool>0</vt:bool>
  </property>
  <property fmtid="{D5CDD505-2E9C-101B-9397-08002B2CF9AE}" pid="14" name="Slides">
    <vt:i4>33</vt:i4>
  </property>
</Properties>
</file>