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56000" y="5078520"/>
            <a:ext cx="6047640" cy="4811040"/>
          </a:xfrm>
          <a:prstGeom prst="rect">
            <a:avLst/>
          </a:prstGeom>
        </p:spPr>
        <p:txBody>
          <a:bodyPr lIns="0" rIns="0" tIns="0" bIns="0"/>
          <a:p>
            <a:r>
              <a:rPr b="0" lang="sv-SE" sz="2000" spc="-1" strike="noStrike">
                <a:solidFill>
                  <a:srgbClr val="000000"/>
                </a:solidFill>
                <a:uFill>
                  <a:solidFill>
                    <a:srgbClr val="ffffff"/>
                  </a:solidFill>
                </a:uFill>
                <a:latin typeface="Arial"/>
              </a:rPr>
              <a:t>Klicka för att redigera anteckningarnas format</a:t>
            </a:r>
            <a:endParaRPr b="0" lang="sv-SE" sz="2000" spc="-1" strike="noStrike">
              <a:solidFill>
                <a:srgbClr val="000000"/>
              </a:solidFill>
              <a:uFill>
                <a:solidFill>
                  <a:srgbClr val="ffffff"/>
                </a:solidFill>
              </a:uFill>
              <a:latin typeface="Arial"/>
            </a:endParaRPr>
          </a:p>
        </p:txBody>
      </p:sp>
      <p:sp>
        <p:nvSpPr>
          <p:cNvPr id="115" name="PlaceHolder 2"/>
          <p:cNvSpPr>
            <a:spLocks noGrp="1"/>
          </p:cNvSpPr>
          <p:nvPr>
            <p:ph type="hdr"/>
          </p:nvPr>
        </p:nvSpPr>
        <p:spPr>
          <a:xfrm>
            <a:off x="0" y="0"/>
            <a:ext cx="3280680" cy="534240"/>
          </a:xfrm>
          <a:prstGeom prst="rect">
            <a:avLst/>
          </a:prstGeom>
        </p:spPr>
        <p:txBody>
          <a:bodyPr lIns="0" rIns="0" tIns="0" bIns="0"/>
          <a:p>
            <a:r>
              <a:rPr b="0" lang="sv-SE" sz="1400" spc="-1" strike="noStrike">
                <a:solidFill>
                  <a:srgbClr val="000000"/>
                </a:solidFill>
                <a:uFill>
                  <a:solidFill>
                    <a:srgbClr val="ffffff"/>
                  </a:solidFill>
                </a:uFill>
                <a:latin typeface="Times New Roman"/>
              </a:rPr>
              <a:t>&lt;sidhuvud&gt;</a:t>
            </a:r>
            <a:endParaRPr b="0" lang="sv-SE" sz="1400" spc="-1" strike="noStrike">
              <a:solidFill>
                <a:srgbClr val="000000"/>
              </a:solidFill>
              <a:uFill>
                <a:solidFill>
                  <a:srgbClr val="ffffff"/>
                </a:solidFill>
              </a:uFill>
              <a:latin typeface="Times New Roman"/>
            </a:endParaRPr>
          </a:p>
        </p:txBody>
      </p:sp>
      <p:sp>
        <p:nvSpPr>
          <p:cNvPr id="116" name="PlaceHolder 3"/>
          <p:cNvSpPr>
            <a:spLocks noGrp="1"/>
          </p:cNvSpPr>
          <p:nvPr>
            <p:ph type="dt"/>
          </p:nvPr>
        </p:nvSpPr>
        <p:spPr>
          <a:xfrm>
            <a:off x="4278960" y="0"/>
            <a:ext cx="3280680" cy="534240"/>
          </a:xfrm>
          <a:prstGeom prst="rect">
            <a:avLst/>
          </a:prstGeom>
        </p:spPr>
        <p:txBody>
          <a:bodyPr lIns="0" rIns="0" tIns="0" bIns="0"/>
          <a:p>
            <a:pPr algn="r"/>
            <a:r>
              <a:rPr b="0" lang="sv-SE" sz="1400" spc="-1" strike="noStrike">
                <a:solidFill>
                  <a:srgbClr val="000000"/>
                </a:solidFill>
                <a:uFill>
                  <a:solidFill>
                    <a:srgbClr val="ffffff"/>
                  </a:solidFill>
                </a:uFill>
                <a:latin typeface="Times New Roman"/>
              </a:rPr>
              <a:t>&lt;datum/tid&gt;</a:t>
            </a:r>
            <a:endParaRPr b="0" lang="sv-SE" sz="1400" spc="-1" strike="noStrike">
              <a:solidFill>
                <a:srgbClr val="000000"/>
              </a:solidFill>
              <a:uFill>
                <a:solidFill>
                  <a:srgbClr val="ffffff"/>
                </a:solidFill>
              </a:uFill>
              <a:latin typeface="Times New Roman"/>
            </a:endParaRPr>
          </a:p>
        </p:txBody>
      </p:sp>
      <p:sp>
        <p:nvSpPr>
          <p:cNvPr id="117" name="PlaceHolder 4"/>
          <p:cNvSpPr>
            <a:spLocks noGrp="1"/>
          </p:cNvSpPr>
          <p:nvPr>
            <p:ph type="ftr"/>
          </p:nvPr>
        </p:nvSpPr>
        <p:spPr>
          <a:xfrm>
            <a:off x="0" y="10157400"/>
            <a:ext cx="3280680" cy="534240"/>
          </a:xfrm>
          <a:prstGeom prst="rect">
            <a:avLst/>
          </a:prstGeom>
        </p:spPr>
        <p:txBody>
          <a:bodyPr lIns="0" rIns="0" tIns="0" bIns="0" anchor="b"/>
          <a:p>
            <a:r>
              <a:rPr b="0" lang="sv-SE" sz="1400" spc="-1" strike="noStrike">
                <a:solidFill>
                  <a:srgbClr val="000000"/>
                </a:solidFill>
                <a:uFill>
                  <a:solidFill>
                    <a:srgbClr val="ffffff"/>
                  </a:solidFill>
                </a:uFill>
                <a:latin typeface="Times New Roman"/>
              </a:rPr>
              <a:t>&lt;sidfot&gt;</a:t>
            </a:r>
            <a:endParaRPr b="0" lang="sv-SE" sz="1400" spc="-1" strike="noStrike">
              <a:solidFill>
                <a:srgbClr val="000000"/>
              </a:solidFill>
              <a:uFill>
                <a:solidFill>
                  <a:srgbClr val="ffffff"/>
                </a:solidFill>
              </a:uFill>
              <a:latin typeface="Times New Roman"/>
            </a:endParaRPr>
          </a:p>
        </p:txBody>
      </p:sp>
      <p:sp>
        <p:nvSpPr>
          <p:cNvPr id="118" name="PlaceHolder 5"/>
          <p:cNvSpPr>
            <a:spLocks noGrp="1"/>
          </p:cNvSpPr>
          <p:nvPr>
            <p:ph type="sldNum"/>
          </p:nvPr>
        </p:nvSpPr>
        <p:spPr>
          <a:xfrm>
            <a:off x="4278960" y="10157400"/>
            <a:ext cx="3280680" cy="534240"/>
          </a:xfrm>
          <a:prstGeom prst="rect">
            <a:avLst/>
          </a:prstGeom>
        </p:spPr>
        <p:txBody>
          <a:bodyPr lIns="0" rIns="0" tIns="0" bIns="0" anchor="b"/>
          <a:p>
            <a:pPr algn="r"/>
            <a:fld id="{44F8F681-58F2-45B2-8E9A-D89DBA5A9355}" type="slidenum">
              <a:rPr b="0" lang="sv-SE" sz="1400" spc="-1" strike="noStrike">
                <a:solidFill>
                  <a:srgbClr val="000000"/>
                </a:solidFill>
                <a:uFill>
                  <a:solidFill>
                    <a:srgbClr val="ffffff"/>
                  </a:solidFill>
                </a:uFill>
                <a:latin typeface="Times New Roman"/>
              </a:rPr>
              <a:t>&lt;nummer&gt;</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b="0" lang="sv-SE" sz="1200" spc="-1" strike="noStrike">
                <a:solidFill>
                  <a:srgbClr val="000000"/>
                </a:solidFill>
                <a:uFill>
                  <a:solidFill>
                    <a:srgbClr val="ffffff"/>
                  </a:solidFill>
                </a:uFill>
                <a:latin typeface="+mn-lt"/>
                <a:ea typeface="+mn-ea"/>
              </a:rPr>
              <a:t>En översikt över vilken täckningsgrad era testfall uppnått. Denna kan antagligen tas rakt av från verktyget ni använt för att mäta den. Om ni inte uppnått fullständig täckning så ska detta förklaras och motiveras.</a:t>
            </a:r>
            <a:endParaRPr b="0" lang="sv-SE" sz="2000" spc="-1" strike="noStrike">
              <a:solidFill>
                <a:srgbClr val="000000"/>
              </a:solidFill>
              <a:uFill>
                <a:solidFill>
                  <a:srgbClr val="ffffff"/>
                </a:solidFill>
              </a:uFill>
              <a:latin typeface="Arial"/>
            </a:endParaRPr>
          </a:p>
          <a:p>
            <a:pPr marL="216000" indent="-216000">
              <a:lnSpc>
                <a:spcPct val="100000"/>
              </a:lnSpc>
            </a:pPr>
            <a:endParaRPr b="0" lang="sv-SE" sz="2000" spc="-1" strike="noStrike">
              <a:solidFill>
                <a:srgbClr val="000000"/>
              </a:solidFill>
              <a:uFill>
                <a:solidFill>
                  <a:srgbClr val="ffffff"/>
                </a:solidFill>
              </a:uFill>
              <a:latin typeface="Arial"/>
            </a:endParaRPr>
          </a:p>
        </p:txBody>
      </p:sp>
      <p:sp>
        <p:nvSpPr>
          <p:cNvPr id="12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2EA88B5-F687-40AA-B5B9-F8E9D51CAD85}"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1800" y="1604520"/>
            <a:ext cx="4987440" cy="3977280"/>
          </a:xfrm>
          <a:prstGeom prst="rect">
            <a:avLst/>
          </a:prstGeom>
          <a:ln>
            <a:noFill/>
          </a:ln>
        </p:spPr>
      </p:pic>
      <p:pic>
        <p:nvPicPr>
          <p:cNvPr id="35" name="" descr=""/>
          <p:cNvPicPr/>
          <p:nvPr/>
        </p:nvPicPr>
        <p:blipFill>
          <a:blip r:embed="rId3"/>
          <a:stretch/>
        </p:blipFill>
        <p:spPr>
          <a:xfrm>
            <a:off x="3601800" y="1604520"/>
            <a:ext cx="498744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1800" y="1604520"/>
            <a:ext cx="4987440" cy="3977280"/>
          </a:xfrm>
          <a:prstGeom prst="rect">
            <a:avLst/>
          </a:prstGeom>
          <a:ln>
            <a:noFill/>
          </a:ln>
        </p:spPr>
      </p:pic>
      <p:pic>
        <p:nvPicPr>
          <p:cNvPr id="71" name="" descr=""/>
          <p:cNvPicPr/>
          <p:nvPr/>
        </p:nvPicPr>
        <p:blipFill>
          <a:blip r:embed="rId3"/>
          <a:stretch/>
        </p:blipFill>
        <p:spPr>
          <a:xfrm>
            <a:off x="3601800" y="1604520"/>
            <a:ext cx="498744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8"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112" name="" descr=""/>
          <p:cNvPicPr/>
          <p:nvPr/>
        </p:nvPicPr>
        <p:blipFill>
          <a:blip r:embed="rId2"/>
          <a:stretch/>
        </p:blipFill>
        <p:spPr>
          <a:xfrm>
            <a:off x="3601800" y="1604520"/>
            <a:ext cx="4987440" cy="3977280"/>
          </a:xfrm>
          <a:prstGeom prst="rect">
            <a:avLst/>
          </a:prstGeom>
          <a:ln>
            <a:noFill/>
          </a:ln>
        </p:spPr>
      </p:pic>
      <p:pic>
        <p:nvPicPr>
          <p:cNvPr id="113" name="" descr=""/>
          <p:cNvPicPr/>
          <p:nvPr/>
        </p:nvPicPr>
        <p:blipFill>
          <a:blip r:embed="rId3"/>
          <a:stretch/>
        </p:blipFill>
        <p:spPr>
          <a:xfrm>
            <a:off x="3601800" y="1604520"/>
            <a:ext cx="498744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r>
              <a:rPr b="0" lang="sv-SE" sz="1800" spc="-1" strike="noStrike">
                <a:solidFill>
                  <a:srgbClr val="000000"/>
                </a:solidFill>
                <a:uFill>
                  <a:solidFill>
                    <a:srgbClr val="ffffff"/>
                  </a:solidFill>
                </a:uFill>
                <a:latin typeface="Arial"/>
              </a:rPr>
              <a:t>Klicka för att redigera </a:t>
            </a:r>
            <a:r>
              <a:rPr b="0" lang="sv-SE" sz="1800" spc="-1" strike="noStrike">
                <a:solidFill>
                  <a:srgbClr val="000000"/>
                </a:solidFill>
                <a:uFill>
                  <a:solidFill>
                    <a:srgbClr val="ffffff"/>
                  </a:solidFill>
                </a:uFill>
                <a:latin typeface="Arial"/>
              </a:rPr>
              <a:t>rubriktextens format</a:t>
            </a:r>
            <a:endParaRPr b="0" lang="sv-SE"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000" spc="-1" strike="noStrike">
                <a:solidFill>
                  <a:srgbClr val="000000"/>
                </a:solidFill>
                <a:uFill>
                  <a:solidFill>
                    <a:srgbClr val="ffffff"/>
                  </a:solidFill>
                </a:uFill>
                <a:latin typeface="Arial"/>
              </a:rPr>
              <a:t>Andra dispositionsnivån</a:t>
            </a:r>
            <a:endParaRPr b="0" lang="sv-S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1800" spc="-1" strike="noStrike">
                <a:solidFill>
                  <a:srgbClr val="000000"/>
                </a:solidFill>
                <a:uFill>
                  <a:solidFill>
                    <a:srgbClr val="ffffff"/>
                  </a:solidFill>
                </a:uFill>
                <a:latin typeface="Arial"/>
              </a:rPr>
              <a:t>Tredje dispositionsnivån</a:t>
            </a:r>
            <a:endParaRPr b="0" lang="sv-S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1800" spc="-1" strike="noStrike">
                <a:solidFill>
                  <a:srgbClr val="000000"/>
                </a:solidFill>
                <a:uFill>
                  <a:solidFill>
                    <a:srgbClr val="ffffff"/>
                  </a:solidFill>
                </a:uFill>
                <a:latin typeface="Arial"/>
              </a:rPr>
              <a:t>Fjärde dispositionsnivån</a:t>
            </a:r>
            <a:endParaRPr b="0" lang="sv-S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r>
              <a:rPr b="0" lang="sv-SE" sz="1800" spc="-1" strike="noStrike">
                <a:solidFill>
                  <a:srgbClr val="000000"/>
                </a:solidFill>
                <a:uFill>
                  <a:solidFill>
                    <a:srgbClr val="ffffff"/>
                  </a:solidFill>
                </a:uFill>
                <a:latin typeface="Arial"/>
              </a:rPr>
              <a:t>Klicka för att redigera rubriktextens format</a:t>
            </a:r>
            <a:endParaRPr b="0" lang="sv-SE"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000" spc="-1" strike="noStrike">
                <a:solidFill>
                  <a:srgbClr val="000000"/>
                </a:solidFill>
                <a:uFill>
                  <a:solidFill>
                    <a:srgbClr val="ffffff"/>
                  </a:solidFill>
                </a:uFill>
                <a:latin typeface="Arial"/>
              </a:rPr>
              <a:t>Andra dispositionsnivån</a:t>
            </a:r>
            <a:endParaRPr b="0" lang="sv-S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1800" spc="-1" strike="noStrike">
                <a:solidFill>
                  <a:srgbClr val="000000"/>
                </a:solidFill>
                <a:uFill>
                  <a:solidFill>
                    <a:srgbClr val="ffffff"/>
                  </a:solidFill>
                </a:uFill>
                <a:latin typeface="Arial"/>
              </a:rPr>
              <a:t>Tredje dispositionsnivån</a:t>
            </a:r>
            <a:endParaRPr b="0" lang="sv-S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1800" spc="-1" strike="noStrike">
                <a:solidFill>
                  <a:srgbClr val="000000"/>
                </a:solidFill>
                <a:uFill>
                  <a:solidFill>
                    <a:srgbClr val="ffffff"/>
                  </a:solidFill>
                </a:uFill>
                <a:latin typeface="Arial"/>
              </a:rPr>
              <a:t>Fjärde dispositionsnivån</a:t>
            </a:r>
            <a:endParaRPr b="0" lang="sv-S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839880" y="365040"/>
            <a:ext cx="10515240" cy="1325160"/>
          </a:xfrm>
          <a:prstGeom prst="rect">
            <a:avLst/>
          </a:prstGeom>
        </p:spPr>
        <p:txBody>
          <a:bodyPr lIns="90000" rIns="90000" tIns="45000" bIns="45000" anchor="ctr"/>
          <a:p>
            <a:pPr>
              <a:lnSpc>
                <a:spcPct val="90000"/>
              </a:lnSpc>
            </a:pPr>
            <a:r>
              <a:rPr b="0" lang="sv-SE" sz="4400" spc="-1" strike="noStrike">
                <a:solidFill>
                  <a:srgbClr val="000000"/>
                </a:solidFill>
                <a:uFill>
                  <a:solidFill>
                    <a:srgbClr val="ffffff"/>
                  </a:solidFill>
                </a:uFill>
                <a:latin typeface="Arial"/>
                <a:ea typeface="DejaVu Sans"/>
              </a:rPr>
              <a:t>Klicka här för att ändra format</a:t>
            </a:r>
            <a:endParaRPr b="0" lang="sv-SE"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839880" y="1681200"/>
            <a:ext cx="5157360" cy="823680"/>
          </a:xfrm>
          <a:prstGeom prst="rect">
            <a:avLst/>
          </a:prstGeom>
        </p:spPr>
        <p:txBody>
          <a:bodyPr lIns="90000" rIns="90000" tIns="45000" bIns="45000" anchor="b"/>
          <a:p>
            <a:pPr marL="432000" indent="-324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b="0" lang="sv-S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Andra dispositionsnivån</a:t>
            </a:r>
            <a:endParaRPr b="0" lang="sv-SE"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Fjärde dispositionsnivån</a:t>
            </a:r>
            <a:endParaRPr b="0" lang="sv-SE" sz="2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Femte dispositionsnivån</a:t>
            </a:r>
            <a:endParaRPr b="0" lang="sv-SE" sz="2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Sjätte dispositionsnivån</a:t>
            </a:r>
            <a:endParaRPr b="0" lang="sv-SE" sz="2400" spc="-1" strike="noStrike">
              <a:solidFill>
                <a:srgbClr val="000000"/>
              </a:solidFill>
              <a:uFill>
                <a:solidFill>
                  <a:srgbClr val="ffffff"/>
                </a:solidFill>
              </a:uFill>
              <a:latin typeface="Arial"/>
            </a:endParaRPr>
          </a:p>
          <a:p>
            <a:pPr>
              <a:lnSpc>
                <a:spcPct val="100000"/>
              </a:lnSpc>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839880" y="2505240"/>
            <a:ext cx="5157360" cy="3684240"/>
          </a:xfrm>
          <a:prstGeom prst="rect">
            <a:avLst/>
          </a:prstGeom>
        </p:spPr>
        <p:txBody>
          <a:bodyPr lIns="90000" rIns="90000" tIns="45000" bIns="4500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Tredje dispositionsnivån</a:t>
            </a:r>
            <a:endParaRPr b="0" lang="sv-S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Fjärde dispositionsnivån</a:t>
            </a:r>
            <a:endParaRPr b="0" lang="sv-S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Femte dispositionsnivån</a:t>
            </a:r>
            <a:endParaRPr b="0" lang="sv-S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Sjätte dispositionsnivån</a:t>
            </a:r>
            <a:endParaRPr b="0" lang="sv-SE" sz="28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0"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800" spc="-1" strike="noStrike">
              <a:solidFill>
                <a:srgbClr val="000000"/>
              </a:solidFill>
              <a:uFill>
                <a:solidFill>
                  <a:srgbClr val="ffffff"/>
                </a:solidFill>
              </a:uFill>
              <a:latin typeface="Arial"/>
            </a:endParaRPr>
          </a:p>
          <a:p>
            <a:pPr lvl="1" marL="685800" indent="-228240">
              <a:lnSpc>
                <a:spcPct val="100000"/>
              </a:lnSpc>
              <a:buClr>
                <a:srgbClr val="000000"/>
              </a:buClr>
              <a:buFont typeface="Arial"/>
              <a:buChar char="•"/>
            </a:pPr>
            <a:r>
              <a:rPr b="0" lang="sv-SE" sz="2400" spc="-1" strike="noStrike">
                <a:solidFill>
                  <a:srgbClr val="000000"/>
                </a:solidFill>
                <a:uFill>
                  <a:solidFill>
                    <a:srgbClr val="ffffff"/>
                  </a:solidFill>
                </a:uFill>
                <a:latin typeface="Arial"/>
                <a:ea typeface="DejaVu Sans"/>
              </a:rPr>
              <a:t>Nivå två</a:t>
            </a:r>
            <a:endParaRPr b="0" lang="sv-SE" sz="2800" spc="-1" strike="noStrike">
              <a:solidFill>
                <a:srgbClr val="000000"/>
              </a:solidFill>
              <a:uFill>
                <a:solidFill>
                  <a:srgbClr val="ffffff"/>
                </a:solidFill>
              </a:uFill>
              <a:latin typeface="Arial"/>
            </a:endParaRPr>
          </a:p>
          <a:p>
            <a:pPr lvl="2" marL="1143000" indent="-228240">
              <a:lnSpc>
                <a:spcPct val="100000"/>
              </a:lnSpc>
              <a:buClr>
                <a:srgbClr val="000000"/>
              </a:buClr>
              <a:buFont typeface="Arial"/>
              <a:buChar char="•"/>
            </a:pPr>
            <a:r>
              <a:rPr b="0" lang="sv-SE" sz="2000" spc="-1" strike="noStrike">
                <a:solidFill>
                  <a:srgbClr val="000000"/>
                </a:solidFill>
                <a:uFill>
                  <a:solidFill>
                    <a:srgbClr val="ffffff"/>
                  </a:solidFill>
                </a:uFill>
                <a:latin typeface="Arial"/>
                <a:ea typeface="DejaVu Sans"/>
              </a:rPr>
              <a:t>Nivå tre</a:t>
            </a:r>
            <a:endParaRPr b="0" lang="sv-SE" sz="2800" spc="-1" strike="noStrike">
              <a:solidFill>
                <a:srgbClr val="000000"/>
              </a:solidFill>
              <a:uFill>
                <a:solidFill>
                  <a:srgbClr val="ffffff"/>
                </a:solidFill>
              </a:uFill>
              <a:latin typeface="Arial"/>
            </a:endParaRPr>
          </a:p>
          <a:p>
            <a:pPr lvl="3" marL="16002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fyra</a:t>
            </a:r>
            <a:endParaRPr b="0" lang="sv-SE" sz="2800" spc="-1" strike="noStrike">
              <a:solidFill>
                <a:srgbClr val="000000"/>
              </a:solidFill>
              <a:uFill>
                <a:solidFill>
                  <a:srgbClr val="ffffff"/>
                </a:solidFill>
              </a:uFill>
              <a:latin typeface="Arial"/>
            </a:endParaRPr>
          </a:p>
          <a:p>
            <a:pPr lvl="4" marL="20574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fem</a:t>
            </a:r>
            <a:endParaRPr b="0" lang="sv-SE" sz="28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6172200" y="1681200"/>
            <a:ext cx="5182920" cy="823680"/>
          </a:xfrm>
          <a:prstGeom prst="rect">
            <a:avLst/>
          </a:prstGeom>
        </p:spPr>
        <p:txBody>
          <a:bodyPr lIns="90000" rIns="90000" tIns="45000" bIns="45000" anchor="b"/>
          <a:p>
            <a:pPr marL="432000" indent="-324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b="0" lang="sv-S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Andra dispositionsnivån</a:t>
            </a:r>
            <a:endParaRPr b="0" lang="sv-SE"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Fjärde dispositionsnivån</a:t>
            </a:r>
            <a:endParaRPr b="0" lang="sv-SE" sz="2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Femte dispositionsnivån</a:t>
            </a:r>
            <a:endParaRPr b="0" lang="sv-SE" sz="2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Sjätte dispositionsnivån</a:t>
            </a:r>
            <a:endParaRPr b="0" lang="sv-SE" sz="2400" spc="-1" strike="noStrike">
              <a:solidFill>
                <a:srgbClr val="000000"/>
              </a:solidFill>
              <a:uFill>
                <a:solidFill>
                  <a:srgbClr val="ffffff"/>
                </a:solidFill>
              </a:uFill>
              <a:latin typeface="Arial"/>
            </a:endParaRPr>
          </a:p>
          <a:p>
            <a:pPr>
              <a:lnSpc>
                <a:spcPct val="100000"/>
              </a:lnSpc>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4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6172200" y="2505240"/>
            <a:ext cx="5182920" cy="3684240"/>
          </a:xfrm>
          <a:prstGeom prst="rect">
            <a:avLst/>
          </a:prstGeom>
        </p:spPr>
        <p:txBody>
          <a:bodyPr lIns="90000" rIns="90000" tIns="45000" bIns="4500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Tredje dispositionsnivån</a:t>
            </a:r>
            <a:endParaRPr b="0" lang="sv-S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Fjärde dispositionsnivån</a:t>
            </a:r>
            <a:endParaRPr b="0" lang="sv-S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Femte dispositionsnivån</a:t>
            </a:r>
            <a:endParaRPr b="0" lang="sv-S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Sjätte dispositionsnivån</a:t>
            </a:r>
            <a:endParaRPr b="0" lang="sv-SE" sz="28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0"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800" spc="-1" strike="noStrike">
              <a:solidFill>
                <a:srgbClr val="000000"/>
              </a:solidFill>
              <a:uFill>
                <a:solidFill>
                  <a:srgbClr val="ffffff"/>
                </a:solidFill>
              </a:uFill>
              <a:latin typeface="Arial"/>
            </a:endParaRPr>
          </a:p>
          <a:p>
            <a:pPr lvl="1" marL="685800" indent="-228240">
              <a:lnSpc>
                <a:spcPct val="100000"/>
              </a:lnSpc>
              <a:buClr>
                <a:srgbClr val="000000"/>
              </a:buClr>
              <a:buFont typeface="Arial"/>
              <a:buChar char="•"/>
            </a:pPr>
            <a:r>
              <a:rPr b="0" lang="sv-SE" sz="2400" spc="-1" strike="noStrike">
                <a:solidFill>
                  <a:srgbClr val="000000"/>
                </a:solidFill>
                <a:uFill>
                  <a:solidFill>
                    <a:srgbClr val="ffffff"/>
                  </a:solidFill>
                </a:uFill>
                <a:latin typeface="Arial"/>
                <a:ea typeface="DejaVu Sans"/>
              </a:rPr>
              <a:t>Nivå två</a:t>
            </a:r>
            <a:endParaRPr b="0" lang="sv-SE" sz="2800" spc="-1" strike="noStrike">
              <a:solidFill>
                <a:srgbClr val="000000"/>
              </a:solidFill>
              <a:uFill>
                <a:solidFill>
                  <a:srgbClr val="ffffff"/>
                </a:solidFill>
              </a:uFill>
              <a:latin typeface="Arial"/>
            </a:endParaRPr>
          </a:p>
          <a:p>
            <a:pPr lvl="2" marL="1143000" indent="-228240">
              <a:lnSpc>
                <a:spcPct val="100000"/>
              </a:lnSpc>
              <a:buClr>
                <a:srgbClr val="000000"/>
              </a:buClr>
              <a:buFont typeface="Arial"/>
              <a:buChar char="•"/>
            </a:pPr>
            <a:r>
              <a:rPr b="0" lang="sv-SE" sz="2000" spc="-1" strike="noStrike">
                <a:solidFill>
                  <a:srgbClr val="000000"/>
                </a:solidFill>
                <a:uFill>
                  <a:solidFill>
                    <a:srgbClr val="ffffff"/>
                  </a:solidFill>
                </a:uFill>
                <a:latin typeface="Arial"/>
                <a:ea typeface="DejaVu Sans"/>
              </a:rPr>
              <a:t>Nivå tre</a:t>
            </a:r>
            <a:endParaRPr b="0" lang="sv-SE" sz="2800" spc="-1" strike="noStrike">
              <a:solidFill>
                <a:srgbClr val="000000"/>
              </a:solidFill>
              <a:uFill>
                <a:solidFill>
                  <a:srgbClr val="ffffff"/>
                </a:solidFill>
              </a:uFill>
              <a:latin typeface="Arial"/>
            </a:endParaRPr>
          </a:p>
          <a:p>
            <a:pPr lvl="3" marL="16002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fyra</a:t>
            </a:r>
            <a:endParaRPr b="0" lang="sv-SE" sz="2800" spc="-1" strike="noStrike">
              <a:solidFill>
                <a:srgbClr val="000000"/>
              </a:solidFill>
              <a:uFill>
                <a:solidFill>
                  <a:srgbClr val="ffffff"/>
                </a:solidFill>
              </a:uFill>
              <a:latin typeface="Arial"/>
            </a:endParaRPr>
          </a:p>
          <a:p>
            <a:pPr lvl="4" marL="20574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fem</a:t>
            </a:r>
            <a:endParaRPr b="0" lang="sv-SE" sz="2800" spc="-1" strike="noStrike">
              <a:solidFill>
                <a:srgbClr val="000000"/>
              </a:solidFill>
              <a:uFill>
                <a:solidFill>
                  <a:srgbClr val="ffffff"/>
                </a:solidFill>
              </a:uFill>
              <a:latin typeface="Arial"/>
            </a:endParaRPr>
          </a:p>
        </p:txBody>
      </p:sp>
      <p:sp>
        <p:nvSpPr>
          <p:cNvPr id="77" name="PlaceHolder 6"/>
          <p:cNvSpPr>
            <a:spLocks noGrp="1"/>
          </p:cNvSpPr>
          <p:nvPr>
            <p:ph type="dt"/>
          </p:nvPr>
        </p:nvSpPr>
        <p:spPr>
          <a:xfrm>
            <a:off x="838080" y="6356520"/>
            <a:ext cx="2742480" cy="364320"/>
          </a:xfrm>
          <a:prstGeom prst="rect">
            <a:avLst/>
          </a:prstGeom>
        </p:spPr>
        <p:txBody>
          <a:bodyPr lIns="90000" rIns="90000" tIns="45000" bIns="45000" anchor="ctr"/>
          <a:p>
            <a:pPr>
              <a:lnSpc>
                <a:spcPct val="100000"/>
              </a:lnSpc>
            </a:pPr>
            <a:r>
              <a:rPr b="0" lang="sv-SE" sz="1800" spc="-1" strike="noStrike">
                <a:solidFill>
                  <a:srgbClr val="000000"/>
                </a:solidFill>
                <a:uFill>
                  <a:solidFill>
                    <a:srgbClr val="ffffff"/>
                  </a:solidFill>
                </a:uFill>
                <a:latin typeface="Arial"/>
                <a:ea typeface="DejaVu Sans"/>
              </a:rPr>
              <a:t>2016-10-27</a:t>
            </a:r>
            <a:endParaRPr b="0" lang="sv-SE" sz="1400" spc="-1" strike="noStrike">
              <a:solidFill>
                <a:srgbClr val="000000"/>
              </a:solidFill>
              <a:uFill>
                <a:solidFill>
                  <a:srgbClr val="ffffff"/>
                </a:solidFill>
              </a:uFill>
              <a:latin typeface="Times New Roman"/>
            </a:endParaRPr>
          </a:p>
        </p:txBody>
      </p:sp>
      <p:sp>
        <p:nvSpPr>
          <p:cNvPr id="78" name="PlaceHolder 7"/>
          <p:cNvSpPr>
            <a:spLocks noGrp="1"/>
          </p:cNvSpPr>
          <p:nvPr>
            <p:ph type="ftr"/>
          </p:nvPr>
        </p:nvSpPr>
        <p:spPr>
          <a:xfrm>
            <a:off x="4038480" y="6356520"/>
            <a:ext cx="4114080" cy="364320"/>
          </a:xfrm>
          <a:prstGeom prst="rect">
            <a:avLst/>
          </a:prstGeom>
        </p:spPr>
        <p:txBody>
          <a:bodyPr lIns="90000" rIns="90000" tIns="45000" bIns="45000" anchor="ctr"/>
          <a:p>
            <a:endParaRPr b="0" lang="sv-SE" sz="2400" spc="-1" strike="noStrike">
              <a:solidFill>
                <a:srgbClr val="000000"/>
              </a:solidFill>
              <a:uFill>
                <a:solidFill>
                  <a:srgbClr val="ffffff"/>
                </a:solidFill>
              </a:uFill>
              <a:latin typeface="Times New Roman"/>
            </a:endParaRPr>
          </a:p>
        </p:txBody>
      </p:sp>
      <p:sp>
        <p:nvSpPr>
          <p:cNvPr id="79" name="PlaceHolder 8"/>
          <p:cNvSpPr>
            <a:spLocks noGrp="1"/>
          </p:cNvSpPr>
          <p:nvPr>
            <p:ph type="sldNum"/>
          </p:nvPr>
        </p:nvSpPr>
        <p:spPr>
          <a:xfrm>
            <a:off x="8610480" y="6356520"/>
            <a:ext cx="2742480" cy="364320"/>
          </a:xfrm>
          <a:prstGeom prst="rect">
            <a:avLst/>
          </a:prstGeom>
        </p:spPr>
        <p:txBody>
          <a:bodyPr lIns="90000" rIns="90000" tIns="45000" bIns="45000" anchor="ctr"/>
          <a:p>
            <a:pPr>
              <a:lnSpc>
                <a:spcPct val="100000"/>
              </a:lnSpc>
            </a:pPr>
            <a:fld id="{C72C281D-1640-42A5-BB00-8D66EDB874AA}" type="slidenum">
              <a:rPr b="0" lang="sv-SE" sz="1800" spc="-1" strike="noStrike">
                <a:solidFill>
                  <a:srgbClr val="000000"/>
                </a:solidFill>
                <a:uFill>
                  <a:solidFill>
                    <a:srgbClr val="ffffff"/>
                  </a:solidFill>
                </a:uFill>
                <a:latin typeface="Arial"/>
                <a:ea typeface="DejaVu Sans"/>
              </a:rPr>
              <a:t>&lt;nummer&gt;</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4400" spc="-1" strike="noStrike">
                <a:solidFill>
                  <a:srgbClr val="000000"/>
                </a:solidFill>
                <a:uFill>
                  <a:solidFill>
                    <a:srgbClr val="ffffff"/>
                  </a:solidFill>
                </a:uFill>
                <a:latin typeface="Calibri Light"/>
                <a:ea typeface="DejaVu Sans"/>
              </a:rPr>
              <a:t>Täckningsgrad</a:t>
            </a:r>
            <a:endParaRPr b="0" lang="sv-SE" sz="1800" spc="-1" strike="noStrike">
              <a:solidFill>
                <a:srgbClr val="000000"/>
              </a:solidFill>
              <a:uFill>
                <a:solidFill>
                  <a:srgbClr val="ffffff"/>
                </a:solidFill>
              </a:uFill>
              <a:latin typeface="Arial"/>
            </a:endParaRPr>
          </a:p>
        </p:txBody>
      </p:sp>
      <p:sp>
        <p:nvSpPr>
          <p:cNvPr id="120" name="CustomShape 2"/>
          <p:cNvSpPr/>
          <p:nvPr/>
        </p:nvSpPr>
        <p:spPr>
          <a:xfrm>
            <a:off x="838080" y="1825560"/>
            <a:ext cx="10514880" cy="4350600"/>
          </a:xfrm>
          <a:prstGeom prst="rect">
            <a:avLst/>
          </a:prstGeom>
          <a:noFill/>
          <a:ln>
            <a:noFill/>
          </a:ln>
        </p:spPr>
        <p:style>
          <a:lnRef idx="0"/>
          <a:fillRef idx="0"/>
          <a:effectRef idx="0"/>
          <a:fontRef idx="minor"/>
        </p:style>
      </p:sp>
      <p:sp>
        <p:nvSpPr>
          <p:cNvPr id="121" name="TextShape 3"/>
          <p:cNvSpPr txBox="1"/>
          <p:nvPr/>
        </p:nvSpPr>
        <p:spPr>
          <a:xfrm>
            <a:off x="504000" y="2232000"/>
            <a:ext cx="9688320" cy="2394000"/>
          </a:xfrm>
          <a:prstGeom prst="rect">
            <a:avLst/>
          </a:prstGeom>
          <a:noFill/>
          <a:ln>
            <a:noFill/>
          </a:ln>
        </p:spPr>
        <p:txBody>
          <a:bodyPr lIns="90000" rIns="90000" tIns="45000" bIns="45000"/>
          <a:p>
            <a:r>
              <a:rPr b="0" lang="sv-SE" sz="1800" spc="-1" strike="noStrike">
                <a:solidFill>
                  <a:srgbClr val="000000"/>
                </a:solidFill>
                <a:uFill>
                  <a:solidFill>
                    <a:srgbClr val="ffffff"/>
                  </a:solidFill>
                </a:uFill>
                <a:latin typeface="Arial"/>
              </a:rPr>
              <a:t>När det kommer till mätning täckningsgrad stötte vi på en del problem. Vi hann inte förstå oss på hur mätverktygen funkade och kunde därför inte få fram ett trovärdigt resultat. Nånting som hände var att verktygen vi körde(JaCoCo och IntelliJs egna) var att täckningsgraden blev 0 % i flera klasser där vi visste att det fanns gott om tester. Vi har därför valt att titta mer på den delen under helgen och kommande vecka.</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687</TotalTime>
  <Application>LibreOffice/5.1.4.2$Linux_X86_64 LibreOffice_project/10m0$Build-2</Application>
  <Words>3047</Words>
  <Paragraphs>291</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2016-10-07T07:01:15Z</dcterms:created>
  <dc:creator>henrikbe</dc:creator>
  <dc:description/>
  <dc:language>en-US</dc:language>
  <cp:lastModifiedBy/>
  <dcterms:modified xsi:type="dcterms:W3CDTF">2016-10-27T11:40:34Z</dcterms:modified>
  <cp:revision>93</cp:revision>
  <dc:subject/>
  <dc:title>Grupp 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33</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33</vt:i4>
  </property>
</Properties>
</file>