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extLst>
              <p:ext uri="{D42A27DB-BD31-4B8C-83A1-F6EECF244321}">
                <p14:modId xmlns:p14="http://schemas.microsoft.com/office/powerpoint/2010/main" val="4086257615"/>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dirty="0" smtClean="0">
                          <a:effectLst/>
                          <a:latin typeface="Times New Roman" pitchFamily="18" charset="0"/>
                          <a:cs typeface="Times New Roman" pitchFamily="18" charset="0"/>
                        </a:rPr>
                        <a:t>au960521105006</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Pon</a:t>
                      </a:r>
                      <a:r>
                        <a:rPr lang="en-US" sz="1200" baseline="0" dirty="0" smtClean="0">
                          <a:effectLst/>
                          <a:latin typeface="Times New Roman" panose="02020603050405020304" pitchFamily="18" charset="0"/>
                          <a:ea typeface="+mn-ea"/>
                          <a:cs typeface="Times New Roman" pitchFamily="18" charset="0"/>
                        </a:rPr>
                        <a:t> </a:t>
                      </a:r>
                      <a:r>
                        <a:rPr lang="en-US" sz="1200" baseline="0" dirty="0" err="1" smtClean="0">
                          <a:effectLst/>
                          <a:latin typeface="Times New Roman" panose="02020603050405020304" pitchFamily="18" charset="0"/>
                          <a:ea typeface="+mn-ea"/>
                          <a:cs typeface="Times New Roman" pitchFamily="18" charset="0"/>
                        </a:rPr>
                        <a:t>Velan</a:t>
                      </a:r>
                      <a:r>
                        <a:rPr lang="en-US" sz="1200" baseline="0" dirty="0" smtClean="0">
                          <a:effectLst/>
                          <a:latin typeface="Times New Roman" panose="02020603050405020304" pitchFamily="18" charset="0"/>
                          <a:ea typeface="+mn-ea"/>
                          <a:cs typeface="Times New Roman" pitchFamily="18" charset="0"/>
                        </a:rPr>
                        <a:t> P</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a16="http://schemas.microsoft.com/office/drawing/2014/main" xmlns=""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smtClean="0"/>
              <a:t>ponvelan</a:t>
            </a:r>
            <a:r>
              <a:rPr lang="en-US" sz="2000" dirty="0" smtClean="0">
                <a:latin typeface="Times New Roman" pitchFamily="18" charset="0"/>
                <a:cs typeface="Times New Roman" pitchFamily="18" charset="0"/>
              </a:rPr>
              <a:t>/Spotify/tree/main/code</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smtClean="0"/>
              <a:t>ponvelan</a:t>
            </a:r>
            <a:r>
              <a:rPr lang="en-US" sz="2000" dirty="0" smtClean="0">
                <a:latin typeface="Times New Roman" pitchFamily="18" charset="0"/>
                <a:cs typeface="Times New Roman" pitchFamily="18" charset="0"/>
              </a:rPr>
              <a:t>/Spotify/tree/main/video</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smtClean="0"/>
              <a:t>ponvelan</a:t>
            </a:r>
            <a:r>
              <a:rPr lang="en-US" sz="2000" dirty="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824</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12</cp:revision>
  <dcterms:created xsi:type="dcterms:W3CDTF">2024-04-28T10:18:44Z</dcterms:created>
  <dcterms:modified xsi:type="dcterms:W3CDTF">2024-05-09T09:20:23Z</dcterms:modified>
</cp:coreProperties>
</file>