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«Интернет-магазин одежды»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53345" y="4571997"/>
            <a:ext cx="6815669" cy="1320802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МП-31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Шатров Тимур</a:t>
            </a:r>
          </a:p>
        </p:txBody>
      </p:sp>
    </p:spTree>
    <p:extLst>
      <p:ext uri="{BB962C8B-B14F-4D97-AF65-F5344CB8AC3E}">
        <p14:creationId xmlns:p14="http://schemas.microsoft.com/office/powerpoint/2010/main" val="76392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1012210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повышение эффективности управления информацией о товарах, клиентах, заказах и других важных аспектах функционирования Интернет-магазина. 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 курсовой работы включают в себя следующее:</a:t>
            </a:r>
          </a:p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предметной области и создание информационной системы для поддержки управленческих решений;</a:t>
            </a:r>
          </a:p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логической структуры базы данных;</a:t>
            </a:r>
          </a:p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физической структуры базы данных;</a:t>
            </a:r>
          </a:p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базы данных и заполнение её тестовыми данными.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3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данной курсовой работы изучается процесс управления Интернет-магазином одежды, который предоставляет услуги по продаже одежды онлайн.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процессы управления Интернет-магазином ориентированы на удобство и безопасность пользователей, а также на эффективную организацию процесса заказа и поставки товара.</a:t>
            </a:r>
          </a:p>
        </p:txBody>
      </p:sp>
    </p:spTree>
    <p:extLst>
      <p:ext uri="{BB962C8B-B14F-4D97-AF65-F5344CB8AC3E}">
        <p14:creationId xmlns:p14="http://schemas.microsoft.com/office/powerpoint/2010/main" val="207630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проектирование базы данных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13" y="2285999"/>
            <a:ext cx="8865277" cy="37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Физическое проектирование базы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базы данных и её заполнение велось при использовании СУБД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PostrgeSQL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16.1, а так же при помощи программного обеспечения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Преимуществами за которые была выбрана именно данная СУБД стали: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бесплатная и открытая СУБД;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расширенных функций;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активное и растущее сообщество пользователей;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многих языков программирования;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производительность.</a:t>
            </a:r>
          </a:p>
          <a:p>
            <a:pPr marL="0" indent="450000" algn="just">
              <a:spcBef>
                <a:spcPts val="0"/>
              </a:spcBef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3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закреплены теоретические основы и практические навыки проектирования структуры БД;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предметная область;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построены логическая и физическая структуры БД;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выполнено заполнение БД тестовыми данными;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SQL-запросы для вывода необходимой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06851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028" y="2422854"/>
            <a:ext cx="10657971" cy="146880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34673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230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Натуральные материалы</vt:lpstr>
      <vt:lpstr>Курсовая работа  Разработка базы данных  «Интернет-магазин одежды»</vt:lpstr>
      <vt:lpstr>Цель курсовой работы</vt:lpstr>
      <vt:lpstr>Предметная область</vt:lpstr>
      <vt:lpstr>Логическое проектирование базы данных</vt:lpstr>
      <vt:lpstr>Физическое проектирование базы данных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разработка базы данных  «Интернет-магазин одежды»</dc:title>
  <dc:creator>Timur</dc:creator>
  <cp:lastModifiedBy>Тимур Шатров</cp:lastModifiedBy>
  <cp:revision>5</cp:revision>
  <dcterms:created xsi:type="dcterms:W3CDTF">2023-12-28T09:09:28Z</dcterms:created>
  <dcterms:modified xsi:type="dcterms:W3CDTF">2024-01-10T10:38:54Z</dcterms:modified>
</cp:coreProperties>
</file>