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6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62EC4-0730-4A00-A14C-A3429F757014}" type="datetimeFigureOut">
              <a:rPr lang="en-US" smtClean="0"/>
              <a:t>3/24/2025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BA8F1-78D9-4149-98DB-B2DB0C183752}" type="slidenum">
              <a:rPr lang="en-US" smtClean="0"/>
              <a:t>‹#›</a:t>
            </a:fld>
            <a:endParaRPr lang="en-US"/>
          </a:p>
        </p:txBody>
      </p:sp>
    </p:spTree>
    <p:extLst>
      <p:ext uri="{BB962C8B-B14F-4D97-AF65-F5344CB8AC3E}">
        <p14:creationId xmlns:p14="http://schemas.microsoft.com/office/powerpoint/2010/main" val="135540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4BA8F1-78D9-4149-98DB-B2DB0C183752}" type="slidenum">
              <a:rPr lang="en-US" smtClean="0"/>
              <a:t>10</a:t>
            </a:fld>
            <a:endParaRPr lang="en-US"/>
          </a:p>
        </p:txBody>
      </p:sp>
    </p:spTree>
    <p:extLst>
      <p:ext uri="{BB962C8B-B14F-4D97-AF65-F5344CB8AC3E}">
        <p14:creationId xmlns:p14="http://schemas.microsoft.com/office/powerpoint/2010/main" val="232357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4126-CD1D-E753-6E73-A33DE8C73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16F216-C6E5-9B15-0CCB-F812CEE750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7B666D-AF3C-3BB4-4BC0-77D5FA268222}"/>
              </a:ext>
            </a:extLst>
          </p:cNvPr>
          <p:cNvSpPr>
            <a:spLocks noGrp="1"/>
          </p:cNvSpPr>
          <p:nvPr>
            <p:ph type="dt" sz="half" idx="10"/>
          </p:nvPr>
        </p:nvSpPr>
        <p:spPr/>
        <p:txBody>
          <a:bodyPr/>
          <a:lstStyle/>
          <a:p>
            <a:fld id="{5EB7A466-E686-46C7-8915-03E39BAD877B}" type="datetimeFigureOut">
              <a:rPr lang="en-US" smtClean="0"/>
              <a:t>3/24/2025</a:t>
            </a:fld>
            <a:endParaRPr lang="en-US"/>
          </a:p>
        </p:txBody>
      </p:sp>
      <p:sp>
        <p:nvSpPr>
          <p:cNvPr id="5" name="Footer Placeholder 4">
            <a:extLst>
              <a:ext uri="{FF2B5EF4-FFF2-40B4-BE49-F238E27FC236}">
                <a16:creationId xmlns:a16="http://schemas.microsoft.com/office/drawing/2014/main" id="{AF2B63C5-2F13-FC99-50BD-CD19E0A51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1D35BF-FB1E-5201-3E65-D90FBE14E512}"/>
              </a:ext>
            </a:extLst>
          </p:cNvPr>
          <p:cNvSpPr>
            <a:spLocks noGrp="1"/>
          </p:cNvSpPr>
          <p:nvPr>
            <p:ph type="sldNum" sz="quarter" idx="12"/>
          </p:nvPr>
        </p:nvSpPr>
        <p:spPr/>
        <p:txBody>
          <a:bodyPr/>
          <a:lstStyle/>
          <a:p>
            <a:fld id="{BDAD8A24-07F2-4BA1-B57F-64E15EAFA124}" type="slidenum">
              <a:rPr lang="en-US" smtClean="0"/>
              <a:t>‹#›</a:t>
            </a:fld>
            <a:endParaRPr lang="en-US"/>
          </a:p>
        </p:txBody>
      </p:sp>
    </p:spTree>
    <p:extLst>
      <p:ext uri="{BB962C8B-B14F-4D97-AF65-F5344CB8AC3E}">
        <p14:creationId xmlns:p14="http://schemas.microsoft.com/office/powerpoint/2010/main" val="343803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82E-0013-E568-C04F-60B027CEA5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A8CD18-9AAE-47E4-6801-466F2DE519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7D3FC-DB6A-419C-7DA6-D2D61C604C85}"/>
              </a:ext>
            </a:extLst>
          </p:cNvPr>
          <p:cNvSpPr>
            <a:spLocks noGrp="1"/>
          </p:cNvSpPr>
          <p:nvPr>
            <p:ph type="dt" sz="half" idx="10"/>
          </p:nvPr>
        </p:nvSpPr>
        <p:spPr/>
        <p:txBody>
          <a:bodyPr/>
          <a:lstStyle/>
          <a:p>
            <a:fld id="{5EB7A466-E686-46C7-8915-03E39BAD877B}" type="datetimeFigureOut">
              <a:rPr lang="en-US" smtClean="0"/>
              <a:t>3/24/2025</a:t>
            </a:fld>
            <a:endParaRPr lang="en-US"/>
          </a:p>
        </p:txBody>
      </p:sp>
      <p:sp>
        <p:nvSpPr>
          <p:cNvPr id="5" name="Footer Placeholder 4">
            <a:extLst>
              <a:ext uri="{FF2B5EF4-FFF2-40B4-BE49-F238E27FC236}">
                <a16:creationId xmlns:a16="http://schemas.microsoft.com/office/drawing/2014/main" id="{8AE816CB-6F4E-9AA5-1FB4-C36EDE3AC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7CF9A-8B59-E842-C612-5E93FD153193}"/>
              </a:ext>
            </a:extLst>
          </p:cNvPr>
          <p:cNvSpPr>
            <a:spLocks noGrp="1"/>
          </p:cNvSpPr>
          <p:nvPr>
            <p:ph type="sldNum" sz="quarter" idx="12"/>
          </p:nvPr>
        </p:nvSpPr>
        <p:spPr/>
        <p:txBody>
          <a:bodyPr/>
          <a:lstStyle/>
          <a:p>
            <a:fld id="{BDAD8A24-07F2-4BA1-B57F-64E15EAFA124}" type="slidenum">
              <a:rPr lang="en-US" smtClean="0"/>
              <a:t>‹#›</a:t>
            </a:fld>
            <a:endParaRPr lang="en-US"/>
          </a:p>
        </p:txBody>
      </p:sp>
    </p:spTree>
    <p:extLst>
      <p:ext uri="{BB962C8B-B14F-4D97-AF65-F5344CB8AC3E}">
        <p14:creationId xmlns:p14="http://schemas.microsoft.com/office/powerpoint/2010/main" val="41499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92DFEC-09F3-AB2A-2515-BD547DC6AD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8A2654-7326-C490-06F1-2FE204361A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72C9F-4B2A-213B-8FAF-C792A4110176}"/>
              </a:ext>
            </a:extLst>
          </p:cNvPr>
          <p:cNvSpPr>
            <a:spLocks noGrp="1"/>
          </p:cNvSpPr>
          <p:nvPr>
            <p:ph type="dt" sz="half" idx="10"/>
          </p:nvPr>
        </p:nvSpPr>
        <p:spPr/>
        <p:txBody>
          <a:bodyPr/>
          <a:lstStyle/>
          <a:p>
            <a:fld id="{5EB7A466-E686-46C7-8915-03E39BAD877B}" type="datetimeFigureOut">
              <a:rPr lang="en-US" smtClean="0"/>
              <a:t>3/24/2025</a:t>
            </a:fld>
            <a:endParaRPr lang="en-US"/>
          </a:p>
        </p:txBody>
      </p:sp>
      <p:sp>
        <p:nvSpPr>
          <p:cNvPr id="5" name="Footer Placeholder 4">
            <a:extLst>
              <a:ext uri="{FF2B5EF4-FFF2-40B4-BE49-F238E27FC236}">
                <a16:creationId xmlns:a16="http://schemas.microsoft.com/office/drawing/2014/main" id="{2E4C151F-8DF0-E138-E468-AB9F4EC33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C7B91-349E-7E24-6FBB-8216820AD949}"/>
              </a:ext>
            </a:extLst>
          </p:cNvPr>
          <p:cNvSpPr>
            <a:spLocks noGrp="1"/>
          </p:cNvSpPr>
          <p:nvPr>
            <p:ph type="sldNum" sz="quarter" idx="12"/>
          </p:nvPr>
        </p:nvSpPr>
        <p:spPr/>
        <p:txBody>
          <a:bodyPr/>
          <a:lstStyle/>
          <a:p>
            <a:fld id="{BDAD8A24-07F2-4BA1-B57F-64E15EAFA124}" type="slidenum">
              <a:rPr lang="en-US" smtClean="0"/>
              <a:t>‹#›</a:t>
            </a:fld>
            <a:endParaRPr lang="en-US"/>
          </a:p>
        </p:txBody>
      </p:sp>
    </p:spTree>
    <p:extLst>
      <p:ext uri="{BB962C8B-B14F-4D97-AF65-F5344CB8AC3E}">
        <p14:creationId xmlns:p14="http://schemas.microsoft.com/office/powerpoint/2010/main" val="292389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47B8-DAEA-C766-4B4D-6DD9B8600F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34A974-30C7-B8CB-7A0E-5C1F9CA7C9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52F83-37CE-66C8-7F7A-83216A85B871}"/>
              </a:ext>
            </a:extLst>
          </p:cNvPr>
          <p:cNvSpPr>
            <a:spLocks noGrp="1"/>
          </p:cNvSpPr>
          <p:nvPr>
            <p:ph type="dt" sz="half" idx="10"/>
          </p:nvPr>
        </p:nvSpPr>
        <p:spPr/>
        <p:txBody>
          <a:bodyPr/>
          <a:lstStyle/>
          <a:p>
            <a:fld id="{5EB7A466-E686-46C7-8915-03E39BAD877B}" type="datetimeFigureOut">
              <a:rPr lang="en-US" smtClean="0"/>
              <a:t>3/24/2025</a:t>
            </a:fld>
            <a:endParaRPr lang="en-US"/>
          </a:p>
        </p:txBody>
      </p:sp>
      <p:sp>
        <p:nvSpPr>
          <p:cNvPr id="5" name="Footer Placeholder 4">
            <a:extLst>
              <a:ext uri="{FF2B5EF4-FFF2-40B4-BE49-F238E27FC236}">
                <a16:creationId xmlns:a16="http://schemas.microsoft.com/office/drawing/2014/main" id="{AA4E379F-FB98-4D0A-8C64-84F15F7B4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D3E87-4103-4D21-E416-B23E4E35384A}"/>
              </a:ext>
            </a:extLst>
          </p:cNvPr>
          <p:cNvSpPr>
            <a:spLocks noGrp="1"/>
          </p:cNvSpPr>
          <p:nvPr>
            <p:ph type="sldNum" sz="quarter" idx="12"/>
          </p:nvPr>
        </p:nvSpPr>
        <p:spPr/>
        <p:txBody>
          <a:bodyPr/>
          <a:lstStyle/>
          <a:p>
            <a:fld id="{BDAD8A24-07F2-4BA1-B57F-64E15EAFA124}" type="slidenum">
              <a:rPr lang="en-US" smtClean="0"/>
              <a:t>‹#›</a:t>
            </a:fld>
            <a:endParaRPr lang="en-US"/>
          </a:p>
        </p:txBody>
      </p:sp>
    </p:spTree>
    <p:extLst>
      <p:ext uri="{BB962C8B-B14F-4D97-AF65-F5344CB8AC3E}">
        <p14:creationId xmlns:p14="http://schemas.microsoft.com/office/powerpoint/2010/main" val="147433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BE3D-B141-893F-5FBC-70226F1273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B77506-AA7A-90A3-9231-D15467D641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9E4DAA-389A-1460-576F-FA2CAADDF0B1}"/>
              </a:ext>
            </a:extLst>
          </p:cNvPr>
          <p:cNvSpPr>
            <a:spLocks noGrp="1"/>
          </p:cNvSpPr>
          <p:nvPr>
            <p:ph type="dt" sz="half" idx="10"/>
          </p:nvPr>
        </p:nvSpPr>
        <p:spPr/>
        <p:txBody>
          <a:bodyPr/>
          <a:lstStyle/>
          <a:p>
            <a:fld id="{5EB7A466-E686-46C7-8915-03E39BAD877B}" type="datetimeFigureOut">
              <a:rPr lang="en-US" smtClean="0"/>
              <a:t>3/24/2025</a:t>
            </a:fld>
            <a:endParaRPr lang="en-US"/>
          </a:p>
        </p:txBody>
      </p:sp>
      <p:sp>
        <p:nvSpPr>
          <p:cNvPr id="5" name="Footer Placeholder 4">
            <a:extLst>
              <a:ext uri="{FF2B5EF4-FFF2-40B4-BE49-F238E27FC236}">
                <a16:creationId xmlns:a16="http://schemas.microsoft.com/office/drawing/2014/main" id="{6F841005-DDE1-61AB-BBA6-EEE62C79C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B25DE-2E6F-8D13-8FE8-085A551B8892}"/>
              </a:ext>
            </a:extLst>
          </p:cNvPr>
          <p:cNvSpPr>
            <a:spLocks noGrp="1"/>
          </p:cNvSpPr>
          <p:nvPr>
            <p:ph type="sldNum" sz="quarter" idx="12"/>
          </p:nvPr>
        </p:nvSpPr>
        <p:spPr/>
        <p:txBody>
          <a:bodyPr/>
          <a:lstStyle/>
          <a:p>
            <a:fld id="{BDAD8A24-07F2-4BA1-B57F-64E15EAFA124}" type="slidenum">
              <a:rPr lang="en-US" smtClean="0"/>
              <a:t>‹#›</a:t>
            </a:fld>
            <a:endParaRPr lang="en-US"/>
          </a:p>
        </p:txBody>
      </p:sp>
    </p:spTree>
    <p:extLst>
      <p:ext uri="{BB962C8B-B14F-4D97-AF65-F5344CB8AC3E}">
        <p14:creationId xmlns:p14="http://schemas.microsoft.com/office/powerpoint/2010/main" val="100990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A514-D283-F97E-86A0-DB50F24BBC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360421-04B3-29CE-5E13-6B41A727D6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2BE976-CC81-B5A8-430C-52D50985CB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3BBA0A-59E6-BB65-D7B0-41941539D110}"/>
              </a:ext>
            </a:extLst>
          </p:cNvPr>
          <p:cNvSpPr>
            <a:spLocks noGrp="1"/>
          </p:cNvSpPr>
          <p:nvPr>
            <p:ph type="dt" sz="half" idx="10"/>
          </p:nvPr>
        </p:nvSpPr>
        <p:spPr/>
        <p:txBody>
          <a:bodyPr/>
          <a:lstStyle/>
          <a:p>
            <a:fld id="{5EB7A466-E686-46C7-8915-03E39BAD877B}" type="datetimeFigureOut">
              <a:rPr lang="en-US" smtClean="0"/>
              <a:t>3/24/2025</a:t>
            </a:fld>
            <a:endParaRPr lang="en-US"/>
          </a:p>
        </p:txBody>
      </p:sp>
      <p:sp>
        <p:nvSpPr>
          <p:cNvPr id="6" name="Footer Placeholder 5">
            <a:extLst>
              <a:ext uri="{FF2B5EF4-FFF2-40B4-BE49-F238E27FC236}">
                <a16:creationId xmlns:a16="http://schemas.microsoft.com/office/drawing/2014/main" id="{2947B21D-FD97-E64A-7190-29612E0575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CE480-5B7D-DC78-E7D7-728780CBFD61}"/>
              </a:ext>
            </a:extLst>
          </p:cNvPr>
          <p:cNvSpPr>
            <a:spLocks noGrp="1"/>
          </p:cNvSpPr>
          <p:nvPr>
            <p:ph type="sldNum" sz="quarter" idx="12"/>
          </p:nvPr>
        </p:nvSpPr>
        <p:spPr/>
        <p:txBody>
          <a:bodyPr/>
          <a:lstStyle/>
          <a:p>
            <a:fld id="{BDAD8A24-07F2-4BA1-B57F-64E15EAFA124}" type="slidenum">
              <a:rPr lang="en-US" smtClean="0"/>
              <a:t>‹#›</a:t>
            </a:fld>
            <a:endParaRPr lang="en-US"/>
          </a:p>
        </p:txBody>
      </p:sp>
    </p:spTree>
    <p:extLst>
      <p:ext uri="{BB962C8B-B14F-4D97-AF65-F5344CB8AC3E}">
        <p14:creationId xmlns:p14="http://schemas.microsoft.com/office/powerpoint/2010/main" val="166431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3143-171C-B9CB-8539-9D2AB49505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B74495-608A-A1B3-EFAF-47754D5B99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7337B0-A8B0-CD87-27B6-D7850EAB22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46A7ED-0D80-1EBE-9CDF-AE141A907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E44880-899D-136D-62E4-30D72EFADC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4A0EC3-AA92-24A0-CBAA-2F5598B29F56}"/>
              </a:ext>
            </a:extLst>
          </p:cNvPr>
          <p:cNvSpPr>
            <a:spLocks noGrp="1"/>
          </p:cNvSpPr>
          <p:nvPr>
            <p:ph type="dt" sz="half" idx="10"/>
          </p:nvPr>
        </p:nvSpPr>
        <p:spPr/>
        <p:txBody>
          <a:bodyPr/>
          <a:lstStyle/>
          <a:p>
            <a:fld id="{5EB7A466-E686-46C7-8915-03E39BAD877B}" type="datetimeFigureOut">
              <a:rPr lang="en-US" smtClean="0"/>
              <a:t>3/24/2025</a:t>
            </a:fld>
            <a:endParaRPr lang="en-US"/>
          </a:p>
        </p:txBody>
      </p:sp>
      <p:sp>
        <p:nvSpPr>
          <p:cNvPr id="8" name="Footer Placeholder 7">
            <a:extLst>
              <a:ext uri="{FF2B5EF4-FFF2-40B4-BE49-F238E27FC236}">
                <a16:creationId xmlns:a16="http://schemas.microsoft.com/office/drawing/2014/main" id="{59BF446A-273E-8C4F-B6F4-489DFC3CBF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6FA8B-AA5D-82C9-14BE-49E2D97D6293}"/>
              </a:ext>
            </a:extLst>
          </p:cNvPr>
          <p:cNvSpPr>
            <a:spLocks noGrp="1"/>
          </p:cNvSpPr>
          <p:nvPr>
            <p:ph type="sldNum" sz="quarter" idx="12"/>
          </p:nvPr>
        </p:nvSpPr>
        <p:spPr/>
        <p:txBody>
          <a:bodyPr/>
          <a:lstStyle/>
          <a:p>
            <a:fld id="{BDAD8A24-07F2-4BA1-B57F-64E15EAFA124}" type="slidenum">
              <a:rPr lang="en-US" smtClean="0"/>
              <a:t>‹#›</a:t>
            </a:fld>
            <a:endParaRPr lang="en-US"/>
          </a:p>
        </p:txBody>
      </p:sp>
    </p:spTree>
    <p:extLst>
      <p:ext uri="{BB962C8B-B14F-4D97-AF65-F5344CB8AC3E}">
        <p14:creationId xmlns:p14="http://schemas.microsoft.com/office/powerpoint/2010/main" val="79964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867B-B103-FC9B-84B1-53081A1909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48763B-1212-060A-00D7-66C0D215D4A7}"/>
              </a:ext>
            </a:extLst>
          </p:cNvPr>
          <p:cNvSpPr>
            <a:spLocks noGrp="1"/>
          </p:cNvSpPr>
          <p:nvPr>
            <p:ph type="dt" sz="half" idx="10"/>
          </p:nvPr>
        </p:nvSpPr>
        <p:spPr/>
        <p:txBody>
          <a:bodyPr/>
          <a:lstStyle/>
          <a:p>
            <a:fld id="{5EB7A466-E686-46C7-8915-03E39BAD877B}" type="datetimeFigureOut">
              <a:rPr lang="en-US" smtClean="0"/>
              <a:t>3/24/2025</a:t>
            </a:fld>
            <a:endParaRPr lang="en-US"/>
          </a:p>
        </p:txBody>
      </p:sp>
      <p:sp>
        <p:nvSpPr>
          <p:cNvPr id="4" name="Footer Placeholder 3">
            <a:extLst>
              <a:ext uri="{FF2B5EF4-FFF2-40B4-BE49-F238E27FC236}">
                <a16:creationId xmlns:a16="http://schemas.microsoft.com/office/drawing/2014/main" id="{CC9E4BBD-DFD5-3E43-D3AE-806A6AD309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9D98B-15CF-EC0F-1F1E-C45BA01A5C02}"/>
              </a:ext>
            </a:extLst>
          </p:cNvPr>
          <p:cNvSpPr>
            <a:spLocks noGrp="1"/>
          </p:cNvSpPr>
          <p:nvPr>
            <p:ph type="sldNum" sz="quarter" idx="12"/>
          </p:nvPr>
        </p:nvSpPr>
        <p:spPr/>
        <p:txBody>
          <a:bodyPr/>
          <a:lstStyle/>
          <a:p>
            <a:fld id="{BDAD8A24-07F2-4BA1-B57F-64E15EAFA124}" type="slidenum">
              <a:rPr lang="en-US" smtClean="0"/>
              <a:t>‹#›</a:t>
            </a:fld>
            <a:endParaRPr lang="en-US"/>
          </a:p>
        </p:txBody>
      </p:sp>
    </p:spTree>
    <p:extLst>
      <p:ext uri="{BB962C8B-B14F-4D97-AF65-F5344CB8AC3E}">
        <p14:creationId xmlns:p14="http://schemas.microsoft.com/office/powerpoint/2010/main" val="3775214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A08344-B4E5-AC4B-0A4E-8AB66DC15A4E}"/>
              </a:ext>
            </a:extLst>
          </p:cNvPr>
          <p:cNvSpPr>
            <a:spLocks noGrp="1"/>
          </p:cNvSpPr>
          <p:nvPr>
            <p:ph type="dt" sz="half" idx="10"/>
          </p:nvPr>
        </p:nvSpPr>
        <p:spPr/>
        <p:txBody>
          <a:bodyPr/>
          <a:lstStyle/>
          <a:p>
            <a:fld id="{5EB7A466-E686-46C7-8915-03E39BAD877B}" type="datetimeFigureOut">
              <a:rPr lang="en-US" smtClean="0"/>
              <a:t>3/24/2025</a:t>
            </a:fld>
            <a:endParaRPr lang="en-US"/>
          </a:p>
        </p:txBody>
      </p:sp>
      <p:sp>
        <p:nvSpPr>
          <p:cNvPr id="3" name="Footer Placeholder 2">
            <a:extLst>
              <a:ext uri="{FF2B5EF4-FFF2-40B4-BE49-F238E27FC236}">
                <a16:creationId xmlns:a16="http://schemas.microsoft.com/office/drawing/2014/main" id="{390D269E-092F-B4AF-BED9-772182E36E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9A2EC0-24E8-920E-AE1F-5EF080930EA4}"/>
              </a:ext>
            </a:extLst>
          </p:cNvPr>
          <p:cNvSpPr>
            <a:spLocks noGrp="1"/>
          </p:cNvSpPr>
          <p:nvPr>
            <p:ph type="sldNum" sz="quarter" idx="12"/>
          </p:nvPr>
        </p:nvSpPr>
        <p:spPr/>
        <p:txBody>
          <a:bodyPr/>
          <a:lstStyle/>
          <a:p>
            <a:fld id="{BDAD8A24-07F2-4BA1-B57F-64E15EAFA124}" type="slidenum">
              <a:rPr lang="en-US" smtClean="0"/>
              <a:t>‹#›</a:t>
            </a:fld>
            <a:endParaRPr lang="en-US"/>
          </a:p>
        </p:txBody>
      </p:sp>
    </p:spTree>
    <p:extLst>
      <p:ext uri="{BB962C8B-B14F-4D97-AF65-F5344CB8AC3E}">
        <p14:creationId xmlns:p14="http://schemas.microsoft.com/office/powerpoint/2010/main" val="113142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0F4C-ED11-BF54-5D14-1D4D7D84F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0EF725-E36B-FBC8-6658-0867C1F38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F58928-309A-679F-C370-04906EFAE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7C533-7F35-A962-64B2-911E7B25AC27}"/>
              </a:ext>
            </a:extLst>
          </p:cNvPr>
          <p:cNvSpPr>
            <a:spLocks noGrp="1"/>
          </p:cNvSpPr>
          <p:nvPr>
            <p:ph type="dt" sz="half" idx="10"/>
          </p:nvPr>
        </p:nvSpPr>
        <p:spPr/>
        <p:txBody>
          <a:bodyPr/>
          <a:lstStyle/>
          <a:p>
            <a:fld id="{5EB7A466-E686-46C7-8915-03E39BAD877B}" type="datetimeFigureOut">
              <a:rPr lang="en-US" smtClean="0"/>
              <a:t>3/24/2025</a:t>
            </a:fld>
            <a:endParaRPr lang="en-US"/>
          </a:p>
        </p:txBody>
      </p:sp>
      <p:sp>
        <p:nvSpPr>
          <p:cNvPr id="6" name="Footer Placeholder 5">
            <a:extLst>
              <a:ext uri="{FF2B5EF4-FFF2-40B4-BE49-F238E27FC236}">
                <a16:creationId xmlns:a16="http://schemas.microsoft.com/office/drawing/2014/main" id="{74960591-81D4-8E27-3C95-152EE449D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49490-E0D5-B90D-D6C4-C6744C99CF5D}"/>
              </a:ext>
            </a:extLst>
          </p:cNvPr>
          <p:cNvSpPr>
            <a:spLocks noGrp="1"/>
          </p:cNvSpPr>
          <p:nvPr>
            <p:ph type="sldNum" sz="quarter" idx="12"/>
          </p:nvPr>
        </p:nvSpPr>
        <p:spPr/>
        <p:txBody>
          <a:bodyPr/>
          <a:lstStyle/>
          <a:p>
            <a:fld id="{BDAD8A24-07F2-4BA1-B57F-64E15EAFA124}" type="slidenum">
              <a:rPr lang="en-US" smtClean="0"/>
              <a:t>‹#›</a:t>
            </a:fld>
            <a:endParaRPr lang="en-US"/>
          </a:p>
        </p:txBody>
      </p:sp>
    </p:spTree>
    <p:extLst>
      <p:ext uri="{BB962C8B-B14F-4D97-AF65-F5344CB8AC3E}">
        <p14:creationId xmlns:p14="http://schemas.microsoft.com/office/powerpoint/2010/main" val="3659238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839C-3754-B67A-B6E1-7C64546F2D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8903BF-01BE-82E3-1B6A-5B8B36C4D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B8C8DD-9672-4BD2-B454-4DF31601F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F228B-0214-A4B3-7BA5-FE66D5A0AF64}"/>
              </a:ext>
            </a:extLst>
          </p:cNvPr>
          <p:cNvSpPr>
            <a:spLocks noGrp="1"/>
          </p:cNvSpPr>
          <p:nvPr>
            <p:ph type="dt" sz="half" idx="10"/>
          </p:nvPr>
        </p:nvSpPr>
        <p:spPr/>
        <p:txBody>
          <a:bodyPr/>
          <a:lstStyle/>
          <a:p>
            <a:fld id="{5EB7A466-E686-46C7-8915-03E39BAD877B}" type="datetimeFigureOut">
              <a:rPr lang="en-US" smtClean="0"/>
              <a:t>3/24/2025</a:t>
            </a:fld>
            <a:endParaRPr lang="en-US"/>
          </a:p>
        </p:txBody>
      </p:sp>
      <p:sp>
        <p:nvSpPr>
          <p:cNvPr id="6" name="Footer Placeholder 5">
            <a:extLst>
              <a:ext uri="{FF2B5EF4-FFF2-40B4-BE49-F238E27FC236}">
                <a16:creationId xmlns:a16="http://schemas.microsoft.com/office/drawing/2014/main" id="{74825F03-158E-BD5F-515C-1C356C38F5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3E47E-D2D2-E75D-FCAB-5710AAB59E2E}"/>
              </a:ext>
            </a:extLst>
          </p:cNvPr>
          <p:cNvSpPr>
            <a:spLocks noGrp="1"/>
          </p:cNvSpPr>
          <p:nvPr>
            <p:ph type="sldNum" sz="quarter" idx="12"/>
          </p:nvPr>
        </p:nvSpPr>
        <p:spPr/>
        <p:txBody>
          <a:bodyPr/>
          <a:lstStyle/>
          <a:p>
            <a:fld id="{BDAD8A24-07F2-4BA1-B57F-64E15EAFA124}" type="slidenum">
              <a:rPr lang="en-US" smtClean="0"/>
              <a:t>‹#›</a:t>
            </a:fld>
            <a:endParaRPr lang="en-US"/>
          </a:p>
        </p:txBody>
      </p:sp>
    </p:spTree>
    <p:extLst>
      <p:ext uri="{BB962C8B-B14F-4D97-AF65-F5344CB8AC3E}">
        <p14:creationId xmlns:p14="http://schemas.microsoft.com/office/powerpoint/2010/main" val="394920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00440F-8866-FD55-FDCC-71DCD1797C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20AA65-9685-036E-10A1-21CF483755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DA74AF-78FD-2D3E-0134-B1F0A0D32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B7A466-E686-46C7-8915-03E39BAD877B}" type="datetimeFigureOut">
              <a:rPr lang="en-US" smtClean="0"/>
              <a:t>3/24/2025</a:t>
            </a:fld>
            <a:endParaRPr lang="en-US"/>
          </a:p>
        </p:txBody>
      </p:sp>
      <p:sp>
        <p:nvSpPr>
          <p:cNvPr id="5" name="Footer Placeholder 4">
            <a:extLst>
              <a:ext uri="{FF2B5EF4-FFF2-40B4-BE49-F238E27FC236}">
                <a16:creationId xmlns:a16="http://schemas.microsoft.com/office/drawing/2014/main" id="{605AC889-DCAD-42B6-82D6-6CE716261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A3FDD08-2EBE-D041-1B51-9D43D653F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DAD8A24-07F2-4BA1-B57F-64E15EAFA124}" type="slidenum">
              <a:rPr lang="en-US" smtClean="0"/>
              <a:t>‹#›</a:t>
            </a:fld>
            <a:endParaRPr lang="en-US"/>
          </a:p>
        </p:txBody>
      </p:sp>
    </p:spTree>
    <p:extLst>
      <p:ext uri="{BB962C8B-B14F-4D97-AF65-F5344CB8AC3E}">
        <p14:creationId xmlns:p14="http://schemas.microsoft.com/office/powerpoint/2010/main" val="3342385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6327-3428-02AE-FBE4-EB927F649EC7}"/>
              </a:ext>
            </a:extLst>
          </p:cNvPr>
          <p:cNvSpPr>
            <a:spLocks noGrp="1"/>
          </p:cNvSpPr>
          <p:nvPr>
            <p:ph type="ctrTitle"/>
          </p:nvPr>
        </p:nvSpPr>
        <p:spPr/>
        <p:txBody>
          <a:bodyPr/>
          <a:lstStyle/>
          <a:p>
            <a:r>
              <a:rPr lang="en-US" dirty="0"/>
              <a:t>Banker’s Algo</a:t>
            </a:r>
          </a:p>
        </p:txBody>
      </p:sp>
      <p:sp>
        <p:nvSpPr>
          <p:cNvPr id="3" name="Subtitle 2">
            <a:extLst>
              <a:ext uri="{FF2B5EF4-FFF2-40B4-BE49-F238E27FC236}">
                <a16:creationId xmlns:a16="http://schemas.microsoft.com/office/drawing/2014/main" id="{9FA1D814-A46C-A57C-BE98-D2E4B959719F}"/>
              </a:ext>
            </a:extLst>
          </p:cNvPr>
          <p:cNvSpPr>
            <a:spLocks noGrp="1"/>
          </p:cNvSpPr>
          <p:nvPr>
            <p:ph type="subTitle" idx="1"/>
          </p:nvPr>
        </p:nvSpPr>
        <p:spPr/>
        <p:txBody>
          <a:bodyPr/>
          <a:lstStyle/>
          <a:p>
            <a:r>
              <a:rPr lang="en-GB" b="0" i="0" dirty="0">
                <a:solidFill>
                  <a:srgbClr val="212529"/>
                </a:solidFill>
                <a:effectLst/>
                <a:latin typeface="system-ui"/>
              </a:rPr>
              <a:t>Resource Request Algorithm</a:t>
            </a:r>
          </a:p>
          <a:p>
            <a:endParaRPr lang="en-US" dirty="0"/>
          </a:p>
        </p:txBody>
      </p:sp>
    </p:spTree>
    <p:extLst>
      <p:ext uri="{BB962C8B-B14F-4D97-AF65-F5344CB8AC3E}">
        <p14:creationId xmlns:p14="http://schemas.microsoft.com/office/powerpoint/2010/main" val="3701778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C1A3-7AA8-190C-3D0F-422F208BA1A0}"/>
              </a:ext>
            </a:extLst>
          </p:cNvPr>
          <p:cNvSpPr>
            <a:spLocks noGrp="1"/>
          </p:cNvSpPr>
          <p:nvPr>
            <p:ph type="title"/>
          </p:nvPr>
        </p:nvSpPr>
        <p:spPr/>
        <p:txBody>
          <a:bodyPr/>
          <a:lstStyle/>
          <a:p>
            <a:endParaRPr lang="en-US"/>
          </a:p>
        </p:txBody>
      </p:sp>
      <p:sp>
        <p:nvSpPr>
          <p:cNvPr id="4" name="Content Placeholder 2">
            <a:extLst>
              <a:ext uri="{FF2B5EF4-FFF2-40B4-BE49-F238E27FC236}">
                <a16:creationId xmlns:a16="http://schemas.microsoft.com/office/drawing/2014/main" id="{AE0EA875-4756-BD3F-BE21-5822A2DBC19B}"/>
              </a:ext>
            </a:extLst>
          </p:cNvPr>
          <p:cNvSpPr>
            <a:spLocks noGrp="1"/>
          </p:cNvSpPr>
          <p:nvPr>
            <p:ph idx="1"/>
          </p:nvPr>
        </p:nvSpPr>
        <p:spPr>
          <a:xfrm>
            <a:off x="838200" y="1825625"/>
            <a:ext cx="5606143" cy="4351338"/>
          </a:xfrm>
        </p:spPr>
        <p:txBody>
          <a:bodyPr/>
          <a:lstStyle/>
          <a:p>
            <a:pPr algn="l">
              <a:buNone/>
            </a:pPr>
            <a:r>
              <a:rPr lang="en-GB" b="1" i="0" dirty="0">
                <a:solidFill>
                  <a:srgbClr val="212529"/>
                </a:solidFill>
                <a:effectLst/>
                <a:latin typeface="system-ui"/>
              </a:rPr>
              <a:t>7. </a:t>
            </a:r>
            <a:r>
              <a:rPr lang="en-GB" b="0" i="0" dirty="0">
                <a:solidFill>
                  <a:srgbClr val="212529"/>
                </a:solidFill>
                <a:effectLst/>
                <a:latin typeface="system-ui"/>
              </a:rPr>
              <a:t>Now again check for Process P3, Need = (7, 3, 3)</a:t>
            </a:r>
          </a:p>
          <a:p>
            <a:pPr algn="l">
              <a:buNone/>
            </a:pPr>
            <a:r>
              <a:rPr lang="en-GB" b="0" i="0" dirty="0">
                <a:solidFill>
                  <a:srgbClr val="212529"/>
                </a:solidFill>
                <a:effectLst/>
                <a:latin typeface="system-ui"/>
              </a:rPr>
              <a:t>Available = (9, 3, 5)</a:t>
            </a:r>
          </a:p>
          <a:p>
            <a:pPr algn="l">
              <a:buNone/>
            </a:pPr>
            <a:r>
              <a:rPr lang="en-GB" b="0" i="0" dirty="0">
                <a:solidFill>
                  <a:srgbClr val="212529"/>
                </a:solidFill>
                <a:effectLst/>
                <a:latin typeface="system-ui"/>
              </a:rPr>
              <a:t>Need &lt;=Available = True</a:t>
            </a:r>
          </a:p>
          <a:p>
            <a:pPr algn="l">
              <a:buNone/>
            </a:pPr>
            <a:r>
              <a:rPr lang="en-GB" b="0" i="0" dirty="0">
                <a:solidFill>
                  <a:srgbClr val="212529"/>
                </a:solidFill>
                <a:effectLst/>
                <a:latin typeface="system-ui"/>
              </a:rPr>
              <a:t>The request for P3 is granted.</a:t>
            </a:r>
          </a:p>
          <a:p>
            <a:pPr algn="l">
              <a:buNone/>
            </a:pPr>
            <a:r>
              <a:rPr lang="en-GB" b="0" i="0" dirty="0">
                <a:solidFill>
                  <a:srgbClr val="212529"/>
                </a:solidFill>
                <a:effectLst/>
                <a:latin typeface="system-ui"/>
              </a:rPr>
              <a:t>Available = Available +Allocation</a:t>
            </a:r>
          </a:p>
          <a:p>
            <a:pPr marL="0" indent="0" algn="l">
              <a:buNone/>
            </a:pPr>
            <a:r>
              <a:rPr lang="en-GB" b="0" i="0" dirty="0">
                <a:solidFill>
                  <a:srgbClr val="212529"/>
                </a:solidFill>
                <a:effectLst/>
                <a:latin typeface="system-ui"/>
              </a:rPr>
              <a:t>= (9, 3, 5) + (0, 2, 0) = (9, 5, 5)</a:t>
            </a:r>
          </a:p>
          <a:p>
            <a:pPr algn="l">
              <a:buNone/>
            </a:pPr>
            <a:endParaRPr lang="en-GB" b="0" i="0" dirty="0">
              <a:solidFill>
                <a:srgbClr val="212529"/>
              </a:solidFill>
              <a:effectLst/>
              <a:latin typeface="system-ui"/>
            </a:endParaRPr>
          </a:p>
        </p:txBody>
      </p:sp>
      <p:sp>
        <p:nvSpPr>
          <p:cNvPr id="5" name="Content Placeholder 2">
            <a:extLst>
              <a:ext uri="{FF2B5EF4-FFF2-40B4-BE49-F238E27FC236}">
                <a16:creationId xmlns:a16="http://schemas.microsoft.com/office/drawing/2014/main" id="{97B31B19-6895-8D15-1B5B-262FEB5787D9}"/>
              </a:ext>
            </a:extLst>
          </p:cNvPr>
          <p:cNvSpPr txBox="1">
            <a:spLocks/>
          </p:cNvSpPr>
          <p:nvPr/>
        </p:nvSpPr>
        <p:spPr>
          <a:xfrm>
            <a:off x="6585857" y="1811564"/>
            <a:ext cx="56061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None/>
            </a:pPr>
            <a:r>
              <a:rPr lang="en-GB" b="1" i="0" dirty="0">
                <a:solidFill>
                  <a:srgbClr val="212529"/>
                </a:solidFill>
                <a:effectLst/>
                <a:latin typeface="system-ui"/>
              </a:rPr>
              <a:t>8.</a:t>
            </a:r>
            <a:r>
              <a:rPr lang="en-GB" b="0" i="0" dirty="0">
                <a:solidFill>
                  <a:srgbClr val="212529"/>
                </a:solidFill>
                <a:effectLst/>
                <a:latin typeface="system-ui"/>
              </a:rPr>
              <a:t> Now again check for Process P0, = Need (3, 2, 1)</a:t>
            </a:r>
          </a:p>
          <a:p>
            <a:pPr algn="l">
              <a:buNone/>
            </a:pPr>
            <a:r>
              <a:rPr lang="en-GB" b="0" i="0" dirty="0">
                <a:solidFill>
                  <a:srgbClr val="212529"/>
                </a:solidFill>
                <a:effectLst/>
                <a:latin typeface="system-ui"/>
              </a:rPr>
              <a:t>= Available (9, 5, 5)</a:t>
            </a:r>
          </a:p>
          <a:p>
            <a:pPr algn="l">
              <a:buNone/>
            </a:pPr>
            <a:r>
              <a:rPr lang="en-GB" b="0" i="0" dirty="0">
                <a:solidFill>
                  <a:srgbClr val="212529"/>
                </a:solidFill>
                <a:effectLst/>
                <a:latin typeface="system-ui"/>
              </a:rPr>
              <a:t>Need &lt;= Available = True</a:t>
            </a:r>
          </a:p>
          <a:p>
            <a:pPr algn="l">
              <a:buNone/>
            </a:pPr>
            <a:r>
              <a:rPr lang="en-GB" b="0" i="0" dirty="0">
                <a:solidFill>
                  <a:srgbClr val="212529"/>
                </a:solidFill>
                <a:effectLst/>
                <a:latin typeface="system-ui"/>
              </a:rPr>
              <a:t>So, the request will be granted to P0.</a:t>
            </a:r>
          </a:p>
          <a:p>
            <a:pPr marL="0" indent="0" algn="l">
              <a:buNone/>
            </a:pPr>
            <a:r>
              <a:rPr lang="en-GB" sz="4800" b="0" i="1" dirty="0">
                <a:solidFill>
                  <a:srgbClr val="212529"/>
                </a:solidFill>
                <a:effectLst/>
                <a:latin typeface="system-ui"/>
              </a:rPr>
              <a:t>Safe sequence: &lt; P1, P4, P2, P3, P0&gt;</a:t>
            </a:r>
          </a:p>
          <a:p>
            <a:pPr>
              <a:buFont typeface="Arial" panose="020B0604020202020204" pitchFamily="34" charset="0"/>
              <a:buNone/>
            </a:pPr>
            <a:endParaRPr lang="en-US" dirty="0"/>
          </a:p>
        </p:txBody>
      </p:sp>
    </p:spTree>
    <p:extLst>
      <p:ext uri="{BB962C8B-B14F-4D97-AF65-F5344CB8AC3E}">
        <p14:creationId xmlns:p14="http://schemas.microsoft.com/office/powerpoint/2010/main" val="1571788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A4AB-9558-3DBD-7448-8C677F89D1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323F8B-A28A-08DD-0C86-49CCA50276FB}"/>
              </a:ext>
            </a:extLst>
          </p:cNvPr>
          <p:cNvSpPr>
            <a:spLocks noGrp="1"/>
          </p:cNvSpPr>
          <p:nvPr>
            <p:ph idx="1"/>
          </p:nvPr>
        </p:nvSpPr>
        <p:spPr/>
        <p:txBody>
          <a:bodyPr/>
          <a:lstStyle/>
          <a:p>
            <a:pPr algn="l">
              <a:buNone/>
            </a:pPr>
            <a:r>
              <a:rPr lang="en-GB" b="1" i="0" dirty="0">
                <a:solidFill>
                  <a:srgbClr val="212529"/>
                </a:solidFill>
                <a:effectLst/>
                <a:latin typeface="system-ui"/>
              </a:rPr>
              <a:t>The system allocates all the needed resources to each process. So, we can say that the system is in a safe state.</a:t>
            </a:r>
            <a:endParaRPr lang="en-GB" b="0" i="0" dirty="0">
              <a:solidFill>
                <a:srgbClr val="212529"/>
              </a:solidFill>
              <a:effectLst/>
              <a:latin typeface="system-ui"/>
            </a:endParaRPr>
          </a:p>
          <a:p>
            <a:pPr algn="l">
              <a:buNone/>
            </a:pPr>
            <a:r>
              <a:rPr lang="en-GB" b="1" i="0" dirty="0">
                <a:solidFill>
                  <a:srgbClr val="212529"/>
                </a:solidFill>
                <a:effectLst/>
                <a:latin typeface="system-ui"/>
              </a:rPr>
              <a:t>3. </a:t>
            </a:r>
            <a:r>
              <a:rPr lang="en-GB" b="0" i="0" dirty="0">
                <a:solidFill>
                  <a:srgbClr val="212529"/>
                </a:solidFill>
                <a:effectLst/>
                <a:latin typeface="system-ui"/>
              </a:rPr>
              <a:t>The total amount of resources will be calculated by the following formula:</a:t>
            </a:r>
          </a:p>
          <a:p>
            <a:pPr algn="l">
              <a:buNone/>
            </a:pPr>
            <a:r>
              <a:rPr lang="en-GB" b="0" i="0" dirty="0">
                <a:solidFill>
                  <a:srgbClr val="212529"/>
                </a:solidFill>
                <a:effectLst/>
                <a:latin typeface="system-ui"/>
              </a:rPr>
              <a:t>The total amount of resources= sum of columns of allocation + Available</a:t>
            </a:r>
          </a:p>
          <a:p>
            <a:pPr marL="0" indent="0" algn="l">
              <a:buNone/>
            </a:pPr>
            <a:r>
              <a:rPr lang="en-GB" b="0" i="0" dirty="0">
                <a:solidFill>
                  <a:srgbClr val="212529"/>
                </a:solidFill>
                <a:effectLst/>
                <a:latin typeface="system-ui"/>
              </a:rPr>
              <a:t>= [8 5 7] + [2 1 0] = [10 6 7]</a:t>
            </a:r>
          </a:p>
          <a:p>
            <a:endParaRPr lang="en-US" dirty="0"/>
          </a:p>
        </p:txBody>
      </p:sp>
    </p:spTree>
    <p:extLst>
      <p:ext uri="{BB962C8B-B14F-4D97-AF65-F5344CB8AC3E}">
        <p14:creationId xmlns:p14="http://schemas.microsoft.com/office/powerpoint/2010/main" val="116262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2BA1-0DCE-7D57-1B48-097653F5EB09}"/>
              </a:ext>
            </a:extLst>
          </p:cNvPr>
          <p:cNvSpPr>
            <a:spLocks noGrp="1"/>
          </p:cNvSpPr>
          <p:nvPr>
            <p:ph type="title"/>
          </p:nvPr>
        </p:nvSpPr>
        <p:spPr/>
        <p:txBody>
          <a:bodyPr/>
          <a:lstStyle/>
          <a:p>
            <a:endParaRPr lang="en-US"/>
          </a:p>
        </p:txBody>
      </p:sp>
      <p:sp>
        <p:nvSpPr>
          <p:cNvPr id="30" name="Content Placeholder 29">
            <a:extLst>
              <a:ext uri="{FF2B5EF4-FFF2-40B4-BE49-F238E27FC236}">
                <a16:creationId xmlns:a16="http://schemas.microsoft.com/office/drawing/2014/main" id="{8440342C-68BA-0C2E-DA93-0F2B9CA833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0112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41BA-1F0C-74F2-26A6-025EB3F643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A117CA-B66B-21A5-409C-F121456B12EE}"/>
              </a:ext>
            </a:extLst>
          </p:cNvPr>
          <p:cNvSpPr>
            <a:spLocks noGrp="1"/>
          </p:cNvSpPr>
          <p:nvPr>
            <p:ph idx="1"/>
          </p:nvPr>
        </p:nvSpPr>
        <p:spPr/>
        <p:txBody>
          <a:bodyPr>
            <a:normAutofit/>
          </a:bodyPr>
          <a:lstStyle/>
          <a:p>
            <a:pPr algn="l">
              <a:buNone/>
            </a:pPr>
            <a:r>
              <a:rPr lang="en-GB" sz="3600" b="0" i="0" dirty="0">
                <a:solidFill>
                  <a:srgbClr val="212529"/>
                </a:solidFill>
                <a:effectLst/>
                <a:latin typeface="system-ui"/>
              </a:rPr>
              <a:t>Now the algorithm is a resource-request algorithm and it is mainly used to determine whether requests can be safely granted or not.</a:t>
            </a:r>
          </a:p>
          <a:p>
            <a:pPr algn="l">
              <a:buNone/>
            </a:pPr>
            <a:r>
              <a:rPr lang="en-GB" sz="3600" b="0" i="0" dirty="0">
                <a:solidFill>
                  <a:srgbClr val="212529"/>
                </a:solidFill>
                <a:effectLst/>
                <a:latin typeface="system-ui"/>
              </a:rPr>
              <a:t>Let Request(</a:t>
            </a:r>
            <a:r>
              <a:rPr lang="en-GB" sz="3600" b="0" i="0" dirty="0" err="1">
                <a:solidFill>
                  <a:srgbClr val="212529"/>
                </a:solidFill>
                <a:effectLst/>
                <a:latin typeface="system-ui"/>
              </a:rPr>
              <a:t>i</a:t>
            </a:r>
            <a:r>
              <a:rPr lang="en-GB" sz="3600" b="0" i="0" dirty="0">
                <a:solidFill>
                  <a:srgbClr val="212529"/>
                </a:solidFill>
                <a:effectLst/>
                <a:latin typeface="system-ui"/>
              </a:rPr>
              <a:t>) be the request vector for the process Pi. If </a:t>
            </a:r>
            <a:r>
              <a:rPr lang="en-GB" sz="3600" b="0" i="0" dirty="0" err="1">
                <a:solidFill>
                  <a:srgbClr val="212529"/>
                </a:solidFill>
                <a:effectLst/>
                <a:latin typeface="system-ui"/>
              </a:rPr>
              <a:t>Requesti</a:t>
            </a:r>
            <a:r>
              <a:rPr lang="en-GB" sz="3600" b="0" i="0" dirty="0">
                <a:solidFill>
                  <a:srgbClr val="212529"/>
                </a:solidFill>
                <a:effectLst/>
                <a:latin typeface="system-ui"/>
              </a:rPr>
              <a:t>[j]==k, then process Pi wants k instance of Resource type </a:t>
            </a:r>
            <a:r>
              <a:rPr lang="en-GB" sz="3600" b="0" i="0" dirty="0" err="1">
                <a:solidFill>
                  <a:srgbClr val="212529"/>
                </a:solidFill>
                <a:effectLst/>
                <a:latin typeface="system-ui"/>
              </a:rPr>
              <a:t>Rj</a:t>
            </a:r>
            <a:r>
              <a:rPr lang="en-GB" sz="3600" b="0" i="0" dirty="0">
                <a:solidFill>
                  <a:srgbClr val="212529"/>
                </a:solidFill>
                <a:effectLst/>
                <a:latin typeface="system-ui"/>
              </a:rPr>
              <a:t>. When a request for resources is made by the process Pi, the following are the actions that will be taken:</a:t>
            </a:r>
          </a:p>
          <a:p>
            <a:endParaRPr lang="en-US" dirty="0"/>
          </a:p>
        </p:txBody>
      </p:sp>
    </p:spTree>
    <p:extLst>
      <p:ext uri="{BB962C8B-B14F-4D97-AF65-F5344CB8AC3E}">
        <p14:creationId xmlns:p14="http://schemas.microsoft.com/office/powerpoint/2010/main" val="109149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B23FD-D7F9-34E2-7AC8-70B4EBAA6DFC}"/>
              </a:ext>
            </a:extLst>
          </p:cNvPr>
          <p:cNvSpPr>
            <a:spLocks noGrp="1"/>
          </p:cNvSpPr>
          <p:nvPr>
            <p:ph type="title"/>
          </p:nvPr>
        </p:nvSpPr>
        <p:spPr/>
        <p:txBody>
          <a:bodyPr/>
          <a:lstStyle/>
          <a:p>
            <a:endParaRPr lang="en-US"/>
          </a:p>
        </p:txBody>
      </p:sp>
      <p:sp>
        <p:nvSpPr>
          <p:cNvPr id="7" name="TextBox 6">
            <a:extLst>
              <a:ext uri="{FF2B5EF4-FFF2-40B4-BE49-F238E27FC236}">
                <a16:creationId xmlns:a16="http://schemas.microsoft.com/office/drawing/2014/main" id="{43C39F22-AC76-7602-D98F-A6B41F01B59A}"/>
              </a:ext>
            </a:extLst>
          </p:cNvPr>
          <p:cNvSpPr txBox="1"/>
          <p:nvPr/>
        </p:nvSpPr>
        <p:spPr>
          <a:xfrm>
            <a:off x="705080" y="1883884"/>
            <a:ext cx="11303306" cy="4524315"/>
          </a:xfrm>
          <a:prstGeom prst="rect">
            <a:avLst/>
          </a:prstGeom>
          <a:noFill/>
        </p:spPr>
        <p:txBody>
          <a:bodyPr wrap="square">
            <a:spAutoFit/>
          </a:bodyPr>
          <a:lstStyle/>
          <a:p>
            <a:r>
              <a:rPr lang="en-GB" sz="3600" b="0" i="0" dirty="0">
                <a:solidFill>
                  <a:srgbClr val="212529"/>
                </a:solidFill>
                <a:effectLst/>
                <a:latin typeface="system-ui"/>
              </a:rPr>
              <a:t>1. If </a:t>
            </a:r>
            <a:r>
              <a:rPr lang="en-GB" sz="3600" b="1" i="0" dirty="0">
                <a:solidFill>
                  <a:srgbClr val="212529"/>
                </a:solidFill>
                <a:effectLst/>
                <a:latin typeface="system-ui"/>
              </a:rPr>
              <a:t>Request(</a:t>
            </a:r>
            <a:r>
              <a:rPr lang="en-GB" sz="3600" b="1" i="0" dirty="0" err="1">
                <a:solidFill>
                  <a:srgbClr val="212529"/>
                </a:solidFill>
                <a:effectLst/>
                <a:latin typeface="system-ui"/>
              </a:rPr>
              <a:t>i</a:t>
            </a:r>
            <a:r>
              <a:rPr lang="en-GB" sz="3600" b="1" i="0" dirty="0">
                <a:solidFill>
                  <a:srgbClr val="212529"/>
                </a:solidFill>
                <a:effectLst/>
                <a:latin typeface="system-ui"/>
              </a:rPr>
              <a:t>) &lt;= Need(</a:t>
            </a:r>
            <a:r>
              <a:rPr lang="en-GB" sz="3600" b="1" i="0" dirty="0" err="1">
                <a:solidFill>
                  <a:srgbClr val="212529"/>
                </a:solidFill>
                <a:effectLst/>
                <a:latin typeface="system-ui"/>
              </a:rPr>
              <a:t>i</a:t>
            </a:r>
            <a:r>
              <a:rPr lang="en-GB" sz="3600" b="1" i="0" dirty="0">
                <a:solidFill>
                  <a:srgbClr val="212529"/>
                </a:solidFill>
                <a:effectLst/>
                <a:latin typeface="system-ui"/>
              </a:rPr>
              <a:t>)</a:t>
            </a:r>
            <a:r>
              <a:rPr lang="en-GB" sz="3600" b="0" i="0" dirty="0">
                <a:solidFill>
                  <a:srgbClr val="212529"/>
                </a:solidFill>
                <a:effectLst/>
                <a:latin typeface="system-ui"/>
              </a:rPr>
              <a:t>, then go to step 2;else raise an error condition, since the process has exceeded its maximum claim.</a:t>
            </a:r>
          </a:p>
          <a:p>
            <a:pPr algn="l">
              <a:buNone/>
            </a:pPr>
            <a:r>
              <a:rPr lang="en-GB" sz="3600" b="0" i="0" dirty="0">
                <a:solidFill>
                  <a:srgbClr val="212529"/>
                </a:solidFill>
                <a:effectLst/>
                <a:latin typeface="system-ui"/>
              </a:rPr>
              <a:t>2. If </a:t>
            </a:r>
            <a:r>
              <a:rPr lang="en-GB" sz="3600" b="1" i="0" dirty="0">
                <a:solidFill>
                  <a:srgbClr val="212529"/>
                </a:solidFill>
                <a:effectLst/>
                <a:latin typeface="system-ui"/>
              </a:rPr>
              <a:t>Request(</a:t>
            </a:r>
            <a:r>
              <a:rPr lang="en-GB" sz="3600" b="1" i="0" dirty="0" err="1">
                <a:solidFill>
                  <a:srgbClr val="212529"/>
                </a:solidFill>
                <a:effectLst/>
                <a:latin typeface="system-ui"/>
              </a:rPr>
              <a:t>i</a:t>
            </a:r>
            <a:r>
              <a:rPr lang="en-GB" sz="3600" b="1" i="0" dirty="0">
                <a:solidFill>
                  <a:srgbClr val="212529"/>
                </a:solidFill>
                <a:effectLst/>
                <a:latin typeface="system-ui"/>
              </a:rPr>
              <a:t>) &lt;= Available(</a:t>
            </a:r>
            <a:r>
              <a:rPr lang="en-GB" sz="3600" b="1" i="0" dirty="0" err="1">
                <a:solidFill>
                  <a:srgbClr val="212529"/>
                </a:solidFill>
                <a:effectLst/>
                <a:latin typeface="system-ui"/>
              </a:rPr>
              <a:t>i</a:t>
            </a:r>
            <a:r>
              <a:rPr lang="en-GB" sz="3600" b="1" i="0" dirty="0">
                <a:solidFill>
                  <a:srgbClr val="212529"/>
                </a:solidFill>
                <a:effectLst/>
                <a:latin typeface="system-ui"/>
              </a:rPr>
              <a:t>)</a:t>
            </a:r>
            <a:r>
              <a:rPr lang="en-GB" sz="3600" b="0" i="0" dirty="0">
                <a:solidFill>
                  <a:srgbClr val="212529"/>
                </a:solidFill>
                <a:effectLst/>
                <a:latin typeface="system-ui"/>
              </a:rPr>
              <a:t> then go to step 3; else Pi must have to wait as resources are not available.</a:t>
            </a:r>
          </a:p>
          <a:p>
            <a:pPr algn="l">
              <a:buNone/>
            </a:pPr>
            <a:endParaRPr lang="en-GB" sz="3600" b="0" i="0" dirty="0">
              <a:solidFill>
                <a:srgbClr val="212529"/>
              </a:solidFill>
              <a:effectLst/>
              <a:latin typeface="system-ui"/>
            </a:endParaRPr>
          </a:p>
          <a:p>
            <a:pPr algn="l"/>
            <a:r>
              <a:rPr lang="en-GB" sz="3600" b="0" i="0" dirty="0">
                <a:solidFill>
                  <a:srgbClr val="212529"/>
                </a:solidFill>
                <a:effectLst/>
                <a:latin typeface="system-ui"/>
              </a:rPr>
              <a:t>3. Now we will assume that resources are assigned to process Pi and thus perform the following steps:</a:t>
            </a:r>
          </a:p>
        </p:txBody>
      </p:sp>
    </p:spTree>
    <p:extLst>
      <p:ext uri="{BB962C8B-B14F-4D97-AF65-F5344CB8AC3E}">
        <p14:creationId xmlns:p14="http://schemas.microsoft.com/office/powerpoint/2010/main" val="264876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790F1-B992-E899-F3CD-1AF515624B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9B6286-5ED6-3A40-5E7F-45AEA15BED50}"/>
              </a:ext>
            </a:extLst>
          </p:cNvPr>
          <p:cNvSpPr>
            <a:spLocks noGrp="1"/>
          </p:cNvSpPr>
          <p:nvPr>
            <p:ph idx="1"/>
          </p:nvPr>
        </p:nvSpPr>
        <p:spPr/>
        <p:txBody>
          <a:bodyPr/>
          <a:lstStyle/>
          <a:p>
            <a:pPr algn="l">
              <a:buNone/>
            </a:pPr>
            <a:r>
              <a:rPr lang="en-GB" b="0" i="0" dirty="0">
                <a:solidFill>
                  <a:srgbClr val="212529"/>
                </a:solidFill>
                <a:effectLst/>
                <a:latin typeface="system-ui"/>
              </a:rPr>
              <a:t>3. Now we will assume that resources are assigned to process Pi and thus perform the following steps:</a:t>
            </a:r>
          </a:p>
          <a:p>
            <a:pPr algn="l">
              <a:buNone/>
            </a:pPr>
            <a:r>
              <a:rPr lang="en-GB" b="1" i="0" dirty="0">
                <a:solidFill>
                  <a:srgbClr val="212529"/>
                </a:solidFill>
                <a:effectLst/>
                <a:latin typeface="system-ui"/>
              </a:rPr>
              <a:t>Available = Available - Request(</a:t>
            </a:r>
            <a:r>
              <a:rPr lang="en-GB" b="1" i="0" dirty="0" err="1">
                <a:solidFill>
                  <a:srgbClr val="212529"/>
                </a:solidFill>
                <a:effectLst/>
                <a:latin typeface="system-ui"/>
              </a:rPr>
              <a:t>i</a:t>
            </a:r>
            <a:r>
              <a:rPr lang="en-GB" b="1" i="0" dirty="0">
                <a:solidFill>
                  <a:srgbClr val="212529"/>
                </a:solidFill>
                <a:effectLst/>
                <a:latin typeface="system-ui"/>
              </a:rPr>
              <a:t>);</a:t>
            </a:r>
            <a:endParaRPr lang="en-GB" b="0" i="0" dirty="0">
              <a:solidFill>
                <a:srgbClr val="212529"/>
              </a:solidFill>
              <a:effectLst/>
              <a:latin typeface="system-ui"/>
            </a:endParaRPr>
          </a:p>
          <a:p>
            <a:pPr algn="l">
              <a:buNone/>
            </a:pPr>
            <a:r>
              <a:rPr lang="en-GB" b="1" i="0" dirty="0">
                <a:solidFill>
                  <a:srgbClr val="212529"/>
                </a:solidFill>
                <a:effectLst/>
                <a:latin typeface="system-ui"/>
              </a:rPr>
              <a:t>Allocation(</a:t>
            </a:r>
            <a:r>
              <a:rPr lang="en-GB" b="1" i="0" dirty="0" err="1">
                <a:solidFill>
                  <a:srgbClr val="212529"/>
                </a:solidFill>
                <a:effectLst/>
                <a:latin typeface="system-ui"/>
              </a:rPr>
              <a:t>i</a:t>
            </a:r>
            <a:r>
              <a:rPr lang="en-GB" b="1" i="0" dirty="0">
                <a:solidFill>
                  <a:srgbClr val="212529"/>
                </a:solidFill>
                <a:effectLst/>
                <a:latin typeface="system-ui"/>
              </a:rPr>
              <a:t>) = Allocation(</a:t>
            </a:r>
            <a:r>
              <a:rPr lang="en-GB" b="1" i="0" dirty="0" err="1">
                <a:solidFill>
                  <a:srgbClr val="212529"/>
                </a:solidFill>
                <a:effectLst/>
                <a:latin typeface="system-ui"/>
              </a:rPr>
              <a:t>i</a:t>
            </a:r>
            <a:r>
              <a:rPr lang="en-GB" b="1" i="0" dirty="0">
                <a:solidFill>
                  <a:srgbClr val="212529"/>
                </a:solidFill>
                <a:effectLst/>
                <a:latin typeface="system-ui"/>
              </a:rPr>
              <a:t>) + Request(</a:t>
            </a:r>
            <a:r>
              <a:rPr lang="en-GB" b="1" i="0" dirty="0" err="1">
                <a:solidFill>
                  <a:srgbClr val="212529"/>
                </a:solidFill>
                <a:effectLst/>
                <a:latin typeface="system-ui"/>
              </a:rPr>
              <a:t>i</a:t>
            </a:r>
            <a:r>
              <a:rPr lang="en-GB" b="1" i="0" dirty="0">
                <a:solidFill>
                  <a:srgbClr val="212529"/>
                </a:solidFill>
                <a:effectLst/>
                <a:latin typeface="system-ui"/>
              </a:rPr>
              <a:t>);</a:t>
            </a:r>
            <a:endParaRPr lang="en-GB" b="0" i="0" dirty="0">
              <a:solidFill>
                <a:srgbClr val="212529"/>
              </a:solidFill>
              <a:effectLst/>
              <a:latin typeface="system-ui"/>
            </a:endParaRPr>
          </a:p>
          <a:p>
            <a:pPr marL="0" indent="0" algn="l">
              <a:buNone/>
            </a:pPr>
            <a:r>
              <a:rPr lang="en-GB" b="1" i="0" dirty="0">
                <a:solidFill>
                  <a:srgbClr val="212529"/>
                </a:solidFill>
                <a:effectLst/>
                <a:latin typeface="system-ui"/>
              </a:rPr>
              <a:t>Need(</a:t>
            </a:r>
            <a:r>
              <a:rPr lang="en-GB" b="1" i="0" dirty="0" err="1">
                <a:solidFill>
                  <a:srgbClr val="212529"/>
                </a:solidFill>
                <a:effectLst/>
                <a:latin typeface="system-ui"/>
              </a:rPr>
              <a:t>i</a:t>
            </a:r>
            <a:r>
              <a:rPr lang="en-GB" b="1" i="0" dirty="0">
                <a:solidFill>
                  <a:srgbClr val="212529"/>
                </a:solidFill>
                <a:effectLst/>
                <a:latin typeface="system-ui"/>
              </a:rPr>
              <a:t>) = Need(</a:t>
            </a:r>
            <a:r>
              <a:rPr lang="en-GB" b="1" i="0" dirty="0" err="1">
                <a:solidFill>
                  <a:srgbClr val="212529"/>
                </a:solidFill>
                <a:effectLst/>
                <a:latin typeface="system-ui"/>
              </a:rPr>
              <a:t>i</a:t>
            </a:r>
            <a:r>
              <a:rPr lang="en-GB" b="1" i="0" dirty="0">
                <a:solidFill>
                  <a:srgbClr val="212529"/>
                </a:solidFill>
                <a:effectLst/>
                <a:latin typeface="system-ui"/>
              </a:rPr>
              <a:t>) - Request(</a:t>
            </a:r>
            <a:r>
              <a:rPr lang="en-GB" b="1" i="0" dirty="0" err="1">
                <a:solidFill>
                  <a:srgbClr val="212529"/>
                </a:solidFill>
                <a:effectLst/>
                <a:latin typeface="system-ui"/>
              </a:rPr>
              <a:t>i</a:t>
            </a:r>
            <a:r>
              <a:rPr lang="en-GB" b="1" i="0" dirty="0">
                <a:solidFill>
                  <a:srgbClr val="212529"/>
                </a:solidFill>
                <a:effectLst/>
                <a:latin typeface="system-ui"/>
              </a:rPr>
              <a:t>);</a:t>
            </a:r>
            <a:endParaRPr lang="en-GB" b="0" i="0" dirty="0">
              <a:solidFill>
                <a:srgbClr val="212529"/>
              </a:solidFill>
              <a:effectLst/>
              <a:latin typeface="system-ui"/>
            </a:endParaRPr>
          </a:p>
          <a:p>
            <a:pPr marL="0" indent="0" algn="ctr">
              <a:buNone/>
            </a:pPr>
            <a:r>
              <a:rPr lang="en-GB" b="0" i="1" dirty="0">
                <a:solidFill>
                  <a:srgbClr val="212529"/>
                </a:solidFill>
                <a:effectLst/>
                <a:latin typeface="system-ui"/>
              </a:rPr>
              <a:t>If the resulting resource allocation state comes out to be safe, then the transaction is completed and, process Pi is allocated its resources. But in this case, if the new state is unsafe, then Pi waits for </a:t>
            </a:r>
            <a:r>
              <a:rPr lang="en-GB" b="0" i="1" dirty="0" err="1">
                <a:solidFill>
                  <a:srgbClr val="212529"/>
                </a:solidFill>
                <a:effectLst/>
                <a:latin typeface="system-ui"/>
              </a:rPr>
              <a:t>Requesti</a:t>
            </a:r>
            <a:r>
              <a:rPr lang="en-GB" b="0" i="1" dirty="0">
                <a:solidFill>
                  <a:srgbClr val="212529"/>
                </a:solidFill>
                <a:effectLst/>
                <a:latin typeface="system-ui"/>
              </a:rPr>
              <a:t>, and the old resource-allocation state is restored.</a:t>
            </a:r>
            <a:endParaRPr lang="en-US" i="1" dirty="0"/>
          </a:p>
        </p:txBody>
      </p:sp>
    </p:spTree>
    <p:extLst>
      <p:ext uri="{BB962C8B-B14F-4D97-AF65-F5344CB8AC3E}">
        <p14:creationId xmlns:p14="http://schemas.microsoft.com/office/powerpoint/2010/main" val="83956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EF12-B78A-2C21-5AFE-53E5EC6014FB}"/>
              </a:ext>
            </a:extLst>
          </p:cNvPr>
          <p:cNvSpPr>
            <a:spLocks noGrp="1"/>
          </p:cNvSpPr>
          <p:nvPr>
            <p:ph type="title"/>
          </p:nvPr>
        </p:nvSpPr>
        <p:spPr/>
        <p:txBody>
          <a:bodyPr/>
          <a:lstStyle/>
          <a:p>
            <a:r>
              <a:rPr lang="en-US" b="0" i="0" dirty="0">
                <a:solidFill>
                  <a:srgbClr val="212529"/>
                </a:solidFill>
                <a:effectLst/>
                <a:latin typeface="system-ui"/>
              </a:rPr>
              <a:t>Banker's Algorithm </a:t>
            </a:r>
            <a:r>
              <a:rPr lang="en-US" b="1" i="0" dirty="0">
                <a:solidFill>
                  <a:srgbClr val="212529"/>
                </a:solidFill>
                <a:effectLst/>
                <a:latin typeface="system-ui"/>
              </a:rPr>
              <a:t>Example:</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61F15DEB-6C60-9F1A-429E-439DE82B65E3}"/>
              </a:ext>
            </a:extLst>
          </p:cNvPr>
          <p:cNvSpPr>
            <a:spLocks noGrp="1"/>
          </p:cNvSpPr>
          <p:nvPr>
            <p:ph idx="1"/>
          </p:nvPr>
        </p:nvSpPr>
        <p:spPr/>
        <p:txBody>
          <a:bodyPr/>
          <a:lstStyle/>
          <a:p>
            <a:r>
              <a:rPr lang="en-GB" b="0" i="0" dirty="0">
                <a:solidFill>
                  <a:srgbClr val="212529"/>
                </a:solidFill>
                <a:effectLst/>
                <a:latin typeface="system-ui"/>
              </a:rPr>
              <a:t>Let us consider the following snapshot for understanding the banker's algorithm:</a:t>
            </a:r>
          </a:p>
          <a:p>
            <a:endParaRPr lang="en-US" dirty="0"/>
          </a:p>
        </p:txBody>
      </p:sp>
      <p:graphicFrame>
        <p:nvGraphicFramePr>
          <p:cNvPr id="4" name="Table 3">
            <a:extLst>
              <a:ext uri="{FF2B5EF4-FFF2-40B4-BE49-F238E27FC236}">
                <a16:creationId xmlns:a16="http://schemas.microsoft.com/office/drawing/2014/main" id="{45AE8C1F-1493-0128-AEAB-D57FB0E5F109}"/>
              </a:ext>
            </a:extLst>
          </p:cNvPr>
          <p:cNvGraphicFramePr>
            <a:graphicFrameLocks noGrp="1"/>
          </p:cNvGraphicFramePr>
          <p:nvPr>
            <p:extLst>
              <p:ext uri="{D42A27DB-BD31-4B8C-83A1-F6EECF244321}">
                <p14:modId xmlns:p14="http://schemas.microsoft.com/office/powerpoint/2010/main" val="3320025676"/>
              </p:ext>
            </p:extLst>
          </p:nvPr>
        </p:nvGraphicFramePr>
        <p:xfrm>
          <a:off x="1077684" y="2703989"/>
          <a:ext cx="10036632" cy="3985991"/>
        </p:xfrm>
        <a:graphic>
          <a:graphicData uri="http://schemas.openxmlformats.org/drawingml/2006/table">
            <a:tbl>
              <a:tblPr/>
              <a:tblGrid>
                <a:gridCol w="2509158">
                  <a:extLst>
                    <a:ext uri="{9D8B030D-6E8A-4147-A177-3AD203B41FA5}">
                      <a16:colId xmlns:a16="http://schemas.microsoft.com/office/drawing/2014/main" val="2939243620"/>
                    </a:ext>
                  </a:extLst>
                </a:gridCol>
                <a:gridCol w="2509158">
                  <a:extLst>
                    <a:ext uri="{9D8B030D-6E8A-4147-A177-3AD203B41FA5}">
                      <a16:colId xmlns:a16="http://schemas.microsoft.com/office/drawing/2014/main" val="3170714871"/>
                    </a:ext>
                  </a:extLst>
                </a:gridCol>
                <a:gridCol w="2509158">
                  <a:extLst>
                    <a:ext uri="{9D8B030D-6E8A-4147-A177-3AD203B41FA5}">
                      <a16:colId xmlns:a16="http://schemas.microsoft.com/office/drawing/2014/main" val="2027910086"/>
                    </a:ext>
                  </a:extLst>
                </a:gridCol>
                <a:gridCol w="2509158">
                  <a:extLst>
                    <a:ext uri="{9D8B030D-6E8A-4147-A177-3AD203B41FA5}">
                      <a16:colId xmlns:a16="http://schemas.microsoft.com/office/drawing/2014/main" val="983301582"/>
                    </a:ext>
                  </a:extLst>
                </a:gridCol>
              </a:tblGrid>
              <a:tr h="1217391">
                <a:tc>
                  <a:txBody>
                    <a:bodyPr/>
                    <a:lstStyle/>
                    <a:p>
                      <a:r>
                        <a:rPr lang="en-US" sz="2800" b="1">
                          <a:effectLst/>
                        </a:rPr>
                        <a:t>Processes</a:t>
                      </a:r>
                      <a:endParaRPr lang="en-US" sz="2800">
                        <a:effectLst/>
                      </a:endParaRPr>
                    </a:p>
                  </a:txBody>
                  <a:tcPr marL="63500" marR="63500" marT="63500" marB="63500" anchor="ctr">
                    <a:lnL w="6350" cap="flat" cmpd="sng" algn="ctr">
                      <a:solidFill>
                        <a:srgbClr val="20DC27"/>
                      </a:solidFill>
                      <a:prstDash val="solid"/>
                      <a:round/>
                      <a:headEnd type="none" w="med" len="med"/>
                      <a:tailEnd type="none" w="med" len="med"/>
                    </a:lnL>
                    <a:lnR w="6350" cap="flat" cmpd="sng" algn="ctr">
                      <a:solidFill>
                        <a:srgbClr val="40DB27"/>
                      </a:solidFill>
                      <a:prstDash val="solid"/>
                      <a:round/>
                      <a:headEnd type="none" w="med" len="med"/>
                      <a:tailEnd type="none" w="med" len="med"/>
                    </a:lnR>
                    <a:lnT w="6350" cap="flat" cmpd="sng" algn="ctr">
                      <a:solidFill>
                        <a:srgbClr val="20DC27"/>
                      </a:solidFill>
                      <a:prstDash val="solid"/>
                      <a:round/>
                      <a:headEnd type="none" w="med" len="med"/>
                      <a:tailEnd type="none" w="med" len="med"/>
                    </a:lnT>
                    <a:lnB w="6350" cap="flat" cmpd="sng" algn="ctr">
                      <a:solidFill>
                        <a:srgbClr val="C0E027"/>
                      </a:solidFill>
                      <a:prstDash val="solid"/>
                      <a:round/>
                      <a:headEnd type="none" w="med" len="med"/>
                      <a:tailEnd type="none" w="med" len="med"/>
                    </a:lnB>
                    <a:solidFill>
                      <a:srgbClr val="FFFFFF"/>
                    </a:solidFill>
                  </a:tcPr>
                </a:tc>
                <a:tc>
                  <a:txBody>
                    <a:bodyPr/>
                    <a:lstStyle/>
                    <a:p>
                      <a:r>
                        <a:rPr lang="en-US" sz="2800" b="1">
                          <a:effectLst/>
                        </a:rPr>
                        <a:t>Allocation</a:t>
                      </a:r>
                      <a:br>
                        <a:rPr lang="en-US" sz="2800">
                          <a:effectLst/>
                        </a:rPr>
                      </a:br>
                      <a:r>
                        <a:rPr lang="en-US" sz="2800" b="1">
                          <a:effectLst/>
                        </a:rPr>
                        <a:t>A B C</a:t>
                      </a:r>
                      <a:endParaRPr lang="en-US" sz="2800">
                        <a:effectLst/>
                      </a:endParaRPr>
                    </a:p>
                  </a:txBody>
                  <a:tcPr marL="63500" marR="63500" marT="63500" marB="63500" anchor="ctr">
                    <a:lnL w="6350" cap="flat" cmpd="sng" algn="ctr">
                      <a:solidFill>
                        <a:srgbClr val="40DB27"/>
                      </a:solidFill>
                      <a:prstDash val="solid"/>
                      <a:round/>
                      <a:headEnd type="none" w="med" len="med"/>
                      <a:tailEnd type="none" w="med" len="med"/>
                    </a:lnL>
                    <a:lnR w="6350" cap="flat" cmpd="sng" algn="ctr">
                      <a:solidFill>
                        <a:srgbClr val="C0DA27"/>
                      </a:solidFill>
                      <a:prstDash val="solid"/>
                      <a:round/>
                      <a:headEnd type="none" w="med" len="med"/>
                      <a:tailEnd type="none" w="med" len="med"/>
                    </a:lnR>
                    <a:lnT w="6350" cap="flat" cmpd="sng" algn="ctr">
                      <a:solidFill>
                        <a:srgbClr val="40DB27"/>
                      </a:solidFill>
                      <a:prstDash val="solid"/>
                      <a:round/>
                      <a:headEnd type="none" w="med" len="med"/>
                      <a:tailEnd type="none" w="med" len="med"/>
                    </a:lnT>
                    <a:lnB w="6350" cap="flat" cmpd="sng" algn="ctr">
                      <a:solidFill>
                        <a:srgbClr val="C0DF27"/>
                      </a:solidFill>
                      <a:prstDash val="solid"/>
                      <a:round/>
                      <a:headEnd type="none" w="med" len="med"/>
                      <a:tailEnd type="none" w="med" len="med"/>
                    </a:lnB>
                    <a:solidFill>
                      <a:srgbClr val="FFFFFF"/>
                    </a:solidFill>
                  </a:tcPr>
                </a:tc>
                <a:tc>
                  <a:txBody>
                    <a:bodyPr/>
                    <a:lstStyle/>
                    <a:p>
                      <a:r>
                        <a:rPr lang="en-US" sz="2800" b="1">
                          <a:effectLst/>
                        </a:rPr>
                        <a:t>Max</a:t>
                      </a:r>
                      <a:br>
                        <a:rPr lang="en-US" sz="2800">
                          <a:effectLst/>
                        </a:rPr>
                      </a:br>
                      <a:r>
                        <a:rPr lang="en-US" sz="2800" b="1">
                          <a:effectLst/>
                        </a:rPr>
                        <a:t>A B C</a:t>
                      </a:r>
                      <a:endParaRPr lang="en-US" sz="2800">
                        <a:effectLst/>
                      </a:endParaRPr>
                    </a:p>
                  </a:txBody>
                  <a:tcPr marL="63500" marR="63500" marT="63500" marB="63500" anchor="ctr">
                    <a:lnL w="6350" cap="flat" cmpd="sng" algn="ctr">
                      <a:solidFill>
                        <a:srgbClr val="C0DA27"/>
                      </a:solidFill>
                      <a:prstDash val="solid"/>
                      <a:round/>
                      <a:headEnd type="none" w="med" len="med"/>
                      <a:tailEnd type="none" w="med" len="med"/>
                    </a:lnL>
                    <a:lnR w="6350" cap="flat" cmpd="sng" algn="ctr">
                      <a:solidFill>
                        <a:srgbClr val="A0DF27"/>
                      </a:solidFill>
                      <a:prstDash val="solid"/>
                      <a:round/>
                      <a:headEnd type="none" w="med" len="med"/>
                      <a:tailEnd type="none" w="med" len="med"/>
                    </a:lnR>
                    <a:lnT w="6350" cap="flat" cmpd="sng" algn="ctr">
                      <a:solidFill>
                        <a:srgbClr val="C0DA27"/>
                      </a:solidFill>
                      <a:prstDash val="solid"/>
                      <a:round/>
                      <a:headEnd type="none" w="med" len="med"/>
                      <a:tailEnd type="none" w="med" len="med"/>
                    </a:lnT>
                    <a:lnB w="6350" cap="flat" cmpd="sng" algn="ctr">
                      <a:solidFill>
                        <a:srgbClr val="E0E027"/>
                      </a:solidFill>
                      <a:prstDash val="solid"/>
                      <a:round/>
                      <a:headEnd type="none" w="med" len="med"/>
                      <a:tailEnd type="none" w="med" len="med"/>
                    </a:lnB>
                    <a:solidFill>
                      <a:srgbClr val="FFFFFF"/>
                    </a:solidFill>
                  </a:tcPr>
                </a:tc>
                <a:tc>
                  <a:txBody>
                    <a:bodyPr/>
                    <a:lstStyle/>
                    <a:p>
                      <a:r>
                        <a:rPr lang="en-US" sz="2800" b="1">
                          <a:effectLst/>
                        </a:rPr>
                        <a:t>Available</a:t>
                      </a:r>
                      <a:br>
                        <a:rPr lang="en-US" sz="2800">
                          <a:effectLst/>
                        </a:rPr>
                      </a:br>
                      <a:r>
                        <a:rPr lang="en-US" sz="2800" b="1">
                          <a:effectLst/>
                        </a:rPr>
                        <a:t>A B C</a:t>
                      </a:r>
                      <a:endParaRPr lang="en-US" sz="2800">
                        <a:effectLst/>
                      </a:endParaRPr>
                    </a:p>
                  </a:txBody>
                  <a:tcPr marL="63500" marR="63500" marT="63500" marB="63500" anchor="ctr">
                    <a:lnL w="6350" cap="flat" cmpd="sng" algn="ctr">
                      <a:solidFill>
                        <a:srgbClr val="A0DF27"/>
                      </a:solidFill>
                      <a:prstDash val="solid"/>
                      <a:round/>
                      <a:headEnd type="none" w="med" len="med"/>
                      <a:tailEnd type="none" w="med" len="med"/>
                    </a:lnL>
                    <a:lnR w="6350" cap="flat" cmpd="sng" algn="ctr">
                      <a:solidFill>
                        <a:srgbClr val="A0DF27"/>
                      </a:solidFill>
                      <a:prstDash val="solid"/>
                      <a:round/>
                      <a:headEnd type="none" w="med" len="med"/>
                      <a:tailEnd type="none" w="med" len="med"/>
                    </a:lnR>
                    <a:lnT w="6350" cap="flat" cmpd="sng" algn="ctr">
                      <a:solidFill>
                        <a:srgbClr val="A0DF27"/>
                      </a:solidFill>
                      <a:prstDash val="solid"/>
                      <a:round/>
                      <a:headEnd type="none" w="med" len="med"/>
                      <a:tailEnd type="none" w="med" len="med"/>
                    </a:lnT>
                    <a:lnB w="6350" cap="flat" cmpd="sng" algn="ctr">
                      <a:solidFill>
                        <a:srgbClr val="00DF27"/>
                      </a:solidFill>
                      <a:prstDash val="solid"/>
                      <a:round/>
                      <a:headEnd type="none" w="med" len="med"/>
                      <a:tailEnd type="none" w="med" len="med"/>
                    </a:lnB>
                    <a:solidFill>
                      <a:srgbClr val="FFFFFF"/>
                    </a:solidFill>
                  </a:tcPr>
                </a:tc>
                <a:extLst>
                  <a:ext uri="{0D108BD9-81ED-4DB2-BD59-A6C34878D82A}">
                    <a16:rowId xmlns:a16="http://schemas.microsoft.com/office/drawing/2014/main" val="2536704800"/>
                  </a:ext>
                </a:extLst>
              </a:tr>
              <a:tr h="514299">
                <a:tc>
                  <a:txBody>
                    <a:bodyPr/>
                    <a:lstStyle/>
                    <a:p>
                      <a:r>
                        <a:rPr lang="en-US" sz="2800" b="1">
                          <a:effectLst/>
                        </a:rPr>
                        <a:t>P0</a:t>
                      </a:r>
                      <a:endParaRPr lang="en-US" sz="2800">
                        <a:effectLst/>
                      </a:endParaRPr>
                    </a:p>
                  </a:txBody>
                  <a:tcPr marL="63500" marR="63500" marT="63500" marB="63500" anchor="ctr">
                    <a:lnL w="6350" cap="flat" cmpd="sng" algn="ctr">
                      <a:solidFill>
                        <a:srgbClr val="C0E027"/>
                      </a:solidFill>
                      <a:prstDash val="solid"/>
                      <a:round/>
                      <a:headEnd type="none" w="med" len="med"/>
                      <a:tailEnd type="none" w="med" len="med"/>
                    </a:lnL>
                    <a:lnR w="6350" cap="flat" cmpd="sng" algn="ctr">
                      <a:solidFill>
                        <a:srgbClr val="C0DF27"/>
                      </a:solidFill>
                      <a:prstDash val="solid"/>
                      <a:round/>
                      <a:headEnd type="none" w="med" len="med"/>
                      <a:tailEnd type="none" w="med" len="med"/>
                    </a:lnR>
                    <a:lnT w="6350" cap="flat" cmpd="sng" algn="ctr">
                      <a:solidFill>
                        <a:srgbClr val="C0E027"/>
                      </a:solidFill>
                      <a:prstDash val="solid"/>
                      <a:round/>
                      <a:headEnd type="none" w="med" len="med"/>
                      <a:tailEnd type="none" w="med" len="med"/>
                    </a:lnT>
                    <a:lnB w="6350" cap="flat" cmpd="sng" algn="ctr">
                      <a:solidFill>
                        <a:srgbClr val="40DC27"/>
                      </a:solidFill>
                      <a:prstDash val="solid"/>
                      <a:round/>
                      <a:headEnd type="none" w="med" len="med"/>
                      <a:tailEnd type="none" w="med" len="med"/>
                    </a:lnB>
                    <a:solidFill>
                      <a:srgbClr val="FFFFFF"/>
                    </a:solidFill>
                  </a:tcPr>
                </a:tc>
                <a:tc>
                  <a:txBody>
                    <a:bodyPr/>
                    <a:lstStyle/>
                    <a:p>
                      <a:r>
                        <a:rPr lang="en-US" sz="2800" b="1" dirty="0">
                          <a:effectLst/>
                        </a:rPr>
                        <a:t>1 1 2</a:t>
                      </a:r>
                      <a:endParaRPr lang="en-US" sz="2800" dirty="0">
                        <a:effectLst/>
                      </a:endParaRPr>
                    </a:p>
                  </a:txBody>
                  <a:tcPr marL="63500" marR="63500" marT="63500" marB="63500" anchor="ctr">
                    <a:lnL w="6350" cap="flat" cmpd="sng" algn="ctr">
                      <a:solidFill>
                        <a:srgbClr val="C0DF27"/>
                      </a:solidFill>
                      <a:prstDash val="solid"/>
                      <a:round/>
                      <a:headEnd type="none" w="med" len="med"/>
                      <a:tailEnd type="none" w="med" len="med"/>
                    </a:lnL>
                    <a:lnR w="6350" cap="flat" cmpd="sng" algn="ctr">
                      <a:solidFill>
                        <a:srgbClr val="E0E027"/>
                      </a:solidFill>
                      <a:prstDash val="solid"/>
                      <a:round/>
                      <a:headEnd type="none" w="med" len="med"/>
                      <a:tailEnd type="none" w="med" len="med"/>
                    </a:lnR>
                    <a:lnT w="6350" cap="flat" cmpd="sng" algn="ctr">
                      <a:solidFill>
                        <a:srgbClr val="C0DF27"/>
                      </a:solidFill>
                      <a:prstDash val="solid"/>
                      <a:round/>
                      <a:headEnd type="none" w="med" len="med"/>
                      <a:tailEnd type="none" w="med" len="med"/>
                    </a:lnT>
                    <a:lnB w="6350" cap="flat" cmpd="sng" algn="ctr">
                      <a:solidFill>
                        <a:srgbClr val="40DC27"/>
                      </a:solidFill>
                      <a:prstDash val="solid"/>
                      <a:round/>
                      <a:headEnd type="none" w="med" len="med"/>
                      <a:tailEnd type="none" w="med" len="med"/>
                    </a:lnB>
                    <a:solidFill>
                      <a:srgbClr val="FFFFFF"/>
                    </a:solidFill>
                  </a:tcPr>
                </a:tc>
                <a:tc>
                  <a:txBody>
                    <a:bodyPr/>
                    <a:lstStyle/>
                    <a:p>
                      <a:r>
                        <a:rPr lang="en-US" sz="2800" b="1">
                          <a:effectLst/>
                        </a:rPr>
                        <a:t>4 3 3</a:t>
                      </a:r>
                      <a:endParaRPr lang="en-US" sz="2800">
                        <a:effectLst/>
                      </a:endParaRPr>
                    </a:p>
                  </a:txBody>
                  <a:tcPr marL="63500" marR="63500" marT="63500" marB="63500" anchor="ctr">
                    <a:lnL w="6350" cap="flat" cmpd="sng" algn="ctr">
                      <a:solidFill>
                        <a:srgbClr val="E0E027"/>
                      </a:solidFill>
                      <a:prstDash val="solid"/>
                      <a:round/>
                      <a:headEnd type="none" w="med" len="med"/>
                      <a:tailEnd type="none" w="med" len="med"/>
                    </a:lnL>
                    <a:lnR w="6350" cap="flat" cmpd="sng" algn="ctr">
                      <a:solidFill>
                        <a:srgbClr val="00DF27"/>
                      </a:solidFill>
                      <a:prstDash val="solid"/>
                      <a:round/>
                      <a:headEnd type="none" w="med" len="med"/>
                      <a:tailEnd type="none" w="med" len="med"/>
                    </a:lnR>
                    <a:lnT w="6350" cap="flat" cmpd="sng" algn="ctr">
                      <a:solidFill>
                        <a:srgbClr val="E0E027"/>
                      </a:solidFill>
                      <a:prstDash val="solid"/>
                      <a:round/>
                      <a:headEnd type="none" w="med" len="med"/>
                      <a:tailEnd type="none" w="med" len="med"/>
                    </a:lnT>
                    <a:lnB w="6350" cap="flat" cmpd="sng" algn="ctr">
                      <a:solidFill>
                        <a:srgbClr val="E0E027"/>
                      </a:solidFill>
                      <a:prstDash val="solid"/>
                      <a:round/>
                      <a:headEnd type="none" w="med" len="med"/>
                      <a:tailEnd type="none" w="med" len="med"/>
                    </a:lnB>
                    <a:solidFill>
                      <a:srgbClr val="FFFFFF"/>
                    </a:solidFill>
                  </a:tcPr>
                </a:tc>
                <a:tc>
                  <a:txBody>
                    <a:bodyPr/>
                    <a:lstStyle/>
                    <a:p>
                      <a:r>
                        <a:rPr lang="en-US" sz="2800" b="1">
                          <a:effectLst/>
                        </a:rPr>
                        <a:t>2 1 0</a:t>
                      </a:r>
                      <a:endParaRPr lang="en-US" sz="2800">
                        <a:effectLst/>
                      </a:endParaRPr>
                    </a:p>
                  </a:txBody>
                  <a:tcPr marL="63500" marR="63500" marT="63500" marB="63500" anchor="ctr">
                    <a:lnL w="6350" cap="flat" cmpd="sng" algn="ctr">
                      <a:solidFill>
                        <a:srgbClr val="00DF27"/>
                      </a:solidFill>
                      <a:prstDash val="solid"/>
                      <a:round/>
                      <a:headEnd type="none" w="med" len="med"/>
                      <a:tailEnd type="none" w="med" len="med"/>
                    </a:lnL>
                    <a:lnR w="6350" cap="flat" cmpd="sng" algn="ctr">
                      <a:solidFill>
                        <a:srgbClr val="00DF27"/>
                      </a:solidFill>
                      <a:prstDash val="solid"/>
                      <a:round/>
                      <a:headEnd type="none" w="med" len="med"/>
                      <a:tailEnd type="none" w="med" len="med"/>
                    </a:lnR>
                    <a:lnT w="6350" cap="flat" cmpd="sng" algn="ctr">
                      <a:solidFill>
                        <a:srgbClr val="00DF27"/>
                      </a:solidFill>
                      <a:prstDash val="solid"/>
                      <a:round/>
                      <a:headEnd type="none" w="med" len="med"/>
                      <a:tailEnd type="none" w="med" len="med"/>
                    </a:lnT>
                    <a:lnB w="6350" cap="flat" cmpd="sng" algn="ctr">
                      <a:solidFill>
                        <a:srgbClr val="60DB27"/>
                      </a:solidFill>
                      <a:prstDash val="solid"/>
                      <a:round/>
                      <a:headEnd type="none" w="med" len="med"/>
                      <a:tailEnd type="none" w="med" len="med"/>
                    </a:lnB>
                    <a:solidFill>
                      <a:srgbClr val="FFFFFF"/>
                    </a:solidFill>
                  </a:tcPr>
                </a:tc>
                <a:extLst>
                  <a:ext uri="{0D108BD9-81ED-4DB2-BD59-A6C34878D82A}">
                    <a16:rowId xmlns:a16="http://schemas.microsoft.com/office/drawing/2014/main" val="1551073469"/>
                  </a:ext>
                </a:extLst>
              </a:tr>
              <a:tr h="514299">
                <a:tc>
                  <a:txBody>
                    <a:bodyPr/>
                    <a:lstStyle/>
                    <a:p>
                      <a:r>
                        <a:rPr lang="en-US" sz="2800" b="1">
                          <a:effectLst/>
                        </a:rPr>
                        <a:t>P1</a:t>
                      </a:r>
                      <a:endParaRPr lang="en-US" sz="2800">
                        <a:effectLst/>
                      </a:endParaRPr>
                    </a:p>
                  </a:txBody>
                  <a:tcPr marL="63500" marR="63500" marT="63500" marB="63500" anchor="ctr">
                    <a:lnL w="6350" cap="flat" cmpd="sng" algn="ctr">
                      <a:solidFill>
                        <a:srgbClr val="40DC27"/>
                      </a:solidFill>
                      <a:prstDash val="solid"/>
                      <a:round/>
                      <a:headEnd type="none" w="med" len="med"/>
                      <a:tailEnd type="none" w="med" len="med"/>
                    </a:lnL>
                    <a:lnR w="6350" cap="flat" cmpd="sng" algn="ctr">
                      <a:solidFill>
                        <a:srgbClr val="40DC27"/>
                      </a:solidFill>
                      <a:prstDash val="solid"/>
                      <a:round/>
                      <a:headEnd type="none" w="med" len="med"/>
                      <a:tailEnd type="none" w="med" len="med"/>
                    </a:lnR>
                    <a:lnT w="6350" cap="flat" cmpd="sng" algn="ctr">
                      <a:solidFill>
                        <a:srgbClr val="40DC27"/>
                      </a:solidFill>
                      <a:prstDash val="solid"/>
                      <a:round/>
                      <a:headEnd type="none" w="med" len="med"/>
                      <a:tailEnd type="none" w="med" len="med"/>
                    </a:lnT>
                    <a:lnB w="6350" cap="flat" cmpd="sng" algn="ctr">
                      <a:solidFill>
                        <a:srgbClr val="00D927"/>
                      </a:solidFill>
                      <a:prstDash val="solid"/>
                      <a:round/>
                      <a:headEnd type="none" w="med" len="med"/>
                      <a:tailEnd type="none" w="med" len="med"/>
                    </a:lnB>
                    <a:solidFill>
                      <a:srgbClr val="FFFFFF"/>
                    </a:solidFill>
                  </a:tcPr>
                </a:tc>
                <a:tc>
                  <a:txBody>
                    <a:bodyPr/>
                    <a:lstStyle/>
                    <a:p>
                      <a:r>
                        <a:rPr lang="en-US" sz="2800" b="1" dirty="0">
                          <a:effectLst/>
                        </a:rPr>
                        <a:t>2 1 2</a:t>
                      </a:r>
                      <a:endParaRPr lang="en-US" sz="2800" dirty="0">
                        <a:effectLst/>
                      </a:endParaRPr>
                    </a:p>
                  </a:txBody>
                  <a:tcPr marL="63500" marR="63500" marT="63500" marB="63500" anchor="ctr">
                    <a:lnL w="6350" cap="flat" cmpd="sng" algn="ctr">
                      <a:solidFill>
                        <a:srgbClr val="40DC27"/>
                      </a:solidFill>
                      <a:prstDash val="solid"/>
                      <a:round/>
                      <a:headEnd type="none" w="med" len="med"/>
                      <a:tailEnd type="none" w="med" len="med"/>
                    </a:lnL>
                    <a:lnR w="6350" cap="flat" cmpd="sng" algn="ctr">
                      <a:solidFill>
                        <a:srgbClr val="E0E027"/>
                      </a:solidFill>
                      <a:prstDash val="solid"/>
                      <a:round/>
                      <a:headEnd type="none" w="med" len="med"/>
                      <a:tailEnd type="none" w="med" len="med"/>
                    </a:lnR>
                    <a:lnT w="6350" cap="flat" cmpd="sng" algn="ctr">
                      <a:solidFill>
                        <a:srgbClr val="40DC27"/>
                      </a:solidFill>
                      <a:prstDash val="solid"/>
                      <a:round/>
                      <a:headEnd type="none" w="med" len="med"/>
                      <a:tailEnd type="none" w="med" len="med"/>
                    </a:lnT>
                    <a:lnB w="6350" cap="flat" cmpd="sng" algn="ctr">
                      <a:solidFill>
                        <a:srgbClr val="00D927"/>
                      </a:solidFill>
                      <a:prstDash val="solid"/>
                      <a:round/>
                      <a:headEnd type="none" w="med" len="med"/>
                      <a:tailEnd type="none" w="med" len="med"/>
                    </a:lnB>
                    <a:solidFill>
                      <a:srgbClr val="FFFFFF"/>
                    </a:solidFill>
                  </a:tcPr>
                </a:tc>
                <a:tc>
                  <a:txBody>
                    <a:bodyPr/>
                    <a:lstStyle/>
                    <a:p>
                      <a:r>
                        <a:rPr lang="en-US" sz="2800" b="1">
                          <a:effectLst/>
                        </a:rPr>
                        <a:t>3 2 2</a:t>
                      </a:r>
                      <a:endParaRPr lang="en-US" sz="2800">
                        <a:effectLst/>
                      </a:endParaRPr>
                    </a:p>
                  </a:txBody>
                  <a:tcPr marL="63500" marR="63500" marT="63500" marB="63500" anchor="ctr">
                    <a:lnL w="6350" cap="flat" cmpd="sng" algn="ctr">
                      <a:solidFill>
                        <a:srgbClr val="E0E027"/>
                      </a:solidFill>
                      <a:prstDash val="solid"/>
                      <a:round/>
                      <a:headEnd type="none" w="med" len="med"/>
                      <a:tailEnd type="none" w="med" len="med"/>
                    </a:lnL>
                    <a:lnR w="6350" cap="flat" cmpd="sng" algn="ctr">
                      <a:solidFill>
                        <a:srgbClr val="60DB27"/>
                      </a:solidFill>
                      <a:prstDash val="solid"/>
                      <a:round/>
                      <a:headEnd type="none" w="med" len="med"/>
                      <a:tailEnd type="none" w="med" len="med"/>
                    </a:lnR>
                    <a:lnT w="6350" cap="flat" cmpd="sng" algn="ctr">
                      <a:solidFill>
                        <a:srgbClr val="E0E027"/>
                      </a:solidFill>
                      <a:prstDash val="solid"/>
                      <a:round/>
                      <a:headEnd type="none" w="med" len="med"/>
                      <a:tailEnd type="none" w="med" len="med"/>
                    </a:lnT>
                    <a:lnB w="6350" cap="flat" cmpd="sng" algn="ctr">
                      <a:solidFill>
                        <a:srgbClr val="E0E027"/>
                      </a:solidFill>
                      <a:prstDash val="solid"/>
                      <a:round/>
                      <a:headEnd type="none" w="med" len="med"/>
                      <a:tailEnd type="none" w="med" len="med"/>
                    </a:lnB>
                    <a:solidFill>
                      <a:srgbClr val="FFFFFF"/>
                    </a:solidFill>
                  </a:tcPr>
                </a:tc>
                <a:tc>
                  <a:txBody>
                    <a:bodyPr/>
                    <a:lstStyle/>
                    <a:p>
                      <a:r>
                        <a:rPr lang="en-US" sz="2800">
                          <a:effectLst/>
                        </a:rPr>
                        <a:t> </a:t>
                      </a:r>
                    </a:p>
                  </a:txBody>
                  <a:tcPr marL="63500" marR="63500" marT="63500" marB="63500" anchor="ctr">
                    <a:lnL w="6350" cap="flat" cmpd="sng" algn="ctr">
                      <a:solidFill>
                        <a:srgbClr val="60DB27"/>
                      </a:solidFill>
                      <a:prstDash val="solid"/>
                      <a:round/>
                      <a:headEnd type="none" w="med" len="med"/>
                      <a:tailEnd type="none" w="med" len="med"/>
                    </a:lnL>
                    <a:lnR w="6350" cap="flat" cmpd="sng" algn="ctr">
                      <a:solidFill>
                        <a:srgbClr val="60DB27"/>
                      </a:solidFill>
                      <a:prstDash val="solid"/>
                      <a:round/>
                      <a:headEnd type="none" w="med" len="med"/>
                      <a:tailEnd type="none" w="med" len="med"/>
                    </a:lnR>
                    <a:lnT w="6350" cap="flat" cmpd="sng" algn="ctr">
                      <a:solidFill>
                        <a:srgbClr val="60DB27"/>
                      </a:solidFill>
                      <a:prstDash val="solid"/>
                      <a:round/>
                      <a:headEnd type="none" w="med" len="med"/>
                      <a:tailEnd type="none" w="med" len="med"/>
                    </a:lnT>
                    <a:lnB w="6350" cap="flat" cmpd="sng" algn="ctr">
                      <a:solidFill>
                        <a:srgbClr val="E0E027"/>
                      </a:solidFill>
                      <a:prstDash val="solid"/>
                      <a:round/>
                      <a:headEnd type="none" w="med" len="med"/>
                      <a:tailEnd type="none" w="med" len="med"/>
                    </a:lnB>
                    <a:solidFill>
                      <a:srgbClr val="FFFFFF"/>
                    </a:solidFill>
                  </a:tcPr>
                </a:tc>
                <a:extLst>
                  <a:ext uri="{0D108BD9-81ED-4DB2-BD59-A6C34878D82A}">
                    <a16:rowId xmlns:a16="http://schemas.microsoft.com/office/drawing/2014/main" val="792208434"/>
                  </a:ext>
                </a:extLst>
              </a:tr>
              <a:tr h="514299">
                <a:tc>
                  <a:txBody>
                    <a:bodyPr/>
                    <a:lstStyle/>
                    <a:p>
                      <a:r>
                        <a:rPr lang="en-US" sz="2800" b="1">
                          <a:effectLst/>
                        </a:rPr>
                        <a:t>P2</a:t>
                      </a:r>
                      <a:endParaRPr lang="en-US" sz="2800">
                        <a:effectLst/>
                      </a:endParaRPr>
                    </a:p>
                  </a:txBody>
                  <a:tcPr marL="63500" marR="63500" marT="63500" marB="63500" anchor="ctr">
                    <a:lnL w="6350" cap="flat" cmpd="sng" algn="ctr">
                      <a:solidFill>
                        <a:srgbClr val="00D927"/>
                      </a:solidFill>
                      <a:prstDash val="solid"/>
                      <a:round/>
                      <a:headEnd type="none" w="med" len="med"/>
                      <a:tailEnd type="none" w="med" len="med"/>
                    </a:lnL>
                    <a:lnR w="6350" cap="flat" cmpd="sng" algn="ctr">
                      <a:solidFill>
                        <a:srgbClr val="00D927"/>
                      </a:solidFill>
                      <a:prstDash val="solid"/>
                      <a:round/>
                      <a:headEnd type="none" w="med" len="med"/>
                      <a:tailEnd type="none" w="med" len="med"/>
                    </a:lnR>
                    <a:lnT w="6350" cap="flat" cmpd="sng" algn="ctr">
                      <a:solidFill>
                        <a:srgbClr val="00D927"/>
                      </a:solidFill>
                      <a:prstDash val="solid"/>
                      <a:round/>
                      <a:headEnd type="none" w="med" len="med"/>
                      <a:tailEnd type="none" w="med" len="med"/>
                    </a:lnT>
                    <a:lnB w="6350" cap="flat" cmpd="sng" algn="ctr">
                      <a:solidFill>
                        <a:srgbClr val="40DC27"/>
                      </a:solidFill>
                      <a:prstDash val="solid"/>
                      <a:round/>
                      <a:headEnd type="none" w="med" len="med"/>
                      <a:tailEnd type="none" w="med" len="med"/>
                    </a:lnB>
                    <a:solidFill>
                      <a:srgbClr val="FFFFFF"/>
                    </a:solidFill>
                  </a:tcPr>
                </a:tc>
                <a:tc>
                  <a:txBody>
                    <a:bodyPr/>
                    <a:lstStyle/>
                    <a:p>
                      <a:r>
                        <a:rPr lang="en-US" sz="2800" b="1">
                          <a:effectLst/>
                        </a:rPr>
                        <a:t>4 0 1</a:t>
                      </a:r>
                      <a:endParaRPr lang="en-US" sz="2800">
                        <a:effectLst/>
                      </a:endParaRPr>
                    </a:p>
                  </a:txBody>
                  <a:tcPr marL="63500" marR="63500" marT="63500" marB="63500" anchor="ctr">
                    <a:lnL w="6350" cap="flat" cmpd="sng" algn="ctr">
                      <a:solidFill>
                        <a:srgbClr val="00D927"/>
                      </a:solidFill>
                      <a:prstDash val="solid"/>
                      <a:round/>
                      <a:headEnd type="none" w="med" len="med"/>
                      <a:tailEnd type="none" w="med" len="med"/>
                    </a:lnL>
                    <a:lnR w="6350" cap="flat" cmpd="sng" algn="ctr">
                      <a:solidFill>
                        <a:srgbClr val="E0E027"/>
                      </a:solidFill>
                      <a:prstDash val="solid"/>
                      <a:round/>
                      <a:headEnd type="none" w="med" len="med"/>
                      <a:tailEnd type="none" w="med" len="med"/>
                    </a:lnR>
                    <a:lnT w="6350" cap="flat" cmpd="sng" algn="ctr">
                      <a:solidFill>
                        <a:srgbClr val="00D927"/>
                      </a:solidFill>
                      <a:prstDash val="solid"/>
                      <a:round/>
                      <a:headEnd type="none" w="med" len="med"/>
                      <a:tailEnd type="none" w="med" len="med"/>
                    </a:lnT>
                    <a:lnB w="6350" cap="flat" cmpd="sng" algn="ctr">
                      <a:solidFill>
                        <a:srgbClr val="40DC27"/>
                      </a:solidFill>
                      <a:prstDash val="solid"/>
                      <a:round/>
                      <a:headEnd type="none" w="med" len="med"/>
                      <a:tailEnd type="none" w="med" len="med"/>
                    </a:lnB>
                    <a:solidFill>
                      <a:srgbClr val="FFFFFF"/>
                    </a:solidFill>
                  </a:tcPr>
                </a:tc>
                <a:tc>
                  <a:txBody>
                    <a:bodyPr/>
                    <a:lstStyle/>
                    <a:p>
                      <a:r>
                        <a:rPr lang="en-US" sz="2800" b="1">
                          <a:effectLst/>
                        </a:rPr>
                        <a:t>9 0 2</a:t>
                      </a:r>
                      <a:endParaRPr lang="en-US" sz="2800">
                        <a:effectLst/>
                      </a:endParaRPr>
                    </a:p>
                  </a:txBody>
                  <a:tcPr marL="63500" marR="63500" marT="63500" marB="63500" anchor="ctr">
                    <a:lnL w="6350" cap="flat" cmpd="sng" algn="ctr">
                      <a:solidFill>
                        <a:srgbClr val="E0E027"/>
                      </a:solidFill>
                      <a:prstDash val="solid"/>
                      <a:round/>
                      <a:headEnd type="none" w="med" len="med"/>
                      <a:tailEnd type="none" w="med" len="med"/>
                    </a:lnL>
                    <a:lnR w="6350" cap="flat" cmpd="sng" algn="ctr">
                      <a:solidFill>
                        <a:srgbClr val="E0E027"/>
                      </a:solidFill>
                      <a:prstDash val="solid"/>
                      <a:round/>
                      <a:headEnd type="none" w="med" len="med"/>
                      <a:tailEnd type="none" w="med" len="med"/>
                    </a:lnR>
                    <a:lnT w="6350" cap="flat" cmpd="sng" algn="ctr">
                      <a:solidFill>
                        <a:srgbClr val="E0E027"/>
                      </a:solidFill>
                      <a:prstDash val="solid"/>
                      <a:round/>
                      <a:headEnd type="none" w="med" len="med"/>
                      <a:tailEnd type="none" w="med" len="med"/>
                    </a:lnT>
                    <a:lnB w="6350" cap="flat" cmpd="sng" algn="ctr">
                      <a:solidFill>
                        <a:srgbClr val="60DB27"/>
                      </a:solidFill>
                      <a:prstDash val="solid"/>
                      <a:round/>
                      <a:headEnd type="none" w="med" len="med"/>
                      <a:tailEnd type="none" w="med" len="med"/>
                    </a:lnB>
                    <a:solidFill>
                      <a:srgbClr val="FFFFFF"/>
                    </a:solidFill>
                  </a:tcPr>
                </a:tc>
                <a:tc>
                  <a:txBody>
                    <a:bodyPr/>
                    <a:lstStyle/>
                    <a:p>
                      <a:r>
                        <a:rPr lang="en-US" sz="2800">
                          <a:effectLst/>
                        </a:rPr>
                        <a:t> </a:t>
                      </a:r>
                    </a:p>
                  </a:txBody>
                  <a:tcPr marL="63500" marR="63500" marT="63500" marB="63500" anchor="ctr">
                    <a:lnL w="6350" cap="flat" cmpd="sng" algn="ctr">
                      <a:solidFill>
                        <a:srgbClr val="E0E027"/>
                      </a:solidFill>
                      <a:prstDash val="solid"/>
                      <a:round/>
                      <a:headEnd type="none" w="med" len="med"/>
                      <a:tailEnd type="none" w="med" len="med"/>
                    </a:lnL>
                    <a:lnR w="6350" cap="flat" cmpd="sng" algn="ctr">
                      <a:solidFill>
                        <a:srgbClr val="E0E027"/>
                      </a:solidFill>
                      <a:prstDash val="solid"/>
                      <a:round/>
                      <a:headEnd type="none" w="med" len="med"/>
                      <a:tailEnd type="none" w="med" len="med"/>
                    </a:lnR>
                    <a:lnT w="6350" cap="flat" cmpd="sng" algn="ctr">
                      <a:solidFill>
                        <a:srgbClr val="E0E027"/>
                      </a:solidFill>
                      <a:prstDash val="solid"/>
                      <a:round/>
                      <a:headEnd type="none" w="med" len="med"/>
                      <a:tailEnd type="none" w="med" len="med"/>
                    </a:lnT>
                    <a:lnB w="6350" cap="flat" cmpd="sng" algn="ctr">
                      <a:solidFill>
                        <a:srgbClr val="00D927"/>
                      </a:solidFill>
                      <a:prstDash val="solid"/>
                      <a:round/>
                      <a:headEnd type="none" w="med" len="med"/>
                      <a:tailEnd type="none" w="med" len="med"/>
                    </a:lnB>
                    <a:solidFill>
                      <a:srgbClr val="FFFFFF"/>
                    </a:solidFill>
                  </a:tcPr>
                </a:tc>
                <a:extLst>
                  <a:ext uri="{0D108BD9-81ED-4DB2-BD59-A6C34878D82A}">
                    <a16:rowId xmlns:a16="http://schemas.microsoft.com/office/drawing/2014/main" val="3992684485"/>
                  </a:ext>
                </a:extLst>
              </a:tr>
              <a:tr h="514299">
                <a:tc>
                  <a:txBody>
                    <a:bodyPr/>
                    <a:lstStyle/>
                    <a:p>
                      <a:r>
                        <a:rPr lang="en-US" sz="2800" b="1">
                          <a:effectLst/>
                        </a:rPr>
                        <a:t>P3</a:t>
                      </a:r>
                      <a:endParaRPr lang="en-US" sz="2800">
                        <a:effectLst/>
                      </a:endParaRPr>
                    </a:p>
                  </a:txBody>
                  <a:tcPr marL="63500" marR="63500" marT="63500" marB="63500" anchor="ctr">
                    <a:lnL w="6350" cap="flat" cmpd="sng" algn="ctr">
                      <a:solidFill>
                        <a:srgbClr val="40DC27"/>
                      </a:solidFill>
                      <a:prstDash val="solid"/>
                      <a:round/>
                      <a:headEnd type="none" w="med" len="med"/>
                      <a:tailEnd type="none" w="med" len="med"/>
                    </a:lnL>
                    <a:lnR w="6350" cap="flat" cmpd="sng" algn="ctr">
                      <a:solidFill>
                        <a:srgbClr val="40DC27"/>
                      </a:solidFill>
                      <a:prstDash val="solid"/>
                      <a:round/>
                      <a:headEnd type="none" w="med" len="med"/>
                      <a:tailEnd type="none" w="med" len="med"/>
                    </a:lnR>
                    <a:lnT w="6350" cap="flat" cmpd="sng" algn="ctr">
                      <a:solidFill>
                        <a:srgbClr val="40DC27"/>
                      </a:solidFill>
                      <a:prstDash val="solid"/>
                      <a:round/>
                      <a:headEnd type="none" w="med" len="med"/>
                      <a:tailEnd type="none" w="med" len="med"/>
                    </a:lnT>
                    <a:lnB w="6350" cap="flat" cmpd="sng" algn="ctr">
                      <a:solidFill>
                        <a:srgbClr val="40DC27"/>
                      </a:solidFill>
                      <a:prstDash val="solid"/>
                      <a:round/>
                      <a:headEnd type="none" w="med" len="med"/>
                      <a:tailEnd type="none" w="med" len="med"/>
                    </a:lnB>
                    <a:solidFill>
                      <a:srgbClr val="FFFFFF"/>
                    </a:solidFill>
                  </a:tcPr>
                </a:tc>
                <a:tc>
                  <a:txBody>
                    <a:bodyPr/>
                    <a:lstStyle/>
                    <a:p>
                      <a:r>
                        <a:rPr lang="en-US" sz="2800" b="1">
                          <a:effectLst/>
                        </a:rPr>
                        <a:t>0 2 0</a:t>
                      </a:r>
                      <a:endParaRPr lang="en-US" sz="2800">
                        <a:effectLst/>
                      </a:endParaRPr>
                    </a:p>
                  </a:txBody>
                  <a:tcPr marL="63500" marR="63500" marT="63500" marB="63500" anchor="ctr">
                    <a:lnL w="6350" cap="flat" cmpd="sng" algn="ctr">
                      <a:solidFill>
                        <a:srgbClr val="40DC27"/>
                      </a:solidFill>
                      <a:prstDash val="solid"/>
                      <a:round/>
                      <a:headEnd type="none" w="med" len="med"/>
                      <a:tailEnd type="none" w="med" len="med"/>
                    </a:lnL>
                    <a:lnR w="6350" cap="flat" cmpd="sng" algn="ctr">
                      <a:solidFill>
                        <a:srgbClr val="60DB27"/>
                      </a:solidFill>
                      <a:prstDash val="solid"/>
                      <a:round/>
                      <a:headEnd type="none" w="med" len="med"/>
                      <a:tailEnd type="none" w="med" len="med"/>
                    </a:lnR>
                    <a:lnT w="6350" cap="flat" cmpd="sng" algn="ctr">
                      <a:solidFill>
                        <a:srgbClr val="40DC27"/>
                      </a:solidFill>
                      <a:prstDash val="solid"/>
                      <a:round/>
                      <a:headEnd type="none" w="med" len="med"/>
                      <a:tailEnd type="none" w="med" len="med"/>
                    </a:lnT>
                    <a:lnB w="6350" cap="flat" cmpd="sng" algn="ctr">
                      <a:solidFill>
                        <a:srgbClr val="00D927"/>
                      </a:solidFill>
                      <a:prstDash val="solid"/>
                      <a:round/>
                      <a:headEnd type="none" w="med" len="med"/>
                      <a:tailEnd type="none" w="med" len="med"/>
                    </a:lnB>
                    <a:solidFill>
                      <a:srgbClr val="FFFFFF"/>
                    </a:solidFill>
                  </a:tcPr>
                </a:tc>
                <a:tc>
                  <a:txBody>
                    <a:bodyPr/>
                    <a:lstStyle/>
                    <a:p>
                      <a:r>
                        <a:rPr lang="en-US" sz="2800" b="1">
                          <a:effectLst/>
                        </a:rPr>
                        <a:t>7 5 3</a:t>
                      </a:r>
                      <a:endParaRPr lang="en-US" sz="2800">
                        <a:effectLst/>
                      </a:endParaRPr>
                    </a:p>
                  </a:txBody>
                  <a:tcPr marL="63500" marR="63500" marT="63500" marB="63500" anchor="ctr">
                    <a:lnL w="6350" cap="flat" cmpd="sng" algn="ctr">
                      <a:solidFill>
                        <a:srgbClr val="60DB27"/>
                      </a:solidFill>
                      <a:prstDash val="solid"/>
                      <a:round/>
                      <a:headEnd type="none" w="med" len="med"/>
                      <a:tailEnd type="none" w="med" len="med"/>
                    </a:lnL>
                    <a:lnR w="6350" cap="flat" cmpd="sng" algn="ctr">
                      <a:solidFill>
                        <a:srgbClr val="00D927"/>
                      </a:solidFill>
                      <a:prstDash val="solid"/>
                      <a:round/>
                      <a:headEnd type="none" w="med" len="med"/>
                      <a:tailEnd type="none" w="med" len="med"/>
                    </a:lnR>
                    <a:lnT w="6350" cap="flat" cmpd="sng" algn="ctr">
                      <a:solidFill>
                        <a:srgbClr val="60DB27"/>
                      </a:solidFill>
                      <a:prstDash val="solid"/>
                      <a:round/>
                      <a:headEnd type="none" w="med" len="med"/>
                      <a:tailEnd type="none" w="med" len="med"/>
                    </a:lnT>
                    <a:lnB w="6350" cap="flat" cmpd="sng" algn="ctr">
                      <a:solidFill>
                        <a:srgbClr val="00D927"/>
                      </a:solidFill>
                      <a:prstDash val="solid"/>
                      <a:round/>
                      <a:headEnd type="none" w="med" len="med"/>
                      <a:tailEnd type="none" w="med" len="med"/>
                    </a:lnB>
                    <a:solidFill>
                      <a:srgbClr val="FFFFFF"/>
                    </a:solidFill>
                  </a:tcPr>
                </a:tc>
                <a:tc>
                  <a:txBody>
                    <a:bodyPr/>
                    <a:lstStyle/>
                    <a:p>
                      <a:r>
                        <a:rPr lang="en-US" sz="2800">
                          <a:effectLst/>
                        </a:rPr>
                        <a:t> </a:t>
                      </a:r>
                    </a:p>
                  </a:txBody>
                  <a:tcPr marL="63500" marR="63500" marT="63500" marB="63500" anchor="ctr">
                    <a:lnL w="6350" cap="flat" cmpd="sng" algn="ctr">
                      <a:solidFill>
                        <a:srgbClr val="00D927"/>
                      </a:solidFill>
                      <a:prstDash val="solid"/>
                      <a:round/>
                      <a:headEnd type="none" w="med" len="med"/>
                      <a:tailEnd type="none" w="med" len="med"/>
                    </a:lnL>
                    <a:lnR w="6350" cap="flat" cmpd="sng" algn="ctr">
                      <a:solidFill>
                        <a:srgbClr val="00D927"/>
                      </a:solidFill>
                      <a:prstDash val="solid"/>
                      <a:round/>
                      <a:headEnd type="none" w="med" len="med"/>
                      <a:tailEnd type="none" w="med" len="med"/>
                    </a:lnR>
                    <a:lnT w="6350" cap="flat" cmpd="sng" algn="ctr">
                      <a:solidFill>
                        <a:srgbClr val="00D927"/>
                      </a:solidFill>
                      <a:prstDash val="solid"/>
                      <a:round/>
                      <a:headEnd type="none" w="med" len="med"/>
                      <a:tailEnd type="none" w="med" len="med"/>
                    </a:lnT>
                    <a:lnB w="6350" cap="flat" cmpd="sng" algn="ctr">
                      <a:solidFill>
                        <a:srgbClr val="00D927"/>
                      </a:solidFill>
                      <a:prstDash val="solid"/>
                      <a:round/>
                      <a:headEnd type="none" w="med" len="med"/>
                      <a:tailEnd type="none" w="med" len="med"/>
                    </a:lnB>
                    <a:solidFill>
                      <a:srgbClr val="FFFFFF"/>
                    </a:solidFill>
                  </a:tcPr>
                </a:tc>
                <a:extLst>
                  <a:ext uri="{0D108BD9-81ED-4DB2-BD59-A6C34878D82A}">
                    <a16:rowId xmlns:a16="http://schemas.microsoft.com/office/drawing/2014/main" val="2826094342"/>
                  </a:ext>
                </a:extLst>
              </a:tr>
              <a:tr h="514299">
                <a:tc>
                  <a:txBody>
                    <a:bodyPr/>
                    <a:lstStyle/>
                    <a:p>
                      <a:r>
                        <a:rPr lang="en-US" sz="2800" b="1">
                          <a:effectLst/>
                        </a:rPr>
                        <a:t>P4</a:t>
                      </a:r>
                      <a:endParaRPr lang="en-US" sz="2800">
                        <a:effectLst/>
                      </a:endParaRPr>
                    </a:p>
                  </a:txBody>
                  <a:tcPr marL="63500" marR="63500" marT="63500" marB="63500" anchor="ctr">
                    <a:lnL w="6350" cap="flat" cmpd="sng" algn="ctr">
                      <a:solidFill>
                        <a:srgbClr val="40DC27"/>
                      </a:solidFill>
                      <a:prstDash val="solid"/>
                      <a:round/>
                      <a:headEnd type="none" w="med" len="med"/>
                      <a:tailEnd type="none" w="med" len="med"/>
                    </a:lnL>
                    <a:lnR w="6350" cap="flat" cmpd="sng" algn="ctr">
                      <a:solidFill>
                        <a:srgbClr val="00D927"/>
                      </a:solidFill>
                      <a:prstDash val="solid"/>
                      <a:round/>
                      <a:headEnd type="none" w="med" len="med"/>
                      <a:tailEnd type="none" w="med" len="med"/>
                    </a:lnR>
                    <a:lnT w="6350" cap="flat" cmpd="sng" algn="ctr">
                      <a:solidFill>
                        <a:srgbClr val="40DC27"/>
                      </a:solidFill>
                      <a:prstDash val="solid"/>
                      <a:round/>
                      <a:headEnd type="none" w="med" len="med"/>
                      <a:tailEnd type="none" w="med" len="med"/>
                    </a:lnT>
                    <a:lnB w="6350" cap="flat" cmpd="sng" algn="ctr">
                      <a:solidFill>
                        <a:srgbClr val="40DC27"/>
                      </a:solidFill>
                      <a:prstDash val="solid"/>
                      <a:round/>
                      <a:headEnd type="none" w="med" len="med"/>
                      <a:tailEnd type="none" w="med" len="med"/>
                    </a:lnB>
                    <a:solidFill>
                      <a:srgbClr val="FFFFFF"/>
                    </a:solidFill>
                  </a:tcPr>
                </a:tc>
                <a:tc>
                  <a:txBody>
                    <a:bodyPr/>
                    <a:lstStyle/>
                    <a:p>
                      <a:r>
                        <a:rPr lang="en-US" sz="2800" b="1">
                          <a:effectLst/>
                        </a:rPr>
                        <a:t>1 1 2</a:t>
                      </a:r>
                      <a:endParaRPr lang="en-US" sz="2800">
                        <a:effectLst/>
                      </a:endParaRPr>
                    </a:p>
                  </a:txBody>
                  <a:tcPr marL="63500" marR="63500" marT="63500" marB="63500" anchor="ctr">
                    <a:lnL w="6350" cap="flat" cmpd="sng" algn="ctr">
                      <a:solidFill>
                        <a:srgbClr val="00D927"/>
                      </a:solidFill>
                      <a:prstDash val="solid"/>
                      <a:round/>
                      <a:headEnd type="none" w="med" len="med"/>
                      <a:tailEnd type="none" w="med" len="med"/>
                    </a:lnL>
                    <a:lnR w="6350" cap="flat" cmpd="sng" algn="ctr">
                      <a:solidFill>
                        <a:srgbClr val="00D927"/>
                      </a:solidFill>
                      <a:prstDash val="solid"/>
                      <a:round/>
                      <a:headEnd type="none" w="med" len="med"/>
                      <a:tailEnd type="none" w="med" len="med"/>
                    </a:lnR>
                    <a:lnT w="6350" cap="flat" cmpd="sng" algn="ctr">
                      <a:solidFill>
                        <a:srgbClr val="00D927"/>
                      </a:solidFill>
                      <a:prstDash val="solid"/>
                      <a:round/>
                      <a:headEnd type="none" w="med" len="med"/>
                      <a:tailEnd type="none" w="med" len="med"/>
                    </a:lnT>
                    <a:lnB w="6350" cap="flat" cmpd="sng" algn="ctr">
                      <a:solidFill>
                        <a:srgbClr val="00D927"/>
                      </a:solidFill>
                      <a:prstDash val="solid"/>
                      <a:round/>
                      <a:headEnd type="none" w="med" len="med"/>
                      <a:tailEnd type="none" w="med" len="med"/>
                    </a:lnB>
                    <a:solidFill>
                      <a:srgbClr val="FFFFFF"/>
                    </a:solidFill>
                  </a:tcPr>
                </a:tc>
                <a:tc>
                  <a:txBody>
                    <a:bodyPr/>
                    <a:lstStyle/>
                    <a:p>
                      <a:r>
                        <a:rPr lang="en-US" sz="2800" b="1">
                          <a:effectLst/>
                        </a:rPr>
                        <a:t>1 1 2</a:t>
                      </a:r>
                      <a:endParaRPr lang="en-US" sz="2800">
                        <a:effectLst/>
                      </a:endParaRPr>
                    </a:p>
                  </a:txBody>
                  <a:tcPr marL="63500" marR="63500" marT="63500" marB="63500" anchor="ctr">
                    <a:lnL w="6350" cap="flat" cmpd="sng" algn="ctr">
                      <a:solidFill>
                        <a:srgbClr val="00D927"/>
                      </a:solidFill>
                      <a:prstDash val="solid"/>
                      <a:round/>
                      <a:headEnd type="none" w="med" len="med"/>
                      <a:tailEnd type="none" w="med" len="med"/>
                    </a:lnL>
                    <a:lnR w="6350" cap="flat" cmpd="sng" algn="ctr">
                      <a:solidFill>
                        <a:srgbClr val="00D927"/>
                      </a:solidFill>
                      <a:prstDash val="solid"/>
                      <a:round/>
                      <a:headEnd type="none" w="med" len="med"/>
                      <a:tailEnd type="none" w="med" len="med"/>
                    </a:lnR>
                    <a:lnT w="6350" cap="flat" cmpd="sng" algn="ctr">
                      <a:solidFill>
                        <a:srgbClr val="00D927"/>
                      </a:solidFill>
                      <a:prstDash val="solid"/>
                      <a:round/>
                      <a:headEnd type="none" w="med" len="med"/>
                      <a:tailEnd type="none" w="med" len="med"/>
                    </a:lnT>
                    <a:lnB w="6350" cap="flat" cmpd="sng" algn="ctr">
                      <a:solidFill>
                        <a:srgbClr val="00D927"/>
                      </a:solidFill>
                      <a:prstDash val="solid"/>
                      <a:round/>
                      <a:headEnd type="none" w="med" len="med"/>
                      <a:tailEnd type="none" w="med" len="med"/>
                    </a:lnB>
                    <a:solidFill>
                      <a:srgbClr val="FFFFFF"/>
                    </a:solidFill>
                  </a:tcPr>
                </a:tc>
                <a:tc>
                  <a:txBody>
                    <a:bodyPr/>
                    <a:lstStyle/>
                    <a:p>
                      <a:r>
                        <a:rPr lang="en-US" sz="2800" dirty="0">
                          <a:effectLst/>
                        </a:rPr>
                        <a:t> </a:t>
                      </a:r>
                    </a:p>
                  </a:txBody>
                  <a:tcPr marL="63500" marR="63500" marT="63500" marB="63500" anchor="ctr">
                    <a:lnL w="6350" cap="flat" cmpd="sng" algn="ctr">
                      <a:solidFill>
                        <a:srgbClr val="00D927"/>
                      </a:solidFill>
                      <a:prstDash val="solid"/>
                      <a:round/>
                      <a:headEnd type="none" w="med" len="med"/>
                      <a:tailEnd type="none" w="med" len="med"/>
                    </a:lnL>
                    <a:lnR w="6350" cap="flat" cmpd="sng" algn="ctr">
                      <a:solidFill>
                        <a:srgbClr val="00D927"/>
                      </a:solidFill>
                      <a:prstDash val="solid"/>
                      <a:round/>
                      <a:headEnd type="none" w="med" len="med"/>
                      <a:tailEnd type="none" w="med" len="med"/>
                    </a:lnR>
                    <a:lnT w="6350" cap="flat" cmpd="sng" algn="ctr">
                      <a:solidFill>
                        <a:srgbClr val="00D927"/>
                      </a:solidFill>
                      <a:prstDash val="solid"/>
                      <a:round/>
                      <a:headEnd type="none" w="med" len="med"/>
                      <a:tailEnd type="none" w="med" len="med"/>
                    </a:lnT>
                    <a:lnB w="6350" cap="flat" cmpd="sng" algn="ctr">
                      <a:solidFill>
                        <a:srgbClr val="00D927"/>
                      </a:solidFill>
                      <a:prstDash val="solid"/>
                      <a:round/>
                      <a:headEnd type="none" w="med" len="med"/>
                      <a:tailEnd type="none" w="med" len="med"/>
                    </a:lnB>
                    <a:solidFill>
                      <a:srgbClr val="FFFFFF"/>
                    </a:solidFill>
                  </a:tcPr>
                </a:tc>
                <a:extLst>
                  <a:ext uri="{0D108BD9-81ED-4DB2-BD59-A6C34878D82A}">
                    <a16:rowId xmlns:a16="http://schemas.microsoft.com/office/drawing/2014/main" val="1324093505"/>
                  </a:ext>
                </a:extLst>
              </a:tr>
            </a:tbl>
          </a:graphicData>
        </a:graphic>
      </p:graphicFrame>
    </p:spTree>
    <p:extLst>
      <p:ext uri="{BB962C8B-B14F-4D97-AF65-F5344CB8AC3E}">
        <p14:creationId xmlns:p14="http://schemas.microsoft.com/office/powerpoint/2010/main" val="2669534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C3E7-21D1-0488-9000-418A0669D62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7318CEE-2B78-799B-C048-31AA3037286A}"/>
              </a:ext>
            </a:extLst>
          </p:cNvPr>
          <p:cNvSpPr>
            <a:spLocks noGrp="1"/>
          </p:cNvSpPr>
          <p:nvPr>
            <p:ph idx="1"/>
          </p:nvPr>
        </p:nvSpPr>
        <p:spPr/>
        <p:txBody>
          <a:bodyPr/>
          <a:lstStyle/>
          <a:p>
            <a:pPr algn="l">
              <a:buFont typeface="+mj-lt"/>
              <a:buAutoNum type="arabicPeriod"/>
            </a:pPr>
            <a:r>
              <a:rPr lang="en-GB" b="0" i="0" dirty="0">
                <a:solidFill>
                  <a:srgbClr val="212529"/>
                </a:solidFill>
                <a:effectLst/>
                <a:latin typeface="system-ui"/>
              </a:rPr>
              <a:t>calculate the content of the need matrix?</a:t>
            </a:r>
          </a:p>
          <a:p>
            <a:pPr algn="l">
              <a:buFont typeface="+mj-lt"/>
              <a:buAutoNum type="arabicPeriod"/>
            </a:pPr>
            <a:r>
              <a:rPr lang="en-GB" b="0" i="0" dirty="0">
                <a:solidFill>
                  <a:srgbClr val="212529"/>
                </a:solidFill>
                <a:effectLst/>
                <a:latin typeface="system-ui"/>
              </a:rPr>
              <a:t>Check if the system is in a safe state?</a:t>
            </a:r>
          </a:p>
          <a:p>
            <a:pPr algn="l">
              <a:buFont typeface="+mj-lt"/>
              <a:buAutoNum type="arabicPeriod"/>
            </a:pPr>
            <a:r>
              <a:rPr lang="en-GB" b="0" i="0" dirty="0">
                <a:solidFill>
                  <a:srgbClr val="212529"/>
                </a:solidFill>
                <a:effectLst/>
                <a:latin typeface="system-ui"/>
              </a:rPr>
              <a:t>Determine the total sum of each type of resource?</a:t>
            </a:r>
          </a:p>
          <a:p>
            <a:pPr algn="l">
              <a:buNone/>
            </a:pPr>
            <a:r>
              <a:rPr lang="en-GB" b="1" i="0" dirty="0">
                <a:solidFill>
                  <a:srgbClr val="212529"/>
                </a:solidFill>
                <a:effectLst/>
                <a:latin typeface="system-ui"/>
              </a:rPr>
              <a:t>Solution:</a:t>
            </a:r>
            <a:endParaRPr lang="en-GB" b="0" i="0" dirty="0">
              <a:solidFill>
                <a:srgbClr val="212529"/>
              </a:solidFill>
              <a:effectLst/>
              <a:latin typeface="system-ui"/>
            </a:endParaRPr>
          </a:p>
          <a:p>
            <a:pPr algn="l">
              <a:buNone/>
            </a:pPr>
            <a:r>
              <a:rPr lang="en-GB" b="1" i="0" dirty="0">
                <a:solidFill>
                  <a:srgbClr val="212529"/>
                </a:solidFill>
                <a:effectLst/>
                <a:latin typeface="system-ui"/>
              </a:rPr>
              <a:t>1</a:t>
            </a:r>
            <a:r>
              <a:rPr lang="en-GB" b="0" i="0" dirty="0">
                <a:solidFill>
                  <a:srgbClr val="212529"/>
                </a:solidFill>
                <a:effectLst/>
                <a:latin typeface="system-ui"/>
              </a:rPr>
              <a:t>. The</a:t>
            </a:r>
            <a:r>
              <a:rPr lang="en-GB" b="1" i="0" dirty="0">
                <a:solidFill>
                  <a:srgbClr val="212529"/>
                </a:solidFill>
                <a:effectLst/>
                <a:latin typeface="system-ui"/>
              </a:rPr>
              <a:t> </a:t>
            </a:r>
            <a:r>
              <a:rPr lang="en-GB" b="0" i="0" dirty="0">
                <a:solidFill>
                  <a:srgbClr val="212529"/>
                </a:solidFill>
                <a:effectLst/>
                <a:latin typeface="system-ui"/>
              </a:rPr>
              <a:t>Content of the need matrix can be calculated by using the formula given below:</a:t>
            </a:r>
          </a:p>
          <a:p>
            <a:pPr algn="l"/>
            <a:r>
              <a:rPr lang="en-GB" b="1" i="0" dirty="0">
                <a:solidFill>
                  <a:srgbClr val="212529"/>
                </a:solidFill>
                <a:effectLst/>
                <a:latin typeface="system-ui"/>
              </a:rPr>
              <a:t>Need = Max – Allocation</a:t>
            </a:r>
            <a:endParaRPr lang="en-GB" b="0" i="0" dirty="0">
              <a:solidFill>
                <a:srgbClr val="212529"/>
              </a:solidFill>
              <a:effectLst/>
              <a:latin typeface="system-ui"/>
            </a:endParaRPr>
          </a:p>
          <a:p>
            <a:r>
              <a:rPr lang="en-US" dirty="0"/>
              <a:t>Calculate need…</a:t>
            </a:r>
          </a:p>
        </p:txBody>
      </p:sp>
    </p:spTree>
    <p:extLst>
      <p:ext uri="{BB962C8B-B14F-4D97-AF65-F5344CB8AC3E}">
        <p14:creationId xmlns:p14="http://schemas.microsoft.com/office/powerpoint/2010/main" val="259628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5C0B2-D8A6-BA32-3AC8-3EDE17443F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EDC42F-BDAB-42BE-6304-E91F7819D54E}"/>
              </a:ext>
            </a:extLst>
          </p:cNvPr>
          <p:cNvSpPr>
            <a:spLocks noGrp="1"/>
          </p:cNvSpPr>
          <p:nvPr>
            <p:ph idx="1"/>
          </p:nvPr>
        </p:nvSpPr>
        <p:spPr>
          <a:xfrm>
            <a:off x="838200" y="1825625"/>
            <a:ext cx="5606143" cy="4351338"/>
          </a:xfrm>
        </p:spPr>
        <p:txBody>
          <a:bodyPr/>
          <a:lstStyle/>
          <a:p>
            <a:pPr algn="l">
              <a:buNone/>
            </a:pPr>
            <a:r>
              <a:rPr lang="en-GB" i="0" dirty="0">
                <a:solidFill>
                  <a:srgbClr val="212529"/>
                </a:solidFill>
                <a:effectLst/>
                <a:latin typeface="system-ui"/>
              </a:rPr>
              <a:t>2</a:t>
            </a:r>
            <a:r>
              <a:rPr lang="en-GB" b="0" i="0" dirty="0">
                <a:solidFill>
                  <a:srgbClr val="212529"/>
                </a:solidFill>
                <a:effectLst/>
                <a:latin typeface="system-ui"/>
              </a:rPr>
              <a:t>. Let us now check for the safe state.</a:t>
            </a:r>
          </a:p>
          <a:p>
            <a:pPr algn="l">
              <a:buNone/>
            </a:pPr>
            <a:r>
              <a:rPr lang="en-GB" b="1" i="0" dirty="0">
                <a:solidFill>
                  <a:srgbClr val="212529"/>
                </a:solidFill>
                <a:effectLst/>
                <a:latin typeface="system-ui"/>
              </a:rPr>
              <a:t>Safe sequence:</a:t>
            </a:r>
          </a:p>
          <a:p>
            <a:pPr algn="l">
              <a:buFont typeface="+mj-lt"/>
              <a:buAutoNum type="arabicPeriod"/>
            </a:pPr>
            <a:r>
              <a:rPr lang="en-GB" b="0" i="0" dirty="0">
                <a:solidFill>
                  <a:srgbClr val="212529"/>
                </a:solidFill>
                <a:effectLst/>
                <a:latin typeface="system-ui"/>
              </a:rPr>
              <a:t>For process P0, Need = (3, 2, 1) and</a:t>
            </a:r>
          </a:p>
          <a:p>
            <a:pPr algn="l">
              <a:buNone/>
            </a:pPr>
            <a:r>
              <a:rPr lang="en-GB" b="0" i="0" dirty="0">
                <a:solidFill>
                  <a:srgbClr val="212529"/>
                </a:solidFill>
                <a:effectLst/>
                <a:latin typeface="system-ui"/>
              </a:rPr>
              <a:t>Available = (2, 1, 0)</a:t>
            </a:r>
          </a:p>
          <a:p>
            <a:pPr algn="l"/>
            <a:r>
              <a:rPr lang="en-GB" b="0" i="0" dirty="0">
                <a:solidFill>
                  <a:srgbClr val="212529"/>
                </a:solidFill>
                <a:effectLst/>
                <a:latin typeface="system-ui"/>
              </a:rPr>
              <a:t>Need &lt;=Available = False</a:t>
            </a:r>
          </a:p>
          <a:p>
            <a:pPr marL="0" indent="0">
              <a:buNone/>
            </a:pPr>
            <a:r>
              <a:rPr lang="en-GB" b="0" i="1" dirty="0">
                <a:solidFill>
                  <a:srgbClr val="212529"/>
                </a:solidFill>
                <a:effectLst/>
                <a:latin typeface="system-ui"/>
              </a:rPr>
              <a:t>So, the system will move to the next process</a:t>
            </a:r>
            <a:r>
              <a:rPr lang="en-GB" b="0" i="0" dirty="0">
                <a:solidFill>
                  <a:srgbClr val="212529"/>
                </a:solidFill>
                <a:effectLst/>
                <a:latin typeface="system-ui"/>
              </a:rPr>
              <a:t>.</a:t>
            </a:r>
            <a:endParaRPr lang="en-US" dirty="0"/>
          </a:p>
        </p:txBody>
      </p:sp>
      <p:sp>
        <p:nvSpPr>
          <p:cNvPr id="4" name="Content Placeholder 2">
            <a:extLst>
              <a:ext uri="{FF2B5EF4-FFF2-40B4-BE49-F238E27FC236}">
                <a16:creationId xmlns:a16="http://schemas.microsoft.com/office/drawing/2014/main" id="{36BDF757-56EC-A416-454E-0345A702B6E3}"/>
              </a:ext>
            </a:extLst>
          </p:cNvPr>
          <p:cNvSpPr txBox="1">
            <a:spLocks/>
          </p:cNvSpPr>
          <p:nvPr/>
        </p:nvSpPr>
        <p:spPr>
          <a:xfrm>
            <a:off x="6585857" y="1811564"/>
            <a:ext cx="56061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None/>
            </a:pPr>
            <a:r>
              <a:rPr lang="en-GB" b="1" i="0" dirty="0">
                <a:solidFill>
                  <a:srgbClr val="212529"/>
                </a:solidFill>
                <a:effectLst/>
                <a:latin typeface="system-ui"/>
              </a:rPr>
              <a:t>2. </a:t>
            </a:r>
            <a:r>
              <a:rPr lang="en-GB" b="0" i="0" dirty="0">
                <a:solidFill>
                  <a:srgbClr val="212529"/>
                </a:solidFill>
                <a:effectLst/>
                <a:latin typeface="system-ui"/>
              </a:rPr>
              <a:t>For Process P1, Need = (1, 1, 0)</a:t>
            </a:r>
          </a:p>
          <a:p>
            <a:pPr algn="l">
              <a:buNone/>
            </a:pPr>
            <a:r>
              <a:rPr lang="en-GB" b="0" i="0" dirty="0">
                <a:solidFill>
                  <a:srgbClr val="212529"/>
                </a:solidFill>
                <a:effectLst/>
                <a:latin typeface="system-ui"/>
              </a:rPr>
              <a:t>Available = (2, 1, 0)</a:t>
            </a:r>
          </a:p>
          <a:p>
            <a:pPr algn="l">
              <a:buNone/>
            </a:pPr>
            <a:r>
              <a:rPr lang="en-GB" b="0" i="0" dirty="0">
                <a:solidFill>
                  <a:srgbClr val="212529"/>
                </a:solidFill>
                <a:effectLst/>
                <a:latin typeface="system-ui"/>
              </a:rPr>
              <a:t>Need &lt;= Available = True</a:t>
            </a:r>
          </a:p>
          <a:p>
            <a:pPr algn="l">
              <a:buNone/>
            </a:pPr>
            <a:r>
              <a:rPr lang="en-GB" b="0" i="0" dirty="0">
                <a:solidFill>
                  <a:srgbClr val="212529"/>
                </a:solidFill>
                <a:effectLst/>
                <a:latin typeface="system-ui"/>
              </a:rPr>
              <a:t>Request of P1 is granted.</a:t>
            </a:r>
          </a:p>
          <a:p>
            <a:pPr algn="l">
              <a:buNone/>
            </a:pPr>
            <a:r>
              <a:rPr lang="en-GB" b="0" i="0" dirty="0">
                <a:solidFill>
                  <a:srgbClr val="212529"/>
                </a:solidFill>
                <a:effectLst/>
                <a:latin typeface="system-ui"/>
              </a:rPr>
              <a:t>Available = Available +Allocation</a:t>
            </a:r>
          </a:p>
          <a:p>
            <a:pPr algn="l">
              <a:buNone/>
            </a:pPr>
            <a:r>
              <a:rPr lang="en-GB" b="0" i="0" dirty="0">
                <a:solidFill>
                  <a:srgbClr val="212529"/>
                </a:solidFill>
                <a:effectLst/>
                <a:latin typeface="system-ui"/>
              </a:rPr>
              <a:t>= (2, 1, 0) + (2, 1, 2)</a:t>
            </a:r>
          </a:p>
          <a:p>
            <a:pPr marL="0" indent="0" algn="l">
              <a:buNone/>
            </a:pPr>
            <a:r>
              <a:rPr lang="en-GB" b="0" i="0" dirty="0">
                <a:solidFill>
                  <a:srgbClr val="212529"/>
                </a:solidFill>
                <a:effectLst/>
                <a:latin typeface="system-ui"/>
              </a:rPr>
              <a:t>= (4, 2, 2) (New Available)</a:t>
            </a:r>
          </a:p>
          <a:p>
            <a:pPr>
              <a:buFont typeface="Arial" panose="020B0604020202020204" pitchFamily="34" charset="0"/>
              <a:buNone/>
            </a:pPr>
            <a:endParaRPr lang="en-US" dirty="0"/>
          </a:p>
        </p:txBody>
      </p:sp>
    </p:spTree>
    <p:extLst>
      <p:ext uri="{BB962C8B-B14F-4D97-AF65-F5344CB8AC3E}">
        <p14:creationId xmlns:p14="http://schemas.microsoft.com/office/powerpoint/2010/main" val="146170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E6C4-96F5-C9E4-37B4-591F1AB0E26A}"/>
              </a:ext>
            </a:extLst>
          </p:cNvPr>
          <p:cNvSpPr>
            <a:spLocks noGrp="1"/>
          </p:cNvSpPr>
          <p:nvPr>
            <p:ph type="title"/>
          </p:nvPr>
        </p:nvSpPr>
        <p:spPr/>
        <p:txBody>
          <a:bodyPr/>
          <a:lstStyle/>
          <a:p>
            <a:endParaRPr lang="en-US"/>
          </a:p>
        </p:txBody>
      </p:sp>
      <p:sp>
        <p:nvSpPr>
          <p:cNvPr id="4" name="Content Placeholder 2">
            <a:extLst>
              <a:ext uri="{FF2B5EF4-FFF2-40B4-BE49-F238E27FC236}">
                <a16:creationId xmlns:a16="http://schemas.microsoft.com/office/drawing/2014/main" id="{F400A6AB-1E05-4FD5-C774-238A2582B747}"/>
              </a:ext>
            </a:extLst>
          </p:cNvPr>
          <p:cNvSpPr>
            <a:spLocks noGrp="1"/>
          </p:cNvSpPr>
          <p:nvPr>
            <p:ph idx="1"/>
          </p:nvPr>
        </p:nvSpPr>
        <p:spPr>
          <a:xfrm>
            <a:off x="838200" y="1825625"/>
            <a:ext cx="5606143" cy="4351338"/>
          </a:xfrm>
        </p:spPr>
        <p:txBody>
          <a:bodyPr/>
          <a:lstStyle/>
          <a:p>
            <a:pPr algn="l">
              <a:buNone/>
            </a:pPr>
            <a:r>
              <a:rPr lang="en-GB" b="1" i="0" dirty="0">
                <a:solidFill>
                  <a:srgbClr val="212529"/>
                </a:solidFill>
                <a:effectLst/>
                <a:latin typeface="system-ui"/>
              </a:rPr>
              <a:t>3. </a:t>
            </a:r>
            <a:r>
              <a:rPr lang="en-GB" b="0" i="0" dirty="0">
                <a:solidFill>
                  <a:srgbClr val="212529"/>
                </a:solidFill>
                <a:effectLst/>
                <a:latin typeface="system-ui"/>
              </a:rPr>
              <a:t>For Process P2, Need = (5, 0, 1)</a:t>
            </a:r>
          </a:p>
          <a:p>
            <a:pPr algn="l">
              <a:buNone/>
            </a:pPr>
            <a:r>
              <a:rPr lang="en-GB" b="0" i="0" dirty="0">
                <a:solidFill>
                  <a:srgbClr val="212529"/>
                </a:solidFill>
                <a:effectLst/>
                <a:latin typeface="system-ui"/>
              </a:rPr>
              <a:t>Available = (4, 2, 2)</a:t>
            </a:r>
          </a:p>
          <a:p>
            <a:pPr algn="l">
              <a:buNone/>
            </a:pPr>
            <a:r>
              <a:rPr lang="en-GB" b="0" i="0" dirty="0">
                <a:solidFill>
                  <a:srgbClr val="212529"/>
                </a:solidFill>
                <a:effectLst/>
                <a:latin typeface="system-ui"/>
              </a:rPr>
              <a:t>Need &lt;=Available = False</a:t>
            </a:r>
          </a:p>
          <a:p>
            <a:pPr algn="l"/>
            <a:r>
              <a:rPr lang="en-GB" b="0" i="1" dirty="0">
                <a:solidFill>
                  <a:srgbClr val="212529"/>
                </a:solidFill>
                <a:effectLst/>
                <a:latin typeface="system-ui"/>
              </a:rPr>
              <a:t>So, the system will move to the next process</a:t>
            </a:r>
            <a:r>
              <a:rPr lang="en-GB" b="0" i="0" dirty="0">
                <a:solidFill>
                  <a:srgbClr val="212529"/>
                </a:solidFill>
                <a:effectLst/>
                <a:latin typeface="system-ui"/>
              </a:rPr>
              <a:t>.</a:t>
            </a:r>
          </a:p>
          <a:p>
            <a:pPr algn="l">
              <a:buNone/>
            </a:pPr>
            <a:endParaRPr lang="en-US" dirty="0"/>
          </a:p>
        </p:txBody>
      </p:sp>
      <p:sp>
        <p:nvSpPr>
          <p:cNvPr id="5" name="Content Placeholder 2">
            <a:extLst>
              <a:ext uri="{FF2B5EF4-FFF2-40B4-BE49-F238E27FC236}">
                <a16:creationId xmlns:a16="http://schemas.microsoft.com/office/drawing/2014/main" id="{0C2DED92-A2CF-0017-DFBF-1549BFE224E5}"/>
              </a:ext>
            </a:extLst>
          </p:cNvPr>
          <p:cNvSpPr txBox="1">
            <a:spLocks/>
          </p:cNvSpPr>
          <p:nvPr/>
        </p:nvSpPr>
        <p:spPr>
          <a:xfrm>
            <a:off x="6585857" y="1811564"/>
            <a:ext cx="56061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None/>
            </a:pPr>
            <a:r>
              <a:rPr lang="en-GB" b="1" i="0" dirty="0">
                <a:solidFill>
                  <a:srgbClr val="212529"/>
                </a:solidFill>
                <a:effectLst/>
                <a:latin typeface="system-ui"/>
              </a:rPr>
              <a:t>4. </a:t>
            </a:r>
            <a:r>
              <a:rPr lang="en-GB" b="0" i="0" dirty="0">
                <a:solidFill>
                  <a:srgbClr val="212529"/>
                </a:solidFill>
                <a:effectLst/>
                <a:latin typeface="system-ui"/>
              </a:rPr>
              <a:t>For Process P3, Need = (7, 3, 3)</a:t>
            </a:r>
          </a:p>
          <a:p>
            <a:pPr algn="l">
              <a:buNone/>
            </a:pPr>
            <a:r>
              <a:rPr lang="en-GB" b="0" i="0" dirty="0">
                <a:solidFill>
                  <a:srgbClr val="212529"/>
                </a:solidFill>
                <a:effectLst/>
                <a:latin typeface="system-ui"/>
              </a:rPr>
              <a:t>Available = (4, 2, 2)</a:t>
            </a:r>
          </a:p>
          <a:p>
            <a:pPr algn="l">
              <a:buNone/>
            </a:pPr>
            <a:r>
              <a:rPr lang="en-GB" b="0" i="0" dirty="0">
                <a:solidFill>
                  <a:srgbClr val="212529"/>
                </a:solidFill>
                <a:effectLst/>
                <a:latin typeface="system-ui"/>
              </a:rPr>
              <a:t>Need &lt;=Available = False</a:t>
            </a:r>
          </a:p>
          <a:p>
            <a:pPr algn="l"/>
            <a:r>
              <a:rPr lang="en-GB" b="0" i="0" dirty="0">
                <a:solidFill>
                  <a:srgbClr val="212529"/>
                </a:solidFill>
                <a:effectLst/>
                <a:latin typeface="system-ui"/>
              </a:rPr>
              <a:t>So, the system will move to the next process.</a:t>
            </a:r>
          </a:p>
          <a:p>
            <a:pPr>
              <a:buFont typeface="Arial" panose="020B0604020202020204" pitchFamily="34" charset="0"/>
              <a:buNone/>
            </a:pPr>
            <a:endParaRPr lang="en-US" dirty="0"/>
          </a:p>
        </p:txBody>
      </p:sp>
    </p:spTree>
    <p:extLst>
      <p:ext uri="{BB962C8B-B14F-4D97-AF65-F5344CB8AC3E}">
        <p14:creationId xmlns:p14="http://schemas.microsoft.com/office/powerpoint/2010/main" val="1112883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C86FB-2075-6242-F6D9-E474B2000E82}"/>
              </a:ext>
            </a:extLst>
          </p:cNvPr>
          <p:cNvSpPr>
            <a:spLocks noGrp="1"/>
          </p:cNvSpPr>
          <p:nvPr>
            <p:ph type="title"/>
          </p:nvPr>
        </p:nvSpPr>
        <p:spPr/>
        <p:txBody>
          <a:bodyPr/>
          <a:lstStyle/>
          <a:p>
            <a:endParaRPr lang="en-US"/>
          </a:p>
        </p:txBody>
      </p:sp>
      <p:sp>
        <p:nvSpPr>
          <p:cNvPr id="6" name="Content Placeholder 2">
            <a:extLst>
              <a:ext uri="{FF2B5EF4-FFF2-40B4-BE49-F238E27FC236}">
                <a16:creationId xmlns:a16="http://schemas.microsoft.com/office/drawing/2014/main" id="{4D8EC8D9-BC35-F504-65DB-2FC2E052C252}"/>
              </a:ext>
            </a:extLst>
          </p:cNvPr>
          <p:cNvSpPr>
            <a:spLocks noGrp="1"/>
          </p:cNvSpPr>
          <p:nvPr>
            <p:ph idx="1"/>
          </p:nvPr>
        </p:nvSpPr>
        <p:spPr>
          <a:xfrm>
            <a:off x="838200" y="1825625"/>
            <a:ext cx="5606143" cy="4351338"/>
          </a:xfrm>
        </p:spPr>
        <p:txBody>
          <a:bodyPr/>
          <a:lstStyle/>
          <a:p>
            <a:pPr algn="l">
              <a:buNone/>
            </a:pPr>
            <a:r>
              <a:rPr lang="en-GB" b="1" i="0" dirty="0">
                <a:solidFill>
                  <a:srgbClr val="212529"/>
                </a:solidFill>
                <a:effectLst/>
                <a:latin typeface="system-ui"/>
              </a:rPr>
              <a:t>5.</a:t>
            </a:r>
            <a:r>
              <a:rPr lang="en-GB" b="0" i="0" dirty="0">
                <a:solidFill>
                  <a:srgbClr val="212529"/>
                </a:solidFill>
                <a:effectLst/>
                <a:latin typeface="system-ui"/>
              </a:rPr>
              <a:t> For Process P4, Need = (0, 0, 0)</a:t>
            </a:r>
          </a:p>
          <a:p>
            <a:pPr algn="l">
              <a:buNone/>
            </a:pPr>
            <a:r>
              <a:rPr lang="en-GB" b="0" i="0" dirty="0">
                <a:solidFill>
                  <a:srgbClr val="212529"/>
                </a:solidFill>
                <a:effectLst/>
                <a:latin typeface="system-ui"/>
              </a:rPr>
              <a:t>Available = (4, 2, 2)</a:t>
            </a:r>
          </a:p>
          <a:p>
            <a:pPr algn="l">
              <a:buNone/>
            </a:pPr>
            <a:r>
              <a:rPr lang="en-GB" b="0" i="0" dirty="0">
                <a:solidFill>
                  <a:srgbClr val="212529"/>
                </a:solidFill>
                <a:effectLst/>
                <a:latin typeface="system-ui"/>
              </a:rPr>
              <a:t>Need &lt;= Available = True</a:t>
            </a:r>
          </a:p>
          <a:p>
            <a:pPr algn="l">
              <a:buNone/>
            </a:pPr>
            <a:r>
              <a:rPr lang="en-GB" b="0" i="0" dirty="0">
                <a:solidFill>
                  <a:srgbClr val="212529"/>
                </a:solidFill>
                <a:effectLst/>
                <a:latin typeface="system-ui"/>
              </a:rPr>
              <a:t>Request of P4 is granted.</a:t>
            </a:r>
          </a:p>
          <a:p>
            <a:pPr algn="l">
              <a:buNone/>
            </a:pPr>
            <a:r>
              <a:rPr lang="en-GB" b="0" i="0" dirty="0">
                <a:solidFill>
                  <a:srgbClr val="212529"/>
                </a:solidFill>
                <a:effectLst/>
                <a:latin typeface="system-ui"/>
              </a:rPr>
              <a:t>Available = Available + Allocation</a:t>
            </a:r>
          </a:p>
          <a:p>
            <a:pPr algn="l">
              <a:buNone/>
            </a:pPr>
            <a:r>
              <a:rPr lang="en-GB" b="0" i="0" dirty="0">
                <a:solidFill>
                  <a:srgbClr val="212529"/>
                </a:solidFill>
                <a:effectLst/>
                <a:latin typeface="system-ui"/>
              </a:rPr>
              <a:t>= (4, 2, 2) + (1, 1, 2)</a:t>
            </a:r>
          </a:p>
          <a:p>
            <a:pPr marL="0" indent="0" algn="l">
              <a:buNone/>
            </a:pPr>
            <a:r>
              <a:rPr lang="en-GB" b="0" i="0" dirty="0">
                <a:solidFill>
                  <a:srgbClr val="212529"/>
                </a:solidFill>
                <a:effectLst/>
                <a:latin typeface="system-ui"/>
              </a:rPr>
              <a:t>= (5, 3, 4) now, (New Available)</a:t>
            </a:r>
          </a:p>
          <a:p>
            <a:pPr algn="l">
              <a:buNone/>
            </a:pPr>
            <a:endParaRPr lang="en-GB" b="0" i="0" dirty="0">
              <a:solidFill>
                <a:srgbClr val="212529"/>
              </a:solidFill>
              <a:effectLst/>
              <a:latin typeface="system-ui"/>
            </a:endParaRPr>
          </a:p>
        </p:txBody>
      </p:sp>
      <p:sp>
        <p:nvSpPr>
          <p:cNvPr id="7" name="Content Placeholder 2">
            <a:extLst>
              <a:ext uri="{FF2B5EF4-FFF2-40B4-BE49-F238E27FC236}">
                <a16:creationId xmlns:a16="http://schemas.microsoft.com/office/drawing/2014/main" id="{4FE64356-F30C-96A6-9BC8-476CA2A6A3B0}"/>
              </a:ext>
            </a:extLst>
          </p:cNvPr>
          <p:cNvSpPr txBox="1">
            <a:spLocks/>
          </p:cNvSpPr>
          <p:nvPr/>
        </p:nvSpPr>
        <p:spPr>
          <a:xfrm>
            <a:off x="6585857" y="1811564"/>
            <a:ext cx="56061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None/>
            </a:pPr>
            <a:r>
              <a:rPr lang="en-GB" b="1" i="0" dirty="0">
                <a:solidFill>
                  <a:srgbClr val="212529"/>
                </a:solidFill>
                <a:effectLst/>
                <a:latin typeface="system-ui"/>
              </a:rPr>
              <a:t>6. </a:t>
            </a:r>
            <a:r>
              <a:rPr lang="en-GB" b="0" i="0" dirty="0">
                <a:solidFill>
                  <a:srgbClr val="212529"/>
                </a:solidFill>
                <a:effectLst/>
                <a:latin typeface="system-ui"/>
              </a:rPr>
              <a:t>Now again check for Process P2, Need = (5, 0, 1)</a:t>
            </a:r>
          </a:p>
          <a:p>
            <a:pPr algn="l">
              <a:buNone/>
            </a:pPr>
            <a:r>
              <a:rPr lang="en-GB" b="0" i="0" dirty="0">
                <a:solidFill>
                  <a:srgbClr val="212529"/>
                </a:solidFill>
                <a:effectLst/>
                <a:latin typeface="system-ui"/>
              </a:rPr>
              <a:t>Available = (5, 3, 4)</a:t>
            </a:r>
          </a:p>
          <a:p>
            <a:pPr algn="l">
              <a:buNone/>
            </a:pPr>
            <a:r>
              <a:rPr lang="en-GB" b="0" i="0" dirty="0">
                <a:solidFill>
                  <a:srgbClr val="212529"/>
                </a:solidFill>
                <a:effectLst/>
                <a:latin typeface="system-ui"/>
              </a:rPr>
              <a:t>Need &lt;= Available = True</a:t>
            </a:r>
          </a:p>
          <a:p>
            <a:pPr algn="l">
              <a:buNone/>
            </a:pPr>
            <a:r>
              <a:rPr lang="en-GB" b="0" i="0" dirty="0">
                <a:solidFill>
                  <a:srgbClr val="212529"/>
                </a:solidFill>
                <a:effectLst/>
                <a:latin typeface="system-ui"/>
              </a:rPr>
              <a:t>Request of P2 is granted.</a:t>
            </a:r>
          </a:p>
          <a:p>
            <a:pPr algn="l">
              <a:buNone/>
            </a:pPr>
            <a:r>
              <a:rPr lang="en-GB" b="0" i="0" dirty="0">
                <a:solidFill>
                  <a:srgbClr val="212529"/>
                </a:solidFill>
                <a:effectLst/>
                <a:latin typeface="system-ui"/>
              </a:rPr>
              <a:t>Available = Available + Allocation</a:t>
            </a:r>
          </a:p>
          <a:p>
            <a:pPr algn="l">
              <a:buNone/>
            </a:pPr>
            <a:r>
              <a:rPr lang="en-GB" b="0" i="0" dirty="0">
                <a:solidFill>
                  <a:srgbClr val="212529"/>
                </a:solidFill>
                <a:effectLst/>
                <a:latin typeface="system-ui"/>
              </a:rPr>
              <a:t>= (5, 3, 4) + (4, 0, 1)</a:t>
            </a:r>
          </a:p>
          <a:p>
            <a:pPr algn="l">
              <a:buNone/>
            </a:pPr>
            <a:r>
              <a:rPr lang="en-GB" b="0" i="0" dirty="0">
                <a:solidFill>
                  <a:srgbClr val="212529"/>
                </a:solidFill>
                <a:effectLst/>
                <a:latin typeface="system-ui"/>
              </a:rPr>
              <a:t>= (9, 3, 5) now, (New Available)</a:t>
            </a:r>
          </a:p>
          <a:p>
            <a:pPr>
              <a:buFont typeface="Arial" panose="020B0604020202020204" pitchFamily="34" charset="0"/>
              <a:buNone/>
            </a:pPr>
            <a:endParaRPr lang="en-US" dirty="0"/>
          </a:p>
        </p:txBody>
      </p:sp>
    </p:spTree>
    <p:extLst>
      <p:ext uri="{BB962C8B-B14F-4D97-AF65-F5344CB8AC3E}">
        <p14:creationId xmlns:p14="http://schemas.microsoft.com/office/powerpoint/2010/main" val="2249387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TotalTime>
  <Words>944</Words>
  <Application>Microsoft Office PowerPoint</Application>
  <PresentationFormat>Widescreen</PresentationFormat>
  <Paragraphs>97</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system-ui</vt:lpstr>
      <vt:lpstr>Office Theme</vt:lpstr>
      <vt:lpstr>Banker’s Algo</vt:lpstr>
      <vt:lpstr>PowerPoint Presentation</vt:lpstr>
      <vt:lpstr>PowerPoint Presentation</vt:lpstr>
      <vt:lpstr>PowerPoint Presentation</vt:lpstr>
      <vt:lpstr>Banker's Algorithm 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Amin</dc:creator>
  <cp:lastModifiedBy>Muhammad Amin</cp:lastModifiedBy>
  <cp:revision>7</cp:revision>
  <dcterms:created xsi:type="dcterms:W3CDTF">2025-03-24T03:30:53Z</dcterms:created>
  <dcterms:modified xsi:type="dcterms:W3CDTF">2025-03-24T03:59:18Z</dcterms:modified>
</cp:coreProperties>
</file>