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4" r:id="rId4"/>
    <p:sldId id="263" r:id="rId5"/>
    <p:sldId id="280" r:id="rId6"/>
    <p:sldId id="262" r:id="rId7"/>
    <p:sldId id="261" r:id="rId8"/>
    <p:sldId id="260" r:id="rId9"/>
    <p:sldId id="259" r:id="rId10"/>
    <p:sldId id="258" r:id="rId11"/>
    <p:sldId id="257" r:id="rId12"/>
    <p:sldId id="267" r:id="rId13"/>
    <p:sldId id="279" r:id="rId14"/>
    <p:sldId id="278" r:id="rId15"/>
    <p:sldId id="277" r:id="rId16"/>
    <p:sldId id="276" r:id="rId17"/>
    <p:sldId id="281" r:id="rId18"/>
    <p:sldId id="275" r:id="rId19"/>
    <p:sldId id="274" r:id="rId20"/>
    <p:sldId id="273" r:id="rId21"/>
    <p:sldId id="272" r:id="rId22"/>
    <p:sldId id="271" r:id="rId23"/>
    <p:sldId id="270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B10A-4E19-4F2C-98CF-BCFBAA37080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79AA-72F4-4955-AD7F-80440F1F35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575" y="2005547"/>
            <a:ext cx="5372850" cy="3715269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42852"/>
            <a:ext cx="8721786" cy="585791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200510" cy="557214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25032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8528" cy="428625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572528" cy="61276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14290"/>
            <a:ext cx="8715404" cy="564573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5728"/>
            <a:ext cx="8929718" cy="57529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142984"/>
            <a:ext cx="8817021" cy="450059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85728"/>
            <a:ext cx="8934338" cy="514353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85728"/>
            <a:ext cx="8572560" cy="615426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5728"/>
            <a:ext cx="9144000" cy="500066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5728"/>
            <a:ext cx="8786842" cy="595392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7980"/>
            <a:ext cx="8229600" cy="433040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857232"/>
            <a:ext cx="8572560" cy="285752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1" y="1000108"/>
            <a:ext cx="8129075" cy="200026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1" y="1571612"/>
            <a:ext cx="7939515" cy="100013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8670683" cy="592933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755139" cy="292893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069021" cy="385762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22780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0"/>
            <a:ext cx="8324765" cy="600076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51047" cy="592933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28928" cy="535782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</Words>
  <Application>Microsoft Office PowerPoint</Application>
  <PresentationFormat>On-screen Show (4:3)</PresentationFormat>
  <Paragraphs>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Example</vt:lpstr>
      <vt:lpstr>Slide 18</vt:lpstr>
      <vt:lpstr>Slide 19</vt:lpstr>
      <vt:lpstr>Slide 20</vt:lpstr>
      <vt:lpstr>Example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Punidha A</dc:creator>
  <cp:lastModifiedBy>Punidha A</cp:lastModifiedBy>
  <cp:revision>4</cp:revision>
  <dcterms:created xsi:type="dcterms:W3CDTF">2019-12-15T23:27:18Z</dcterms:created>
  <dcterms:modified xsi:type="dcterms:W3CDTF">2019-12-16T01:35:44Z</dcterms:modified>
</cp:coreProperties>
</file>