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4" r:id="rId10"/>
    <p:sldId id="267" r:id="rId11"/>
    <p:sldId id="269" r:id="rId12"/>
    <p:sldId id="270" r:id="rId13"/>
    <p:sldId id="268" r:id="rId14"/>
    <p:sldId id="25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2BEDB-1B64-471A-A8A8-3F04C8F22E1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2DEC4-C716-412D-8A5F-434D5716F442}">
      <dgm:prSet phldrT="[Text]" custT="1"/>
      <dgm:spPr/>
      <dgm:t>
        <a:bodyPr/>
        <a:lstStyle/>
        <a:p>
          <a:r>
            <a:rPr lang="en-US" sz="2400" dirty="0" smtClean="0"/>
            <a:t>A Quick View</a:t>
          </a:r>
          <a:endParaRPr lang="en-US" sz="2400" dirty="0"/>
        </a:p>
      </dgm:t>
    </dgm:pt>
    <dgm:pt modelId="{FE55628A-207B-4190-BC7E-0119DFF440CF}" type="parTrans" cxnId="{3454ED4A-0EE0-4D0E-B740-58B2E7BF93E0}">
      <dgm:prSet/>
      <dgm:spPr/>
      <dgm:t>
        <a:bodyPr/>
        <a:lstStyle/>
        <a:p>
          <a:endParaRPr lang="en-US"/>
        </a:p>
      </dgm:t>
    </dgm:pt>
    <dgm:pt modelId="{DD487092-0DFA-4BB3-8071-6BFB87CD9B4C}" type="sibTrans" cxnId="{3454ED4A-0EE0-4D0E-B740-58B2E7BF93E0}">
      <dgm:prSet/>
      <dgm:spPr/>
      <dgm:t>
        <a:bodyPr/>
        <a:lstStyle/>
        <a:p>
          <a:endParaRPr lang="en-US"/>
        </a:p>
      </dgm:t>
    </dgm:pt>
    <dgm:pt modelId="{FC1E3712-285D-4C45-8972-AC840C326440}">
      <dgm:prSet phldrT="[Text]"/>
      <dgm:spPr/>
      <dgm:t>
        <a:bodyPr/>
        <a:lstStyle/>
        <a:p>
          <a:r>
            <a:rPr lang="en-US" dirty="0" smtClean="0"/>
            <a:t>Both cities are largest in their countries</a:t>
          </a:r>
          <a:endParaRPr lang="en-US" dirty="0"/>
        </a:p>
      </dgm:t>
    </dgm:pt>
    <dgm:pt modelId="{13F2606F-313F-4D17-873C-7C93D8C72A50}" type="parTrans" cxnId="{D8561DB1-40F3-4F79-9F67-197322276D9A}">
      <dgm:prSet/>
      <dgm:spPr/>
      <dgm:t>
        <a:bodyPr/>
        <a:lstStyle/>
        <a:p>
          <a:endParaRPr lang="en-US"/>
        </a:p>
      </dgm:t>
    </dgm:pt>
    <dgm:pt modelId="{B3D16261-6B0F-4E35-A515-D1B5696E681A}" type="sibTrans" cxnId="{D8561DB1-40F3-4F79-9F67-197322276D9A}">
      <dgm:prSet/>
      <dgm:spPr/>
      <dgm:t>
        <a:bodyPr/>
        <a:lstStyle/>
        <a:p>
          <a:endParaRPr lang="en-US"/>
        </a:p>
      </dgm:t>
    </dgm:pt>
    <dgm:pt modelId="{CDF8EF37-474E-4EE7-AA30-BFD91AE6F65D}">
      <dgm:prSet phldrT="[Text]"/>
      <dgm:spPr/>
      <dgm:t>
        <a:bodyPr/>
        <a:lstStyle/>
        <a:p>
          <a:r>
            <a:rPr lang="en-US" dirty="0" smtClean="0"/>
            <a:t>Both are Financial and Tourist capitals in their countries</a:t>
          </a:r>
          <a:endParaRPr lang="en-US" dirty="0"/>
        </a:p>
      </dgm:t>
    </dgm:pt>
    <dgm:pt modelId="{888B8956-A54D-48B9-BEFC-FEB3230B4079}" type="parTrans" cxnId="{C9D1D9AB-5493-4435-8CCE-E743339E4EFC}">
      <dgm:prSet/>
      <dgm:spPr/>
      <dgm:t>
        <a:bodyPr/>
        <a:lstStyle/>
        <a:p>
          <a:endParaRPr lang="en-US"/>
        </a:p>
      </dgm:t>
    </dgm:pt>
    <dgm:pt modelId="{AECFAF3A-C885-4FD0-9A4D-AFE51D03F48D}" type="sibTrans" cxnId="{C9D1D9AB-5493-4435-8CCE-E743339E4EFC}">
      <dgm:prSet/>
      <dgm:spPr/>
      <dgm:t>
        <a:bodyPr/>
        <a:lstStyle/>
        <a:p>
          <a:endParaRPr lang="en-US"/>
        </a:p>
      </dgm:t>
    </dgm:pt>
    <dgm:pt modelId="{D8872F18-DD30-4946-9856-B92CBA1BA064}">
      <dgm:prSet phldrT="[Text]"/>
      <dgm:spPr/>
      <dgm:t>
        <a:bodyPr/>
        <a:lstStyle/>
        <a:p>
          <a:r>
            <a:rPr lang="en-US" dirty="0" smtClean="0"/>
            <a:t>Both are having high cost of living</a:t>
          </a:r>
          <a:endParaRPr lang="en-US" dirty="0"/>
        </a:p>
      </dgm:t>
    </dgm:pt>
    <dgm:pt modelId="{F5363422-92BB-40B3-8F76-065217857FC5}" type="parTrans" cxnId="{9D4D3712-1A4D-45BC-898A-9BD446AA4939}">
      <dgm:prSet/>
      <dgm:spPr/>
      <dgm:t>
        <a:bodyPr/>
        <a:lstStyle/>
        <a:p>
          <a:endParaRPr lang="en-US"/>
        </a:p>
      </dgm:t>
    </dgm:pt>
    <dgm:pt modelId="{B97EAF87-2FC8-4B5D-AB70-F5E38BDF6914}" type="sibTrans" cxnId="{9D4D3712-1A4D-45BC-898A-9BD446AA4939}">
      <dgm:prSet/>
      <dgm:spPr/>
      <dgm:t>
        <a:bodyPr/>
        <a:lstStyle/>
        <a:p>
          <a:endParaRPr lang="en-US"/>
        </a:p>
      </dgm:t>
    </dgm:pt>
    <dgm:pt modelId="{CAD4DD9B-DEB7-432F-8E7C-6870680D1280}">
      <dgm:prSet phldrT="[Text]"/>
      <dgm:spPr/>
      <dgm:t>
        <a:bodyPr/>
        <a:lstStyle/>
        <a:p>
          <a:r>
            <a:rPr lang="en-US" dirty="0" smtClean="0"/>
            <a:t>Both cities are having good network of commutation – subways, busses</a:t>
          </a:r>
          <a:endParaRPr lang="en-US" dirty="0"/>
        </a:p>
      </dgm:t>
    </dgm:pt>
    <dgm:pt modelId="{65FF4A31-DD4A-46F9-AAE7-1D6C3ED92409}" type="parTrans" cxnId="{C1830CC2-14F0-4003-A544-C939D84CDC4C}">
      <dgm:prSet/>
      <dgm:spPr/>
      <dgm:t>
        <a:bodyPr/>
        <a:lstStyle/>
        <a:p>
          <a:endParaRPr lang="en-US"/>
        </a:p>
      </dgm:t>
    </dgm:pt>
    <dgm:pt modelId="{9ADFBF57-5FB0-4E02-B382-88965999843C}" type="sibTrans" cxnId="{C1830CC2-14F0-4003-A544-C939D84CDC4C}">
      <dgm:prSet/>
      <dgm:spPr/>
      <dgm:t>
        <a:bodyPr/>
        <a:lstStyle/>
        <a:p>
          <a:endParaRPr lang="en-US"/>
        </a:p>
      </dgm:t>
    </dgm:pt>
    <dgm:pt modelId="{7EC8DF83-BCFD-431D-A1BB-29A924CECC64}">
      <dgm:prSet phldrT="[Text]"/>
      <dgm:spPr/>
      <dgm:t>
        <a:bodyPr/>
        <a:lstStyle/>
        <a:p>
          <a:r>
            <a:rPr lang="en-US" dirty="0" smtClean="0"/>
            <a:t>Both cities are sharing a similar weather though TO is slightly colder than NY</a:t>
          </a:r>
          <a:endParaRPr lang="en-US" dirty="0"/>
        </a:p>
      </dgm:t>
    </dgm:pt>
    <dgm:pt modelId="{5419B6AF-89CC-4A54-AF10-745A725550C4}" type="parTrans" cxnId="{9C5DFA86-ABD1-48B0-97D8-18385CAAAD30}">
      <dgm:prSet/>
      <dgm:spPr/>
      <dgm:t>
        <a:bodyPr/>
        <a:lstStyle/>
        <a:p>
          <a:endParaRPr lang="en-US"/>
        </a:p>
      </dgm:t>
    </dgm:pt>
    <dgm:pt modelId="{6E4547C3-7FB5-44E1-AE77-190D7607AD70}" type="sibTrans" cxnId="{9C5DFA86-ABD1-48B0-97D8-18385CAAAD30}">
      <dgm:prSet/>
      <dgm:spPr/>
      <dgm:t>
        <a:bodyPr/>
        <a:lstStyle/>
        <a:p>
          <a:endParaRPr lang="en-US"/>
        </a:p>
      </dgm:t>
    </dgm:pt>
    <dgm:pt modelId="{11F1C684-C9EA-4326-8942-3B256A8D2B48}">
      <dgm:prSet phldrT="[Text]"/>
      <dgm:spPr/>
      <dgm:t>
        <a:bodyPr/>
        <a:lstStyle/>
        <a:p>
          <a:r>
            <a:rPr lang="en-US" dirty="0" smtClean="0"/>
            <a:t>Multi Ethnic</a:t>
          </a:r>
          <a:endParaRPr lang="en-US" dirty="0"/>
        </a:p>
      </dgm:t>
    </dgm:pt>
    <dgm:pt modelId="{D7C5A3D7-007F-44C4-9048-7B101D9D1A6C}" type="parTrans" cxnId="{278CEC74-C6FC-43AB-BC6E-2C09C0CFE91C}">
      <dgm:prSet/>
      <dgm:spPr/>
      <dgm:t>
        <a:bodyPr/>
        <a:lstStyle/>
        <a:p>
          <a:endParaRPr lang="en-US"/>
        </a:p>
      </dgm:t>
    </dgm:pt>
    <dgm:pt modelId="{ACD62E6C-1F81-47E8-890D-83291689E709}" type="sibTrans" cxnId="{278CEC74-C6FC-43AB-BC6E-2C09C0CFE91C}">
      <dgm:prSet/>
      <dgm:spPr/>
      <dgm:t>
        <a:bodyPr/>
        <a:lstStyle/>
        <a:p>
          <a:endParaRPr lang="en-US"/>
        </a:p>
      </dgm:t>
    </dgm:pt>
    <dgm:pt modelId="{1AACD62F-54D0-45DF-9D9C-66AE99BFF9B0}" type="pres">
      <dgm:prSet presAssocID="{7F72BEDB-1B64-471A-A8A8-3F04C8F22E1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409858-7B3E-4AE9-91EB-8D392077418D}" type="pres">
      <dgm:prSet presAssocID="{2BF2DEC4-C716-412D-8A5F-434D5716F442}" presName="thickLine" presStyleLbl="alignNode1" presStyleIdx="0" presStyleCnt="1"/>
      <dgm:spPr/>
    </dgm:pt>
    <dgm:pt modelId="{54FF481C-FAC6-4B6E-9C5C-7660AF331140}" type="pres">
      <dgm:prSet presAssocID="{2BF2DEC4-C716-412D-8A5F-434D5716F442}" presName="horz1" presStyleCnt="0"/>
      <dgm:spPr/>
    </dgm:pt>
    <dgm:pt modelId="{7B2181E3-D051-4CDB-AD10-BA3FD52881B9}" type="pres">
      <dgm:prSet presAssocID="{2BF2DEC4-C716-412D-8A5F-434D5716F442}" presName="tx1" presStyleLbl="revTx" presStyleIdx="0" presStyleCnt="7"/>
      <dgm:spPr/>
      <dgm:t>
        <a:bodyPr/>
        <a:lstStyle/>
        <a:p>
          <a:endParaRPr lang="en-US"/>
        </a:p>
      </dgm:t>
    </dgm:pt>
    <dgm:pt modelId="{6AFD0210-92B3-44D3-AFF5-1D8805A2502E}" type="pres">
      <dgm:prSet presAssocID="{2BF2DEC4-C716-412D-8A5F-434D5716F442}" presName="vert1" presStyleCnt="0"/>
      <dgm:spPr/>
    </dgm:pt>
    <dgm:pt modelId="{4E5DD7E6-CE01-443E-92DC-D8FD5D07C71E}" type="pres">
      <dgm:prSet presAssocID="{FC1E3712-285D-4C45-8972-AC840C326440}" presName="vertSpace2a" presStyleCnt="0"/>
      <dgm:spPr/>
    </dgm:pt>
    <dgm:pt modelId="{A05AEB64-BAC0-40FA-844A-A58BBA0C728E}" type="pres">
      <dgm:prSet presAssocID="{FC1E3712-285D-4C45-8972-AC840C326440}" presName="horz2" presStyleCnt="0"/>
      <dgm:spPr/>
    </dgm:pt>
    <dgm:pt modelId="{EA127DE4-71FB-4E49-94CE-F368EF1616EB}" type="pres">
      <dgm:prSet presAssocID="{FC1E3712-285D-4C45-8972-AC840C326440}" presName="horzSpace2" presStyleCnt="0"/>
      <dgm:spPr/>
    </dgm:pt>
    <dgm:pt modelId="{D52418DC-93D1-4ADF-8B02-51E2BE0A3482}" type="pres">
      <dgm:prSet presAssocID="{FC1E3712-285D-4C45-8972-AC840C326440}" presName="tx2" presStyleLbl="revTx" presStyleIdx="1" presStyleCnt="7"/>
      <dgm:spPr/>
      <dgm:t>
        <a:bodyPr/>
        <a:lstStyle/>
        <a:p>
          <a:endParaRPr lang="en-US"/>
        </a:p>
      </dgm:t>
    </dgm:pt>
    <dgm:pt modelId="{CF286AC0-5F54-471B-AFB5-C8C8B0A7A57A}" type="pres">
      <dgm:prSet presAssocID="{FC1E3712-285D-4C45-8972-AC840C326440}" presName="vert2" presStyleCnt="0"/>
      <dgm:spPr/>
    </dgm:pt>
    <dgm:pt modelId="{37DE8C38-04E0-4CDC-A0E0-F262B45C61B4}" type="pres">
      <dgm:prSet presAssocID="{FC1E3712-285D-4C45-8972-AC840C326440}" presName="thinLine2b" presStyleLbl="callout" presStyleIdx="0" presStyleCnt="6"/>
      <dgm:spPr/>
    </dgm:pt>
    <dgm:pt modelId="{3D44019F-8ECC-4FB5-9DEC-16CB412A68C7}" type="pres">
      <dgm:prSet presAssocID="{FC1E3712-285D-4C45-8972-AC840C326440}" presName="vertSpace2b" presStyleCnt="0"/>
      <dgm:spPr/>
    </dgm:pt>
    <dgm:pt modelId="{6A0A99BD-D212-413E-88F7-E56160563EAA}" type="pres">
      <dgm:prSet presAssocID="{CDF8EF37-474E-4EE7-AA30-BFD91AE6F65D}" presName="horz2" presStyleCnt="0"/>
      <dgm:spPr/>
    </dgm:pt>
    <dgm:pt modelId="{336AC472-727A-44E0-811F-8B95E2552030}" type="pres">
      <dgm:prSet presAssocID="{CDF8EF37-474E-4EE7-AA30-BFD91AE6F65D}" presName="horzSpace2" presStyleCnt="0"/>
      <dgm:spPr/>
    </dgm:pt>
    <dgm:pt modelId="{5C34007E-0E58-484E-BAAB-791BB4417295}" type="pres">
      <dgm:prSet presAssocID="{CDF8EF37-474E-4EE7-AA30-BFD91AE6F65D}" presName="tx2" presStyleLbl="revTx" presStyleIdx="2" presStyleCnt="7"/>
      <dgm:spPr/>
      <dgm:t>
        <a:bodyPr/>
        <a:lstStyle/>
        <a:p>
          <a:endParaRPr lang="en-US"/>
        </a:p>
      </dgm:t>
    </dgm:pt>
    <dgm:pt modelId="{D69DAA48-833A-4DB1-A430-0D1C3086A6E0}" type="pres">
      <dgm:prSet presAssocID="{CDF8EF37-474E-4EE7-AA30-BFD91AE6F65D}" presName="vert2" presStyleCnt="0"/>
      <dgm:spPr/>
    </dgm:pt>
    <dgm:pt modelId="{A3A52BE9-BDD5-4644-A264-248A79C4A056}" type="pres">
      <dgm:prSet presAssocID="{CDF8EF37-474E-4EE7-AA30-BFD91AE6F65D}" presName="thinLine2b" presStyleLbl="callout" presStyleIdx="1" presStyleCnt="6"/>
      <dgm:spPr/>
    </dgm:pt>
    <dgm:pt modelId="{F974AC8E-BF30-4F87-8D5E-FDC66853C3C6}" type="pres">
      <dgm:prSet presAssocID="{CDF8EF37-474E-4EE7-AA30-BFD91AE6F65D}" presName="vertSpace2b" presStyleCnt="0"/>
      <dgm:spPr/>
    </dgm:pt>
    <dgm:pt modelId="{19808D52-966A-42D0-8D7A-3A93AA0E114F}" type="pres">
      <dgm:prSet presAssocID="{D8872F18-DD30-4946-9856-B92CBA1BA064}" presName="horz2" presStyleCnt="0"/>
      <dgm:spPr/>
    </dgm:pt>
    <dgm:pt modelId="{830F5E71-CBAD-41EF-A6CF-66680E9E767E}" type="pres">
      <dgm:prSet presAssocID="{D8872F18-DD30-4946-9856-B92CBA1BA064}" presName="horzSpace2" presStyleCnt="0"/>
      <dgm:spPr/>
    </dgm:pt>
    <dgm:pt modelId="{1C3E2E3E-4F8B-4CE4-9CF7-9D49C5C24DC2}" type="pres">
      <dgm:prSet presAssocID="{D8872F18-DD30-4946-9856-B92CBA1BA064}" presName="tx2" presStyleLbl="revTx" presStyleIdx="3" presStyleCnt="7"/>
      <dgm:spPr/>
      <dgm:t>
        <a:bodyPr/>
        <a:lstStyle/>
        <a:p>
          <a:endParaRPr lang="en-US"/>
        </a:p>
      </dgm:t>
    </dgm:pt>
    <dgm:pt modelId="{271CB1E4-64E6-4385-A459-F5E1F8E67418}" type="pres">
      <dgm:prSet presAssocID="{D8872F18-DD30-4946-9856-B92CBA1BA064}" presName="vert2" presStyleCnt="0"/>
      <dgm:spPr/>
    </dgm:pt>
    <dgm:pt modelId="{003DF7AD-C5FE-4DEA-A6F6-21AEA144570F}" type="pres">
      <dgm:prSet presAssocID="{D8872F18-DD30-4946-9856-B92CBA1BA064}" presName="thinLine2b" presStyleLbl="callout" presStyleIdx="2" presStyleCnt="6"/>
      <dgm:spPr/>
    </dgm:pt>
    <dgm:pt modelId="{5ED41F34-7BDF-4043-8149-D9A41A7C4BD4}" type="pres">
      <dgm:prSet presAssocID="{D8872F18-DD30-4946-9856-B92CBA1BA064}" presName="vertSpace2b" presStyleCnt="0"/>
      <dgm:spPr/>
    </dgm:pt>
    <dgm:pt modelId="{397A5340-8089-4E8B-BDF1-9E2C2E422E2E}" type="pres">
      <dgm:prSet presAssocID="{CAD4DD9B-DEB7-432F-8E7C-6870680D1280}" presName="horz2" presStyleCnt="0"/>
      <dgm:spPr/>
    </dgm:pt>
    <dgm:pt modelId="{720025E5-8963-43B7-94A5-6A3F5D5F93FF}" type="pres">
      <dgm:prSet presAssocID="{CAD4DD9B-DEB7-432F-8E7C-6870680D1280}" presName="horzSpace2" presStyleCnt="0"/>
      <dgm:spPr/>
    </dgm:pt>
    <dgm:pt modelId="{CB6FE3CA-1FA4-4ECE-8951-739A1685012F}" type="pres">
      <dgm:prSet presAssocID="{CAD4DD9B-DEB7-432F-8E7C-6870680D1280}" presName="tx2" presStyleLbl="revTx" presStyleIdx="4" presStyleCnt="7"/>
      <dgm:spPr/>
      <dgm:t>
        <a:bodyPr/>
        <a:lstStyle/>
        <a:p>
          <a:endParaRPr lang="en-US"/>
        </a:p>
      </dgm:t>
    </dgm:pt>
    <dgm:pt modelId="{22C940E9-BA2C-4C8D-8BAE-4A1735BD946E}" type="pres">
      <dgm:prSet presAssocID="{CAD4DD9B-DEB7-432F-8E7C-6870680D1280}" presName="vert2" presStyleCnt="0"/>
      <dgm:spPr/>
    </dgm:pt>
    <dgm:pt modelId="{510498C4-E0F8-4703-ABE9-9744A5A24A15}" type="pres">
      <dgm:prSet presAssocID="{CAD4DD9B-DEB7-432F-8E7C-6870680D1280}" presName="thinLine2b" presStyleLbl="callout" presStyleIdx="3" presStyleCnt="6"/>
      <dgm:spPr/>
    </dgm:pt>
    <dgm:pt modelId="{29E44041-9287-423E-8ECF-F65FB0324616}" type="pres">
      <dgm:prSet presAssocID="{CAD4DD9B-DEB7-432F-8E7C-6870680D1280}" presName="vertSpace2b" presStyleCnt="0"/>
      <dgm:spPr/>
    </dgm:pt>
    <dgm:pt modelId="{66D9D0EA-EAB2-4133-B9CB-33FF57A17F75}" type="pres">
      <dgm:prSet presAssocID="{7EC8DF83-BCFD-431D-A1BB-29A924CECC64}" presName="horz2" presStyleCnt="0"/>
      <dgm:spPr/>
    </dgm:pt>
    <dgm:pt modelId="{2CC2D7FC-A2B8-47DE-A383-51B82FB72983}" type="pres">
      <dgm:prSet presAssocID="{7EC8DF83-BCFD-431D-A1BB-29A924CECC64}" presName="horzSpace2" presStyleCnt="0"/>
      <dgm:spPr/>
    </dgm:pt>
    <dgm:pt modelId="{8102DF9F-67A3-4C12-8109-B59A38F29B7F}" type="pres">
      <dgm:prSet presAssocID="{7EC8DF83-BCFD-431D-A1BB-29A924CECC64}" presName="tx2" presStyleLbl="revTx" presStyleIdx="5" presStyleCnt="7"/>
      <dgm:spPr/>
      <dgm:t>
        <a:bodyPr/>
        <a:lstStyle/>
        <a:p>
          <a:endParaRPr lang="en-US"/>
        </a:p>
      </dgm:t>
    </dgm:pt>
    <dgm:pt modelId="{2B7D0E65-74DB-43CE-8374-E0AF3FB85B33}" type="pres">
      <dgm:prSet presAssocID="{7EC8DF83-BCFD-431D-A1BB-29A924CECC64}" presName="vert2" presStyleCnt="0"/>
      <dgm:spPr/>
    </dgm:pt>
    <dgm:pt modelId="{9D5A5BF8-8476-4467-BE58-2A0A99107540}" type="pres">
      <dgm:prSet presAssocID="{7EC8DF83-BCFD-431D-A1BB-29A924CECC64}" presName="thinLine2b" presStyleLbl="callout" presStyleIdx="4" presStyleCnt="6"/>
      <dgm:spPr/>
    </dgm:pt>
    <dgm:pt modelId="{2D5D7A2D-586E-49E7-97A8-3D8F823C5CEF}" type="pres">
      <dgm:prSet presAssocID="{7EC8DF83-BCFD-431D-A1BB-29A924CECC64}" presName="vertSpace2b" presStyleCnt="0"/>
      <dgm:spPr/>
    </dgm:pt>
    <dgm:pt modelId="{9CFA6978-81E4-45EF-9398-42F7F3E76CE5}" type="pres">
      <dgm:prSet presAssocID="{11F1C684-C9EA-4326-8942-3B256A8D2B48}" presName="horz2" presStyleCnt="0"/>
      <dgm:spPr/>
    </dgm:pt>
    <dgm:pt modelId="{F400E040-15C3-44F3-84FF-5755636A9366}" type="pres">
      <dgm:prSet presAssocID="{11F1C684-C9EA-4326-8942-3B256A8D2B48}" presName="horzSpace2" presStyleCnt="0"/>
      <dgm:spPr/>
    </dgm:pt>
    <dgm:pt modelId="{9098F185-036B-4509-A26E-68A31A59A2B7}" type="pres">
      <dgm:prSet presAssocID="{11F1C684-C9EA-4326-8942-3B256A8D2B48}" presName="tx2" presStyleLbl="revTx" presStyleIdx="6" presStyleCnt="7"/>
      <dgm:spPr/>
      <dgm:t>
        <a:bodyPr/>
        <a:lstStyle/>
        <a:p>
          <a:endParaRPr lang="en-US"/>
        </a:p>
      </dgm:t>
    </dgm:pt>
    <dgm:pt modelId="{EA48BEFA-3D39-4539-BF3F-1DAA443F6146}" type="pres">
      <dgm:prSet presAssocID="{11F1C684-C9EA-4326-8942-3B256A8D2B48}" presName="vert2" presStyleCnt="0"/>
      <dgm:spPr/>
    </dgm:pt>
    <dgm:pt modelId="{9027BF5B-C68E-44F6-B29A-1A75B09DF659}" type="pres">
      <dgm:prSet presAssocID="{11F1C684-C9EA-4326-8942-3B256A8D2B48}" presName="thinLine2b" presStyleLbl="callout" presStyleIdx="5" presStyleCnt="6"/>
      <dgm:spPr/>
    </dgm:pt>
    <dgm:pt modelId="{C8821FF7-7C1F-4744-A010-4D5E1A806185}" type="pres">
      <dgm:prSet presAssocID="{11F1C684-C9EA-4326-8942-3B256A8D2B48}" presName="vertSpace2b" presStyleCnt="0"/>
      <dgm:spPr/>
    </dgm:pt>
  </dgm:ptLst>
  <dgm:cxnLst>
    <dgm:cxn modelId="{465E683E-ECA2-428C-9DA7-6DA8B2787559}" type="presOf" srcId="{11F1C684-C9EA-4326-8942-3B256A8D2B48}" destId="{9098F185-036B-4509-A26E-68A31A59A2B7}" srcOrd="0" destOrd="0" presId="urn:microsoft.com/office/officeart/2008/layout/LinedList"/>
    <dgm:cxn modelId="{9D4D3712-1A4D-45BC-898A-9BD446AA4939}" srcId="{2BF2DEC4-C716-412D-8A5F-434D5716F442}" destId="{D8872F18-DD30-4946-9856-B92CBA1BA064}" srcOrd="2" destOrd="0" parTransId="{F5363422-92BB-40B3-8F76-065217857FC5}" sibTransId="{B97EAF87-2FC8-4B5D-AB70-F5E38BDF6914}"/>
    <dgm:cxn modelId="{36B61266-1528-47C2-86EF-58345C432B1A}" type="presOf" srcId="{2BF2DEC4-C716-412D-8A5F-434D5716F442}" destId="{7B2181E3-D051-4CDB-AD10-BA3FD52881B9}" srcOrd="0" destOrd="0" presId="urn:microsoft.com/office/officeart/2008/layout/LinedList"/>
    <dgm:cxn modelId="{D8561DB1-40F3-4F79-9F67-197322276D9A}" srcId="{2BF2DEC4-C716-412D-8A5F-434D5716F442}" destId="{FC1E3712-285D-4C45-8972-AC840C326440}" srcOrd="0" destOrd="0" parTransId="{13F2606F-313F-4D17-873C-7C93D8C72A50}" sibTransId="{B3D16261-6B0F-4E35-A515-D1B5696E681A}"/>
    <dgm:cxn modelId="{C1830CC2-14F0-4003-A544-C939D84CDC4C}" srcId="{2BF2DEC4-C716-412D-8A5F-434D5716F442}" destId="{CAD4DD9B-DEB7-432F-8E7C-6870680D1280}" srcOrd="3" destOrd="0" parTransId="{65FF4A31-DD4A-46F9-AAE7-1D6C3ED92409}" sibTransId="{9ADFBF57-5FB0-4E02-B382-88965999843C}"/>
    <dgm:cxn modelId="{5CACE97B-923E-43C7-AF98-E6F675C3D000}" type="presOf" srcId="{7EC8DF83-BCFD-431D-A1BB-29A924CECC64}" destId="{8102DF9F-67A3-4C12-8109-B59A38F29B7F}" srcOrd="0" destOrd="0" presId="urn:microsoft.com/office/officeart/2008/layout/LinedList"/>
    <dgm:cxn modelId="{278CEC74-C6FC-43AB-BC6E-2C09C0CFE91C}" srcId="{2BF2DEC4-C716-412D-8A5F-434D5716F442}" destId="{11F1C684-C9EA-4326-8942-3B256A8D2B48}" srcOrd="5" destOrd="0" parTransId="{D7C5A3D7-007F-44C4-9048-7B101D9D1A6C}" sibTransId="{ACD62E6C-1F81-47E8-890D-83291689E709}"/>
    <dgm:cxn modelId="{247B97F7-05C0-4DFC-B294-0E90EBA70B40}" type="presOf" srcId="{7F72BEDB-1B64-471A-A8A8-3F04C8F22E17}" destId="{1AACD62F-54D0-45DF-9D9C-66AE99BFF9B0}" srcOrd="0" destOrd="0" presId="urn:microsoft.com/office/officeart/2008/layout/LinedList"/>
    <dgm:cxn modelId="{4386F3D6-55BE-4755-95FA-E9F69862D886}" type="presOf" srcId="{CAD4DD9B-DEB7-432F-8E7C-6870680D1280}" destId="{CB6FE3CA-1FA4-4ECE-8951-739A1685012F}" srcOrd="0" destOrd="0" presId="urn:microsoft.com/office/officeart/2008/layout/LinedList"/>
    <dgm:cxn modelId="{3454ED4A-0EE0-4D0E-B740-58B2E7BF93E0}" srcId="{7F72BEDB-1B64-471A-A8A8-3F04C8F22E17}" destId="{2BF2DEC4-C716-412D-8A5F-434D5716F442}" srcOrd="0" destOrd="0" parTransId="{FE55628A-207B-4190-BC7E-0119DFF440CF}" sibTransId="{DD487092-0DFA-4BB3-8071-6BFB87CD9B4C}"/>
    <dgm:cxn modelId="{9C5DFA86-ABD1-48B0-97D8-18385CAAAD30}" srcId="{2BF2DEC4-C716-412D-8A5F-434D5716F442}" destId="{7EC8DF83-BCFD-431D-A1BB-29A924CECC64}" srcOrd="4" destOrd="0" parTransId="{5419B6AF-89CC-4A54-AF10-745A725550C4}" sibTransId="{6E4547C3-7FB5-44E1-AE77-190D7607AD70}"/>
    <dgm:cxn modelId="{A85FA222-3106-4E99-B415-79DA522BBC8B}" type="presOf" srcId="{FC1E3712-285D-4C45-8972-AC840C326440}" destId="{D52418DC-93D1-4ADF-8B02-51E2BE0A3482}" srcOrd="0" destOrd="0" presId="urn:microsoft.com/office/officeart/2008/layout/LinedList"/>
    <dgm:cxn modelId="{C9D1D9AB-5493-4435-8CCE-E743339E4EFC}" srcId="{2BF2DEC4-C716-412D-8A5F-434D5716F442}" destId="{CDF8EF37-474E-4EE7-AA30-BFD91AE6F65D}" srcOrd="1" destOrd="0" parTransId="{888B8956-A54D-48B9-BEFC-FEB3230B4079}" sibTransId="{AECFAF3A-C885-4FD0-9A4D-AFE51D03F48D}"/>
    <dgm:cxn modelId="{F5F93FDC-6365-4F28-B02F-E538070F210D}" type="presOf" srcId="{D8872F18-DD30-4946-9856-B92CBA1BA064}" destId="{1C3E2E3E-4F8B-4CE4-9CF7-9D49C5C24DC2}" srcOrd="0" destOrd="0" presId="urn:microsoft.com/office/officeart/2008/layout/LinedList"/>
    <dgm:cxn modelId="{7EC9172A-2C4C-460A-8C01-37C9D36094ED}" type="presOf" srcId="{CDF8EF37-474E-4EE7-AA30-BFD91AE6F65D}" destId="{5C34007E-0E58-484E-BAAB-791BB4417295}" srcOrd="0" destOrd="0" presId="urn:microsoft.com/office/officeart/2008/layout/LinedList"/>
    <dgm:cxn modelId="{F6E6D6DE-1EC3-4E4B-A9FC-2CCCBCDE9BB2}" type="presParOf" srcId="{1AACD62F-54D0-45DF-9D9C-66AE99BFF9B0}" destId="{C8409858-7B3E-4AE9-91EB-8D392077418D}" srcOrd="0" destOrd="0" presId="urn:microsoft.com/office/officeart/2008/layout/LinedList"/>
    <dgm:cxn modelId="{C4DDFB43-D391-4A77-8044-BA12CE2323BC}" type="presParOf" srcId="{1AACD62F-54D0-45DF-9D9C-66AE99BFF9B0}" destId="{54FF481C-FAC6-4B6E-9C5C-7660AF331140}" srcOrd="1" destOrd="0" presId="urn:microsoft.com/office/officeart/2008/layout/LinedList"/>
    <dgm:cxn modelId="{F93FD641-D4EB-42ED-9617-84EB6B81615F}" type="presParOf" srcId="{54FF481C-FAC6-4B6E-9C5C-7660AF331140}" destId="{7B2181E3-D051-4CDB-AD10-BA3FD52881B9}" srcOrd="0" destOrd="0" presId="urn:microsoft.com/office/officeart/2008/layout/LinedList"/>
    <dgm:cxn modelId="{90A8A29B-72F8-4608-8C8A-0A5DDADE77DB}" type="presParOf" srcId="{54FF481C-FAC6-4B6E-9C5C-7660AF331140}" destId="{6AFD0210-92B3-44D3-AFF5-1D8805A2502E}" srcOrd="1" destOrd="0" presId="urn:microsoft.com/office/officeart/2008/layout/LinedList"/>
    <dgm:cxn modelId="{FE20C495-E13C-4220-9C13-42EFD2CB119B}" type="presParOf" srcId="{6AFD0210-92B3-44D3-AFF5-1D8805A2502E}" destId="{4E5DD7E6-CE01-443E-92DC-D8FD5D07C71E}" srcOrd="0" destOrd="0" presId="urn:microsoft.com/office/officeart/2008/layout/LinedList"/>
    <dgm:cxn modelId="{0E17600B-D771-4C72-9273-68E389B41C14}" type="presParOf" srcId="{6AFD0210-92B3-44D3-AFF5-1D8805A2502E}" destId="{A05AEB64-BAC0-40FA-844A-A58BBA0C728E}" srcOrd="1" destOrd="0" presId="urn:microsoft.com/office/officeart/2008/layout/LinedList"/>
    <dgm:cxn modelId="{D851CB88-1011-41E0-9843-0396A4D4BFF5}" type="presParOf" srcId="{A05AEB64-BAC0-40FA-844A-A58BBA0C728E}" destId="{EA127DE4-71FB-4E49-94CE-F368EF1616EB}" srcOrd="0" destOrd="0" presId="urn:microsoft.com/office/officeart/2008/layout/LinedList"/>
    <dgm:cxn modelId="{384B5075-4AD9-4F6B-B3D1-8FDE85ED8A50}" type="presParOf" srcId="{A05AEB64-BAC0-40FA-844A-A58BBA0C728E}" destId="{D52418DC-93D1-4ADF-8B02-51E2BE0A3482}" srcOrd="1" destOrd="0" presId="urn:microsoft.com/office/officeart/2008/layout/LinedList"/>
    <dgm:cxn modelId="{7B2713D5-ACAE-47BD-80BB-C7F8F17C1460}" type="presParOf" srcId="{A05AEB64-BAC0-40FA-844A-A58BBA0C728E}" destId="{CF286AC0-5F54-471B-AFB5-C8C8B0A7A57A}" srcOrd="2" destOrd="0" presId="urn:microsoft.com/office/officeart/2008/layout/LinedList"/>
    <dgm:cxn modelId="{B7648184-B14D-455C-9910-754A22BF71B9}" type="presParOf" srcId="{6AFD0210-92B3-44D3-AFF5-1D8805A2502E}" destId="{37DE8C38-04E0-4CDC-A0E0-F262B45C61B4}" srcOrd="2" destOrd="0" presId="urn:microsoft.com/office/officeart/2008/layout/LinedList"/>
    <dgm:cxn modelId="{F9135315-7188-47ED-A4B5-B431D4E5DA5A}" type="presParOf" srcId="{6AFD0210-92B3-44D3-AFF5-1D8805A2502E}" destId="{3D44019F-8ECC-4FB5-9DEC-16CB412A68C7}" srcOrd="3" destOrd="0" presId="urn:microsoft.com/office/officeart/2008/layout/LinedList"/>
    <dgm:cxn modelId="{C09A39DD-A40C-460F-AB62-850631C77BFB}" type="presParOf" srcId="{6AFD0210-92B3-44D3-AFF5-1D8805A2502E}" destId="{6A0A99BD-D212-413E-88F7-E56160563EAA}" srcOrd="4" destOrd="0" presId="urn:microsoft.com/office/officeart/2008/layout/LinedList"/>
    <dgm:cxn modelId="{AF6EA0B0-A099-4AD5-9A19-0E96F4444109}" type="presParOf" srcId="{6A0A99BD-D212-413E-88F7-E56160563EAA}" destId="{336AC472-727A-44E0-811F-8B95E2552030}" srcOrd="0" destOrd="0" presId="urn:microsoft.com/office/officeart/2008/layout/LinedList"/>
    <dgm:cxn modelId="{871CE01F-75F4-4D85-B0EA-ACB73401FCF5}" type="presParOf" srcId="{6A0A99BD-D212-413E-88F7-E56160563EAA}" destId="{5C34007E-0E58-484E-BAAB-791BB4417295}" srcOrd="1" destOrd="0" presId="urn:microsoft.com/office/officeart/2008/layout/LinedList"/>
    <dgm:cxn modelId="{8EBB8B5A-7FA1-46CD-83BE-500C9185ED17}" type="presParOf" srcId="{6A0A99BD-D212-413E-88F7-E56160563EAA}" destId="{D69DAA48-833A-4DB1-A430-0D1C3086A6E0}" srcOrd="2" destOrd="0" presId="urn:microsoft.com/office/officeart/2008/layout/LinedList"/>
    <dgm:cxn modelId="{CB4E46BA-FFB2-4544-8F8A-44257787284A}" type="presParOf" srcId="{6AFD0210-92B3-44D3-AFF5-1D8805A2502E}" destId="{A3A52BE9-BDD5-4644-A264-248A79C4A056}" srcOrd="5" destOrd="0" presId="urn:microsoft.com/office/officeart/2008/layout/LinedList"/>
    <dgm:cxn modelId="{0AA4EA7D-78E7-4349-82F1-D14007B486B9}" type="presParOf" srcId="{6AFD0210-92B3-44D3-AFF5-1D8805A2502E}" destId="{F974AC8E-BF30-4F87-8D5E-FDC66853C3C6}" srcOrd="6" destOrd="0" presId="urn:microsoft.com/office/officeart/2008/layout/LinedList"/>
    <dgm:cxn modelId="{9117C977-1230-4860-9AED-3D085245FD3A}" type="presParOf" srcId="{6AFD0210-92B3-44D3-AFF5-1D8805A2502E}" destId="{19808D52-966A-42D0-8D7A-3A93AA0E114F}" srcOrd="7" destOrd="0" presId="urn:microsoft.com/office/officeart/2008/layout/LinedList"/>
    <dgm:cxn modelId="{D4C68D68-CFB3-4722-8383-B5416721A1B8}" type="presParOf" srcId="{19808D52-966A-42D0-8D7A-3A93AA0E114F}" destId="{830F5E71-CBAD-41EF-A6CF-66680E9E767E}" srcOrd="0" destOrd="0" presId="urn:microsoft.com/office/officeart/2008/layout/LinedList"/>
    <dgm:cxn modelId="{3424333A-2960-4F64-ABDD-64586CC8C7CB}" type="presParOf" srcId="{19808D52-966A-42D0-8D7A-3A93AA0E114F}" destId="{1C3E2E3E-4F8B-4CE4-9CF7-9D49C5C24DC2}" srcOrd="1" destOrd="0" presId="urn:microsoft.com/office/officeart/2008/layout/LinedList"/>
    <dgm:cxn modelId="{F49AECC8-6EB5-4144-B495-122FE93CB950}" type="presParOf" srcId="{19808D52-966A-42D0-8D7A-3A93AA0E114F}" destId="{271CB1E4-64E6-4385-A459-F5E1F8E67418}" srcOrd="2" destOrd="0" presId="urn:microsoft.com/office/officeart/2008/layout/LinedList"/>
    <dgm:cxn modelId="{BC7CD3AA-2977-4B70-B41B-3D814DBC7288}" type="presParOf" srcId="{6AFD0210-92B3-44D3-AFF5-1D8805A2502E}" destId="{003DF7AD-C5FE-4DEA-A6F6-21AEA144570F}" srcOrd="8" destOrd="0" presId="urn:microsoft.com/office/officeart/2008/layout/LinedList"/>
    <dgm:cxn modelId="{45704187-381A-40CA-86B5-F5F374412964}" type="presParOf" srcId="{6AFD0210-92B3-44D3-AFF5-1D8805A2502E}" destId="{5ED41F34-7BDF-4043-8149-D9A41A7C4BD4}" srcOrd="9" destOrd="0" presId="urn:microsoft.com/office/officeart/2008/layout/LinedList"/>
    <dgm:cxn modelId="{41421112-A9AE-49EB-AA11-CAFA3BAAC038}" type="presParOf" srcId="{6AFD0210-92B3-44D3-AFF5-1D8805A2502E}" destId="{397A5340-8089-4E8B-BDF1-9E2C2E422E2E}" srcOrd="10" destOrd="0" presId="urn:microsoft.com/office/officeart/2008/layout/LinedList"/>
    <dgm:cxn modelId="{367B3ED5-EEF2-4EEE-958F-3C8CBEA0CA5F}" type="presParOf" srcId="{397A5340-8089-4E8B-BDF1-9E2C2E422E2E}" destId="{720025E5-8963-43B7-94A5-6A3F5D5F93FF}" srcOrd="0" destOrd="0" presId="urn:microsoft.com/office/officeart/2008/layout/LinedList"/>
    <dgm:cxn modelId="{B9321B62-42A2-4344-AD94-4CAD17EA4C41}" type="presParOf" srcId="{397A5340-8089-4E8B-BDF1-9E2C2E422E2E}" destId="{CB6FE3CA-1FA4-4ECE-8951-739A1685012F}" srcOrd="1" destOrd="0" presId="urn:microsoft.com/office/officeart/2008/layout/LinedList"/>
    <dgm:cxn modelId="{82A09D12-A93A-4B0B-B621-C252717A455C}" type="presParOf" srcId="{397A5340-8089-4E8B-BDF1-9E2C2E422E2E}" destId="{22C940E9-BA2C-4C8D-8BAE-4A1735BD946E}" srcOrd="2" destOrd="0" presId="urn:microsoft.com/office/officeart/2008/layout/LinedList"/>
    <dgm:cxn modelId="{BBE8AA48-1958-4A8F-8918-D65E8A5C3B17}" type="presParOf" srcId="{6AFD0210-92B3-44D3-AFF5-1D8805A2502E}" destId="{510498C4-E0F8-4703-ABE9-9744A5A24A15}" srcOrd="11" destOrd="0" presId="urn:microsoft.com/office/officeart/2008/layout/LinedList"/>
    <dgm:cxn modelId="{94EF683B-618C-42AA-BF6A-A66F07C7FEDA}" type="presParOf" srcId="{6AFD0210-92B3-44D3-AFF5-1D8805A2502E}" destId="{29E44041-9287-423E-8ECF-F65FB0324616}" srcOrd="12" destOrd="0" presId="urn:microsoft.com/office/officeart/2008/layout/LinedList"/>
    <dgm:cxn modelId="{1FB34AB7-9E97-4271-99CC-53B671A3B72A}" type="presParOf" srcId="{6AFD0210-92B3-44D3-AFF5-1D8805A2502E}" destId="{66D9D0EA-EAB2-4133-B9CB-33FF57A17F75}" srcOrd="13" destOrd="0" presId="urn:microsoft.com/office/officeart/2008/layout/LinedList"/>
    <dgm:cxn modelId="{5A45280B-5D6F-40D5-87D2-1FC4976CDFFF}" type="presParOf" srcId="{66D9D0EA-EAB2-4133-B9CB-33FF57A17F75}" destId="{2CC2D7FC-A2B8-47DE-A383-51B82FB72983}" srcOrd="0" destOrd="0" presId="urn:microsoft.com/office/officeart/2008/layout/LinedList"/>
    <dgm:cxn modelId="{B96D8389-F9F7-4164-9BC6-A3A39BB5DAFB}" type="presParOf" srcId="{66D9D0EA-EAB2-4133-B9CB-33FF57A17F75}" destId="{8102DF9F-67A3-4C12-8109-B59A38F29B7F}" srcOrd="1" destOrd="0" presId="urn:microsoft.com/office/officeart/2008/layout/LinedList"/>
    <dgm:cxn modelId="{B37C2B5B-A204-4F2E-B9A6-CE2C1D925CC2}" type="presParOf" srcId="{66D9D0EA-EAB2-4133-B9CB-33FF57A17F75}" destId="{2B7D0E65-74DB-43CE-8374-E0AF3FB85B33}" srcOrd="2" destOrd="0" presId="urn:microsoft.com/office/officeart/2008/layout/LinedList"/>
    <dgm:cxn modelId="{61945089-FD03-49AD-98F6-FA3654BF8EA0}" type="presParOf" srcId="{6AFD0210-92B3-44D3-AFF5-1D8805A2502E}" destId="{9D5A5BF8-8476-4467-BE58-2A0A99107540}" srcOrd="14" destOrd="0" presId="urn:microsoft.com/office/officeart/2008/layout/LinedList"/>
    <dgm:cxn modelId="{575BD9D8-6589-427F-96FE-E9778BE6F4D0}" type="presParOf" srcId="{6AFD0210-92B3-44D3-AFF5-1D8805A2502E}" destId="{2D5D7A2D-586E-49E7-97A8-3D8F823C5CEF}" srcOrd="15" destOrd="0" presId="urn:microsoft.com/office/officeart/2008/layout/LinedList"/>
    <dgm:cxn modelId="{FDB7FFC3-3788-4333-91CE-C96E8C9B7B6B}" type="presParOf" srcId="{6AFD0210-92B3-44D3-AFF5-1D8805A2502E}" destId="{9CFA6978-81E4-45EF-9398-42F7F3E76CE5}" srcOrd="16" destOrd="0" presId="urn:microsoft.com/office/officeart/2008/layout/LinedList"/>
    <dgm:cxn modelId="{80A8A784-D894-4DAD-8F31-D4B5C04485E9}" type="presParOf" srcId="{9CFA6978-81E4-45EF-9398-42F7F3E76CE5}" destId="{F400E040-15C3-44F3-84FF-5755636A9366}" srcOrd="0" destOrd="0" presId="urn:microsoft.com/office/officeart/2008/layout/LinedList"/>
    <dgm:cxn modelId="{7AA84436-B3C1-4BFB-AA38-9546603DDA81}" type="presParOf" srcId="{9CFA6978-81E4-45EF-9398-42F7F3E76CE5}" destId="{9098F185-036B-4509-A26E-68A31A59A2B7}" srcOrd="1" destOrd="0" presId="urn:microsoft.com/office/officeart/2008/layout/LinedList"/>
    <dgm:cxn modelId="{84ED4AF5-2D9F-4987-B7EA-B561692BC62D}" type="presParOf" srcId="{9CFA6978-81E4-45EF-9398-42F7F3E76CE5}" destId="{EA48BEFA-3D39-4539-BF3F-1DAA443F6146}" srcOrd="2" destOrd="0" presId="urn:microsoft.com/office/officeart/2008/layout/LinedList"/>
    <dgm:cxn modelId="{617C3EC0-A5B1-4CDA-A5C4-C6AD609FB053}" type="presParOf" srcId="{6AFD0210-92B3-44D3-AFF5-1D8805A2502E}" destId="{9027BF5B-C68E-44F6-B29A-1A75B09DF659}" srcOrd="17" destOrd="0" presId="urn:microsoft.com/office/officeart/2008/layout/LinedList"/>
    <dgm:cxn modelId="{E97B6F10-BC5E-4A2D-9556-F1107FB1950F}" type="presParOf" srcId="{6AFD0210-92B3-44D3-AFF5-1D8805A2502E}" destId="{C8821FF7-7C1F-4744-A010-4D5E1A806185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09858-7B3E-4AE9-91EB-8D392077418D}">
      <dsp:nvSpPr>
        <dsp:cNvPr id="0" name=""/>
        <dsp:cNvSpPr/>
      </dsp:nvSpPr>
      <dsp:spPr>
        <a:xfrm>
          <a:off x="0" y="0"/>
          <a:ext cx="98304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81E3-D051-4CDB-AD10-BA3FD52881B9}">
      <dsp:nvSpPr>
        <dsp:cNvPr id="0" name=""/>
        <dsp:cNvSpPr/>
      </dsp:nvSpPr>
      <dsp:spPr>
        <a:xfrm>
          <a:off x="0" y="0"/>
          <a:ext cx="1966097" cy="473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Quick View</a:t>
          </a:r>
          <a:endParaRPr lang="en-US" sz="2400" kern="1200" dirty="0"/>
        </a:p>
      </dsp:txBody>
      <dsp:txXfrm>
        <a:off x="0" y="0"/>
        <a:ext cx="1966097" cy="4733153"/>
      </dsp:txXfrm>
    </dsp:sp>
    <dsp:sp modelId="{D52418DC-93D1-4ADF-8B02-51E2BE0A3482}">
      <dsp:nvSpPr>
        <dsp:cNvPr id="0" name=""/>
        <dsp:cNvSpPr/>
      </dsp:nvSpPr>
      <dsp:spPr>
        <a:xfrm>
          <a:off x="2113554" y="37266"/>
          <a:ext cx="7716931" cy="745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Both cities are largest in their countries</a:t>
          </a:r>
          <a:endParaRPr lang="en-US" sz="2200" kern="1200" dirty="0"/>
        </a:p>
      </dsp:txBody>
      <dsp:txXfrm>
        <a:off x="2113554" y="37266"/>
        <a:ext cx="7716931" cy="745332"/>
      </dsp:txXfrm>
    </dsp:sp>
    <dsp:sp modelId="{37DE8C38-04E0-4CDC-A0E0-F262B45C61B4}">
      <dsp:nvSpPr>
        <dsp:cNvPr id="0" name=""/>
        <dsp:cNvSpPr/>
      </dsp:nvSpPr>
      <dsp:spPr>
        <a:xfrm>
          <a:off x="1966097" y="782599"/>
          <a:ext cx="7864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4007E-0E58-484E-BAAB-791BB4417295}">
      <dsp:nvSpPr>
        <dsp:cNvPr id="0" name=""/>
        <dsp:cNvSpPr/>
      </dsp:nvSpPr>
      <dsp:spPr>
        <a:xfrm>
          <a:off x="2113554" y="819866"/>
          <a:ext cx="7716931" cy="745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Both are Financial and Tourist capitals in their countries</a:t>
          </a:r>
          <a:endParaRPr lang="en-US" sz="2200" kern="1200" dirty="0"/>
        </a:p>
      </dsp:txBody>
      <dsp:txXfrm>
        <a:off x="2113554" y="819866"/>
        <a:ext cx="7716931" cy="745332"/>
      </dsp:txXfrm>
    </dsp:sp>
    <dsp:sp modelId="{A3A52BE9-BDD5-4644-A264-248A79C4A056}">
      <dsp:nvSpPr>
        <dsp:cNvPr id="0" name=""/>
        <dsp:cNvSpPr/>
      </dsp:nvSpPr>
      <dsp:spPr>
        <a:xfrm>
          <a:off x="1966097" y="1565199"/>
          <a:ext cx="7864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E2E3E-4F8B-4CE4-9CF7-9D49C5C24DC2}">
      <dsp:nvSpPr>
        <dsp:cNvPr id="0" name=""/>
        <dsp:cNvSpPr/>
      </dsp:nvSpPr>
      <dsp:spPr>
        <a:xfrm>
          <a:off x="2113554" y="1602465"/>
          <a:ext cx="7716931" cy="745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Both are having high cost of living</a:t>
          </a:r>
          <a:endParaRPr lang="en-US" sz="2200" kern="1200" dirty="0"/>
        </a:p>
      </dsp:txBody>
      <dsp:txXfrm>
        <a:off x="2113554" y="1602465"/>
        <a:ext cx="7716931" cy="745332"/>
      </dsp:txXfrm>
    </dsp:sp>
    <dsp:sp modelId="{003DF7AD-C5FE-4DEA-A6F6-21AEA144570F}">
      <dsp:nvSpPr>
        <dsp:cNvPr id="0" name=""/>
        <dsp:cNvSpPr/>
      </dsp:nvSpPr>
      <dsp:spPr>
        <a:xfrm>
          <a:off x="1966097" y="2347798"/>
          <a:ext cx="7864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FE3CA-1FA4-4ECE-8951-739A1685012F}">
      <dsp:nvSpPr>
        <dsp:cNvPr id="0" name=""/>
        <dsp:cNvSpPr/>
      </dsp:nvSpPr>
      <dsp:spPr>
        <a:xfrm>
          <a:off x="2113554" y="2385065"/>
          <a:ext cx="7716931" cy="745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Both cities are having good network of commutation – subways, busses</a:t>
          </a:r>
          <a:endParaRPr lang="en-US" sz="2200" kern="1200" dirty="0"/>
        </a:p>
      </dsp:txBody>
      <dsp:txXfrm>
        <a:off x="2113554" y="2385065"/>
        <a:ext cx="7716931" cy="745332"/>
      </dsp:txXfrm>
    </dsp:sp>
    <dsp:sp modelId="{510498C4-E0F8-4703-ABE9-9744A5A24A15}">
      <dsp:nvSpPr>
        <dsp:cNvPr id="0" name=""/>
        <dsp:cNvSpPr/>
      </dsp:nvSpPr>
      <dsp:spPr>
        <a:xfrm>
          <a:off x="1966097" y="3130398"/>
          <a:ext cx="7864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2DF9F-67A3-4C12-8109-B59A38F29B7F}">
      <dsp:nvSpPr>
        <dsp:cNvPr id="0" name=""/>
        <dsp:cNvSpPr/>
      </dsp:nvSpPr>
      <dsp:spPr>
        <a:xfrm>
          <a:off x="2113554" y="3167664"/>
          <a:ext cx="7716931" cy="745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Both cities are sharing a similar weather though TO is slightly colder than NY</a:t>
          </a:r>
          <a:endParaRPr lang="en-US" sz="2200" kern="1200" dirty="0"/>
        </a:p>
      </dsp:txBody>
      <dsp:txXfrm>
        <a:off x="2113554" y="3167664"/>
        <a:ext cx="7716931" cy="745332"/>
      </dsp:txXfrm>
    </dsp:sp>
    <dsp:sp modelId="{9D5A5BF8-8476-4467-BE58-2A0A99107540}">
      <dsp:nvSpPr>
        <dsp:cNvPr id="0" name=""/>
        <dsp:cNvSpPr/>
      </dsp:nvSpPr>
      <dsp:spPr>
        <a:xfrm>
          <a:off x="1966097" y="3912997"/>
          <a:ext cx="7864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F185-036B-4509-A26E-68A31A59A2B7}">
      <dsp:nvSpPr>
        <dsp:cNvPr id="0" name=""/>
        <dsp:cNvSpPr/>
      </dsp:nvSpPr>
      <dsp:spPr>
        <a:xfrm>
          <a:off x="2113554" y="3950264"/>
          <a:ext cx="7716931" cy="745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Multi Ethnic</a:t>
          </a:r>
          <a:endParaRPr lang="en-US" sz="2200" kern="1200" dirty="0"/>
        </a:p>
      </dsp:txBody>
      <dsp:txXfrm>
        <a:off x="2113554" y="3950264"/>
        <a:ext cx="7716931" cy="745332"/>
      </dsp:txXfrm>
    </dsp:sp>
    <dsp:sp modelId="{9027BF5B-C68E-44F6-B29A-1A75B09DF659}">
      <dsp:nvSpPr>
        <dsp:cNvPr id="0" name=""/>
        <dsp:cNvSpPr/>
      </dsp:nvSpPr>
      <dsp:spPr>
        <a:xfrm>
          <a:off x="1966097" y="4695597"/>
          <a:ext cx="7864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dataset/us-zip-code-latitude-and-longitude/table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B966-3903-B44D-ACB1-9E7507B43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Battle of neighborhoods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B0FA0-0EC9-0647-8418-A4ED2031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/>
              <a:t>Poobathi Subramani</a:t>
            </a:r>
          </a:p>
          <a:p>
            <a:pPr algn="r"/>
            <a:r>
              <a:rPr lang="en-US" dirty="0"/>
              <a:t>2020 Feb</a:t>
            </a:r>
          </a:p>
        </p:txBody>
      </p:sp>
    </p:spTree>
    <p:extLst>
      <p:ext uri="{BB962C8B-B14F-4D97-AF65-F5344CB8AC3E}">
        <p14:creationId xmlns:p14="http://schemas.microsoft.com/office/powerpoint/2010/main" val="244230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25" y="0"/>
            <a:ext cx="11449190" cy="97276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Cuisines in Toronto that are not in New York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5" y="972766"/>
            <a:ext cx="11449190" cy="58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6988" y="6128426"/>
            <a:ext cx="54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Categorization of Restaurants in Toronto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50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4614" y="6128426"/>
            <a:ext cx="576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Categorization of Restaurants in New York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93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42" y="0"/>
            <a:ext cx="11487658" cy="14859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Toronto Population by Ethnicity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2" y="1276350"/>
            <a:ext cx="11487658" cy="5581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6538" y="1383957"/>
            <a:ext cx="2821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6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vs Toronto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6853157"/>
              </p:ext>
            </p:extLst>
          </p:nvPr>
        </p:nvGraphicFramePr>
        <p:xfrm>
          <a:off x="1371600" y="1728916"/>
          <a:ext cx="9830486" cy="4733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12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is to establish a </a:t>
            </a:r>
            <a:r>
              <a:rPr lang="en-US" b="1" i="1" dirty="0"/>
              <a:t>S</a:t>
            </a:r>
            <a:r>
              <a:rPr lang="en-US" b="1" i="1" dirty="0" smtClean="0"/>
              <a:t>pecialty </a:t>
            </a:r>
            <a:r>
              <a:rPr lang="en-US" b="1" i="1" dirty="0"/>
              <a:t>C</a:t>
            </a:r>
            <a:r>
              <a:rPr lang="en-US" b="1" i="1" dirty="0" smtClean="0"/>
              <a:t>uisine in Toronto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While New York and Toronto both has variety of options, as far as the food related venues are concerned, Canada has lesser options comparatively</a:t>
            </a:r>
          </a:p>
          <a:p>
            <a:pPr lvl="1"/>
            <a:r>
              <a:rPr lang="en-US" dirty="0" smtClean="0"/>
              <a:t>The distribution of regular-restaurants are dense in the Toronto but the suburbs are not that clustered so that can be considered to the location</a:t>
            </a:r>
          </a:p>
          <a:p>
            <a:pPr lvl="1"/>
            <a:r>
              <a:rPr lang="en-US" dirty="0" smtClean="0"/>
              <a:t>Canada is also a multi-ethnic city, so it also would help run a successful business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</a:p>
          <a:p>
            <a:r>
              <a:rPr lang="en-US" dirty="0" smtClean="0"/>
              <a:t>Data Acquisition and Preparation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856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</a:t>
            </a:r>
            <a:r>
              <a:rPr lang="en-US" dirty="0" smtClean="0"/>
              <a:t>presentation </a:t>
            </a:r>
            <a:r>
              <a:rPr lang="en-US" dirty="0"/>
              <a:t>discusses about comparing the business opportunity provided by two major cities – New York, USA and Toronto Canada. This is to support a decision making process of establishing a restaurant in one of these cities. Appropriate statistical methods and models have been adopted to analyze the data and visualize the data. A conclusion was arrived based on the results found in the analysis and </a:t>
            </a:r>
            <a:r>
              <a:rPr lang="en-US" dirty="0" smtClean="0"/>
              <a:t>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6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6349"/>
            <a:ext cx="9601200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has been acquired from the following sources</a:t>
            </a:r>
          </a:p>
          <a:p>
            <a:r>
              <a:rPr lang="en-US" dirty="0" smtClean="0"/>
              <a:t>Foursquare </a:t>
            </a:r>
            <a:r>
              <a:rPr lang="en-US" dirty="0"/>
              <a:t>- is the major source of my analysis as it provides all the venues around the </a:t>
            </a:r>
            <a:r>
              <a:rPr lang="en-US" dirty="0" smtClean="0"/>
              <a:t>neighborhoods</a:t>
            </a:r>
            <a:r>
              <a:rPr lang="en-US" dirty="0"/>
              <a:t>. This source is capable of providing lot of additional information like ratings etc. but for this analysis, I will be focusing at the high level and using the appropriate level of data that can be obtained with a regular </a:t>
            </a:r>
            <a:r>
              <a:rPr lang="en-US" dirty="0" smtClean="0"/>
              <a:t>membership</a:t>
            </a:r>
          </a:p>
          <a:p>
            <a:r>
              <a:rPr lang="en-US" dirty="0"/>
              <a:t>Wiki - This is another lake of source. I will be using this to get the initial list such as zip/postal codes, boroughs etc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Toronto Neighborhood </a:t>
            </a:r>
            <a:r>
              <a:rPr lang="en-US" dirty="0">
                <a:hlinkClick r:id="rId2"/>
              </a:rPr>
              <a:t>https://en.wikipedia.org/wiki/List_of_postal_codes_of_Canada:_</a:t>
            </a:r>
            <a:r>
              <a:rPr lang="en-US" dirty="0" smtClean="0">
                <a:hlinkClick r:id="rId2"/>
              </a:rPr>
              <a:t>M</a:t>
            </a:r>
            <a:endParaRPr lang="en-US" dirty="0" smtClean="0"/>
          </a:p>
          <a:p>
            <a:r>
              <a:rPr lang="en-US" dirty="0"/>
              <a:t>Other sites - to get information like demographics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NY </a:t>
            </a:r>
            <a:r>
              <a:rPr lang="en-US" dirty="0"/>
              <a:t>City Zip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public.opendatasoft.com/explore/dataset/us-zip-code-latitude-and-longitude/table/</a:t>
            </a:r>
            <a:endParaRPr lang="en-US" dirty="0" smtClean="0"/>
          </a:p>
          <a:p>
            <a:pPr lvl="1"/>
            <a:r>
              <a:rPr lang="en-US" dirty="0" smtClean="0"/>
              <a:t>NY zip code </a:t>
            </a:r>
            <a:r>
              <a:rPr lang="en-US" dirty="0"/>
              <a:t>Mapping https://www.health.ny.gov/statistics/cancer/registry/appendix/neighborhoods.htm</a:t>
            </a:r>
          </a:p>
        </p:txBody>
      </p:sp>
    </p:spTree>
    <p:extLst>
      <p:ext uri="{BB962C8B-B14F-4D97-AF65-F5344CB8AC3E}">
        <p14:creationId xmlns:p14="http://schemas.microsoft.com/office/powerpoint/2010/main" val="395702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20537" y="469557"/>
            <a:ext cx="2314833" cy="6166610"/>
          </a:xfrm>
          <a:prstGeom prst="roundRect">
            <a:avLst>
              <a:gd name="adj" fmla="val 616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7000+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7398980" y="2978567"/>
            <a:ext cx="2314833" cy="3657600"/>
          </a:xfrm>
          <a:prstGeom prst="roundRect">
            <a:avLst>
              <a:gd name="adj" fmla="val 49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r>
              <a:rPr lang="en-US" sz="4400" dirty="0" smtClean="0"/>
              <a:t>000+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09636" y="100225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York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628" y="2604334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Toronto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6422" y="3270820"/>
            <a:ext cx="2524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Venues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61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6141" cy="687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1549" y="123568"/>
            <a:ext cx="28121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Toronto – Distinct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1822" y="123568"/>
            <a:ext cx="2821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 York - </a:t>
            </a:r>
            <a:r>
              <a:rPr lang="en-US" dirty="0"/>
              <a:t>Distinct</a:t>
            </a:r>
            <a:r>
              <a:rPr lang="en-US" dirty="0" smtClean="0"/>
              <a:t>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1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986" y="2604334"/>
            <a:ext cx="2314833" cy="2743200"/>
          </a:xfrm>
          <a:prstGeom prst="roundRect">
            <a:avLst>
              <a:gd name="adj" fmla="val 616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r>
              <a:rPr lang="en-US" sz="4400" dirty="0" smtClean="0"/>
              <a:t>000+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7398980" y="4433134"/>
            <a:ext cx="2314833" cy="914400"/>
          </a:xfrm>
          <a:prstGeom prst="roundRect">
            <a:avLst>
              <a:gd name="adj" fmla="val 49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1000+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09634" y="2189347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York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628" y="4058901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Toronto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270820"/>
            <a:ext cx="335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Food Related Venues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0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25" y="0"/>
            <a:ext cx="11449190" cy="97276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Cuisines in New York that are not in Toronto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4" y="972766"/>
            <a:ext cx="11449191" cy="58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0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567</TotalTime>
  <Words>418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Battle of neighborhoods</vt:lpstr>
      <vt:lpstr>Agenda</vt:lpstr>
      <vt:lpstr>Business Problem</vt:lpstr>
      <vt:lpstr>Data Acquisition and Preparation</vt:lpstr>
      <vt:lpstr>Findings</vt:lpstr>
      <vt:lpstr>PowerPoint Presentation</vt:lpstr>
      <vt:lpstr>PowerPoint Presentation</vt:lpstr>
      <vt:lpstr>Findings</vt:lpstr>
      <vt:lpstr>Cuisines in New York that are not in Toronto</vt:lpstr>
      <vt:lpstr>Cuisines in Toronto that are not in New York</vt:lpstr>
      <vt:lpstr>PowerPoint Presentation</vt:lpstr>
      <vt:lpstr>PowerPoint Presentation</vt:lpstr>
      <vt:lpstr>Toronto Population by Ethnicity</vt:lpstr>
      <vt:lpstr>New York vs Toronto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vs Toronto – city of opportunities</dc:title>
  <dc:creator>Microsoft Office User</dc:creator>
  <cp:lastModifiedBy>Subramani, Poobathi(Cognizant)</cp:lastModifiedBy>
  <cp:revision>34</cp:revision>
  <dcterms:created xsi:type="dcterms:W3CDTF">2020-02-02T15:48:01Z</dcterms:created>
  <dcterms:modified xsi:type="dcterms:W3CDTF">2020-02-03T15:27:39Z</dcterms:modified>
</cp:coreProperties>
</file>