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1790706" y="2968913"/>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Poobesh .s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NO:312210627</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DEPARTMENT:B.COM(Gen)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COLLEGE:SRM ARTS AND SCIENCE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