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ja S69917" initials="PS" lastIdx="1" clrIdx="0">
    <p:extLst>
      <p:ext uri="{19B8F6BF-5375-455C-9EA6-DF929625EA0E}">
        <p15:presenceInfo xmlns:p15="http://schemas.microsoft.com/office/powerpoint/2012/main" userId="S-1-5-21-3761409365-2707938891-1207033191-2654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322B-55C6-47D5-8134-F76C91D87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C498-106E-4CF6-B229-9423CB3CB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4D84-6D75-4909-A76D-0185CBED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BC51B-6258-4FE5-8A3D-B31838B9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A1F9E-F582-45A2-97D6-5A452A6E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E41F-35C4-469F-939F-D4A5937E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A3CF2-18B7-4390-9D2D-E9CE525E3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D2A7-C93B-4ABB-95E4-E6390A90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C954-EA29-4098-ABA0-BC15B182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C90D-124B-4620-8C7D-15F2179A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306DD-AA7A-421F-B72B-C15210218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7D94D-A2B3-4034-B0E7-ED8FDEE4C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1F40-3F3B-4271-B52D-58E8C0B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52E2-4277-4A7A-BD3E-CAA6C8B1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4085-3682-4B4A-80B0-637C43EC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9D39-7241-4ABD-A787-CA30DFD6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9545-0922-4528-878F-C8477414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54B4-B2BF-4041-8159-85EA7F2F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78F6-FBB9-46B4-BA4E-A3496CD2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ABE4-DC8F-4F7F-A069-BFF8B6B4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3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1F92-84E0-4A67-AFC9-21E61D6F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2603-DE45-44A3-8F58-11654C74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0A98-C33F-4DE1-A508-5947B67A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8CBE-AFA3-47FC-BEEE-EB53E310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1E98-47A1-4DA6-B9C9-B6D23D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1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A032-E7A1-4FB4-8746-44400DF4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1D7B-63E7-4105-8913-B8DBCEFDF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A6642-C1C6-4F3F-97BA-AD8F96F19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B6A4-4826-4C57-ABCC-A7DBBD11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21A69-70A3-4708-919C-7B943E21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D518-3505-4431-BC60-128A68D6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8F0C-3B5B-4578-BB53-7A1E85E0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E35B-8B32-4559-9683-CE02BE2B4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490B9-F0A3-4F47-877C-41A50387B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3AE86-2E50-4E51-96A2-89B01876F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8C192-CDD7-49A5-8098-A02F8D32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98707-22F5-4FF5-B253-F1E08E98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A636C-7A0F-4B98-A1B4-AD1F5887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DCCE9-0452-4ED4-926B-8A60FB18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3AF1-2297-4484-87EA-51E6641A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BD2A3-EC15-494A-932B-6A0D1E62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F45E9-FD59-4F26-AAFA-CF392F71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8A7F-FE6C-4FB4-A94A-E8A0E945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E3DED-172F-4EBB-8E8C-B656D4BF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ED7D8-C9D2-4C0E-B075-7880530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99F2-2227-400A-8923-3D5AB342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9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23EF-20E8-47A1-B745-E928793E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F4E3-A1FE-46B2-B57F-9A055B11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BEE7B-4D2C-4247-BF7B-2212C19B2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E5A3-1A18-4796-B764-92C35DA8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ECC7-1936-4633-A83C-7123D3AA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CA40E-14A7-4DF6-B0FF-2FBC6047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A324-2257-42A7-A5CA-2BFB6BB2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AD921-8EB6-4DBB-B6A1-12937A2C9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DBF62-56E5-4BB6-BB13-2CD1D257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5CBD-F24E-4BBB-86DD-0603D047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F369-263A-4564-B813-D1FE38BD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FC239-31D0-42CC-B697-52A0451C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F8641-6D37-4929-945B-850C0C9D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B6C09-9380-4C6B-AF62-E03E32D02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7FAAB-AB30-417B-93F0-6A7310E92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ED72-D940-4A96-873D-FA9B827B2F1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9C06-A816-4320-A065-F99AD9856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5131-0384-46B2-9D14-BA7DB7A56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4E5A1-47DE-4DB4-860F-A196300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3A5AE1-87DB-4AFC-A835-4F8D3D3303C2}"/>
              </a:ext>
            </a:extLst>
          </p:cNvPr>
          <p:cNvSpPr/>
          <p:nvPr/>
        </p:nvSpPr>
        <p:spPr>
          <a:xfrm>
            <a:off x="4836029" y="1005530"/>
            <a:ext cx="2636668" cy="5391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SEAT BELT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(ECU)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51DC7-126E-471A-9111-CA4EB7CDDBF8}"/>
              </a:ext>
            </a:extLst>
          </p:cNvPr>
          <p:cNvSpPr/>
          <p:nvPr/>
        </p:nvSpPr>
        <p:spPr>
          <a:xfrm>
            <a:off x="4856080" y="2539761"/>
            <a:ext cx="2636668" cy="17104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OCCUPANT CLASSIFICATION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FBCD3E9E-41DB-419D-BE66-FE4C4CB29439}"/>
              </a:ext>
            </a:extLst>
          </p:cNvPr>
          <p:cNvSpPr/>
          <p:nvPr/>
        </p:nvSpPr>
        <p:spPr>
          <a:xfrm>
            <a:off x="5966453" y="1544030"/>
            <a:ext cx="375821" cy="98690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A7E7C8-AD6A-4EF1-8CD2-B571EC33558D}"/>
              </a:ext>
            </a:extLst>
          </p:cNvPr>
          <p:cNvSpPr/>
          <p:nvPr/>
        </p:nvSpPr>
        <p:spPr>
          <a:xfrm>
            <a:off x="4828109" y="4895236"/>
            <a:ext cx="2636668" cy="511627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FRONT PASSANGER AIRBAG ENABLE/DISABLE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FC72858-7E55-43E3-B5A9-EE786681A79A}"/>
              </a:ext>
            </a:extLst>
          </p:cNvPr>
          <p:cNvSpPr/>
          <p:nvPr/>
        </p:nvSpPr>
        <p:spPr>
          <a:xfrm>
            <a:off x="6006407" y="4259004"/>
            <a:ext cx="261893" cy="636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BFDC5B0E-194F-476D-8CD7-3F39969FE1E6}"/>
              </a:ext>
            </a:extLst>
          </p:cNvPr>
          <p:cNvSpPr/>
          <p:nvPr/>
        </p:nvSpPr>
        <p:spPr>
          <a:xfrm>
            <a:off x="7492748" y="2679212"/>
            <a:ext cx="816747" cy="2219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016767D-7EDB-42C3-97A4-D91A8171CB15}"/>
              </a:ext>
            </a:extLst>
          </p:cNvPr>
          <p:cNvSpPr/>
          <p:nvPr/>
        </p:nvSpPr>
        <p:spPr>
          <a:xfrm>
            <a:off x="7499071" y="3827513"/>
            <a:ext cx="816747" cy="2219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121265D-4AC9-4299-8DFE-EF021C75CE68}"/>
              </a:ext>
            </a:extLst>
          </p:cNvPr>
          <p:cNvSpPr/>
          <p:nvPr/>
        </p:nvSpPr>
        <p:spPr>
          <a:xfrm>
            <a:off x="8318775" y="2659716"/>
            <a:ext cx="379594" cy="26093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F72335-B678-4DF3-BBB7-9114D84BF6D3}"/>
              </a:ext>
            </a:extLst>
          </p:cNvPr>
          <p:cNvSpPr txBox="1"/>
          <p:nvPr/>
        </p:nvSpPr>
        <p:spPr>
          <a:xfrm>
            <a:off x="5024447" y="1828693"/>
            <a:ext cx="82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3</a:t>
            </a:r>
          </a:p>
          <a:p>
            <a:r>
              <a:rPr lang="en-US" dirty="0"/>
              <a:t>BIT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9822E6-04EF-4304-92F6-8898B492EB49}"/>
              </a:ext>
            </a:extLst>
          </p:cNvPr>
          <p:cNvSpPr txBox="1"/>
          <p:nvPr/>
        </p:nvSpPr>
        <p:spPr>
          <a:xfrm flipH="1">
            <a:off x="6393204" y="1610334"/>
            <a:ext cx="98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Msg ID</a:t>
            </a:r>
          </a:p>
          <a:p>
            <a:r>
              <a:rPr lang="en-US" dirty="0"/>
              <a:t>0X440</a:t>
            </a:r>
          </a:p>
          <a:p>
            <a:r>
              <a:rPr lang="en-US" dirty="0"/>
              <a:t>CAN I/P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45C799-93DA-483C-96F4-F0C0DDDAC1AD}"/>
              </a:ext>
            </a:extLst>
          </p:cNvPr>
          <p:cNvSpPr txBox="1"/>
          <p:nvPr/>
        </p:nvSpPr>
        <p:spPr>
          <a:xfrm>
            <a:off x="6243767" y="4358637"/>
            <a:ext cx="11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7B0162-6552-45D9-B9CD-EA40DAE22340}"/>
              </a:ext>
            </a:extLst>
          </p:cNvPr>
          <p:cNvSpPr txBox="1"/>
          <p:nvPr/>
        </p:nvSpPr>
        <p:spPr>
          <a:xfrm flipH="1">
            <a:off x="7479120" y="4081638"/>
            <a:ext cx="1658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400" dirty="0"/>
              <a:t>OCCUPANT STATUS LAMP2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D9E3636-9CB2-442F-BEF1-FB5FAFCE4B6F}"/>
              </a:ext>
            </a:extLst>
          </p:cNvPr>
          <p:cNvSpPr/>
          <p:nvPr/>
        </p:nvSpPr>
        <p:spPr>
          <a:xfrm>
            <a:off x="4828109" y="6043095"/>
            <a:ext cx="2636666" cy="4027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INSTRUMENT CLUSTER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CA6C2194-5F9B-4C12-B247-9F5E97680639}"/>
              </a:ext>
            </a:extLst>
          </p:cNvPr>
          <p:cNvSpPr/>
          <p:nvPr/>
        </p:nvSpPr>
        <p:spPr>
          <a:xfrm flipH="1">
            <a:off x="5978296" y="5406863"/>
            <a:ext cx="261892" cy="63623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E0E51C-5C57-4022-89A4-D4C71396549F}"/>
              </a:ext>
            </a:extLst>
          </p:cNvPr>
          <p:cNvSpPr txBox="1"/>
          <p:nvPr/>
        </p:nvSpPr>
        <p:spPr>
          <a:xfrm>
            <a:off x="7532752" y="2403707"/>
            <a:ext cx="73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O/P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E7EC82-4F85-4E8C-A537-25641C98754A}"/>
              </a:ext>
            </a:extLst>
          </p:cNvPr>
          <p:cNvSpPr txBox="1"/>
          <p:nvPr/>
        </p:nvSpPr>
        <p:spPr>
          <a:xfrm>
            <a:off x="7596367" y="3563932"/>
            <a:ext cx="73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O/P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826FE9-1E1E-455C-9659-6A1B8A1927D6}"/>
              </a:ext>
            </a:extLst>
          </p:cNvPr>
          <p:cNvSpPr txBox="1"/>
          <p:nvPr/>
        </p:nvSpPr>
        <p:spPr>
          <a:xfrm>
            <a:off x="5058718" y="4359569"/>
            <a:ext cx="105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O/P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10B27016-8F2D-4DDE-A425-81D732BF3EA5}"/>
              </a:ext>
            </a:extLst>
          </p:cNvPr>
          <p:cNvSpPr/>
          <p:nvPr/>
        </p:nvSpPr>
        <p:spPr>
          <a:xfrm>
            <a:off x="3139474" y="3018399"/>
            <a:ext cx="1726705" cy="188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63287CBF-BE0A-4D8F-BCE6-37838D7687EF}"/>
              </a:ext>
            </a:extLst>
          </p:cNvPr>
          <p:cNvSpPr/>
          <p:nvPr/>
        </p:nvSpPr>
        <p:spPr>
          <a:xfrm>
            <a:off x="3140475" y="3646936"/>
            <a:ext cx="1726705" cy="188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B180B4-194E-48EF-9061-B11970BF1B27}"/>
              </a:ext>
            </a:extLst>
          </p:cNvPr>
          <p:cNvSpPr txBox="1"/>
          <p:nvPr/>
        </p:nvSpPr>
        <p:spPr>
          <a:xfrm flipH="1">
            <a:off x="3364526" y="2704381"/>
            <a:ext cx="119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I/P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D9A66F-D5C2-48E7-AC36-093FDBBB20F6}"/>
              </a:ext>
            </a:extLst>
          </p:cNvPr>
          <p:cNvSpPr txBox="1"/>
          <p:nvPr/>
        </p:nvSpPr>
        <p:spPr>
          <a:xfrm>
            <a:off x="3312312" y="3804704"/>
            <a:ext cx="11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I/P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8433A17-4391-439D-9C00-E411B5FE1E43}"/>
              </a:ext>
            </a:extLst>
          </p:cNvPr>
          <p:cNvSpPr/>
          <p:nvPr/>
        </p:nvSpPr>
        <p:spPr>
          <a:xfrm>
            <a:off x="8309497" y="3802797"/>
            <a:ext cx="379594" cy="26093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EE4CD04-E513-4DE6-B452-0E3ABB97AE16}"/>
              </a:ext>
            </a:extLst>
          </p:cNvPr>
          <p:cNvSpPr/>
          <p:nvPr/>
        </p:nvSpPr>
        <p:spPr>
          <a:xfrm>
            <a:off x="2780742" y="2928126"/>
            <a:ext cx="358729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6994805-2A22-4AB6-959F-12A21B371902}"/>
              </a:ext>
            </a:extLst>
          </p:cNvPr>
          <p:cNvSpPr/>
          <p:nvPr/>
        </p:nvSpPr>
        <p:spPr>
          <a:xfrm>
            <a:off x="2790844" y="3556838"/>
            <a:ext cx="358729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70438D-9D43-4C43-9364-AC78A4FBD46C}"/>
              </a:ext>
            </a:extLst>
          </p:cNvPr>
          <p:cNvSpPr txBox="1"/>
          <p:nvPr/>
        </p:nvSpPr>
        <p:spPr>
          <a:xfrm>
            <a:off x="1723028" y="2953277"/>
            <a:ext cx="123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1</a:t>
            </a:r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089A0F-B16D-4E52-856B-3A9BC637AFDE}"/>
              </a:ext>
            </a:extLst>
          </p:cNvPr>
          <p:cNvSpPr txBox="1"/>
          <p:nvPr/>
        </p:nvSpPr>
        <p:spPr>
          <a:xfrm flipH="1">
            <a:off x="1761754" y="3563932"/>
            <a:ext cx="11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2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8184F532-0285-476B-B0C6-BB171589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77716"/>
              </p:ext>
            </p:extLst>
          </p:nvPr>
        </p:nvGraphicFramePr>
        <p:xfrm>
          <a:off x="363910" y="4346839"/>
          <a:ext cx="363991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06">
                  <a:extLst>
                    <a:ext uri="{9D8B030D-6E8A-4147-A177-3AD203B41FA5}">
                      <a16:colId xmlns:a16="http://schemas.microsoft.com/office/drawing/2014/main" val="3967968975"/>
                    </a:ext>
                  </a:extLst>
                </a:gridCol>
                <a:gridCol w="1213306">
                  <a:extLst>
                    <a:ext uri="{9D8B030D-6E8A-4147-A177-3AD203B41FA5}">
                      <a16:colId xmlns:a16="http://schemas.microsoft.com/office/drawing/2014/main" val="2514404355"/>
                    </a:ext>
                  </a:extLst>
                </a:gridCol>
                <a:gridCol w="1213306">
                  <a:extLst>
                    <a:ext uri="{9D8B030D-6E8A-4147-A177-3AD203B41FA5}">
                      <a16:colId xmlns:a16="http://schemas.microsoft.com/office/drawing/2014/main" val="1760029223"/>
                    </a:ext>
                  </a:extLst>
                </a:gridCol>
              </a:tblGrid>
              <a:tr h="461378">
                <a:tc>
                  <a:txBody>
                    <a:bodyPr/>
                    <a:lstStyle/>
                    <a:p>
                      <a:r>
                        <a:rPr lang="en-US" dirty="0"/>
                        <a:t>SWITCH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OCCUPIED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28619"/>
                  </a:ext>
                </a:extLst>
              </a:tr>
              <a:tr h="2784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48923"/>
                  </a:ext>
                </a:extLst>
              </a:tr>
              <a:tr h="2784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872373"/>
                  </a:ext>
                </a:extLst>
              </a:tr>
              <a:tr h="48730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00418"/>
                  </a:ext>
                </a:extLst>
              </a:tr>
              <a:tr h="2784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03887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BB554849-CDC0-4B60-9C71-48FEE7534BA5}"/>
              </a:ext>
            </a:extLst>
          </p:cNvPr>
          <p:cNvSpPr txBox="1"/>
          <p:nvPr/>
        </p:nvSpPr>
        <p:spPr>
          <a:xfrm>
            <a:off x="4560020" y="5579908"/>
            <a:ext cx="173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MSG ID 0x220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CD4EA6C-D6D0-4DD9-91D6-382246B16FEA}"/>
              </a:ext>
            </a:extLst>
          </p:cNvPr>
          <p:cNvSpPr txBox="1"/>
          <p:nvPr/>
        </p:nvSpPr>
        <p:spPr>
          <a:xfrm>
            <a:off x="2050214" y="79742"/>
            <a:ext cx="1105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BLOCK DIAGRAM OF OCCUPANT CLASSIFICATION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2896071-DE77-48B4-80BC-6882E6B59838}"/>
              </a:ext>
            </a:extLst>
          </p:cNvPr>
          <p:cNvSpPr txBox="1"/>
          <p:nvPr/>
        </p:nvSpPr>
        <p:spPr>
          <a:xfrm>
            <a:off x="7519160" y="2861766"/>
            <a:ext cx="130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OCCUPANT STATUS LAMP1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39CF2-1841-4266-B6CD-108A1FBC470C}"/>
              </a:ext>
            </a:extLst>
          </p:cNvPr>
          <p:cNvSpPr txBox="1"/>
          <p:nvPr/>
        </p:nvSpPr>
        <p:spPr>
          <a:xfrm>
            <a:off x="9756559" y="5033639"/>
            <a:ext cx="22282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Presented by:</a:t>
            </a:r>
          </a:p>
          <a:p>
            <a:r>
              <a:rPr lang="en-US" dirty="0">
                <a:solidFill>
                  <a:srgbClr val="002060"/>
                </a:solidFill>
              </a:rPr>
              <a:t>Aswanth</a:t>
            </a:r>
          </a:p>
          <a:p>
            <a:r>
              <a:rPr lang="en-US" dirty="0">
                <a:solidFill>
                  <a:srgbClr val="002060"/>
                </a:solidFill>
              </a:rPr>
              <a:t>Ishan Pathan</a:t>
            </a:r>
          </a:p>
          <a:p>
            <a:r>
              <a:rPr lang="en-US" dirty="0">
                <a:solidFill>
                  <a:srgbClr val="002060"/>
                </a:solidFill>
              </a:rPr>
              <a:t>Pooja</a:t>
            </a:r>
          </a:p>
          <a:p>
            <a:r>
              <a:rPr lang="en-US" dirty="0">
                <a:solidFill>
                  <a:srgbClr val="002060"/>
                </a:solidFill>
              </a:rPr>
              <a:t>Sandhya Rani</a:t>
            </a:r>
          </a:p>
          <a:p>
            <a:r>
              <a:rPr lang="en-US" dirty="0">
                <a:solidFill>
                  <a:srgbClr val="002060"/>
                </a:solidFill>
              </a:rPr>
              <a:t>Karun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37338C-98A5-4C47-BE3C-9373AF19C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18081"/>
              </p:ext>
            </p:extLst>
          </p:nvPr>
        </p:nvGraphicFramePr>
        <p:xfrm>
          <a:off x="9009822" y="915279"/>
          <a:ext cx="297067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697">
                  <a:extLst>
                    <a:ext uri="{9D8B030D-6E8A-4147-A177-3AD203B41FA5}">
                      <a16:colId xmlns:a16="http://schemas.microsoft.com/office/drawing/2014/main" val="2078833714"/>
                    </a:ext>
                  </a:extLst>
                </a:gridCol>
                <a:gridCol w="1047991">
                  <a:extLst>
                    <a:ext uri="{9D8B030D-6E8A-4147-A177-3AD203B41FA5}">
                      <a16:colId xmlns:a16="http://schemas.microsoft.com/office/drawing/2014/main" val="43479162"/>
                    </a:ext>
                  </a:extLst>
                </a:gridCol>
                <a:gridCol w="1047991">
                  <a:extLst>
                    <a:ext uri="{9D8B030D-6E8A-4147-A177-3AD203B41FA5}">
                      <a16:colId xmlns:a16="http://schemas.microsoft.com/office/drawing/2014/main" val="1712471622"/>
                    </a:ext>
                  </a:extLst>
                </a:gridCol>
              </a:tblGrid>
              <a:tr h="52146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sz="1400" dirty="0"/>
                        <a:t>Occupied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505582"/>
                  </a:ext>
                </a:extLst>
              </a:tr>
              <a:tr h="297979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3193"/>
                  </a:ext>
                </a:extLst>
              </a:tr>
              <a:tr h="297979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56193"/>
                  </a:ext>
                </a:extLst>
              </a:tr>
              <a:tr h="297979">
                <a:tc>
                  <a:txBody>
                    <a:bodyPr/>
                    <a:lstStyle/>
                    <a:p>
                      <a:r>
                        <a:rPr lang="en-US" dirty="0"/>
                        <a:t>SMALL ADULT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97895"/>
                  </a:ext>
                </a:extLst>
              </a:tr>
              <a:tr h="297979">
                <a:tc>
                  <a:txBody>
                    <a:bodyPr/>
                    <a:lstStyle/>
                    <a:p>
                      <a:r>
                        <a:rPr lang="en-US" dirty="0"/>
                        <a:t>ADULT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249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A0A659-3678-428B-826C-CEDADCB8B2AC}"/>
              </a:ext>
            </a:extLst>
          </p:cNvPr>
          <p:cNvSpPr txBox="1"/>
          <p:nvPr/>
        </p:nvSpPr>
        <p:spPr>
          <a:xfrm>
            <a:off x="6215742" y="5411139"/>
            <a:ext cx="2228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BYTE 0 –OCCUPANT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09143-DB02-4641-8B9E-F79984570A39}"/>
              </a:ext>
            </a:extLst>
          </p:cNvPr>
          <p:cNvSpPr txBox="1"/>
          <p:nvPr/>
        </p:nvSpPr>
        <p:spPr>
          <a:xfrm>
            <a:off x="6210340" y="5646403"/>
            <a:ext cx="2795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BYTE 2 – WARNING LAMP</a:t>
            </a:r>
          </a:p>
        </p:txBody>
      </p:sp>
    </p:spTree>
    <p:extLst>
      <p:ext uri="{BB962C8B-B14F-4D97-AF65-F5344CB8AC3E}">
        <p14:creationId xmlns:p14="http://schemas.microsoft.com/office/powerpoint/2010/main" val="171542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80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124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S69917</dc:creator>
  <cp:lastModifiedBy>Sathuluri Karun</cp:lastModifiedBy>
  <cp:revision>25</cp:revision>
  <dcterms:created xsi:type="dcterms:W3CDTF">2022-09-28T04:04:15Z</dcterms:created>
  <dcterms:modified xsi:type="dcterms:W3CDTF">2022-09-29T13:54:03Z</dcterms:modified>
</cp:coreProperties>
</file>