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5A157-8F2E-2FB7-1922-8F59EBEEF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3F502-48D0-C5B8-709C-8E92202F6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89B8-1FD2-09FE-1741-BE0EDE2F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3D7D4-10D2-7B75-5BC5-364C6963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EB62-A550-CF8E-B667-01CD3415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2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CEA0E-42B2-B56D-5C17-3FC64385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699A-0624-EEDB-DEAF-15306C787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C507B-A6F6-7F20-34B3-5E5BED76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5538C-0794-EFA0-E4FC-3C14FCF4B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C5FC-9773-F027-FEA7-7A88C327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6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519B0-BAE4-F143-7396-E9E94FF57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64649-3A69-E391-E415-F9C64A1C8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DB4C-471C-05C3-938F-C3F7CC54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4993E-5588-82BD-BDEC-4769D04B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D1EF-0894-F1AE-2E7F-5B219768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14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69F0-D6C6-69D3-D827-00108EBE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8D7A4-5D27-FA3F-80DB-A2AB9CEED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B8C0D-7A25-9E1A-9F48-73614168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B367-5DEE-B434-992A-0261206D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02270-2D27-A631-FDDE-00464249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4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5BE31-DFD7-3F46-790F-F3252B5C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D166-7970-F397-13BE-62011AA5F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0C47-67DE-31AD-FC2B-60B6F350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7B9EA-C74F-DD38-AD8F-2AA82111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B3B82-2D08-ABFE-E2CE-F19866D5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44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A2CD-2D2A-4BBC-D982-49EF1519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6D33-9971-E2ED-2389-E9D0CB932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A15A-6813-D63C-866D-880BF69F4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FB21F-0C31-93FB-0EEA-A51455B0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7733F-D9C1-7116-C504-6FE7C6ED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60B82-842D-C3C5-1AFE-391729D9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7F64-B076-0827-BB18-6FE8975C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FDCFE-95FD-0CC6-69CB-0D7A3A1C3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3DD3A-C1F0-FDCA-776C-E3262B121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076DE-D2F4-ACD5-9160-DDD9E9584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E05FE-B22E-8EC2-BCD9-A9EE93733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82878-80B0-14A7-D7C3-F75332A19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C1AB1-CF03-1017-EB5F-AB7D344D5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0D3A6-36EB-6AB2-1541-97288835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5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5B0F-FF99-3051-5EED-07B2A1BE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E1804-4FA3-2CB7-5295-5BE8525F3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685CE-E6F7-6FED-4DA8-987E8D73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4C4CB-F804-C042-2A41-08E330406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99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AA020E-400C-D2F2-F91D-DF61D19C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0C761-3E46-EDEE-0F3E-D1B97992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54063-FBB2-DFD8-CFFB-14940133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0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85EB-3FCC-93ED-4AE8-CAFC450F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19B0F-E5BC-97AB-527B-FAE3EE45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3E934-D2A9-C64C-D6D6-636C9F8B3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2C3A1-221E-D00E-0A82-36A07A40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9B0BD-CF5B-7952-38FB-359848BC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CB0E5-7AB6-44E7-4772-3B705259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ABDA-4DFD-F186-0116-0971CA14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577D4-3263-DD0E-B4DD-26FA9E865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1478C-AC5F-B391-BAB5-1CB28E02B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32F45-D314-B526-1521-BED00AC5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A489F-3243-86E1-43EC-E15CAC1D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13677-E58D-604C-1EF9-C4FB5EB40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DE393-9446-4BA4-1D69-9CAC30D6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3D354-910C-1897-6363-C8DA2D92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2906D-B0D6-AD61-F69A-66E24B7D0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AA8A2-08AB-48E0-8711-6E27E30F38AC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8ED6-C26D-A120-6470-0500E2380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3751-D86E-170F-EDB8-029ECE782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F1EC-1715-4281-B8A2-51347C68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3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50B67E-C2EE-E1E3-ABF3-2FE703B6AD70}"/>
              </a:ext>
            </a:extLst>
          </p:cNvPr>
          <p:cNvSpPr txBox="1"/>
          <p:nvPr/>
        </p:nvSpPr>
        <p:spPr>
          <a:xfrm>
            <a:off x="0" y="58847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a simple portal how it looks like enclosed in the first slide</a:t>
            </a:r>
          </a:p>
          <a:p>
            <a:endParaRPr lang="en-US" dirty="0"/>
          </a:p>
          <a:p>
            <a:r>
              <a:rPr lang="en-US" dirty="0"/>
              <a:t>On the left side a few main options provided as functional requirements like</a:t>
            </a:r>
          </a:p>
          <a:p>
            <a:endParaRPr lang="en-US" dirty="0"/>
          </a:p>
          <a:p>
            <a:r>
              <a:rPr lang="en-US" dirty="0"/>
              <a:t>Content</a:t>
            </a:r>
          </a:p>
          <a:p>
            <a:r>
              <a:rPr lang="en-US" dirty="0"/>
              <a:t>Web Content</a:t>
            </a:r>
          </a:p>
          <a:p>
            <a:r>
              <a:rPr lang="en-US" dirty="0"/>
              <a:t>Documents</a:t>
            </a:r>
          </a:p>
          <a:p>
            <a:r>
              <a:rPr lang="en-US" dirty="0"/>
              <a:t>Media</a:t>
            </a:r>
          </a:p>
          <a:p>
            <a:r>
              <a:rPr lang="en-US" dirty="0"/>
              <a:t>Blogs</a:t>
            </a:r>
          </a:p>
          <a:p>
            <a:r>
              <a:rPr lang="en-US" dirty="0"/>
              <a:t>Bookmarks</a:t>
            </a:r>
          </a:p>
          <a:p>
            <a:r>
              <a:rPr lang="en-US" dirty="0"/>
              <a:t>Message Boards</a:t>
            </a:r>
          </a:p>
          <a:p>
            <a:r>
              <a:rPr lang="en-US" dirty="0"/>
              <a:t>Dynamic Data Lists</a:t>
            </a:r>
          </a:p>
          <a:p>
            <a:r>
              <a:rPr lang="en-US" dirty="0"/>
              <a:t>Forms</a:t>
            </a:r>
          </a:p>
          <a:p>
            <a:r>
              <a:rPr lang="en-US" dirty="0"/>
              <a:t>Tags</a:t>
            </a:r>
          </a:p>
          <a:p>
            <a:r>
              <a:rPr lang="en-US" dirty="0"/>
              <a:t>===============================================================</a:t>
            </a:r>
          </a:p>
          <a:p>
            <a:r>
              <a:rPr lang="en-US" dirty="0"/>
              <a:t>Documents and Media are separate options:</a:t>
            </a:r>
          </a:p>
          <a:p>
            <a:r>
              <a:rPr lang="en-US" dirty="0"/>
              <a:t>when </a:t>
            </a:r>
            <a:r>
              <a:rPr lang="en-US" dirty="0" err="1"/>
              <a:t>i</a:t>
            </a:r>
            <a:r>
              <a:rPr lang="en-US" dirty="0"/>
              <a:t> click Documents it is nice to take it to similar to slide no 3.</a:t>
            </a:r>
          </a:p>
          <a:p>
            <a:r>
              <a:rPr lang="en-US" dirty="0"/>
              <a:t>It should provide to create multiple folders</a:t>
            </a:r>
          </a:p>
          <a:p>
            <a:r>
              <a:rPr lang="en-US" dirty="0"/>
              <a:t>likewise media.</a:t>
            </a:r>
          </a:p>
          <a:p>
            <a:r>
              <a:rPr lang="en-US" dirty="0"/>
              <a:t>Under folders to upload documents pdf, doc, html and so on</a:t>
            </a:r>
          </a:p>
          <a:p>
            <a:r>
              <a:rPr lang="en-US" dirty="0"/>
              <a:t>Under media MP3 and MP4 files to be uploaded options.</a:t>
            </a:r>
          </a:p>
        </p:txBody>
      </p:sp>
    </p:spTree>
    <p:extLst>
      <p:ext uri="{BB962C8B-B14F-4D97-AF65-F5344CB8AC3E}">
        <p14:creationId xmlns:p14="http://schemas.microsoft.com/office/powerpoint/2010/main" val="30411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AA88B3-5B5F-5DB8-4D1F-0C0C8316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4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4130D-5F7A-7CE9-0CDB-3672A53B0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9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7491A5-19A8-12D0-595F-AC92A7AFAB16}"/>
              </a:ext>
            </a:extLst>
          </p:cNvPr>
          <p:cNvSpPr txBox="1"/>
          <p:nvPr/>
        </p:nvSpPr>
        <p:spPr>
          <a:xfrm>
            <a:off x="355600" y="-20320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AFTER CLICKING DOCUMENTS IT SHOULD TAKE TO Documents Folders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86D18C-605D-7F66-D7B3-FA537ECB0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589280"/>
            <a:ext cx="12144375" cy="60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4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F5AD61-3D38-4CAC-E79D-6A21D4C26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7041"/>
            <a:ext cx="12192000" cy="6146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4D258E-A112-11CE-6B9E-4BF0E87024D6}"/>
              </a:ext>
            </a:extLst>
          </p:cNvPr>
          <p:cNvSpPr txBox="1"/>
          <p:nvPr/>
        </p:nvSpPr>
        <p:spPr>
          <a:xfrm>
            <a:off x="3525520" y="1238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AFTER CLICKING Media IT SHOULD TAKE TO Media Folders </a:t>
            </a:r>
          </a:p>
        </p:txBody>
      </p:sp>
    </p:spTree>
    <p:extLst>
      <p:ext uri="{BB962C8B-B14F-4D97-AF65-F5344CB8AC3E}">
        <p14:creationId xmlns:p14="http://schemas.microsoft.com/office/powerpoint/2010/main" val="426720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5858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athresh@hotmail.com</dc:creator>
  <cp:lastModifiedBy>athresh@hotmail.com</cp:lastModifiedBy>
  <cp:revision>5</cp:revision>
  <dcterms:created xsi:type="dcterms:W3CDTF">2025-03-25T06:56:56Z</dcterms:created>
  <dcterms:modified xsi:type="dcterms:W3CDTF">2025-04-03T08:58:14Z</dcterms:modified>
</cp:coreProperties>
</file>