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notesSlides/notesSlide4.xml" ContentType="application/vnd.openxmlformats-officedocument.presentationml.notesSlide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5.xml" ContentType="application/vnd.openxmlformats-officedocument.presentationml.notesSlide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notesSlides/notesSlide6.xml" ContentType="application/vnd.openxmlformats-officedocument.presentationml.notesSlide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notesSlides/notesSlide7.xml" ContentType="application/vnd.openxmlformats-officedocument.presentationml.notesSlide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notesSlides/notesSlide8.xml" ContentType="application/vnd.openxmlformats-officedocument.presentationml.notesSlide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notesSlides/notesSlide9.xml" ContentType="application/vnd.openxmlformats-officedocument.presentationml.notesSlide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notesSlides/notesSlide10.xml" ContentType="application/vnd.openxmlformats-officedocument.presentationml.notesSlide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notesSlides/notesSlide11.xml" ContentType="application/vnd.openxmlformats-officedocument.presentationml.notesSlide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notesSlides/notesSlide12.xml" ContentType="application/vnd.openxmlformats-officedocument.presentationml.notesSlide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notesSlides/notesSlide13.xml" ContentType="application/vnd.openxmlformats-officedocument.presentationml.notesSlide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notesSlides/notesSlide14.xml" ContentType="application/vnd.openxmlformats-officedocument.presentationml.notesSlide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notesSlides/notesSlide15.xml" ContentType="application/vnd.openxmlformats-officedocument.presentationml.notesSlide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notesSlides/notesSlide16.xml" ContentType="application/vnd.openxmlformats-officedocument.presentationml.notesSlide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notesSlides/notesSlide17.xml" ContentType="application/vnd.openxmlformats-officedocument.presentationml.notesSlide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notesSlides/notesSlide18.xml" ContentType="application/vnd.openxmlformats-officedocument.presentationml.notesSlide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notesSlides/notesSlide19.xml" ContentType="application/vnd.openxmlformats-officedocument.presentationml.notesSlide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notesSlides/notesSlide20.xml" ContentType="application/vnd.openxmlformats-officedocument.presentationml.notesSlide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notesSlides/notesSlide21.xml" ContentType="application/vnd.openxmlformats-officedocument.presentationml.notesSlide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notesSlides/notesSlide22.xml" ContentType="application/vnd.openxmlformats-officedocument.presentationml.notesSlide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notesSlides/notesSlide23.xml" ContentType="application/vnd.openxmlformats-officedocument.presentationml.notesSlide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notesSlides/notesSlide24.xml" ContentType="application/vnd.openxmlformats-officedocument.presentationml.notesSlide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notesSlides/notesSlide25.xml" ContentType="application/vnd.openxmlformats-officedocument.presentationml.notesSlide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65" r:id="rId3"/>
    <p:sldId id="391" r:id="rId4"/>
    <p:sldId id="416" r:id="rId5"/>
    <p:sldId id="417" r:id="rId6"/>
    <p:sldId id="418" r:id="rId7"/>
    <p:sldId id="419" r:id="rId8"/>
    <p:sldId id="420" r:id="rId9"/>
    <p:sldId id="369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3" r:id="rId29"/>
    <p:sldId id="414" r:id="rId30"/>
    <p:sldId id="415" r:id="rId31"/>
  </p:sldIdLst>
  <p:sldSz cx="9144000" cy="5143500" type="screen16x9"/>
  <p:notesSz cx="6858000" cy="9144000"/>
  <p:embeddedFontLst>
    <p:embeddedFont>
      <p:font typeface="Lexend" panose="020B0604020202020204" charset="0"/>
      <p:regular r:id="rId33"/>
      <p:bold r:id="rId34"/>
    </p:embeddedFont>
    <p:embeddedFont>
      <p:font typeface="Lexend Light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8">
          <p15:clr>
            <a:srgbClr val="747775"/>
          </p15:clr>
        </p15:guide>
        <p15:guide id="2" pos="391">
          <p15:clr>
            <a:srgbClr val="747775"/>
          </p15:clr>
        </p15:guide>
        <p15:guide id="3" pos="5184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417F85-7911-4FB7-AD6C-4F77666A9701}">
  <a:tblStyle styleId="{13417F85-7911-4FB7-AD6C-4F77666A97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F087A17-0C74-4F49-8360-C0DE40AE53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3" autoAdjust="0"/>
    <p:restoredTop sz="94434" autoAdjust="0"/>
  </p:normalViewPr>
  <p:slideViewPr>
    <p:cSldViewPr snapToGrid="0">
      <p:cViewPr varScale="1">
        <p:scale>
          <a:sx n="100" d="100"/>
          <a:sy n="100" d="100"/>
        </p:scale>
        <p:origin x="321" y="51"/>
      </p:cViewPr>
      <p:guideLst>
        <p:guide orient="horz" pos="638"/>
        <p:guide pos="391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562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05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0 587 732 0 0,'0'0'13799'0'0,"8"-8"-13199"0"0,88-93 655 0 0,-1 12-724 0 0,155-115 0 0 0,-22 48-1139 0 0,-227 156 566 0 0,4-4-253 0 0,0 1 0 0 0,-1 0 0 0 0,1 0 0 0 0,1 0 0 0 0,-1 0 0 0 0,0 1 0 0 0,0 0 0 0 0,1 0 0 0 0,-1 1 0 0 0,8-2 0 0 0,-12 3 195 0 0,-1 0 0 0 0,1 0 0 0 0,-1 0 0 0 0,0 1 1 0 0,1-1-1 0 0,-1 0 0 0 0,1 0 0 0 0,-1 0 1 0 0,0 0-1 0 0,1 1 0 0 0,-1-1 0 0 0,1 0 1 0 0,-1 0-1 0 0,0 0 0 0 0,1 1 0 0 0,-1-1 0 0 0,0 0 1 0 0,1 1-1 0 0,-1-1 0 0 0,0 0 0 0 0,0 1 1 0 0,1-1-1 0 0,-1 0 0 0 0,0 1 0 0 0,0-1 0 0 0,0 1 1 0 0,1-1-1 0 0,-1 0 0 0 0,0 1 0 0 0,1 18-1824 0 0,-7 15-868 0 0,-4-11-11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55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1 392 0 0,'0'0'428'0'0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1144 0 0,'0'0'13859'0'0,"16"0"-12950"0"0,52-1-254 0 0,-41-2-213 0 0,42-8 1 0 0,-51 7-493 0 0,-1 1 0 0 0,35-1 0 0 0,-18 4-634 0 0,-12 0-2570 0 0,-30 11-4605 0 0,0-6 3690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5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50 123 4180 0 0,'0'0'14802'0'0,"-7"13"-14360"0"0,-23 44-50 0 0,28-52-349 0 0,0-1-1 0 0,1 0 1 0 0,0 0 0 0 0,0 1 0 0 0,0-1 0 0 0,0 1 0 0 0,1-1 0 0 0,-1 1-1 0 0,1-1 1 0 0,1 9 0 0 0,0 0 60 0 0,-2 32 213 0 0,0-22-256 0 0,1-1-1 0 0,1 1 1 0 0,5 30 0 0 0,-6-52-60 0 0,4 5 6 0 0,-4-5 108 0 0,0-11 156 0 0,-1 0 0 0 0,-5-17 1 0 0,4 16-293 0 0,0 1 0 0 0,0-14 0 0 0,1 3-11 0 0,2 0 0 0 0,1 0 0 0 0,0 0 1 0 0,1 0-1 0 0,8-24 0 0 0,-6 29 15 0 0,0 1 0 0 0,2 0 1 0 0,0 0-1 0 0,0 1 0 0 0,1 0 1 0 0,1 0-1 0 0,14-17 0 0 0,-18 26 20 0 0,0-1 0 0 0,0 1 0 0 0,1 0 0 0 0,0 0 1 0 0,0 0-1 0 0,0 1 0 0 0,1 0 0 0 0,-1 0 0 0 0,1 1 0 0 0,0 0 0 0 0,9-3 0 0 0,-11 5 29 0 0,0-1-1 0 0,1 1 1 0 0,0 0 0 0 0,-1 1-1 0 0,1-1 1 0 0,0 1 0 0 0,-1 0-1 0 0,1 0 1 0 0,-1 1 0 0 0,1 0-1 0 0,0 0 1 0 0,-1 0 0 0 0,1 1-1 0 0,-1 0 1 0 0,9 3 0 0 0,-5 0 36 0 0,0 0 0 0 0,-1 1 1 0 0,1 0-1 0 0,-1 0 0 0 0,-1 1 0 0 0,1 0 1 0 0,-1 0-1 0 0,0 1 0 0 0,0 0 1 0 0,-1 0-1 0 0,10 17 0 0 0,-10-14-12 0 0,-1 1 1 0 0,-1-1-1 0 0,1 1 0 0 0,-2 0 0 0 0,0 0 1 0 0,0 0-1 0 0,-1 0 0 0 0,0 1 1 0 0,-1 18-1 0 0,0-11 1 0 0,-1-12-51 0 0,1-1-1 0 0,-1 0 1 0 0,-1 1-1 0 0,1-1 1 0 0,-4 13-1 0 0,8-57-109 0 0,5 4 71 0 0,1 0 0 0 0,2 1 1 0 0,2 0-1 0 0,30-54 0 0 0,-42 84 58 0 0,-1 0-1 0 0,1-1 1 0 0,-1 1 0 0 0,1 0-1 0 0,0 0 1 0 0,0 0 0 0 0,0 0-1 0 0,0 1 1 0 0,0-1 0 0 0,1 0-1 0 0,3-1 1 0 0,-5 3-12 0 0,0-1 1 0 0,0 1-1 0 0,0 0 0 0 0,0 0 1 0 0,0-1-1 0 0,0 1 0 0 0,1 0 1 0 0,-1 0-1 0 0,0 0 0 0 0,0 0 1 0 0,0 1-1 0 0,0-1 0 0 0,0 0 1 0 0,0 0-1 0 0,1 1 0 0 0,-1-1 1 0 0,0 0-1 0 0,0 1 0 0 0,0-1 1 0 0,0 1-1 0 0,0 0 0 0 0,0-1 1 0 0,0 1-1 0 0,-1 0 0 0 0,1 0 1 0 0,0-1-1 0 0,0 1 0 0 0,0 0 1 0 0,1 2-1 0 0,8 12 8 0 0,0 1-1 0 0,0 0 1 0 0,-2 0-1 0 0,0 1 1 0 0,8 25-1 0 0,0-3-949 0 0,-15-35 634 0 0,1-1 1 0 0,-1 0-1 0 0,1 0 0 0 0,0 0 0 0 0,0 0 0 0 0,1 0 0 0 0,-1 0 0 0 0,0 0 0 0 0,1-1 0 0 0,0 1 0 0 0,-1-1 0 0 0,1 0 0 0 0,0 0 0 0 0,0 0 0 0 0,0 0 0 0 0,6 2 0 0 0,-5-2-320 0 0,-1-1-1 0 0,1-1 1 0 0,-1 1-1 0 0,1 0 1 0 0,-1-1-1 0 0,1 0 0 0 0,0 0 1 0 0,-1 0-1 0 0,1 0 1 0 0,0 0-1 0 0,-1-1 1 0 0,1 0-1 0 0,-1 1 0 0 0,1-2 1 0 0,-1 1-1 0 0,7-3 1 0 0,11-7-3054 0 0,2-1 843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6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188 623 1380 0 0,'0'0'4098'0'0,"15"-12"-2215"0"0,47-40-221 0 0,-55 45-997 0 0,1 1 0 0 0,-1-1 0 0 0,0 0 0 0 0,0-1 0 0 0,-1 0 0 0 0,0 0 0 0 0,8-16 0 0 0,-11 18-301 0 0,-1-1-1 0 0,0 0 0 0 0,0 0 1 0 0,0 0-1 0 0,-1 0 0 0 0,-1 0 1 0 0,1 0-1 0 0,-1-1 1 0 0,-1-8-1 0 0,1 13-268 0 0,0-1 0 0 0,-1 0 0 0 0,0 1 0 0 0,0-1-1 0 0,0 1 1 0 0,0-1 0 0 0,-1 1 0 0 0,1 0 0 0 0,-1-1 0 0 0,0 1 0 0 0,0 0 0 0 0,0 0 0 0 0,0 0-1 0 0,0 0 1 0 0,-1 1 0 0 0,1-1 0 0 0,-1 1 0 0 0,0-1 0 0 0,0 1 0 0 0,0 0 0 0 0,0 0 0 0 0,0 0-1 0 0,0 1 1 0 0,-1-1 0 0 0,1 1 0 0 0,-8-3 0 0 0,4 2 19 0 0,0 0 0 0 0,0 1 0 0 0,0 0 0 0 0,0 0 0 0 0,0 0 0 0 0,-1 1 1 0 0,1 0-1 0 0,0 0 0 0 0,0 1 0 0 0,-1 0 0 0 0,1 0 0 0 0,-13 5 0 0 0,8-1-39 0 0,1 0 0 0 0,-1 1 0 0 0,2 1 0 0 0,-1 0 1 0 0,1 0-1 0 0,0 1 0 0 0,0 0 0 0 0,1 0 0 0 0,0 1 0 0 0,-12 17 0 0 0,15-19-71 0 0,1 0-1 0 0,1 0 1 0 0,0 1 0 0 0,0 0-1 0 0,0 0 1 0 0,1 0-1 0 0,0 0 1 0 0,0 0 0 0 0,1 0-1 0 0,0 1 1 0 0,1-1-1 0 0,0 1 1 0 0,0 0 0 0 0,1-1-1 0 0,0 1 1 0 0,1 11-1 0 0,1-14-49 0 0,0 0 0 0 0,-1 0 0 0 0,2 0 0 0 0,-1-1 0 0 0,1 1 0 0 0,0 0 0 0 0,0-1 0 0 0,0 0-1 0 0,1 1 1 0 0,0-1 0 0 0,0-1 0 0 0,0 1 0 0 0,0-1 0 0 0,1 1 0 0 0,0-1 0 0 0,0 0 0 0 0,0-1 0 0 0,0 0-1 0 0,8 5 1 0 0,1-2-192 0 0,-1 0 1 0 0,1-1-1 0 0,0 0 0 0 0,0-1 0 0 0,0 0 0 0 0,1-1 0 0 0,17 1 0 0 0,-11-3-211 0 0,1-1-1 0 0,0 0 0 0 0,0-2 1 0 0,0-1-1 0 0,-1 0 0 0 0,1-2 1 0 0,38-13-1 0 0,-29 6-157 0 0,0-2 1 0 0,-1-1-1 0 0,-1-1 0 0 0,40-29 0 0 0,-56 36 741 0 0,0-1 0 0 0,-1 0 0 0 0,0-1 0 0 0,-1-1-1 0 0,0 0 1 0 0,-1 0 0 0 0,0-1 0 0 0,-1 0 0 0 0,-1-1 0 0 0,0 0-1 0 0,0 0 1 0 0,-2 0 0 0 0,0-1 0 0 0,0 0 0 0 0,-1-1-1 0 0,-1 1 1 0 0,3-27 0 0 0,-5 28 144 0 0,-1-1-1 0 0,0 0 1 0 0,-1 0-1 0 0,0 0 0 0 0,-5-22 1 0 0,5 33-200 0 0,-1 1 0 0 0,0 0 1 0 0,0-1-1 0 0,0 1 0 0 0,0 0 0 0 0,-1 0 1 0 0,1 0-1 0 0,-1 0 0 0 0,0 0 0 0 0,0 0 1 0 0,0 0-1 0 0,0 1 0 0 0,0-1 0 0 0,-1 1 1 0 0,1-1-1 0 0,-1 1 0 0 0,0 0 0 0 0,0 0 1 0 0,1 0-1 0 0,-1 0 0 0 0,0 1 0 0 0,0-1 1 0 0,-1 1-1 0 0,1 0 0 0 0,0 0 1 0 0,0 0-1 0 0,-1 0 0 0 0,1 0 0 0 0,-7 1 0 0 0,1-1 33 0 0,-1 2-1 0 0,0-1 0 0 0,0 2 0 0 0,0-1 0 0 0,1 1 0 0 0,-1 1 0 0 0,1-1 0 0 0,-1 2 0 0 0,1-1 0 0 0,0 1 0 0 0,0 1 0 0 0,-12 8 1 0 0,7-4-11 0 0,0 1 1 0 0,0 1 0 0 0,1 0-1 0 0,1 1 1 0 0,0 1 0 0 0,-14 18 0 0 0,18-20-71 0 0,1 0-1 0 0,1 1 1 0 0,0-1 0 0 0,0 2 0 0 0,1-1 0 0 0,1 0 0 0 0,0 1 0 0 0,0 0-1 0 0,-1 19 1 0 0,4-26-30 0 0,1 1 0 0 0,-1-1 0 0 0,2 0-1 0 0,-1 1 1 0 0,1-1 0 0 0,0 0 0 0 0,0 1-1 0 0,0-1 1 0 0,5 9 0 0 0,-5-11-7 0 0,1 0 0 0 0,1 0-1 0 0,-1 0 1 0 0,0-1 0 0 0,1 1 0 0 0,0-1 0 0 0,0 0-1 0 0,0 0 1 0 0,0 0 0 0 0,0 0 0 0 0,1 0 0 0 0,-1-1 0 0 0,1 0-1 0 0,-1 1 1 0 0,6 1 0 0 0,-4-2-23 0 0,-1 0 0 0 0,1-1 0 0 0,-1 1 0 0 0,1-1 0 0 0,-1 0 0 0 0,1 0 0 0 0,0 0 1 0 0,0-1-1 0 0,-1 0 0 0 0,1 0 0 0 0,0 0 0 0 0,0 0 0 0 0,-1-1 0 0 0,9-2 0 0 0,-7 1 6 0 0,1 0 1 0 0,-1-1-1 0 0,0 0 1 0 0,0 0-1 0 0,0-1 0 0 0,-1 0 1 0 0,1 0-1 0 0,-1 0 1 0 0,6-6-1 0 0,4-7 21 0 0,-1 0 0 0 0,-1 0 0 0 0,0-2 0 0 0,-2 1 0 0 0,12-26 0 0 0,38-92 113 0 0,-39 82 334 0 0,53-92 0 0 0,-75 145-435 0 0,17-24 364 0 0,-15 24-283 0 0,-1-1 1 0 0,0 1-1 0 0,1-1 0 0 0,-1 1 1 0 0,1 0-1 0 0,-1 0 0 0 0,1-1 1 0 0,-1 1-1 0 0,1 0 0 0 0,0 0 1 0 0,0 1-1 0 0,2-2 1 0 0,-3 2-83 0 0,-1 0 1 0 0,1 0-1 0 0,-1 0 1 0 0,1 0 0 0 0,-1 0-1 0 0,1 0 1 0 0,-1 0-1 0 0,0 0 1 0 0,1 0-1 0 0,-1 1 1 0 0,1-1 0 0 0,-1 0-1 0 0,0 0 1 0 0,1 0-1 0 0,-1 1 1 0 0,1-1 0 0 0,-1 0-1 0 0,0 0 1 0 0,1 1-1 0 0,-1-1 1 0 0,0 0 0 0 0,1 1-1 0 0,-1-1 1 0 0,0 0-1 0 0,0 1 1 0 0,1-1 0 0 0,-1 1-1 0 0,0-1 1 0 0,0 0-1 0 0,0 1 1 0 0,0-1 0 0 0,1 2-1 0 0,2 16 54 0 0,-2-16-37 0 0,1 26 61 0 0,0 0-1 0 0,-4 50 0 0 0,-15 56-190 0 0,4-42-388 0 0,-1 0-624 0 0,2-19-1390 0 0,7-25-2274 0 0,5-31-3213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6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360 8 7433 0 0,'0'0'14624'0'0,"0"-3"-14364"0"0,0 3-252 0 0,0 0 0 0 0,0-1 1 0 0,-1 1-1 0 0,1 0 0 0 0,0 0 0 0 0,0 0 1 0 0,0-1-1 0 0,0 1 0 0 0,0 0 1 0 0,0 0-1 0 0,0-1 0 0 0,-1 1 0 0 0,1 0 1 0 0,0 0-1 0 0,0 0 0 0 0,0 0 1 0 0,0-1-1 0 0,-1 1 0 0 0,1 0 0 0 0,0 0 1 0 0,0 0-1 0 0,-1 0 0 0 0,1 0 1 0 0,0 0-1 0 0,0-1 0 0 0,0 1 0 0 0,-1 0 1 0 0,1 0-1 0 0,0 0 0 0 0,0 0 0 0 0,-1 0 1 0 0,-10 3 181 0 0,-19 15 76 0 0,18-9-135 0 0,-28 16 190 0 0,1 2 0 0 0,-40 36 0 0 0,60-45-243 0 0,1 0-1 0 0,0 1 1 0 0,1 1 0 0 0,1 0 0 0 0,-19 35-1 0 0,32-50-60 0 0,0 0 0 0 0,0 0-1 0 0,1 1 1 0 0,0 0-1 0 0,0-1 1 0 0,1 1 0 0 0,-1 0-1 0 0,0 7 1 0 0,2-10-4 0 0,0 0 0 0 0,0-1 0 0 0,1 1 0 0 0,-1-1 1 0 0,0 1-1 0 0,1-1 0 0 0,0 1 0 0 0,-1-1 0 0 0,1 1 0 0 0,0-1 0 0 0,0 0 0 0 0,0 1 0 0 0,1-1 0 0 0,-1 0 1 0 0,1 0-1 0 0,-1 0 0 0 0,1 0 0 0 0,0 0 0 0 0,-1 0 0 0 0,1-1 0 0 0,4 4 0 0 0,4 1 62 0 0,0 0-1 0 0,0 0 0 0 0,0-1 1 0 0,1-1-1 0 0,0 0 1 0 0,20 5-1 0 0,70 9 126 0 0,-87-16-195 0 0,138 19-529 0 0,181 1-1 0 0,-333-22 477 0 0,1 0-1 0 0,-1 0 1 0 0,1 0-1 0 0,-1 0 1 0 0,1 0 0 0 0,-1 0-1 0 0,1 0 1 0 0,-1-1 0 0 0,1 1-1 0 0,-1 0 1 0 0,1 0-1 0 0,-1 0 1 0 0,0-1 0 0 0,1 1-1 0 0,-1 0 1 0 0,0-1-1 0 0,1 1 1 0 0,-1 0 0 0 0,0-1-1 0 0,1 1 1 0 0,-1 0 0 0 0,0-1-1 0 0,1 1 1 0 0,-1-1-1 0 0,0 1 1 0 0,0-1 0 0 0,0 1-1 0 0,1 0 1 0 0,-1-1-1 0 0,0 1 1 0 0,0-1 0 0 0,0 1-1 0 0,0-1 1 0 0,0 1 0 0 0,0-1-1 0 0,0 1 1 0 0,0-1-1 0 0,0 1 1 0 0,0-1 0 0 0,0 1-1 0 0,0-1 1 0 0,-1 0 0 0 0,-7-28-3704 0 0,4 13-2178 0 0,3 8 840 0 0,0-8-2327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7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 13745 0 0,'0'0'5557'0'0,"4"18"-4548"0"0,0 1-748 0 0,1-1-26 0 0,-2 1-1 0 0,0-1 1 0 0,-1 1 0 0 0,0 21-1 0 0,-14 101 529 0 0,0 0-490 0 0,10-132-203 0 0,0-15 163 0 0,-2-14-84 0 0,2 1-198 0 0,2 0 1 0 0,0-1-1 0 0,0 1 1 0 0,2-1-1 0 0,1 1 1 0 0,0 0-1 0 0,10-30 1 0 0,0 13-96 0 0,23-45 1 0 0,-28 64 118 0 0,2 1 0 0 0,-1 1-1 0 0,2 0 1 0 0,23-26 0 0 0,-32 39 15 0 0,-1 1 0 0 0,1-1 1 0 0,0 1-1 0 0,0-1 0 0 0,0 1 0 0 0,0 0 0 0 0,0-1 1 0 0,0 1-1 0 0,0 0 0 0 0,1 0 0 0 0,-1 1 0 0 0,0-1 1 0 0,3 0-1 0 0,-4 1 8 0 0,0 0 1 0 0,1 0-1 0 0,-1 0 1 0 0,0 0-1 0 0,0 0 1 0 0,0 0 0 0 0,0 1-1 0 0,0-1 1 0 0,0 0-1 0 0,0 1 1 0 0,1-1-1 0 0,-1 1 1 0 0,0-1-1 0 0,0 1 1 0 0,-1-1-1 0 0,1 1 1 0 0,0 0 0 0 0,0 0-1 0 0,0-1 1 0 0,0 1-1 0 0,0 0 1 0 0,-1 0-1 0 0,1 0 1 0 0,0 0-1 0 0,-1 0 1 0 0,1 0-1 0 0,0 2 1 0 0,9 20 170 0 0,-1 1 0 0 0,-1 0 0 0 0,8 45 0 0 0,-3-9-5 0 0,27 61 39 0 0,-12-42-174 0 0,-29-89-147 0 0,0 0 1 0 0,1 0-1 0 0,1-14 0 0 0,0 4-42 0 0,0 10 100 0 0,1-1 1 0 0,0 1-1 0 0,0-1 1 0 0,1 1-1 0 0,0 0 1 0 0,1 0-1 0 0,8-17 1 0 0,2 2-81 0 0,28-39 0 0 0,-30 48 127 0 0,24-26 0 0 0,-33 38 15 0 0,0 1 0 0 0,1 0 0 0 0,0 0 0 0 0,0 0 0 0 0,0 0 0 0 0,0 0 0 0 0,0 1 0 0 0,0 0-1 0 0,1 0 1 0 0,-1 0 0 0 0,1 0 0 0 0,-1 1 0 0 0,7-2 0 0 0,-9 3 18 0 0,-1 0 0 0 0,1 0 1 0 0,-1 0-1 0 0,1 1 0 0 0,-1-1 0 0 0,1 0 0 0 0,-1 0 1 0 0,0 1-1 0 0,1-1 0 0 0,-1 1 0 0 0,0-1 0 0 0,1 1 1 0 0,-1 0-1 0 0,0-1 0 0 0,1 1 0 0 0,-1 0 0 0 0,1 1 1 0 0,1 1 12 0 0,-1-1 1 0 0,0 1-1 0 0,0-1 1 0 0,0 1 0 0 0,0 0-1 0 0,0 0 1 0 0,1 4-1 0 0,2 4 60 0 0,-1 1 0 0 0,-1 0-1 0 0,3 13 1 0 0,-6-24-83 0 0,11 54-372 0 0,-2 0-1 0 0,2 98 0 0 0,-12-144-354 0 0,0 0 269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7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53 1188 0 0,'0'0'18733'0'0,"3"14"-18313"0"0,0 4-313 0 0,-1-8-46 0 0,0 0 1 0 0,0 0-1 0 0,1 0 0 0 0,0-1 1 0 0,1 1-1 0 0,8 16 0 0 0,-4-12 20 0 0,1 0 0 0 0,1 0 0 0 0,0-1 0 0 0,1 0 0 0 0,0-1 0 0 0,22 19 0 0 0,-27-26-48 0 0,1 0 0 0 0,0 0 0 0 0,0 0 0 0 0,0-1 0 0 0,1 0 0 0 0,-1-1 0 0 0,1 0 0 0 0,0 0 0 0 0,0 0 0 0 0,0-1 0 0 0,0 0 1 0 0,0-1-1 0 0,1 0 0 0 0,-1 0 0 0 0,10-1 0 0 0,-17 0-11 0 0,1 0-1 0 0,-1 0 1 0 0,1 0 0 0 0,-1 0 0 0 0,0-1 0 0 0,1 1 0 0 0,-1 0-1 0 0,0-1 1 0 0,0 1 0 0 0,1-1 0 0 0,-1 0 0 0 0,0 1 0 0 0,0-1 0 0 0,0 0-1 0 0,0 0 1 0 0,0 0 0 0 0,0 1 0 0 0,0-1 0 0 0,0 0 0 0 0,0 0-1 0 0,0-1 1 0 0,1 0 0 0 0,-1 0 7 0 0,-1 0 0 0 0,1 0 0 0 0,0-1 0 0 0,-1 1 0 0 0,1 0 0 0 0,-1 0 0 0 0,0 0 0 0 0,0-1 1 0 0,0 1-1 0 0,0 0 0 0 0,0 0 0 0 0,-1-4 0 0 0,0-1-12 0 0,-1 0 1 0 0,0 0-1 0 0,-1 0 0 0 0,0 0 1 0 0,0 0-1 0 0,0 0 1 0 0,-6-7-1 0 0,-9-10-224 0 0,-2 1 1 0 0,-1 1-1 0 0,0 1 1 0 0,-2 0-1 0 0,0 2 0 0 0,-2 1 1 0 0,0 1-1 0 0,-1 1 1 0 0,-28-13-1 0 0,52 27-121 0 0,0 1 1 0 0,0 0 0 0 0,-1 1-1 0 0,1-1 1 0 0,0 0-1 0 0,0 1 1 0 0,0-1 0 0 0,-1 1-1 0 0,1 0 1 0 0,0-1-1 0 0,-3 1 1 0 0,24 15-12998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8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206 541 7809 0 0,'0'0'11223'0'0,"-17"-5"-10846"0"0,0 0-295 0 0,0 1-1 0 0,-21-2 1 0 0,35 6-72 0 0,0 0 1 0 0,0 0 0 0 0,1 0-1 0 0,-1 1 1 0 0,0-1-1 0 0,0 1 1 0 0,1 0 0 0 0,-1 0-1 0 0,0 0 1 0 0,1 0-1 0 0,-1 0 1 0 0,1 1-1 0 0,-1-1 1 0 0,1 1 0 0 0,0 0-1 0 0,-1-1 1 0 0,1 1-1 0 0,0 0 1 0 0,0 0 0 0 0,0 1-1 0 0,1-1 1 0 0,-3 3-1 0 0,-1 2 15 0 0,-2 1-5 0 0,1 0 0 0 0,1 1 0 0 0,0 0 1 0 0,0 0-1 0 0,1 0 0 0 0,0 1 0 0 0,0-1 1 0 0,1 1-1 0 0,0 0 0 0 0,1 0 0 0 0,0 0 0 0 0,-1 17 1 0 0,3-16-7 0 0,0 0 0 0 0,0-1 0 0 0,1 1 0 0 0,0 0 0 0 0,1-1 0 0 0,0 1 0 0 0,1-1 0 0 0,0 1 1 0 0,0-1-1 0 0,1 0 0 0 0,1 0 0 0 0,5 9 0 0 0,-8-16-4 0 0,0 0 0 0 0,1 0 1 0 0,-1 0-1 0 0,1 0 0 0 0,-1-1 0 0 0,1 1 0 0 0,0-1 1 0 0,0 1-1 0 0,0-1 0 0 0,0 0 0 0 0,6 2 0 0 0,-7-3-1 0 0,0 0 0 0 0,0-1 1 0 0,0 1-1 0 0,0 0 0 0 0,0-1 0 0 0,0 0 0 0 0,0 0 0 0 0,0 1 0 0 0,0-1 0 0 0,0-1 0 0 0,0 1 0 0 0,0 0 0 0 0,0 0 0 0 0,0-1 0 0 0,0 1 0 0 0,0-1 0 0 0,0 1 0 0 0,0-1 0 0 0,0 0 0 0 0,0 0 0 0 0,0 0 0 0 0,2-2 0 0 0,5-4 27 0 0,-1 0-1 0 0,-1-1 1 0 0,1 1 0 0 0,-1-2 0 0 0,-1 1-1 0 0,1-1 1 0 0,8-17 0 0 0,30-72 89 0 0,125-418-365 0 0,-166 502 252 0 0,8-25 61 0 0,-2 0 1 0 0,6-44-1 0 0,-34 110-78 0 0,-15 32 165 0 0,3 2-1 0 0,-36 101 1 0 0,55-129-398 0 0,2 0 1 0 0,1 1-1 0 0,2 0 0 0 0,1 1 1 0 0,2-1-1 0 0,2 68 0 0 0,1-97 109 0 0,1 0 0 0 0,-1 0 0 0 0,1-1 0 0 0,0 1 0 0 0,1 0 0 0 0,-1-1 0 0 0,1 1 0 0 0,0-1 0 0 0,0 0-1 0 0,5 8 1 0 0,-6-10-6 0 0,1 0-1 0 0,-1 0 0 0 0,1-1 0 0 0,0 1 0 0 0,0-1 0 0 0,0 1 0 0 0,0-1 1 0 0,0 1-1 0 0,0-1 0 0 0,0 0 0 0 0,0 0 0 0 0,1 0 0 0 0,-1 0 0 0 0,0-1 0 0 0,1 1 1 0 0,-1-1-1 0 0,0 1 0 0 0,1-1 0 0 0,-1 0 0 0 0,1 0 0 0 0,-1 0 0 0 0,1 0 1 0 0,2-1-1 0 0,2 0-489 0 0,1-1-1 0 0,0 0 1 0 0,0 0 0 0 0,-1-1 0 0 0,0 0-1 0 0,1 0 1 0 0,8-6 0 0 0,50-36-2845 0 0,-36 23 2654 0 0,29-19 3652 0 0,115-59 1 0 0,-158 92-2400 0 0,41-20 1034 0 0,-52 25-1164 0 0,1-1 0 0 0,-1 1 0 0 0,1-1 0 0 0,-1-1 0 0 0,-1 1 0 0 0,1-1 0 0 0,4-5-1 0 0,-8 9-265 0 0,-1 1 0 0 0,0 0-1 0 0,1 0 1 0 0,-1-1-1 0 0,0 1 1 0 0,0 0-1 0 0,1 0 1 0 0,-1-1 0 0 0,0 1-1 0 0,0 0 1 0 0,0-1-1 0 0,1 1 1 0 0,-1-1-1 0 0,0 1 1 0 0,0 0-1 0 0,0-1 1 0 0,0 1 0 0 0,0 0-1 0 0,0-1 1 0 0,0 1-1 0 0,0-1 1 0 0,0 1-1 0 0,0 0 1 0 0,0-1 0 0 0,0 1-1 0 0,0 0 1 0 0,0-1-1 0 0,0 1 1 0 0,0-1-1 0 0,0 1 1 0 0,0 0-1 0 0,-1-1 1 0 0,1 1 0 0 0,0 0-1 0 0,0-1 1 0 0,0 1-1 0 0,-1 0 1 0 0,1-1-1 0 0,0 1 1 0 0,-1 0 0 0 0,1 0-1 0 0,0-1 1 0 0,0 1-1 0 0,-1 0 1 0 0,1 0-1 0 0,0 0 1 0 0,-1-1-1 0 0,1 1 1 0 0,0 0 0 0 0,-1 0-1 0 0,1 0 1 0 0,-1 0-1 0 0,1 0 1 0 0,0 0-1 0 0,-1 0 1 0 0,0-1 0 0 0,-25 1 517 0 0,23 0-500 0 0,-7 1 74 0 0,0 1 0 0 0,0 0 0 0 0,0 0 0 0 0,0 1 0 0 0,1 0 0 0 0,-1 1 0 0 0,1 0 0 0 0,0 1 1 0 0,-11 7-1 0 0,6-3 19 0 0,0 1 0 0 0,1 0 0 0 0,0 1 0 0 0,-21 24 0 0 0,28-27-88 0 0,0-1 1 0 0,1 2-1 0 0,-1-1 0 0 0,2 1 1 0 0,-1 0-1 0 0,1 0 0 0 0,0 0 1 0 0,1 0-1 0 0,0 1 1 0 0,1-1-1 0 0,-2 11 0 0 0,3-12 3 0 0,1-1-1 0 0,-1 1 0 0 0,2 0 0 0 0,-1-1 0 0 0,1 1 1 0 0,0-1-1 0 0,0 1 0 0 0,1-1 0 0 0,0 1 1 0 0,0-1-1 0 0,1 0 0 0 0,0 0 0 0 0,0 0 1 0 0,8 12-1 0 0,-3-8-19 0 0,1-1 1 0 0,1 0 0 0 0,-1 0-1 0 0,1-1 1 0 0,1 0-1 0 0,0 0 1 0 0,0-1-1 0 0,1-1 1 0 0,0 0 0 0 0,18 8-1 0 0,6-1 45 0 0,-1-1-1 0 0,60 12 0 0 0,-54-15-113 0 0,2-3 0 0 0,-1-1 0 0 0,1-2 0 0 0,54-2 0 0 0,-93-2-50 0 0,0 0-1 0 0,0-1 0 0 0,0 0 1 0 0,0 1-1 0 0,0-1 0 0 0,0-1 1 0 0,0 1-1 0 0,0-1 0 0 0,4-1 1 0 0,-7 2 24 0 0,0 1 0 0 0,0-1 0 0 0,-1 0 0 0 0,1 1 0 0 0,0-1 1 0 0,0 0-1 0 0,-1 0 0 0 0,1 1 0 0 0,-1-1 0 0 0,1 0 1 0 0,0 0-1 0 0,-1 0 0 0 0,0 0 0 0 0,1 0 0 0 0,-1 0 1 0 0,1 1-1 0 0,-1-3 0 0 0,0 2-36 0 0,0 0-1 0 0,0-1 1 0 0,0 1 0 0 0,0-1-1 0 0,0 1 1 0 0,0 0 0 0 0,-1-1-1 0 0,1 1 1 0 0,-1 0 0 0 0,1-1-1 0 0,-1 1 1 0 0,1 0 0 0 0,-1 0-1 0 0,0-1 1 0 0,-1-1 0 0 0,-1 0-234 0 0,1 0 1 0 0,-1-1 0 0 0,0 1-1 0 0,0 1 1 0 0,-1-1 0 0 0,1 0-1 0 0,-1 1 1 0 0,1-1 0 0 0,-7-1-1 0 0,-38-16-5452 0 0,31 14 2350 0 0,-13-5-2962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8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63 1304 0 0,'0'0'5866'0'0,"-6"-4"-5553"0"0,-20-12-12 0 0,19 10-28 0 0,7 6 18 0 0,-14-10 2540 0 0,8 4-2175 0 0,4 4-461 0 0,0 0 0 0 0,0 1 0 0 0,0-1 0 0 0,0 1-1 0 0,0-1 1 0 0,0 1 0 0 0,0-1 0 0 0,0 1 0 0 0,0 0 0 0 0,-1 0-1 0 0,-2-1 1 0 0,5 2-58 0 0,2 0-162 0 0,1-1 18 0 0,0 0 0 0 0,-1 1 0 0 0,1 0 0 0 0,0-1 0 0 0,0 1 1 0 0,0 0-1 0 0,-1 1 0 0 0,1-1 0 0 0,0 0 0 0 0,0 1 1 0 0,-1-1-1 0 0,1 1 0 0 0,5 2 0 0 0,0 0-320 0 0,0 0-1 0 0,0 1 0 0 0,12 8 1 0 0,1 3-884 0 0,-13-9 376 0 0,1 1 0 0 0,0-2 0 0 0,1 1 0 0 0,-1-1 0 0 0,16 5 0 0 0,8 0-2263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3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1 144 0 0,'0'0'676'0'0,"-77"72"-192"0"0,39-41-184 0 0,-1 0-156 0 0,-1-2 1540 0 0,3 2-1280 0 0,0-2-380 0 0,1 2-24 0 0,1-3-8 0 0,2 4-72 0 0,3-4-140 0 0,-1-1-224 0 0,4-3-168 0 0,5 0-80 0 0,0-5-196 0 0,7-5-12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4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223 845 300 0 0,'0'0'4807'0'0,"-14"-11"-4255"0"0,-45-32-16 0 0,38 26 1008 0 0,-28-27 1 0 0,7 7 432 0 0,5 0 361 0 0,62 80-2385 0 0,12 16 407 0 0,23 32-18 0 0,-51-79-303 0 0,1 0 0 0 0,0-1 0 0 0,0 0 1 0 0,1 0-1 0 0,13 8 0 0 0,-19-16-13 0 0,-1 0-1 0 0,0 0 1 0 0,1-1-1 0 0,0 0 0 0 0,0 0 1 0 0,-1 0-1 0 0,1 0 1 0 0,0-1-1 0 0,1 0 0 0 0,-1 0 1 0 0,0 0-1 0 0,7 0 1 0 0,-4-2 59 0 0,-1 1 0 0 0,0-1 0 0 0,0-1 0 0 0,1 1 0 0 0,-1-1 0 0 0,0 0 0 0 0,13-6 0 0 0,-1-3 127 0 0,0 0-1 0 0,0-2 0 0 0,-1 0 1 0 0,29-28-1 0 0,189-200 633 0 0,-100 96-575 0 0,-43 53-65 0 0,37-39-22 0 0,-12-10 11 0 0,-115 137-281 0 0,-1 0 0 0 0,1-1 0 0 0,-1 0 0 0 0,0 1 0 0 0,0-1 0 0 0,0 0 0 0 0,-1 0 0 0 0,1 0 0 0 0,-1 0 0 0 0,-1 0 0 0 0,1 0 0 0 0,-1 0 0 0 0,1 0 0 0 0,-2 0 0 0 0,0-9 0 0 0,1 14 23 0 0,0-1 0 0 0,0 1 0 0 0,0 0 0 0 0,0 0 0 0 0,0-1 0 0 0,0 1 1 0 0,0 0-1 0 0,0 0 0 0 0,0 0 0 0 0,0-1 0 0 0,0 1 0 0 0,-1 0 0 0 0,1 0 0 0 0,0-1 0 0 0,0 1 0 0 0,0 0 0 0 0,0 0 1 0 0,0 0-1 0 0,-1-1 0 0 0,1 1 0 0 0,0 0 0 0 0,0 0 0 0 0,0 0 0 0 0,-1 0 0 0 0,1 0 0 0 0,0-1 0 0 0,0 1 1 0 0,0 0-1 0 0,-1 0 0 0 0,1 0 0 0 0,0 0 0 0 0,0 0 0 0 0,-1 0 0 0 0,1 0 0 0 0,0 0 0 0 0,0 0 0 0 0,-1 0 0 0 0,1 0 1 0 0,0 0-1 0 0,0 0 0 0 0,-1 0 0 0 0,1 0 0 0 0,0 0 0 0 0,0 0 0 0 0,-1 0 0 0 0,1 0 0 0 0,0 0 0 0 0,0 1 0 0 0,0-1 1 0 0,-1 0-1 0 0,1 0 0 0 0,0 0 0 0 0,0 0 0 0 0,0 0 0 0 0,-1 1 0 0 0,1-1 0 0 0,0 0 0 0 0,0 0 0 0 0,0 1 1 0 0,-5 6-858 0 0,2 0 1 0 0,-1 1 0 0 0,1-1-1 0 0,-4 13 1 0 0,1-1-261 0 0,-8 15-1298 0 0,-9 17-1282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5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56 406 1816 0 0,'0'0'2216'0'0,"-7"13"-1122"0"0,-23 43-312 0 0,27-49-522 0 0,0 0 1 0 0,0 0-1 0 0,0 1 0 0 0,-2 11 1 0 0,4-16-122 0 0,1 1 0 0 0,0-1 1 0 0,0 1-1 0 0,0 0 0 0 0,0-1 1 0 0,0 1-1 0 0,1 0 0 0 0,1 5 0 0 0,-1-7-68 0 0,0 0-1 0 0,0 0 1 0 0,0 1-1 0 0,0-1 1 0 0,1 0-1 0 0,-1 0 1 0 0,1 0-1 0 0,-1-1 1 0 0,1 1-1 0 0,0 0 1 0 0,-1-1-1 0 0,1 1 1 0 0,0-1-1 0 0,0 1 1 0 0,0-1-1 0 0,0 0 1 0 0,1 0-1 0 0,-1 0 1 0 0,0 0-1 0 0,0 0 1 0 0,1 0-1 0 0,-1-1 1 0 0,3 1-1 0 0,0 0 119 0 0,0 0-1 0 0,0-1 0 0 0,0 1 1 0 0,0-1-1 0 0,0 0 0 0 0,0-1 1 0 0,0 1-1 0 0,0-1 0 0 0,-1 0 1 0 0,9-2-1 0 0,-1-3 85 0 0,0 0-1 0 0,0 0 1 0 0,0-1 0 0 0,-1-1 0 0 0,0 0-1 0 0,12-12 1 0 0,57-62 443 0 0,-64 64-633 0 0,302-337 873 0 0,-311 347-884 0 0,-1 0-1 0 0,1 0 1 0 0,-1-1 0 0 0,-1 1 0 0 0,9-19-1 0 0,-14 27-174 0 0,0 0 0 0 0,1-1-1 0 0,-1 1 1 0 0,0 0-1 0 0,0 0 1 0 0,0 0-1 0 0,0-1 1 0 0,0 1-1 0 0,0 0 1 0 0,0 0 0 0 0,0 0-1 0 0,1-1 1 0 0,-1 1-1 0 0,0 0 1 0 0,0 0-1 0 0,0-1 1 0 0,0 1-1 0 0,0 0 1 0 0,0 0 0 0 0,0 0-1 0 0,0-1 1 0 0,0 1-1 0 0,-1 0 1 0 0,1 0-1 0 0,0-1 1 0 0,0 1-1 0 0,0 0 1 0 0,0 0 0 0 0,0 0-1 0 0,0-1 1 0 0,0 1-1 0 0,0 0 1 0 0,-1 0-1 0 0,1 0 1 0 0,0 0-1 0 0,0-1 1 0 0,-9 3-1248 0 0,-13 11-646 0 0,20-13 1206 0 0,-5 5-1821 0 0,46-26-3131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2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1 115 392 0 0,'0'0'12050'0'0,"13"-5"-11328"0"0,80-26 461 0 0,-26 7-564 0 0,118-26 1 0 0,-174 47-308 0 0,-3 1-2076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6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2 618 2692 0 0,'0'0'11086'0'0,"-1"-15"-10597"0"0,0-49-129 0 0,2 59-310 0 0,-1-1 1 0 0,1 1 0 0 0,0-1-1 0 0,0 1 1 0 0,1 0-1 0 0,0 0 1 0 0,0 0 0 0 0,0 0-1 0 0,4-7 1 0 0,1-2 77 0 0,20-39-8 0 0,2 0 0 0 0,2 2 0 0 0,2 1 0 0 0,3 1 1 0 0,2 3-1 0 0,1 1 0 0 0,52-45 0 0 0,-87 86-203 0 0,-2 2-77 0 0,0 0-1 0 0,1-1 1 0 0,0 1-1 0 0,-1 0 1 0 0,1 0-1 0 0,0 0 1 0 0,0 0 0 0 0,0 1-1 0 0,0-1 1 0 0,0 1-1 0 0,0 0 1 0 0,0 0 0 0 0,4-1-1 0 0,-6 2 83 0 0,-1 0-1 0 0,1 0 1 0 0,-1 0 0 0 0,1 0-1 0 0,-1 0 1 0 0,1 0-1 0 0,0 1 1 0 0,-1-1 0 0 0,1 0-1 0 0,-1 0 1 0 0,1 0-1 0 0,-1 1 1 0 0,1-1 0 0 0,-1 0-1 0 0,1 1 1 0 0,-1-1-1 0 0,0 0 1 0 0,1 1-1 0 0,-1-1 1 0 0,1 1 0 0 0,-1-1-1 0 0,0 1 1 0 0,1-1-1 0 0,-1 0 1 0 0,0 1 0 0 0,0 0-1 0 0,1-1 1 0 0,-1 1-1 0 0,0-1 1 0 0,0 1 0 0 0,0-1-1 0 0,1 1 1 0 0,-1 0-1 0 0,3 23-1368 0 0,-3-20 1195 0 0,-1 65-4086 0 0,-2-18 332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7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1 172 2672 0 0,'0'0'11373'0'0,"9"-12"-10921"0"0,-1 2-359 0 0,6-7 123 0 0,0-1 1 0 0,18-33-1 0 0,1-9-443 0 0,-33 60 147 0 0,0 0 0 0 0,1-1 0 0 0,-1 1 0 0 0,0 0 0 0 0,0 0 0 0 0,0 0 0 0 0,0-1 0 0 0,0 1 1 0 0,0 0-1 0 0,1 0 0 0 0,-1 0 0 0 0,0 0 0 0 0,0-1 0 0 0,0 1 0 0 0,0 0 0 0 0,1 0 0 0 0,-1 0 0 0 0,0 0 0 0 0,0 0 0 0 0,0 0 0 0 0,1 0 0 0 0,-1-1 0 0 0,0 1 0 0 0,0 0 0 0 0,0 0 1 0 0,1 0-1 0 0,-1 0 0 0 0,0 0 0 0 0,0 0 0 0 0,1 0 0 0 0,-1 0 0 0 0,0 0 0 0 0,0 0 0 0 0,0 0 0 0 0,1 0 0 0 0,-1 1 0 0 0,0-1 0 0 0,1 0 0 0 0,5 9-1786 0 0,1 12-232 0 0,-5-13 954 0 0,0 0 1 0 0,-1 0-1 0 0,0 11 1 0 0,0 14-1993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7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1212 0 0,'0'0'11382'0'0,"6"-2"-10740"0"0,-2 1-560 0 0,0 0 0 0 0,0-1 0 0 0,0 0 0 0 0,0 1 0 0 0,-1-2 0 0 0,1 1 0 0 0,-1 0 0 0 0,1-1 0 0 0,-1 1 0 0 0,0-1 1 0 0,0 0-1 0 0,5-6 0 0 0,11-18 47 0 0,-8 11-406 0 0,0 1 0 0 0,1 1-1 0 0,14-14 1 0 0,-22 24-384 0 0,1 0 1 0 0,0 0 0 0 0,0 1-1 0 0,0 0 1 0 0,0 0-1 0 0,0 0 1 0 0,1 0-1 0 0,-1 1 1 0 0,1 0-1 0 0,0 0 1 0 0,0 0-1 0 0,0 1 1 0 0,9-1-1 0 0,0 2-3087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69 813 4244 0 0,'0'0'7809'0'0,"-10"-13"-6816"0"0,-32-39-81 0 0,26 27 191 0 0,15 13-331 0 0,2 3-312 0 0,-1 8-416 0 0,1 0 1 0 0,-1-1-1 0 0,0 1 0 0 0,1 0 1 0 0,-1-1-1 0 0,1 1 0 0 0,-1 0 1 0 0,1 0-1 0 0,0 0 1 0 0,0-1-1 0 0,0 1 0 0 0,-1 0 1 0 0,1 0-1 0 0,0 0 0 0 0,0 0 1 0 0,0 0-1 0 0,0 1 1 0 0,1-1-1 0 0,-1 0 0 0 0,1 0 1 0 0,30-15 239 0 0,-26 13-200 0 0,45-17 384 0 0,97-24 1 0 0,-84 27-259 0 0,883-247 866 0 0,190 6-1006 0 0,-996 234-1327 0 0,261-8 0 0 0,-403 32 1131 0 0,-1 0 1 0 0,1 1-1 0 0,0-1 1 0 0,-1 0-1 0 0,1 1 1 0 0,0-1-1 0 0,-1 1 1 0 0,1 0-1 0 0,-2 1 1 0 0,-6 2-221 0 0,-83 26-4123 0 0,39-13 1482 0 0,8-3-426 0 0,-21 4-1373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38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89 318 9037 0 0,'0'0'1565'0'0,"-13"10"-1183"0"0,-40 33 100 0 0,51-41-350 0 0,0 0 0 0 0,-1 0 0 0 0,1 0 0 0 0,0 0 0 0 0,0 0 0 0 0,1 0 0 0 0,-1 1 0 0 0,0-1 0 0 0,1 1 0 0 0,-2 3 0 0 0,3-6-84 0 0,0 1 0 0 0,-1-1 0 0 0,1 1 1 0 0,0-1-1 0 0,0 1 0 0 0,0-1 0 0 0,0 1 0 0 0,0-1 1 0 0,0 1-1 0 0,0-1 0 0 0,1 1 0 0 0,-1-1 0 0 0,0 1 1 0 0,0-1-1 0 0,0 1 0 0 0,0-1 0 0 0,1 1 1 0 0,-1-1-1 0 0,0 1 0 0 0,0-1 0 0 0,1 0 0 0 0,-1 1 1 0 0,0-1-1 0 0,1 0 0 0 0,-1 1 0 0 0,0-1 0 0 0,1 0 1 0 0,-1 1-1 0 0,1-1 0 0 0,-1 0 0 0 0,0 1 0 0 0,2-1 1 0 0,3 2 178 0 0,0-1 1 0 0,0 0-1 0 0,0 0 0 0 0,0 0 1 0 0,1-1-1 0 0,-1 0 1 0 0,6 0-1 0 0,-6 0-258 0 0,28-2 308 0 0,0 0 0 0 0,0-2 0 0 0,0-2-1 0 0,35-11 1 0 0,129-48 358 0 0,-131 41-444 0 0,219-82 252 0 0,187-62-529 0 0,-382 143 52 0 0,-128 27-941 0 0,30 1 531 0 0,0 0 1 0 0,1 0-1 0 0,-1 0 1 0 0,1 1-1 0 0,0 0 0 0 0,-12 9 1 0 0,-34 35-8318 0 0,49-44 7711 0 0,-7 7-3405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0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0 740 6585 0 0,'0'0'12772'0'0,"20"-15"-12396"0"0,-17 12-358 0 0,46-34 262 0 0,71-43 0 0 0,-95 66-230 0 0,930-519 462 0 0,-868 485-1887 0 0,-86 48 1276 0 0,0-1 0 0 0,-1 1-1 0 0,1 0 1 0 0,0-1-1 0 0,-1 1 1 0 0,1-1-1 0 0,0 1 1 0 0,-1-1-1 0 0,1 1 1 0 0,-1-1 0 0 0,1 1-1 0 0,-1-1 1 0 0,1 1-1 0 0,-1-1 1 0 0,0 0-1 0 0,1 0 1 0 0,-1 1-30 0 0,-1 0 0 0 0,0 0 1 0 0,1 0-1 0 0,-1 0 0 0 0,1 0 1 0 0,-1 0-1 0 0,0 0 0 0 0,1 0 0 0 0,-1 0 1 0 0,1 0-1 0 0,-1 0 0 0 0,0 0 1 0 0,1 1-1 0 0,-1-1 0 0 0,1 0 0 0 0,-1 0 1 0 0,1 1-1 0 0,-1-1 0 0 0,1 0 0 0 0,-1 1 1 0 0,-12 6-1550 0 0,0 1 0 0 0,-12 10-1 0 0,-3 3-1968 0 0,-20 12-1808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1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1162 9549 0 0,'0'0'8008'0'0,"17"-12"-7389"0"0,232-147 592 0 0,1035-570-376 0 0,-828 508-3231 0 0,-421 206 1541 0 0,5-2-1091 0 0,-11 8-3185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4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1173 2550 4592 0 0,'0'0'4786'0'0,"-6"13"-4074"0"0,-16 44 215 0 0,21-54-754 0 0,0 0 0 0 0,1-1 0 0 0,-1 1 0 0 0,0 0 0 0 0,1 0 0 0 0,0 0 0 0 0,0 0 0 0 0,0 4 0 0 0,0-6-94 0 0,0 1 1 0 0,0-1-1 0 0,1 1 0 0 0,-1-1 0 0 0,1 0 1 0 0,-1 0-1 0 0,1 1 0 0 0,-1-1 0 0 0,1 0 1 0 0,0 0-1 0 0,0 0 0 0 0,-1 0 0 0 0,3 2 0 0 0,-1-1 45 0 0,1 0 0 0 0,1 0 0 0 0,-1 0 0 0 0,0 0 0 0 0,0-1 0 0 0,1 1 0 0 0,-1-1 0 0 0,1 0 0 0 0,4 1 0 0 0,1 1 34 0 0,12 3 226 0 0,0-2 0 0 0,0 0-1 0 0,1-1 1 0 0,28 0 0 0 0,88-8 558 0 0,127-34-134 0 0,-4-25-300 0 0,183-74 48 0 0,-7-21-329 0 0,137-84 113 0 0,-471 190-327 0 0,-2-4-1 0 0,-3-5 1 0 0,125-102-1 0 0,-154 104-13 0 0,90-99-1 0 0,-123 117 27 0 0,-3-1 0 0 0,0-2 0 0 0,45-85 1 0 0,-64 101-3 0 0,-1-2 0 0 0,-1 1 0 0 0,-2-2 1 0 0,-1 1-1 0 0,-2-1 0 0 0,-1-1 0 0 0,-1 1 0 0 0,1-41 1 0 0,-6 43-25 0 0,-1 1 0 0 0,-2-1-1 0 0,0 0 1 0 0,-2 1 0 0 0,-1 0 0 0 0,-2 0 0 0 0,-1 1 0 0 0,-1 0 0 0 0,-17-35 0 0 0,12 36-22 0 0,-1-1 1 0 0,-2 2 0 0 0,0 0-1 0 0,-2 1 1 0 0,-25-25 0 0 0,15 22-18 0 0,0 2 1 0 0,-2 0-1 0 0,-52-31 1 0 0,20 21-5 0 0,-2 3 1 0 0,-1 3 0 0 0,-1 3 0 0 0,-84-21 0 0 0,35 18-34 0 0,-2 5 1 0 0,-168-14 0 0 0,125 29-2 0 0,-212 13 0 0 0,206 11 27 0 0,1 6 0 0 0,-280 73-1 0 0,300-50 77 0 0,2 6-1 0 0,2 6 0 0 0,-159 87 1 0 0,200-85 47 0 0,3 3 0 0 0,3 5-1 0 0,2 4 1 0 0,-100 97 0 0 0,138-112-57 0 0,3 3 0 0 0,2 2 0 0 0,3 2 0 0 0,3 2 0 0 0,2 2 0 0 0,3 1 0 0 0,-38 90 0 0 0,60-112-1 0 0,2 1 1 0 0,1 0 0 0 0,3 2 0 0 0,1-1-1 0 0,-3 49 1 0 0,11-65-3 0 0,2-1-1 0 0,0 1 0 0 0,3-1 1 0 0,0 0-1 0 0,2 1 1 0 0,1-1-1 0 0,1 0 1 0 0,1-1-1 0 0,15 36 1 0 0,-8-33-26 0 0,1-1 1 0 0,1-1-1 0 0,2 0 1 0 0,0-1-1 0 0,42 46 1 0 0,-32-45 7 0 0,1-1 0 0 0,1-1 0 0 0,2-2 0 0 0,50 32 0 0 0,-37-31 11 0 0,1-2-1 0 0,1-2 1 0 0,1-3-1 0 0,1-1 1 0 0,1-2-1 0 0,0-3 1 0 0,1-2-1 0 0,59 6 1 0 0,-18-11-81 0 0,0-3 0 0 0,0-4-1 0 0,116-17 1 0 0,267-76-2810 0 0,-323 47-263 0 0,-6-10-3351 0 0,-112 42 3422 0 0,4-7-1058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5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79 6917 0 0,'0'0'7686'0'0,"-6"-12"-6838"0"0,-17-36-180 0 0,18 34-33 0 0,6 10-341 0 0,7 7 64 0 0,-8-3-338 0 0,3 2 64 0 0,-1 1 0 0 0,1 0 1 0 0,-1 0-1 0 0,1 0 0 0 0,-1 0 0 0 0,0 0 0 0 0,0 0 0 0 0,0 0 0 0 0,0 1 0 0 0,-1-1 0 0 0,1 1 0 0 0,-1-1 0 0 0,1 6 1 0 0,2 8 214 0 0,3 28 0 0 0,-6-34-229 0 0,11 202 564 0 0,0-8-485 0 0,-5-144-125 0 0,4-1 0 0 0,21 70 1 0 0,-18-88-12 0 0,1-1 1 0 0,2-1 0 0 0,42 71 0 0 0,-27-59 9 0 0,2-2 0 0 0,3-1 0 0 0,72 73 1 0 0,-86-100-13 0 0,0-1-1 0 0,2-1 1 0 0,1-1 0 0 0,0-2 0 0 0,1 0 0 0 0,1-2 0 0 0,1-1-1 0 0,54 19 1 0 0,-56-24-27 0 0,43 11-487 0 0,-74-19-2559 0 0,-12-2 1709 0 0,11-1 744 0 0,1 2 5 0 0,1-1-1 0 0,-1 0 1 0 0,1 0 0 0 0,-1 0 0 0 0,1 0-1 0 0,0-1 1 0 0,-5-2 0 0 0,-22-17-4340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9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1173 193 5957 0 0,'0'0'2802'0'0,"-10"-16"-1371"0"0,-32-52-523 0 0,37 62-747 0 0,1 0 0 0 0,-1 0 0 0 0,-1 0 0 0 0,1 1 0 0 0,-1 0 0 0 0,0 0 0 0 0,0 0 0 0 0,0 1 0 0 0,-13-7 1 0 0,11 6 16 0 0,-5-2 81 0 0,0 1 0 0 0,0 0 0 0 0,-1 1 0 0 0,0 0 0 0 0,1 1 0 0 0,-2 0 0 0 0,1 1-1 0 0,0 1 1 0 0,-29-1 0 0 0,24 4-52 0 0,0 0-1 0 0,0 1 0 0 0,0 1 1 0 0,1 1-1 0 0,-1 1 0 0 0,-34 13 1 0 0,19-2-15 0 0,1 1 0 0 0,0 2 0 0 0,1 1 0 0 0,1 2 0 0 0,1 1 0 0 0,2 1 1 0 0,-33 35-1 0 0,20-16 38 0 0,3 3 0 0 0,1 0 0 0 0,-43 75 0 0 0,57-81-132 0 0,2 2 0 0 0,1 0 0 0 0,3 2 0 0 0,-24 84 0 0 0,36-104-77 0 0,0-1-1 0 0,2 1 0 0 0,1 0 0 0 0,0-1 0 0 0,4 41 0 0 0,-1-53 5 0 0,1 1 1 0 0,0-1 0 0 0,1 0 0 0 0,0 0-1 0 0,0 0 1 0 0,1 0 0 0 0,1-1 0 0 0,0 0-1 0 0,1 0 1 0 0,-1 0 0 0 0,2 0 0 0 0,-1-1-1 0 0,16 16 1 0 0,-7-11 26 0 0,0-2 0 0 0,1 0 1 0 0,1 0-1 0 0,0-2 0 0 0,0 0 0 0 0,1-1 0 0 0,0-1 0 0 0,25 8 0 0 0,-2-3-20 0 0,1-3-1 0 0,78 11 0 0 0,-62-15-6 0 0,0-3 0 0 0,0-2 0 0 0,0-3 0 0 0,73-11 0 0 0,-94 7 5 0 0,-1-2 0 0 0,0-2 0 0 0,0 0 1 0 0,-1-3-1 0 0,-1-1 0 0 0,0-1 0 0 0,55-35 0 0 0,-73 39-15 0 0,-1 0 0 0 0,0-1 0 0 0,-1 0 0 0 0,-1-1 0 0 0,0-1 0 0 0,-1 0 0 0 0,0 0 0 0 0,-1-1 0 0 0,10-17 0 0 0,-15 20-12 0 0,0-1 1 0 0,-1 1 0 0 0,0-1 0 0 0,-1 0 0 0 0,0 0 0 0 0,-1 0-1 0 0,-1 0 1 0 0,0-1 0 0 0,-1 1 0 0 0,0-1 0 0 0,-1 0 0 0 0,0 1-1 0 0,-3-17 1 0 0,-1 11-12 0 0,-1-1 0 0 0,-1 1 0 0 0,0-1 0 0 0,-2 2-1 0 0,0-1 1 0 0,-1 1 0 0 0,-1 0 0 0 0,0 1 0 0 0,-1 0-1 0 0,-17-18 1 0 0,7 10-36 0 0,-2 1 0 0 0,-1 1 0 0 0,-1 1 0 0 0,0 1 0 0 0,-43-26 0 0 0,31 25-24 0 0,0 3 0 0 0,-1 1 0 0 0,-1 2 0 0 0,0 1-1 0 0,-68-15 1 0 0,58 21-103 0 0,1 1 0 0 0,-1 3-1 0 0,0 1 1 0 0,-76 6 0 0 0,103 0-5 0 0,0 0 0 0 0,0 2 0 0 0,0 0 0 0 0,1 2 0 0 0,0 0 0 0 0,0 2 0 0 0,0 0-1 0 0,-31 18 1 0 0,35-16-117 0 0,1 1-1 0 0,1 1 0 0 0,-1 0 0 0 0,2 1 0 0 0,0 1 0 0 0,1 0 0 0 0,0 0 0 0 0,1 2 0 0 0,0-1 1 0 0,-10 21-1 0 0,1 6-933 0 0,2 1 1 0 0,2 0 0 0 0,-22 85 0 0 0,21-41-1704 0 0,0 30-1740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2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51 1512 0 0,'0'0'6255'0'0,"4"-6"-6015"0"0,14-21 276 0 0,-17 26-392 0 0,-1 0 0 0 0,1 0 0 0 0,0 0 1 0 0,0 0-1 0 0,0 0 0 0 0,0 0 0 0 0,0 0 0 0 0,0 0 1 0 0,1 0-1 0 0,-1 0 0 0 0,0 1 0 0 0,0-1 1 0 0,10-4 6488 0 0,-12 15-6057 0 0,0 0 1 0 0,-1 0-1 0 0,0 0 1 0 0,-1 0-1 0 0,-4 11 1 0 0,-6 26-177 0 0,5-6-678 0 0,2 1 1 0 0,1 0-1 0 0,2 64 1 0 0,3-105 183 0 0,0 0 1 0 0,0 0 0 0 0,0 0-1 0 0,0 0 1 0 0,0 0-1 0 0,1 0 1 0 0,-1 0 0 0 0,0 0-1 0 0,1-1 1 0 0,-1 1-1 0 0,0 0 1 0 0,1 0 0 0 0,-1 0-1 0 0,1-1 1 0 0,0 1-1 0 0,-1 0 1 0 0,1-1 0 0 0,-1 1-1 0 0,1 0 1 0 0,0-1 0 0 0,0 1-1 0 0,-1-1 1 0 0,1 1-1 0 0,0-1 1 0 0,0 1 0 0 0,0-1-1 0 0,-1 0 1 0 0,1 1-1 0 0,1-1 1 0 0,1 1-738 0 0,0-1 1 0 0,0 1-1 0 0,1-1 1 0 0,-1 0-1 0 0,0 0 1 0 0,0-1-1 0 0,5 0 1 0 0,6-3-3540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1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0 649 8021 0 0,'0'0'2236'0'0,"0"-15"-1333"0"0,0-49 71 0 0,0 58-777 0 0,0 0 0 0 0,1-1-1 0 0,0 1 1 0 0,0 0 0 0 0,0 0 0 0 0,1 0 0 0 0,0 1 0 0 0,0-1 0 0 0,0 0 0 0 0,1 1-1 0 0,-1-1 1 0 0,2 1 0 0 0,-1 0 0 0 0,0 0 0 0 0,1 0 0 0 0,0 0 0 0 0,0 0 0 0 0,1 1 0 0 0,-1 0-1 0 0,8-5 1 0 0,2-1 7 0 0,1 2-1 0 0,0 0 1 0 0,0 1-1 0 0,1 0 1 0 0,27-7 0 0 0,28-6 241 0 0,2 4 1 0 0,0 3-1 0 0,94-5 1 0 0,229 8 373 0 0,-360 10-787 0 0,1129 21 270 0 0,-980-18-658 0 0,-178-3 279 0 0,-6 0 48 0 0,0 0 1 0 0,0 0-1 0 0,0 0 1 0 0,0 0-1 0 0,0 0 1 0 0,0 0-1 0 0,0 0 1 0 0,0 0-1 0 0,0-1 0 0 0,0 1 1 0 0,0 0-1 0 0,0-1 1 0 0,0 1-1 0 0,0-1 1 0 0,0 1-1 0 0,0-1 1 0 0,0 1-1 0 0,-1-1 1 0 0,3-1-1 0 0,-3 1-13 0 0,1-1-1 0 0,-1 1 1 0 0,1 0-1 0 0,-1 0 1 0 0,1-1-1 0 0,-1 1 1 0 0,0 0-1 0 0,0-1 1 0 0,0 1-1 0 0,0 0 1 0 0,0-1-1 0 0,0 1 1 0 0,0 0-1 0 0,0-1 1 0 0,-1 0-1 0 0,0-6-151 0 0,-1 1 0 0 0,0 0 1 0 0,-1 0-1 0 0,1 0 0 0 0,-1 0 0 0 0,-1 0 1 0 0,-6-10-1 0 0,-34-43-637 0 0,34 48 674 0 0,-24-30 634 0 0,-2 2 0 0 0,-52-47 0 0 0,78 80 257 0 0,9 6-517 0 0,2 3-192 0 0,25 50 269 0 0,-10-22-36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1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9521 0 0,'0'0'7301'0'0,"54"88"-6789"0"0,-46-59-152 0 0,-2 0-88 0 0,-2-3-100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3.0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14 141 3608 0 0,'0'0'12521'0'0,"-2"14"-12007"0"0,-1 1-379 0 0,0 1 11 0 0,1 1 1 0 0,0-1-1 0 0,1 19 1 0 0,1 120 1279 0 0,0-155-1272 0 0,0 0-96 0 0,1 0-1 0 0,-1-1 0 0 0,1 1 0 0 0,-1-1 0 0 0,1 1 0 0 0,-1-1 0 0 0,1 1 0 0 0,-1-1 1 0 0,1 1-1 0 0,-1-1 0 0 0,0 0 0 0 0,1 1 0 0 0,-1-1 0 0 0,0 1 0 0 0,0-1 1 0 0,1-1-1 0 0,0-1 89 0 0,122-216 21 0 0,-106 189-170 0 0,-2-1-29 0 0,2 1 1 0 0,32-43-1 0 0,-48 72 31 0 0,0 0 0 0 0,-1 0 0 0 0,1 0-1 0 0,0 0 1 0 0,-1 0 0 0 0,1 1 0 0 0,0-1-1 0 0,0 0 1 0 0,0 1 0 0 0,0-1 0 0 0,0 0 0 0 0,0 1-1 0 0,0-1 1 0 0,0 1 0 0 0,0 0 0 0 0,0-1-1 0 0,0 1 1 0 0,0 0 0 0 0,0-1 0 0 0,0 1 0 0 0,0 0-1 0 0,0 0 1 0 0,2 0 0 0 0,-1 1-1 0 0,-1-1 1 0 0,1 1-1 0 0,-1 0 1 0 0,0-1-1 0 0,1 1 0 0 0,-1 0 1 0 0,0 0-1 0 0,0 0 1 0 0,1 0-1 0 0,-1 0 0 0 0,0 0 1 0 0,0 0-1 0 0,0 0 1 0 0,1 3-1 0 0,3 4 21 0 0,-1 0-1 0 0,0 1 0 0 0,0-1 1 0 0,3 13-1 0 0,-1 4 29 0 0,0 1-1 0 0,3 47 1 0 0,-1 1-32 0 0,-7-72-4 0 0,-1 0 1 0 0,1 0-1 0 0,-1 1 0 0 0,1-1 1 0 0,0 0-1 0 0,0 0 0 0 0,0 0 0 0 0,0 0 1 0 0,0 0-1 0 0,0 0 0 0 0,0 0 1 0 0,3 3-1 0 0,-3-4 3 0 0,0-1 1 0 0,0 1-1 0 0,0-1 0 0 0,0 1 1 0 0,0-1-1 0 0,0 1 1 0 0,0-1-1 0 0,0 1 0 0 0,0-1 1 0 0,0 0-1 0 0,0 0 0 0 0,0 1 1 0 0,0-1-1 0 0,1 0 1 0 0,-1 0-1 0 0,0 0 0 0 0,0 0 1 0 0,0-1-1 0 0,0 1 0 0 0,0 0 1 0 0,0 0-1 0 0,0-1 1 0 0,0 1-1 0 0,0 0 0 0 0,0-1 1 0 0,0 1-1 0 0,0-1 0 0 0,0 1 1 0 0,1-2-1 0 0,11-7 21 0 0,-2-1 0 0 0,0 0-1 0 0,0 0 1 0 0,0-1 0 0 0,-2-1-1 0 0,11-14 1 0 0,-2 3-16 0 0,85-113 376 0 0,-103 136-398 0 0,0 0 1 0 0,0 0-1 0 0,0-1 1 0 0,0 1-1 0 0,0 0 1 0 0,0 0-1 0 0,0 0 1 0 0,0 0-1 0 0,0 0 1 0 0,1 0-1 0 0,-1 0 1 0 0,0 0-1 0 0,0 0 1 0 0,0-1-1 0 0,0 1 0 0 0,0 0 1 0 0,0 0-1 0 0,0 0 1 0 0,1 0-1 0 0,-1 0 1 0 0,0 0-1 0 0,0 0 1 0 0,0 0-1 0 0,0 0 1 0 0,0 0-1 0 0,1 0 1 0 0,-1 0-1 0 0,0 0 1 0 0,0 0-1 0 0,0 0 1 0 0,0 0-1 0 0,0 0 0 0 0,0 0 1 0 0,1 0-1 0 0,-1 1 1 0 0,0-1-1 0 0,0 0 1 0 0,0 0-1 0 0,0 0 1 0 0,0 0-1 0 0,1 0 1 0 0,3 8-84 0 0,4 14 5 0 0,-7-18 86 0 0,19 64 22 0 0,-9-27-1268 0 0,2 0 1 0 0,26 55 0 0 0,-36-91 706 0 0,0 0 0 0 0,0 0 0 0 0,0 0 0 0 0,0-1 0 0 0,1 1 0 0 0,0-1 0 0 0,0 0 1 0 0,0 0-1 0 0,0 0 0 0 0,5 3 0 0 0,-5-5-38 0 0,-1 0 0 0 0,1-1 0 0 0,-1 1 0 0 0,1-1 0 0 0,-1 0-1 0 0,1 1 1 0 0,0-2 0 0 0,-1 1 0 0 0,1 0 0 0 0,0-1 0 0 0,0 0 0 0 0,0 1 0 0 0,0-2 0 0 0,-1 1 0 0 0,1 0 0 0 0,4-2 0 0 0,17-6-1428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3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247 297 920 0 0,'0'0'7761'0'0,"4"-13"-6453"0"0,1-4-820 0 0,10-39 1608 0 0,-13 50-1752 0 0,-1 1 0 0 0,0-1-1 0 0,1 1 1 0 0,0 0 0 0 0,1 0 0 0 0,-1 0-1 0 0,1 0 1 0 0,0 0 0 0 0,0 0 0 0 0,0 1-1 0 0,1-1 1 0 0,0 1 0 0 0,5-5 0 0 0,-4 3-207 0 0,1 1 1 0 0,-1-1 0 0 0,0-1 0 0 0,0 1 0 0 0,-1-1 0 0 0,0 0 0 0 0,0 0 0 0 0,4-11 0 0 0,-7 16-125 0 0,-1 0 0 0 0,1 0 0 0 0,-1 0 0 0 0,1 1 0 0 0,-1-1 0 0 0,1 0 0 0 0,-1 0 0 0 0,0 0 1 0 0,0 0-1 0 0,0 0 0 0 0,0 0 0 0 0,0 1 0 0 0,-1-1 0 0 0,1 0 0 0 0,-1 0 0 0 0,1 0 0 0 0,-1 0 0 0 0,1 1 1 0 0,-1-1-1 0 0,0 0 0 0 0,0 0 0 0 0,0 1 0 0 0,0-1 0 0 0,0 1 0 0 0,0-1 0 0 0,0 1 0 0 0,-1-1 0 0 0,1 1 1 0 0,-1 0-1 0 0,1 0 0 0 0,-1 0 0 0 0,1 0 0 0 0,-1 0 0 0 0,1 0 0 0 0,-1 0 0 0 0,0 0 0 0 0,0 0 0 0 0,1 1 1 0 0,-1-1-1 0 0,-3 0 0 0 0,-4-1-7 0 0,-1 1 0 0 0,1-1-1 0 0,0 2 1 0 0,0-1 0 0 0,0 1 0 0 0,-1 1 0 0 0,1 0 0 0 0,0 0 0 0 0,0 0 0 0 0,0 1-1 0 0,0 1 1 0 0,-12 4 0 0 0,6-1 7 0 0,0 1 0 0 0,1 1 0 0 0,0 0-1 0 0,0 0 1 0 0,1 2 0 0 0,-15 11 0 0 0,20-13-16 0 0,1 0 0 0 0,-1 0 0 0 0,1 0 0 0 0,0 1 1 0 0,1 0-1 0 0,0 0 0 0 0,1 1 0 0 0,0-1 0 0 0,0 1 0 0 0,1 0 1 0 0,-4 13-1 0 0,7-18-24 0 0,-1 0 1 0 0,1 1-1 0 0,1-1 0 0 0,-1 1 1 0 0,1-1-1 0 0,-1 1 0 0 0,2-1 1 0 0,-1 1-1 0 0,0-1 0 0 0,1 0 1 0 0,0 1-1 0 0,1-1 0 0 0,-1 0 1 0 0,1 1-1 0 0,0-1 1 0 0,0 0-1 0 0,1 0 0 0 0,-1 0 1 0 0,1-1-1 0 0,0 1 0 0 0,0-1 1 0 0,1 1-1 0 0,6 6 0 0 0,-1-4-111 0 0,1 0-1 0 0,-1-1 0 0 0,1 0 0 0 0,0 0 0 0 0,0-1 1 0 0,1 0-1 0 0,0-1 0 0 0,0 0 0 0 0,0-1 1 0 0,0 0-1 0 0,17 2 0 0 0,8-1-534 0 0,0-2 0 0 0,49-2 1 0 0,-48-3 376 0 0,-1-1 0 0 0,0-1 0 0 0,0-2 0 0 0,-1-2 0 0 0,1-1 0 0 0,57-26 0 0 0,-79 29 316 0 0,0 0 1 0 0,-1-1-1 0 0,1 0 0 0 0,-2-1 1 0 0,20-17-1 0 0,-27 22 48 0 0,-1-1 1 0 0,1 0-1 0 0,-1 0 1 0 0,-1-1-1 0 0,1 1 1 0 0,-1-1-1 0 0,3-6 1 0 0,-4 9 49 0 0,-1-1 0 0 0,0 0 0 0 0,0 0 0 0 0,0 0 0 0 0,0 0 0 0 0,-1 0 0 0 0,1 0 0 0 0,-1 0 1 0 0,0 0-1 0 0,0 0 0 0 0,-1 0 0 0 0,0-5 0 0 0,0 7-64 0 0,1 0 0 0 0,-1 0 0 0 0,1 0 0 0 0,-1 1-1 0 0,0-1 1 0 0,0 0 0 0 0,0 1 0 0 0,0-1 0 0 0,0 0 0 0 0,0 1 0 0 0,0-1 0 0 0,-1 1 0 0 0,1 0-1 0 0,0-1 1 0 0,-1 1 0 0 0,-1-1 0 0 0,0 0 18 0 0,0 0 0 0 0,-1 1 0 0 0,1-1 0 0 0,0 1 0 0 0,-1 0 0 0 0,1 0 0 0 0,-1 0 0 0 0,-3 0 0 0 0,0 0-25 0 0,1 0 0 0 0,-1 1 0 0 0,1 0 1 0 0,-1 0-1 0 0,0 1 0 0 0,1 0 0 0 0,0 0 0 0 0,-1 0 0 0 0,-6 3 1 0 0,8-2-39 0 0,1 0 0 0 0,0 1 0 0 0,0-1 1 0 0,0 1-1 0 0,0-1 0 0 0,0 1 1 0 0,1 1-1 0 0,-1-1 0 0 0,1 0 1 0 0,0 1-1 0 0,0 0 0 0 0,0 0 0 0 0,1 0 1 0 0,-1 0-1 0 0,1 0 0 0 0,-3 6 1 0 0,4-8-2 0 0,1 0 1 0 0,-1 1-1 0 0,1-1 1 0 0,-1 0-1 0 0,1 0 1 0 0,-1 1-1 0 0,1-1 1 0 0,0 0-1 0 0,0 1 1 0 0,0-1-1 0 0,1 0 1 0 0,-1 0-1 0 0,0 1 1 0 0,1-1-1 0 0,-1 0 1 0 0,1 0-1 0 0,0 0 1 0 0,0 1-1 0 0,0-1 1 0 0,0 0-1 0 0,0 0 1 0 0,0-1-1 0 0,1 1 1 0 0,-1 0-1 0 0,1 0 1 0 0,-1 0-1 0 0,1-1 1 0 0,0 1-1 0 0,-1-1 1 0 0,1 1-1 0 0,0-1 1 0 0,0 0-1 0 0,0 0 1 0 0,0 0-1 0 0,3 1 1 0 0,4 2 47 0 0,1-1 0 0 0,0 0 1 0 0,-1-1-1 0 0,1 0 0 0 0,0 0 1 0 0,0-1-1 0 0,16 0 1 0 0,21 3 590 0 0,-41-3-611 0 0,-1 0 0 0 0,0 1 0 0 0,0-1 0 0 0,0 1 1 0 0,0 1-1 0 0,0-1 0 0 0,0 1 0 0 0,0 0 0 0 0,-1 0 0 0 0,1 0 1 0 0,-1 0-1 0 0,0 1 0 0 0,0 0 0 0 0,6 7 0 0 0,-9-9-153 0 0,1 0 0 0 0,0 0-1 0 0,-1 1 1 0 0,1-1 0 0 0,-1 0-1 0 0,0 1 1 0 0,0-1-1 0 0,0 1 1 0 0,0-1 0 0 0,0 1-1 0 0,-1-1 1 0 0,1 1 0 0 0,-1 0-1 0 0,1-1 1 0 0,-1 1 0 0 0,0 0-1 0 0,0-1 1 0 0,0 1-1 0 0,-1 0 1 0 0,1-1 0 0 0,-1 1-1 0 0,1 0 1 0 0,-1-1 0 0 0,0 1-1 0 0,0-1 1 0 0,0 1 0 0 0,0-1-1 0 0,0 0 1 0 0,-1 1-1 0 0,-3 3 1 0 0,-4 4-881 0 0,0 0 1 0 0,-1-1-1 0 0,0 0 0 0 0,-1-1 0 0 0,-16 10 1 0 0,-2-1-3373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3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2480 0 0,'0'0'8276'0'0,"13"-6"-7450"0"0,43-20 197 0 0,-54 25-916 0 0,0 0 0 0 0,0 0 0 0 0,0 1 0 0 0,0-1 1 0 0,0 0-1 0 0,1 1 0 0 0,-1-1 0 0 0,0 1 0 0 0,0 0 0 0 0,0 0 0 0 0,1 0 0 0 0,-1 0 0 0 0,0 0 0 0 0,0 0 0 0 0,1 1 0 0 0,-1-1 1 0 0,0 1-1 0 0,0-1 0 0 0,0 1 0 0 0,0 0 0 0 0,1 0 0 0 0,-1 0 0 0 0,-1 0 0 0 0,1 0 0 0 0,0 0 0 0 0,0 1 0 0 0,0-1 0 0 0,-1 1 0 0 0,1-1 1 0 0,0 1-1 0 0,-1 0 0 0 0,3 3 0 0 0,0 3 89 0 0,0-1 1 0 0,0 2-1 0 0,-1-1 0 0 0,0 0 1 0 0,-1 1-1 0 0,3 10 0 0 0,-3-9 25 0 0,-1-7-187 0 0,1 5 92 0 0,0 0 1 0 0,0 1 0 0 0,1-1 0 0 0,1 0 0 0 0,5 10-1 0 0,-8-17-92 0 0,0 1 0 0 0,0-1-1 0 0,0 0 1 0 0,0 1 0 0 0,0-1 0 0 0,0 0-1 0 0,0 0 1 0 0,1 0 0 0 0,-1 0-1 0 0,0 0 1 0 0,1 0 0 0 0,-1 0-1 0 0,1 0 1 0 0,-1 0 0 0 0,1-1 0 0 0,-1 1-1 0 0,1-1 1 0 0,0 1 0 0 0,-1-1-1 0 0,1 1 1 0 0,-1-1 0 0 0,1 0-1 0 0,0 0 1 0 0,0 0 0 0 0,-1 0-1 0 0,1 0 1 0 0,0 0 0 0 0,-1-1 0 0 0,1 1-1 0 0,0 0 1 0 0,-1-1 0 0 0,1 0-1 0 0,-1 1 1 0 0,3-2 0 0 0,0 0-135 0 0,0 0 1 0 0,0 0-1 0 0,0 0 1 0 0,-1-1-1 0 0,1 1 1 0 0,-1-1-1 0 0,0 0 0 0 0,0 0 1 0 0,4-5-1 0 0,-13 8-1657 0 0,-3 2 890 0 0,0 0 0 0 0,0 0 0 0 0,0 1 0 0 0,0 1 0 0 0,-15 7 0 0 0,-21 9-3089 0 0,-20 5-1742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4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183 642 4760 0 0,'0'0'1019'0'0,"-12"14"104"0"0,-2 1-843 0 0,-2 3 126 0 0,0 1 1 0 0,-21 33-1 0 0,21-26 315 0 0,2 0-1 0 0,-20 47 1 0 0,29-59-353 0 0,0 0 1 0 0,2 1-1 0 0,-1-1 1 0 0,2 1-1 0 0,0-1 1 0 0,0 1-1 0 0,2 21 1 0 0,0-31-279 0 0,1 1 0 0 0,0-1 1 0 0,0 0-1 0 0,0 0 1 0 0,1-1-1 0 0,-1 1 0 0 0,1 0 1 0 0,1 0-1 0 0,-1-1 1 0 0,1 1-1 0 0,-1-1 0 0 0,1 0 1 0 0,0 0-1 0 0,1 0 1 0 0,-1 0-1 0 0,1-1 0 0 0,0 1 1 0 0,0-1-1 0 0,0 0 1 0 0,0 0-1 0 0,0 0 0 0 0,1 0 1 0 0,-1-1-1 0 0,9 3 1 0 0,3 1 56 0 0,0-1 1 0 0,0-1 0 0 0,0 0 0 0 0,1-1 0 0 0,0-1 0 0 0,22 1 0 0 0,0-4 30 0 0,0-1 1 0 0,0-1-1 0 0,-1-3 1 0 0,0-1 0 0 0,0-1-1 0 0,49-19 1 0 0,213-103 509 0 0,-162 63-382 0 0,426-201 170 0 0,13 27-322 0 0,-264 131-435 0 0,5 14-1 0 0,417-70 0 0 0,-732 166 260 0 0,109-17-738 0 0,-94 16 227 0 0,1 0-1 0 0,0 0 0 0 0,33 5 1 0 0,-50-3 374 0 0,0-1 1 0 0,0 1-1 0 0,0-1 1 0 0,0 1-1 0 0,0 0 0 0 0,0 0 1 0 0,-1 0-1 0 0,1 0 1 0 0,0 0-1 0 0,0 0 1 0 0,-1 0-1 0 0,1 1 1 0 0,-1-1-1 0 0,1 1 0 0 0,-1-1 1 0 0,0 1-1 0 0,1-1 1 0 0,0 3-1 0 0,-1-2-49 0 0,-1-1-1 0 0,1 1 1 0 0,-1-1 0 0 0,1 0-1 0 0,-1 1 1 0 0,0-1 0 0 0,1 1-1 0 0,-1 0 1 0 0,0-1 0 0 0,0 1-1 0 0,0-1 1 0 0,0 1 0 0 0,-1-1-1 0 0,1 1 1 0 0,0-1 0 0 0,-1 1-1 0 0,1-1 1 0 0,-1 1 0 0 0,1-1-1 0 0,-1 1 1 0 0,1-1 0 0 0,-1 0-1 0 0,0 1 1 0 0,0-1 0 0 0,0 0-1 0 0,0 0 1 0 0,0 0 0 0 0,0 0-1 0 0,-1 2 1 0 0,-38 29-5120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5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2786 4924 0 0,'0'0'5919'0'0,"-10"7"-5769"0"0,-25 20 317 0 0,35-27-451 0 0,0 0 1 0 0,0 0-1 0 0,0 0 1 0 0,0 0-1 0 0,0 0 1 0 0,0 0-1 0 0,0 0 1 0 0,-1 0-1 0 0,1 0 1 0 0,0 0 0 0 0,0 1-1 0 0,0-1 1 0 0,0 0-1 0 0,0 0 1 0 0,0 0-1 0 0,0 0 1 0 0,0 0-1 0 0,0 0 1 0 0,0 0-1 0 0,0 0 1 0 0,-1 0-1 0 0,1 1 1 0 0,0-1-1 0 0,0 0 1 0 0,0 0 0 0 0,0 0-1 0 0,0 0 1 0 0,0 0-1 0 0,0 0 1 0 0,0 0-1 0 0,0 1 1 0 0,0-1-1 0 0,0 0 1 0 0,0 0-1 0 0,0 0 1 0 0,0 0-1 0 0,0 0 1 0 0,0 0-1 0 0,0 1 1 0 0,0-1-1 0 0,0 0 1 0 0,0 0 0 0 0,1 0-1 0 0,-1 0 1 0 0,0 0-1 0 0,0 0 1 0 0,0 0-1 0 0,0 0 1 0 0,0 1-1 0 0,0-1 1 0 0,0 0-1 0 0,0 0 1 0 0,0 0-1 0 0,0 0 1 0 0,1 0-1 0 0,9 1 705 0 0,13-3 156 0 0,-7-2-684 0 0,-1 0 0 0 0,0-2 0 0 0,0 0-1 0 0,0 0 1 0 0,0-1 0 0 0,-1-1 0 0 0,0 0-1 0 0,-1-1 1 0 0,0-1 0 0 0,0 0 0 0 0,-1-1-1 0 0,16-18 1 0 0,-14 13-136 0 0,-1-1 1 0 0,-1-1-1 0 0,0 0 0 0 0,-1-1 1 0 0,-1-1-1 0 0,-1 1 0 0 0,0-1 1 0 0,9-38-1 0 0,-6 4 23 0 0,-3-1 0 0 0,-2 0 0 0 0,-3 0-1 0 0,-5-105 1 0 0,-23-48 40 0 0,5 64-106 0 0,0-368 76 0 0,21 465-35 0 0,2 0 1 0 0,21-91 0 0 0,39-88 22 0 0,-47 171-73 0 0,8-25 51 0 0,3 1 0 0 0,73-141-1 0 0,-82 186-16 0 0,1 2 0 0 0,1 0-1 0 0,2 1 1 0 0,1 1-1 0 0,2 2 1 0 0,1 0-1 0 0,0 2 1 0 0,53-38-1 0 0,-67 55-37 0 0,0 1 1 0 0,1 1-1 0 0,0 0 0 0 0,1 0 0 0 0,-1 1 0 0 0,19-4 0 0 0,-25 8-1 0 0,0 1 0 0 0,1-1 0 0 0,-1 1 0 0 0,1 1 0 0 0,-1 0 0 0 0,0 0 0 0 0,1 0 0 0 0,-1 1-1 0 0,1 1 1 0 0,-1-1 0 0 0,0 1 0 0 0,0 1 0 0 0,9 3 0 0 0,7 6 24 0 0,-1 0 1 0 0,0 2-1 0 0,-1 1 1 0 0,0 1-1 0 0,22 21 0 0 0,91 101 191 0 0,-9 4-64 0 0,109 112-11 0 0,-192-213-96 0 0,2-2 1 0 0,1-3-1 0 0,96 59 0 0 0,-77-61-4 0 0,1-4 0 0 0,90 30 0 0 0,144 27-26 0 0,-257-75-27 0 0,0 1 0 0 0,52 25 0 0 0,-79-31-220 0 0,-1 2 1 0 0,0-1-1 0 0,0 2 1 0 0,-1 0-1 0 0,-1 0 0 0 0,0 2 1 0 0,0-1-1 0 0,-1 2 0 0 0,11 13 1 0 0,11 24-1354 0 0,4 4-2108 0 0,-9-21-2533 0 0,-13-18 1197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6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53 3920 0 0,'0'0'6909'0'0,"-4"-53"-6265"0"0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7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87 1356 0 0,'0'0'8197'0'0,"5"-74"-7109"0"0,-13 69-432 0 0,-1 2-80 0 0,-3 1-60 0 0,-1 0 60 0 0,-2 2-4 0 0,-2 0-152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8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500 69 2892 0 0,'0'0'6388'0'0,"-10"-11"-5836"0"0,-34-32-31 0 0,43 42-470 0 0,-1-1-1 0 0,1 1 1 0 0,0 0-1 0 0,-1 0 1 0 0,1 0 0 0 0,0 0-1 0 0,-1 0 1 0 0,1 0 0 0 0,-1 0-1 0 0,0 1 1 0 0,1-1 0 0 0,-1 0-1 0 0,0 1 1 0 0,1-1-1 0 0,-1 1 1 0 0,0 0 0 0 0,1 0-1 0 0,-1 0 1 0 0,0-1 0 0 0,0 1-1 0 0,1 1 1 0 0,-1-1 0 0 0,-2 0-1 0 0,-2 1 97 0 0,-1 0-14 0 0,-1 1 0 0 0,1-1 0 0 0,0 1 0 0 0,0 1 0 0 0,0-1 0 0 0,0 1 0 0 0,0 0-1 0 0,-7 5 1 0 0,-50 36 558 0 0,58-39-626 0 0,-19 16 95 0 0,1 0 1 0 0,1 2-1 0 0,1 0 0 0 0,2 2 0 0 0,0 0 0 0 0,1 1 0 0 0,2 1 0 0 0,1 1 0 0 0,1 0 1 0 0,-18 48-1 0 0,28-63-143 0 0,0 1 1 0 0,1 0-1 0 0,1-1 0 0 0,0 1 1 0 0,1 1-1 0 0,1-1 1 0 0,0 0-1 0 0,1 16 0 0 0,0-27-5 0 0,1 0-1 0 0,-1 1 1 0 0,1-1-1 0 0,0 0 1 0 0,0 0-1 0 0,0 1 1 0 0,0-1-1 0 0,1 0 1 0 0,-1 0-1 0 0,1 0 1 0 0,0 0-1 0 0,0-1 1 0 0,0 1-1 0 0,0 0 1 0 0,1-1-1 0 0,-1 0 1 0 0,1 1-1 0 0,-1-1 1 0 0,1 0-1 0 0,0 0 1 0 0,0 0-1 0 0,0-1 1 0 0,0 1-1 0 0,0-1 1 0 0,0 1-1 0 0,0-1 1 0 0,5 1-1 0 0,7 1 79 0 0,0 0-1 0 0,0-1 1 0 0,1-1-1 0 0,24 0 0 0 0,-37-1-82 0 0,21-1 78 0 0,1-1 0 0 0,-1-1 0 0 0,1-1 0 0 0,-1-1 0 0 0,0-1 0 0 0,37-15 0 0 0,-25 5-3 0 0,0-1-1 0 0,-1-2 1 0 0,45-32-1 0 0,-75 48-644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5 516 0 0,'0'0'15081'0'0,"3"-1"-14588"0"0,-3 0-465 0 0,1 1-1 0 0,-1 0 1 0 0,1 0-1 0 0,-1-1 1 0 0,1 1-1 0 0,-1 0 1 0 0,1 0 0 0 0,-1-1-1 0 0,1 1 1 0 0,-1 0-1 0 0,1 0 1 0 0,-1 0-1 0 0,1 0 1 0 0,-1 0-1 0 0,1 0 1 0 0,-1 0 0 0 0,1 0-1 0 0,-1 0 1 0 0,1 0-1 0 0,-1 0 1 0 0,1 0-1 0 0,-1 0 1 0 0,1 0-1 0 0,-1 0 1 0 0,1 0-1 0 0,-1 1 1 0 0,1-1 0 0 0,-1 0-1 0 0,1 0 1 0 0,-1 1-1 0 0,0-1 1 0 0,1 0-1 0 0,-1 1 1 0 0,1-1-1 0 0,-1 0 1 0 0,0 1 0 0 0,1-1-1 0 0,-1 1 1 0 0,1 2 86 0 0,0-1 0 0 0,0 1 0 0 0,0-1 0 0 0,-1 1 0 0 0,0 0 0 0 0,1-1 0 0 0,-1 1 1 0 0,0 4-1 0 0,0 6 124 0 0,0-1 0 0 0,0 1 0 0 0,-2 0 0 0 0,1-1 0 0 0,-2 1 0 0 0,1-1 0 0 0,-7 16 1 0 0,-35 71 198 0 0,3-10-555 0 0,38-81 47 0 0,1-6-83 0 0,1 0-1 0 0,1 0 0 0 0,-1 0 1 0 0,0 0-1 0 0,0 0 0 0 0,1 0 0 0 0,-1 4 1 0 0,3-7-1146 0 0,0-1 726 0 0,0 1-1 0 0,0-2 1 0 0,0 1-1 0 0,-1 0 1 0 0,1 0 0 0 0,1-4-1 0 0,-1 3-208 0 0,20-35-4778 0 0,-12 22 1810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8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7141 0 0,'0'0'2411'0'0,"4"-13"-1391"0"0,0-6-539 0 0,-2 6 153 0 0,1 0 0 0 0,1 0-1 0 0,5-11 1 0 0,-9 24-616 0 0,0 0 1 0 0,0 0-1 0 0,0 0 0 0 0,0 0 0 0 0,0 0 1 0 0,0 0-1 0 0,0 0 0 0 0,0 0 1 0 0,0 0-1 0 0,0 0 0 0 0,0 0 1 0 0,0 0-1 0 0,0 0 0 0 0,0 0 0 0 0,1 0 1 0 0,-1 0-1 0 0,0 0 0 0 0,0 0 1 0 0,0 0-1 0 0,0 0 0 0 0,0 0 1 0 0,0 0-1 0 0,0 1 0 0 0,0-1 0 0 0,0 0 1 0 0,0 0-1 0 0,0 0 0 0 0,0 0 1 0 0,0 0-1 0 0,1-1 0 0 0,-1 1 1 0 0,0 0-1 0 0,0 0 0 0 0,0 0 0 0 0,0 0 1 0 0,0 0-1 0 0,0 0 0 0 0,0 0 1 0 0,0 0-1 0 0,0 0 0 0 0,0 0 1 0 0,0 0-1 0 0,0 0 0 0 0,0 0 1 0 0,0 0-1 0 0,0 0 0 0 0,1 0 0 0 0,-1 0 1 0 0,0 0-1 0 0,0 0 0 0 0,0 0 1 0 0,0 0-1 0 0,0 0 0 0 0,0-1 1 0 0,0 1-1 0 0,0 0 0 0 0,0 0 0 0 0,0 0 1 0 0,0 0-1 0 0,0 0 0 0 0,0 0 1 0 0,0 0-1 0 0,0 0 0 0 0,0 0 1 0 0,0 0-1 0 0,0 0 0 0 0,0 0 0 0 0,0 0 1 0 0,0-1-1 0 0,2 10 535 0 0,3 20-293 0 0,-4-22-53 0 0,6 93 436 0 0,-7-71-491 0 0,2 0 0 0 0,12 58 1 0 0,-13-82-135 0 0,0 0 0 0 0,0-1 0 0 0,1 1 0 0 0,0-1 0 0 0,0 1 1 0 0,0-1-1 0 0,0 0 0 0 0,1 1 0 0 0,-1-1 0 0 0,1-1 0 0 0,0 1 0 0 0,1 0 0 0 0,-1-1 0 0 0,1 1 1 0 0,-1-1-1 0 0,1 0 0 0 0,0 0 0 0 0,0-1 0 0 0,0 1 0 0 0,0-1 0 0 0,1 0 0 0 0,-1 0 0 0 0,1 0 1 0 0,-1 0-1 0 0,1-1 0 0 0,0 0 0 0 0,-1 0 0 0 0,1 0 0 0 0,0-1 0 0 0,5 1 0 0 0,2-1 76 0 0,0 0 1 0 0,0-1-1 0 0,22-4 0 0 0,6-6 73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8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0 369 7265 0 0,'0'0'4172'0'0,"4"-14"-3221"0"0,0-5-607 0 0,8-21-1 0 0,-10 36-294 0 0,0 1 1 0 0,-1 0 0 0 0,1-1-1 0 0,0 1 1 0 0,1 0 0 0 0,-1 0-1 0 0,0 0 1 0 0,1 1 0 0 0,0-1-1 0 0,-1 1 1 0 0,1-1 0 0 0,0 1 0 0 0,1 0-1 0 0,3-3 1 0 0,4-2 99 0 0,35-24 414 0 0,65-32 0 0 0,53-16 27 0 0,-162 78-585 0 0,149-63 1 0 0,-150 63-118 0 0,0 1-1 0 0,1-1 1 0 0,-1 0-1 0 0,1 1 1 0 0,-1-1 0 0 0,1 1-1 0 0,-1-1 1 0 0,1 1-1 0 0,0 0 1 0 0,-1 0 0 0 0,1 0-1 0 0,-1 0 1 0 0,1 0-1 0 0,0 0 1 0 0,-1 0-1 0 0,3 1 1 0 0,-3-1-186 0 0,0 1 1 0 0,0 0-1 0 0,0 0 1 0 0,-1-1-1 0 0,1 1 0 0 0,0 0 1 0 0,-1 0-1 0 0,1 0 1 0 0,-1 0-1 0 0,1 0 0 0 0,-1 0 1 0 0,1 0-1 0 0,-1 0 1 0 0,0 0-1 0 0,1 0 0 0 0,-1 0 1 0 0,0 0-1 0 0,0 0 1 0 0,0 0-1 0 0,0 0 0 0 0,0 0 1 0 0,0 0-1 0 0,0 2 1 0 0,0 5-3362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9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32 206 156 0 0,'0'0'2596'0'0,"0"-13"-1456"0"0,0-103 2187 0 0,0 105-2438 0 0,0 0 0 0 0,0 1 0 0 0,2-1 0 0 0,-1 0 0 0 0,5-12 0 0 0,-17 60-437 0 0,2 0 0 0 0,1 1 0 0 0,2-1 0 0 0,2 1 0 0 0,1 72 0 0 0,4-104-435 0 0,-1 0 0 0 0,1 0 0 0 0,0-1 0 0 0,1 1 0 0 0,-1 0 0 0 0,1 0 1 0 0,0-1-1 0 0,0 1 0 0 0,1-1 0 0 0,0 1 0 0 0,3 4 0 0 0,-4-7 5 0 0,1 0 0 0 0,-1 0-1 0 0,1 0 1 0 0,0-1 0 0 0,0 1 0 0 0,0-1-1 0 0,0 0 1 0 0,0 0 0 0 0,1 0 0 0 0,-1 0-1 0 0,1 0 1 0 0,-1-1 0 0 0,1 1 0 0 0,0-1-1 0 0,-1 0 1 0 0,1 0 0 0 0,0 0 0 0 0,4 0-1 0 0,4-1 57 0 0,-1 0 0 0 0,0-1 0 0 0,1 0 0 0 0,-1 0 0 0 0,0-1 0 0 0,0-1 0 0 0,0 0 0 0 0,19-7 0 0 0,6-6 62 0 0,40-25-1 0 0,-44 24-98 0 0,42-27 84 0 0,85-65 1 0 0,-157 108-118 0 0,0-1 1 0 0,0 1 0 0 0,1-1 0 0 0,-1 0 0 0 0,-1 0 0 0 0,1 0-1 0 0,0 0 1 0 0,0-1 0 0 0,2-3 0 0 0,-4 4-346 0 0,1 0 1 0 0,0 0-1 0 0,-1 0 1 0 0,1 0-1 0 0,-1-1 1 0 0,0 1-1 0 0,0-3 0 0 0,0 4 85 0 0,0 1 0 0 0,0-1-1 0 0,1 1 1 0 0,-1-1-1 0 0,0 1 1 0 0,0-1 0 0 0,0 1-1 0 0,0-1 1 0 0,1 1 0 0 0,-1-1-1 0 0,0 1 1 0 0,0 0 0 0 0,1-1-1 0 0,-1 1 1 0 0,0 0-1 0 0,1-1 1 0 0,-1 1 0 0 0,1 0-1 0 0,-1-1 1 0 0,0 1 0 0 0,1 0-1 0 0,-1 0 1 0 0,1-1 0 0 0,1 0-800 0 0,4-3-3251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09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6869 0 0,'0'0'2737'0'0,"6"-13"-1537"0"0,27-62 847 0 0,-33 74-2013 0 0,0 1 1 0 0,0 0-1 0 0,0 0 0 0 0,0 0 1 0 0,0-1-1 0 0,0 1 0 0 0,0 0 1 0 0,0 0-1 0 0,0 0 0 0 0,0-1 1 0 0,0 1-1 0 0,0 0 0 0 0,1 0 1 0 0,-1 0-1 0 0,0-1 0 0 0,0 1 1 0 0,0 0-1 0 0,0 0 0 0 0,0 0 1 0 0,0 0-1 0 0,1-1 0 0 0,-1 1 0 0 0,0 0 1 0 0,0 0-1 0 0,0 0 0 0 0,1 0 1 0 0,-1 0-1 0 0,0 0 0 0 0,0 0 1 0 0,0-1-1 0 0,1 1 0 0 0,-1 0 1 0 0,0 0-1 0 0,0 0 0 0 0,0 0 1 0 0,1 0-1 0 0,-1 0 0 0 0,0 0 1 0 0,0 0-1 0 0,0 0 0 0 0,1 0 1 0 0,-1 0-1 0 0,0 0 0 0 0,1 1 0 0 0,4 10 519 0 0,1 26-226 0 0,-5-32-61 0 0,1 11-80 0 0,23 131 547 0 0,-20-127-729 0 0,1 0 0 0 0,1 1 0 0 0,0-2 0 0 0,2 1 0 0 0,11 18 0 0 0,-7-19-17 0 0,0 0 0 0 0,1 0 0 0 0,29 28 0 0 0,25 12-2924 0 0,-53-44 51 0 0,-6-7-1851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49.8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0 6733 0 0,'0'0'3688'0'0,"-4"12"-2325"0"0,-68 145 1522 0 0,51-111-1762 0 0,1 1-1 0 0,-23 90 1 0 0,37-112-957 0 0,1 1 1 0 0,2-1-1 0 0,0 1 0 0 0,2 0 0 0 0,1-1 1 0 0,1 1-1 0 0,6 40 0 0 0,-4-53-143 0 0,0 1 0 0 0,1-1 0 0 0,1 0 0 0 0,0 0-1 0 0,1-1 1 0 0,0 1 0 0 0,1-1 0 0 0,1-1 0 0 0,-1 1 0 0 0,2-1-1 0 0,0-1 1 0 0,0 1 0 0 0,1-2 0 0 0,0 1 0 0 0,0-1 0 0 0,1-1 0 0 0,13 8-1 0 0,-4-4-4 0 0,1-1 0 0 0,0-1-1 0 0,1 0 1 0 0,0-2-1 0 0,1-1 1 0 0,0 0 0 0 0,0-2-1 0 0,0-1 1 0 0,30 2-1 0 0,-17-4 1 0 0,0-1-1 0 0,0-2 1 0 0,0-2-1 0 0,0-1 1 0 0,-1-2-1 0 0,0-1 0 0 0,0-2 1 0 0,0-1-1 0 0,-1-2 1 0 0,-1-1-1 0 0,0-2 1 0 0,-1-1-1 0 0,0-2 0 0 0,47-34 1 0 0,-66 41-1 0 0,-1 0 0 0 0,0 0 1 0 0,0-1-1 0 0,-1-1 0 0 0,0 0 1 0 0,-1 0-1 0 0,-1-1 0 0 0,0 0 0 0 0,8-19 1 0 0,-12 20-9 0 0,0 1 1 0 0,-1-1 0 0 0,-1 0-1 0 0,0-1 1 0 0,0 1 0 0 0,-1-1-1 0 0,-1 1 1 0 0,-1-1 0 0 0,1 1-1 0 0,-2-1 1 0 0,-4-24 0 0 0,1 17-23 0 0,-2 0 1 0 0,0 1 0 0 0,-2-1-1 0 0,0 1 1 0 0,-1 1 0 0 0,-1 0-1 0 0,-1 0 1 0 0,0 1 0 0 0,-2 0-1 0 0,0 1 1 0 0,-1 0 0 0 0,-19-18-1 0 0,17 20-24 0 0,-1 1 0 0 0,0 0 0 0 0,-1 1-1 0 0,0 1 1 0 0,-1 1 0 0 0,-1 0-1 0 0,0 2 1 0 0,0 0 0 0 0,0 1 0 0 0,-1 1-1 0 0,0 1 1 0 0,-24-3 0 0 0,13 5-108 0 0,0 2-1 0 0,0 1 1 0 0,-1 1 0 0 0,1 2-1 0 0,0 1 1 0 0,0 1 0 0 0,1 2-1 0 0,-62 20 1 0 0,60-14-379 0 0,1 2-1 0 0,1 1 1 0 0,0 1-1 0 0,2 1 1 0 0,0 2-1 0 0,0 1 1 0 0,2 1-1 0 0,-32 32 1 0 0,33-26-1352 0 0,1 0 1 0 0,-23 34-1 0 0,-3 14-3693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0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1 4244 0 0,'-22'98'6795'0'0,"-3"2"-4750"0"0,-27 123-742 0 0,16 19 954 0 0,32-194-1971 0 0,2 0 1 0 0,2 0 0 0 0,7 51-1 0 0,-4-81-234 0 0,1 0 0 0 0,0 0 1 0 0,1 0-1 0 0,1-1 0 0 0,0 0 0 0 0,2 0 0 0 0,0-1 0 0 0,1 0 0 0 0,0 0 0 0 0,1-1 0 0 0,1 0 0 0 0,0-1 0 0 0,1 0 0 0 0,1-1 1 0 0,0 0-1 0 0,1-1 0 0 0,0 0 0 0 0,1-2 0 0 0,0 1 0 0 0,1-2 0 0 0,0 0 0 0 0,0-1 0 0 0,1-1 0 0 0,30 10 0 0 0,-22-10-23 0 0,-1-2-1 0 0,0 0 0 0 0,1-2 1 0 0,0-1-1 0 0,0-1 0 0 0,0 0 1 0 0,49-7-1 0 0,-53 2-8 0 0,1 0 0 0 0,-1-2 1 0 0,0 0-1 0 0,0-1 0 0 0,0-1 0 0 0,-1-1 0 0 0,0-1 1 0 0,-1-1-1 0 0,22-15 0 0 0,-34 21-3 0 0,-1 0 1 0 0,1-1-1 0 0,-1 0 0 0 0,0 0 1 0 0,-1-1-1 0 0,0 1 0 0 0,0-1 1 0 0,0 0-1 0 0,-1-1 0 0 0,0 1 1 0 0,0-1-1 0 0,-1 0 0 0 0,3-8 0 0 0,-4 10-9 0 0,-1 0-1 0 0,0 0 1 0 0,0 0-1 0 0,-1 0 1 0 0,1 0-1 0 0,-1 0 1 0 0,-1 0-1 0 0,1 0 1 0 0,-1 1-1 0 0,0-1 0 0 0,0 0 1 0 0,-1 0-1 0 0,0 0 1 0 0,0 1-1 0 0,0-1 1 0 0,-1 1-1 0 0,1-1 1 0 0,-1 1-1 0 0,-4-5 0 0 0,-1 0-17 0 0,-1 1 0 0 0,1 0-1 0 0,-1 0 1 0 0,-1 1 0 0 0,0 0-1 0 0,0 0 1 0 0,-1 1-1 0 0,0 1 1 0 0,0 0 0 0 0,0 0-1 0 0,-23-7 1 0 0,8 5-32 0 0,0 1 0 0 0,0 1 0 0 0,0 1 0 0 0,-43-1 0 0 0,39 5-46 0 0,0 1 0 0 0,0 2-1 0 0,0 1 1 0 0,0 2-1 0 0,0 0 1 0 0,1 3-1 0 0,0 0 1 0 0,0 1-1 0 0,1 2 1 0 0,0 1-1 0 0,1 1 1 0 0,1 2-1 0 0,0 0 1 0 0,1 2-1 0 0,0 1 1 0 0,2 0-1 0 0,0 2 1 0 0,1 1-1 0 0,-21 26 1 0 0,8-5-1075 0 0,2 1 0 0 0,-34 59 0 0 0,48-67-270 0 0,1 0 1 0 0,1 2-1 0 0,-19 63 0 0 0,24-48-1276 0 0,5 9-2107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6:50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0 11341 0 0,'-8'13'1436'0'0,"-97"194"2579"0"0,95-185-3433 0 0,2 0 1 0 0,0 0 0 0 0,-7 39 0 0 0,14-53-540 0 0,0-1 0 0 0,0 0 1 0 0,1 0-1 0 0,0 0 1 0 0,0 0-1 0 0,1 1 0 0 0,0-1 1 0 0,0 0-1 0 0,0 0 0 0 0,1 0 1 0 0,0 0-1 0 0,1 0 0 0 0,-1-1 1 0 0,1 1-1 0 0,0-1 0 0 0,6 8 1 0 0,-4-7-33 0 0,1 0 0 0 0,0 0-1 0 0,1-1 1 0 0,-1 0 0 0 0,1 0 0 0 0,1-1 0 0 0,-1 0 0 0 0,1 0 0 0 0,-1-1 0 0 0,1 0-1 0 0,1 0 1 0 0,-1-1 0 0 0,0 0 0 0 0,12 3 0 0 0,2-2 12 0 0,0 0 0 0 0,1-2-1 0 0,-1 0 1 0 0,36-3 0 0 0,-29-1-3 0 0,0-2-1 0 0,-1 0 1 0 0,1-2 0 0 0,-1-1-1 0 0,0-2 1 0 0,-1-1-1 0 0,0 0 1 0 0,-1-2 0 0 0,31-19-1 0 0,-47 25-19 0 0,1-1-1 0 0,-1-1 1 0 0,-1 0-1 0 0,16-16 1 0 0,-20 20-7 0 0,-2-1 1 0 0,1 0-1 0 0,0 0 1 0 0,-1-1-1 0 0,0 1 1 0 0,0-1-1 0 0,-1 0 1 0 0,0 1-1 0 0,0-1 1 0 0,0 0-1 0 0,1-9 1 0 0,-2 7-5 0 0,0 0 0 0 0,0 0 0 0 0,-1 0 0 0 0,-1-1 0 0 0,1 1 0 0 0,-1 0 0 0 0,-1 0 0 0 0,1 0 0 0 0,-1 0 0 0 0,-1 0 0 0 0,1 0 0 0 0,-1 1 0 0 0,-1-1 0 0 0,0 1 0 0 0,0 0 0 0 0,0 0 0 0 0,-1 0 0 0 0,1 1 0 0 0,-2-1 0 0 0,1 1 0 0 0,-1 0 0 0 0,0 1 0 0 0,0-1 0 0 0,-1 1 0 0 0,1 1 0 0 0,-1-1 0 0 0,-11-5 0 0 0,8 5 5 0 0,0 1 1 0 0,0 0-1 0 0,-1 1 0 0 0,1 0 0 0 0,-1 1 0 0 0,0 0 0 0 0,1 0 1 0 0,-19 0-1 0 0,13 3-14 0 0,1 0 1 0 0,0 0-1 0 0,0 2 1 0 0,0 0-1 0 0,-24 8 0 0 0,12-1-42 0 0,0 2 0 0 0,1 1 0 0 0,1 1 0 0 0,0 1 0 0 0,1 1 0 0 0,-24 21 0 0 0,30-22-134 0 0,0 1-1 0 0,2 0 1 0 0,-1 2 0 0 0,2 0-1 0 0,1 0 1 0 0,0 2-1 0 0,1-1 1 0 0,1 2 0 0 0,1 0-1 0 0,1 0 1 0 0,1 1-1 0 0,0 0 1 0 0,-7 36 0 0 0,6-9-1222 0 0,-5 97-1 0 0,12 52-860 0 0,3-152 2000 0 0,0 3 218 0 0,3 1 0 0 0,1-1 0 0 0,3 0 0 0 0,20 79 0 0 0,-19-105 273 0 0,0 1 1 0 0,1-1-1 0 0,1 0 0 0 0,1-1 1 0 0,1 0-1 0 0,1-1 1 0 0,1-1-1 0 0,1 0 0 0 0,1-1 1 0 0,0 0-1 0 0,23 19 1 0 0,28 14 1477 0 0,12 11 578 0 0,-69-53-1887 0 0,0 0 1 0 0,0 1 0 0 0,-1 0 0 0 0,0 1-1 0 0,7 13 1 0 0,-14-21-340 0 0,1 0 0 0 0,-1 1 1 0 0,1-1-1 0 0,0 0 0 0 0,1 0 0 0 0,-1-1 0 0 0,1 1 0 0 0,4 3 1 0 0,-6-5-71 0 0,1-1 0 0 0,-1 0 0 0 0,0 0 0 0 0,1 0 1 0 0,-1 0-1 0 0,1 0 0 0 0,-1-1 0 0 0,1 1 0 0 0,-1-1 1 0 0,1 0-1 0 0,-1 1 0 0 0,1-1 0 0 0,-1 0 0 0 0,1 0 1 0 0,-1-1-1 0 0,1 1 0 0 0,-1-1 0 0 0,4 0 0 0 0,-1-1-70 0 0,0 0 0 0 0,0 0 0 0 0,0 0 0 0 0,0 0 0 0 0,0-1 0 0 0,-1 0 0 0 0,1 0 0 0 0,4-4 0 0 0,33-35-743 0 0,-35 34 662 0 0,89-111-2754 0 0,-48 45-40 0 0,17-46-1842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18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48 453 5440 0 0,'0'0'12723'0'0,"-10"-3"-12339"0"0,-28-10-77 0 0,98 10 1755 0 0,-36 3-1909 0 0,312-12 1028 0 0,31-12-865 0 0,-208 16-311 0 0,723-8 173 0 0,-852 16-169 0 0,274-12-19 0 0,-91 2 9 0 0,120 7 77 0 0,-6 0-14 0 0,-1-18-82 0 0,-63-9-2 0 0,286-27 233 0 0,-48 19-185 0 0,1 23 182 0 0,181 29 694 0 0,-354-5-946 0 0,-329-9 37 0 0,1 0 1 0 0,-1 0-1 0 0,1 0 0 0 0,-1 0 0 0 0,0 0 0 0 0,1 0 1 0 0,-1-1-1 0 0,1 1 0 0 0,-1 0 0 0 0,0 0 0 0 0,1-1 1 0 0,-1 1-1 0 0,0 0 0 0 0,1 0 0 0 0,-1-1 0 0 0,0 1 1 0 0,0 0-1 0 0,1-1 0 0 0,-1 1 0 0 0,0-1 0 0 0,0 1 1 0 0,0 0-1 0 0,1-1 0 0 0,-1 1 0 0 0,0 0 0 0 0,0-1 1 0 0,0 1-1 0 0,0-1 0 0 0,0 1 0 0 0,0-1 0 0 0,0 1 1 0 0,0 0-1 0 0,0-1 0 0 0,0 1 0 0 0,0-1 0 0 0,0 1 1 0 0,0-1-1 0 0,0 1 0 0 0,0 0 0 0 0,0-1 0 0 0,-1 0 1 0 0,-5-18-507 0 0,2 11 281 0 0,-1 1-1 0 0,0 0 0 0 0,-1 0 1 0 0,1 0-1 0 0,-1 1 1 0 0,0 0-1 0 0,-1 0 1 0 0,0 1-1 0 0,0-1 1 0 0,-13-7-1 0 0,-3 1-982 0 0,1 1 0 0 0,-36-13 1 0 0,-49-8-6401 0 0,31 14 1448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20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2649 1592 0 0,'0'0'11703'0'0,"5"3"-11059"0"0,10 3 485 0 0,1 0 0 0 0,27 6 0 0 0,-16-7-504 0 0,1 0-1 0 0,56 1 0 0 0,258-14 484 0 0,-173 2-1124 0 0,-107 3 21 0 0,0-3 0 0 0,0-2 0 0 0,0-3 0 0 0,-1-3 0 0 0,83-30 0 0 0,-113 32 12 0 0,-1-3 1 0 0,0 0-1 0 0,-1-2 1 0 0,0-1-1 0 0,-1-1 1 0 0,-2-1-1 0 0,0-2 1 0 0,-1 0-1 0 0,-1-2 1 0 0,30-39-1 0 0,-42 46 5 0 0,-1 0-1 0 0,-1 0 1 0 0,0-1-1 0 0,12-36 0 0 0,17-80 75 0 0,-11 34-13 0 0,29-96 48 0 0,11-31-132 0 0,-23 105-6 0 0,71-129-1 0 0,-98 214 16 0 0,56-152 21 0 0,-7 14-42 0 0,84-171 22 0 0,-99 235-28 0 0,-41 93 22 0 0,0 1 0 0 0,0 0 1 0 0,2 1-1 0 0,15-16 1 0 0,-12 16-1 0 0,2 0 1 0 0,0 0 0 0 0,0 2-1 0 0,2 0 1 0 0,38-20 0 0 0,-13 13 31 0 0,0 2 0 0 0,2 2 0 0 0,0 2 0 0 0,73-13 1 0 0,9 8 16 0 0,-101 18-31 0 0,-1 0 0 0 0,50 5-1 0 0,-39 3 32 0 0,0 2 0 0 0,58 19 0 0 0,-84-24-40 0 0,1 2-1 0 0,-1 0 1 0 0,0 0-1 0 0,0 1 0 0 0,-1 0 1 0 0,0 1-1 0 0,0 1 1 0 0,0 0-1 0 0,-1 0 1 0 0,0 1-1 0 0,-1 0 1 0 0,12 15-1 0 0,-16-18 0 0 0,26 36 168 0 0,46 48 0 0 0,-70-83-158 0 0,43 43 149 0 0,84 109 1 0 0,68 99 172 0 0,-49-48-192 0 0,-49-63-88 0 0,-49-67-29 0 0,48 92-1 0 0,-33-50-17 0 0,-55-100-9 0 0,0 0 0 0 0,1-1 0 0 0,1-1 0 0 0,1 0 0 0 0,1-1 0 0 0,0-1-1 0 0,1-1 1 0 0,1-1 0 0 0,1-1 0 0 0,32 17 0 0 0,-15-12 6 0 0,0-2 0 0 0,69 21 0 0 0,86 13-15 0 0,-169-46 9 0 0,205 32 37 0 0,-12-2 20 0 0,-33 14-154 0 0,-39-9 84 0 0,-19-18 88 0 0,-60-12-51 0 0,-36-6 9 0 0,0 0 0 0 0,35-1-1 0 0,38 6-106 0 0,-104-10 63 0 0,-14-8-1109 0 0,4 1 234 0 0,0 0-1 0 0,-1 1 0 0 0,0 1 0 0 0,0 0 0 0 0,-20-7 1 0 0,17 9-2228 0 0,1 0 1 0 0,-25-3-1 0 0,3 5-2340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41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1 320 456 0 0,'0'0'2852'0'0,"3"-13"-1497"0"0,25-91 1362 0 0,-19 78-1214 0 0,-2 0 1 0 0,-1 0-1 0 0,-2 0 1 0 0,4-54-1 0 0,-11 63-255 0 0,1 16-650 0 0,1 10-519 0 0,7 82 497 0 0,0-25-210 0 0,0 27 292 0 0,36 181 0 0 0,-9-111-229 0 0,16 224 1 0 0,-40-266-280 0 0,28 333 209 0 0,26-3 106 0 0,-15-207-103 0 0,23 129 136 0 0,-15 1-453 0 0,-23 186 35 0 0,-33-554-73 0 0,1 1 3 0 0,-1 0-1 0 0,0 0 0 0 0,0 0 1 0 0,-1 0-1 0 0,0-1 0 0 0,0 1 1 0 0,-1 0-1 0 0,0 0 0 0 0,-5 12 1 0 0,7-19 104 0 0,-20-489-1388 0 0,-105-238 22 0 0,61 391 747 0 0,37 189 288 0 0,-104-671-284 0 0,120 706 525 0 0,4-1-1 0 0,11-152 0 0 0,-3 243 108 0 0,1 0-1 0 0,1 1 0 0 0,1-1 0 0 0,1 1 1 0 0,11-30-1 0 0,-13 83-396 0 0,2 299 1159 0 0,7 171-155 0 0,55 217-89 0 0,41-4-251 0 0,-108-715-398 0 0,62 403-60 0 0,-52-303 57 0 0,-4 0 0 0 0,-8 106 0 0 0,0-175-101 0 0,-2 1 0 0 0,-8 32 0 0 0,7-47-121 0 0,0 0 0 0 0,-1-1 0 0 0,0 1 0 0 0,-1-1 0 0 0,-12 18 0 0 0,18-32 131 0 0,0 0 0 0 0,0-1 0 0 0,0 1 0 0 0,-1 0-1 0 0,1-1 1 0 0,-1 1 0 0 0,1-1 0 0 0,-1 0 0 0 0,1 1 0 0 0,-1-1 0 0 0,0 0-1 0 0,1 0 1 0 0,-1 0 0 0 0,0 0 0 0 0,0-1 0 0 0,0 1 0 0 0,-4 1-1 0 0,5-2-60 0 0,-1 0-1 0 0,0 0 1 0 0,1 0-1 0 0,-1 0 1 0 0,0-1-1 0 0,1 1 1 0 0,-1 0-1 0 0,0-1 1 0 0,1 0-1 0 0,-1 1 1 0 0,1-1-1 0 0,-1 0 1 0 0,1 1-1 0 0,-1-1 1 0 0,1 0-1 0 0,0 0 1 0 0,-1 0-1 0 0,1 0 0 0 0,0-1 1 0 0,0 1-1 0 0,0 0 1 0 0,-2-3-1 0 0,-3-3-1062 0 0,1 0 0 0 0,1-1 0 0 0,-1 1-1 0 0,-5-15 1 0 0,-8-25-4100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 8821 0 0,'0'0'8798'0'0,"-3"13"-7985"0"0,-19 101 353 0 0,15-81-1288 0 0,3-9 200 0 0,-2 0 0 0 0,-15 41 0 0 0,18-58-554 0 0,-1 1-1 0 0,0-1 1 0 0,0 0 0 0 0,-10 11-1 0 0,10-13-294 0 0,0 0-1 0 0,-1-1 1 0 0,0 0-1 0 0,0 0 1 0 0,0 0-1 0 0,0-1 1 0 0,-7 4-1 0 0,-3-2-3422 0 0,-4-5-1212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44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47 918 404 0 0,'0'0'4703'0'0,"-8"-13"-4055"0"0,-21-40 140 0 0,28 51-712 0 0,0 0 1 0 0,-1-1-1 0 0,1 1 1 0 0,1 0-1 0 0,-1-1 1 0 0,0 1-1 0 0,0 0 1 0 0,1-1-1 0 0,0 1 1 0 0,-1-1-1 0 0,1 1 1 0 0,0-1-1 0 0,0 1 1 0 0,1-5-1 0 0,0-5 349 0 0,-1 10-362 0 0,-1-7 247 0 0,1-1 0 0 0,0 1 0 0 0,1 0 0 0 0,0 0-1 0 0,0 0 1 0 0,1 0 0 0 0,0 0 0 0 0,1 0 0 0 0,6-14-1 0 0,17-23 265 0 0,1 1 0 0 0,3 2 1 0 0,1 1-1 0 0,52-53 0 0 0,-15 29-107 0 0,140-105 1 0 0,-164 140-172 0 0,1 3 0 0 0,1 1 0 0 0,2 3 1 0 0,91-33-1 0 0,-127 53-222 0 0,1 0 0 0 0,-1 1 0 0 0,1 1 0 0 0,0 0 0 0 0,25 0 1 0 0,-30 2-65 0 0,0 1 0 0 0,0 0 0 0 0,0 0 0 0 0,-1 1 0 0 0,1 0 1 0 0,0 0-1 0 0,-1 1 0 0 0,1 0 0 0 0,-1 0 0 0 0,12 8 1 0 0,15 13 37 0 0,0 1 0 0 0,58 58 0 0 0,-45-34 91 0 0,42 59 0 0 0,-62-68 73 0 0,-1 0 0 0 0,-2 2 0 0 0,22 49 0 0 0,39 139 580 0 0,-81-219-759 0 0,0 0-1 0 0,-1 1 1 0 0,-1 0-1 0 0,2 23 0 0 0,-4-34 40 0 0,-3-2-40 0 0,0 0-1 0 0,0 0 0 0 0,0-1 0 0 0,0 1 1 0 0,0-1-1 0 0,0 1 0 0 0,0-1 0 0 0,0 0 1 0 0,0 0-1 0 0,1-1 0 0 0,-1 1 0 0 0,-3-5 1 0 0,-2 0 13 0 0,-26-27-5 0 0,-54-69-1 0 0,-19-47-133 0 0,92 128 55 0 0,-52-79-99 0 0,-77-103 28 0 0,136 195 88 0 0,-1 0-1 0 0,0 0 1 0 0,0 1 0 0 0,-1 0-1 0 0,0 1 1 0 0,0 0 0 0 0,-1 1 0 0 0,0 0-1 0 0,0 0 1 0 0,0 1 0 0 0,-1 1 0 0 0,0 0-1 0 0,0 0 1 0 0,0 1 0 0 0,0 1-1 0 0,0 0 1 0 0,-1 1 0 0 0,1 0 0 0 0,0 1-1 0 0,-1 0 1 0 0,-18 3 0 0 0,21-1 13 0 0,0 1 1 0 0,1 0 0 0 0,0 0-1 0 0,0 1 1 0 0,0 0 0 0 0,0 1 0 0 0,0-1-1 0 0,1 2 1 0 0,0-1 0 0 0,0 1-1 0 0,0 1 1 0 0,1-1 0 0 0,0 1-1 0 0,0 1 1 0 0,-8 11 0 0 0,-7 12 77 0 0,1 1 1 0 0,-27 56-1 0 0,42-75-55 0 0,-95 210 235 0 0,79-163-162 0 0,-26 115 0 0 0,42-141-52 0 0,-11 42 41 0 0,12-64 33 0 0,5-12-102 0 0,0 0 0 0 0,-1 0 1 0 0,1 0-1 0 0,0 0 0 0 0,0 1 0 0 0,0-1 0 0 0,0 0 0 0 0,0 0 1 0 0,0 0-1 0 0,-1 0 0 0 0,1 0 0 0 0,0 0 0 0 0,0 0 0 0 0,0 0 1 0 0,0 0-1 0 0,0 0 0 0 0,0 0 0 0 0,-1 0 0 0 0,1 0 0 0 0,0 0 1 0 0,0 0-1 0 0,0-1 0 0 0,0 1 0 0 0,0 0 0 0 0,0 0 0 0 0,-1 0 1 0 0,1 0-1 0 0,0 0 0 0 0,0 0 0 0 0,0 0 0 0 0,0 0 0 0 0,0 0 1 0 0,0 0-1 0 0,0 0 0 0 0,0-1 0 0 0,0 1 0 0 0,0 0 0 0 0,-1 0 1 0 0,1 0-1 0 0,0 0 0 0 0,0 0 0 0 0,0 0 0 0 0,0-1 0 0 0,0 1 0 0 0,-5-21 235 0 0,3-24-278 0 0,2 1 0 0 0,2 0 0 0 0,2 0-1 0 0,2 0 1 0 0,1 1 0 0 0,25-78 0 0 0,-26 103 15 0 0,0 1 0 0 0,1 0 0 0 0,1 0 0 0 0,1 1 0 0 0,0 0 0 0 0,2 0 0 0 0,-1 1-1 0 0,2 1 1 0 0,0 0 0 0 0,0 0 0 0 0,1 1 0 0 0,1 1 0 0 0,0 0 0 0 0,1 1 0 0 0,28-16 0 0 0,-13 11 9 0 0,0 1 0 0 0,0 2 0 0 0,2 1 0 0 0,-1 1 0 0 0,1 2 1 0 0,1 1-1 0 0,0 2 0 0 0,0 1 0 0 0,43-1 0 0 0,-64 6 0 0 0,1 0 0 0 0,0 1 0 0 0,0 1 0 0 0,0 0 0 0 0,-1 1 0 0 0,1 0 0 0 0,-1 1 0 0 0,0 0 0 0 0,0 1 0 0 0,0 0 0 0 0,-1 1 0 0 0,1 1 0 0 0,-1-1 0 0 0,17 16 0 0 0,-17-12 27 0 0,0 0 0 0 0,0 1 0 0 0,-2 1 1 0 0,1 0-1 0 0,-1 0 0 0 0,-1 1 0 0 0,0 0 0 0 0,-1 1 1 0 0,0-1-1 0 0,-1 1 0 0 0,-1 0 0 0 0,5 19 0 0 0,7 67 95 0 0,-13-70-60 0 0,1-1 0 0 0,11 36 0 0 0,-11-48-25 0 0,-2-10 8 0 0,-1 1 1 0 0,1 0 0 0 0,0 0-1 0 0,7 10 1 0 0,-10-18 84 0 0,0-2-82 0 0,0 0 1 0 0,0 1 0 0 0,0-1 0 0 0,-1 0 0 0 0,1 1 0 0 0,-1-1-1 0 0,1 0 1 0 0,-1 1 0 0 0,1-1 0 0 0,-2-1 0 0 0,-26-51-118 0 0,-2 1-1 0 0,-37-48 1 0 0,41 66-3 0 0,-2 2-1 0 0,-1 1 1 0 0,-1 1 0 0 0,-46-36 0 0 0,57 52 53 0 0,-1 2 0 0 0,-1 0-1 0 0,0 1 1 0 0,0 1 0 0 0,-1 1 0 0 0,-1 1 0 0 0,1 1 0 0 0,-1 1 0 0 0,-33-5 0 0 0,36 9 7 0 0,-1 0 1 0 0,0 2-1 0 0,0 1 0 0 0,0 0 0 0 0,0 2 0 0 0,0 0 0 0 0,-22 6 0 0 0,28-4 11 0 0,-1 0 1 0 0,1 2 0 0 0,1-1 0 0 0,-1 2-1 0 0,1 0 1 0 0,0 1 0 0 0,0 0 0 0 0,1 1-1 0 0,1 1 1 0 0,-13 11 0 0 0,2 2 11 0 0,1 1 1 0 0,1 1-1 0 0,1 1 0 0 0,-28 50 1 0 0,25-34 57 0 0,2 2 1 0 0,-23 70-1 0 0,36-92-38 0 0,2 1 0 0 0,1 0 0 0 0,1 0 0 0 0,0 0 0 0 0,2 0 0 0 0,1 0 0 0 0,2 35 0 0 0,-1-57-11 0 0,0 0-1 0 0,0 0 1 0 0,0 1-1 0 0,0-1 0 0 0,0 0 1 0 0,0 0-1 0 0,1 0 1 0 0,-1 0-1 0 0,0 0 1 0 0,1 0-1 0 0,-1 0 1 0 0,1 0-1 0 0,-1 0 1 0 0,1 0-1 0 0,0 0 1 0 0,-1 0-1 0 0,1 0 1 0 0,0 0-1 0 0,0-1 0 0 0,-1 1 1 0 0,1 0-1 0 0,1 1 1 0 0,-1-2 4 0 0,1 0-1 0 0,-1 0 1 0 0,0 0 0 0 0,0 0 0 0 0,0 0-1 0 0,0 0 1 0 0,0 0 0 0 0,0 0 0 0 0,0 0 0 0 0,0 0-1 0 0,0-1 1 0 0,0 1 0 0 0,0 0 0 0 0,0-1-1 0 0,0 1 1 0 0,0-1 0 0 0,0 1 0 0 0,1-2-1 0 0,6-3 23 0 0,-1 0 0 0 0,0-1 0 0 0,0 0 0 0 0,5-8 0 0 0,-11 14-36 0 0,54-65-62 0 0,55-86 1 0 0,45-53-561 0 0,-135 182 594 0 0,1 1-1 0 0,1 1 1 0 0,1 1-1 0 0,0 1 1 0 0,2 1-1 0 0,43-23 1 0 0,-48 30 25 0 0,0 2 0 0 0,0 0 0 0 0,0 1 0 0 0,1 2-1 0 0,0 0 1 0 0,0 1 0 0 0,1 1 0 0 0,-1 1 0 0 0,1 0 0 0 0,30 3 0 0 0,-34 1-2 0 0,0 1 0 0 0,-1 0 0 0 0,1 1 0 0 0,-1 1 0 0 0,0 1 0 0 0,0 0 0 0 0,0 1 0 0 0,-1 1 0 0 0,0 0 0 0 0,-1 2 0 0 0,0-1-1 0 0,26 23 1 0 0,-18-10 47 0 0,-1 1-1 0 0,-1 1 0 0 0,-2 1 0 0 0,0 1 0 0 0,-1 0 0 0 0,20 42 0 0 0,-9-6 231 0 0,40 125-1 0 0,-59-163-736 0 0,-10-25 384 0 0,-1-1 1 0 0,1 1 0 0 0,0 0-1 0 0,-1-1 1 0 0,1 1-1 0 0,-1 0 1 0 0,0-1-1 0 0,1 1 1 0 0,-1 0 0 0 0,0 0-1 0 0,0 0 1 0 0,0 0-1 0 0,0-1 1 0 0,0 1 0 0 0,0 0-1 0 0,0 1 1 0 0,0-1-1 0 0,0 0 1 0 0,-1 0-1 0 0,1 0 1 0 0,0 1 0 0 0,-1-1-1 0 0,1 1 1 0 0,0-1-1 0 0,-1 1 1 0 0,-1-1 0 0 0,-3-1-241 0 0,-1 0 0 0 0,1 1-1 0 0,-1-1 1 0 0,-9 1 0 0 0,-190-1-6835 0 0,114 3 3029 0 0,31-1-211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2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4892 0 0,'0'0'11985'0'0,"-8"1"-11673"0"0,-28 6-31 0 0,35-6-260 0 0,0-1 1 0 0,0 1 0 0 0,-1 0-1 0 0,1 0 1 0 0,0-1 0 0 0,0 1 0 0 0,0 0-1 0 0,0 0 1 0 0,0 0 0 0 0,0 0 0 0 0,0 0-1 0 0,0 1 1 0 0,1-1 0 0 0,-1 0-1 0 0,0 0 1 0 0,1 0 0 0 0,-1 1 0 0 0,1-1-1 0 0,-1 0 1 0 0,1 1 0 0 0,-1-1-1 0 0,1 0 1 0 0,0 1 0 0 0,0 1 0 0 0,-2 3 93 0 0,-6 32 333 0 0,2-1 0 0 0,2 2 0 0 0,0 63 1 0 0,1-21-193 0 0,-4 74 190 0 0,16 200 0 0 0,6-175-255 0 0,61 622 134 0 0,-62-661-269 0 0,-6-46-4 0 0,25 114 0 0 0,-26-178-126 0 0,-1-13-204 0 0,-2 1 0 0 0,-1 0 0 0 0,3 34 0 0 0,-7-53 244 0 0,1 0 0 0 0,0-1-1 0 0,0 1 1 0 0,0 0 0 0 0,0 0 0 0 0,0 0 0 0 0,0 0 0 0 0,0 0 0 0 0,0 0 0 0 0,0 0 0 0 0,0 0 0 0 0,0 0 0 0 0,0-1 0 0 0,0 1 0 0 0,0 0 0 0 0,-1 0 0 0 0,1 0 0 0 0,0 0 0 0 0,0 0 0 0 0,0 0 0 0 0,0 0 0 0 0,0 0 0 0 0,0 0 0 0 0,0 0 0 0 0,0 0 0 0 0,-1 0 0 0 0,1 0 0 0 0,0 0 0 0 0,0 0 0 0 0,0 0 0 0 0,0 0 0 0 0,0 0 0 0 0,0 0 0 0 0,0 0 0 0 0,-1 0 0 0 0,1 0 0 0 0,0 0-1 0 0,0 0 1 0 0,0 0 0 0 0,0 0 0 0 0,0 0 0 0 0,0 0 0 0 0,0 0 0 0 0,0 0 0 0 0,-1 0 0 0 0,1 0 0 0 0,0 0 0 0 0,0 1 0 0 0,0-1 0 0 0,0 0 0 0 0,0 0 0 0 0,0 0 0 0 0,0 0 0 0 0,0 0 0 0 0,0 0 0 0 0,0 0 0 0 0,0 0 0 0 0,0 0 0 0 0,0 1 0 0 0,0-1 0 0 0,0 0 0 0 0,0 0 0 0 0,-1 0 0 0 0,1 0 0 0 0,0 0 0 0 0,-6-8-1126 0 0,-9-35-6658 0 0,8 17 2387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24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0 427 1032 0 0,'0'0'12699'0'0,"12"-2"-12136"0"0,137-30 1236 0 0,135-25-511 0 0,-241 50-1196 0 0,444-63 859 0 0,192 22-312 0 0,-528 41-625 0 0,395-15 7 0 0,47-2 27 0 0,226-5-137 0 0,-568 22 112 0 0,455-22-85 0 0,-234-4 117 0 0,17 0-90 0 0,-446 31 36 0 0,687-23 198 0 0,-712 25 1251 0 0,-26 6-1235 0 0,5-2-195 0 0,1 0 1 0 0,-1 0-1 0 0,0 0 1 0 0,1 0-1 0 0,0 0 1 0 0,0 1-1 0 0,0-1 1 0 0,1 1-1 0 0,-1 0 1 0 0,1-1-1 0 0,-1 11 1 0 0,0 5 41 0 0,1 31 1 0 0,1-34-32 0 0,14 321 100 0 0,-3-94 80 0 0,16 145 307 0 0,19-3-187 0 0,-40-337-324 0 0,17 272 166 0 0,-22 1 82 0 0,-2-175-223 0 0,4-113-606 0 0,-7-37-205 0 0,-65-46-3492 0 0,-10-9-4559 0 0,26 27 1869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25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0 504 1540 0 0,'0'0'9792'0'0,"1"8"-9081"0"0,5 24-24 0 0,-5-31-616 0 0,-1 0-1 0 0,1 0 0 0 0,0 0 0 0 0,-1 1 0 0 0,1-1 0 0 0,0 0 0 0 0,0-1 0 0 0,0 1 0 0 0,0 0 0 0 0,0 0 0 0 0,0 0 0 0 0,0-1 0 0 0,0 1 0 0 0,1 0 0 0 0,-1-1 0 0 0,0 1 0 0 0,0-1 0 0 0,1 1 0 0 0,-1-1 0 0 0,0 0 1 0 0,0 0-1 0 0,1 1 0 0 0,-1-1 0 0 0,0 0 0 0 0,1 0 0 0 0,1 0 0 0 0,-1 0 83 0 0,24 1 666 0 0,-1-1 1 0 0,41-5-1 0 0,51-15-152 0 0,-89 15-486 0 0,115-18 272 0 0,46-9-45 0 0,22-14-112 0 0,213-42-39 0 0,315-7 338 0 0,-335 49-369 0 0,426-43-89 0 0,1 23-91 0 0,392 20 250 0 0,-489 57-150 0 0,-204-1-140 0 0,93 11 261 0 0,516 33-195 0 0,-694-43 103 0 0,170 1-163 0 0,-30-23 117 0 0,-531 10-128 0 0,37-3 1 0 0,-51 3-9 0 0,-30 2-3 0 0,1-1 1 0 0,-1 0-1 0 0,0-1 0 0 0,12-3 0 0 0,-21 4-19 0 0,-1 0 0 0 0,0 0 0 0 0,0 0 0 0 0,0 0 0 0 0,0 0-1 0 0,0 0 1 0 0,1 0 0 0 0,-1 0 0 0 0,0 0 0 0 0,0 0 0 0 0,0 0 0 0 0,0 0 0 0 0,0 0-1 0 0,0 0 1 0 0,1 0 0 0 0,-1 0 0 0 0,0 0 0 0 0,0 0 0 0 0,0 0 0 0 0,0 0-1 0 0,0 0 1 0 0,0 0 0 0 0,1-1 0 0 0,-1 1 0 0 0,0 0 0 0 0,0 0 0 0 0,0 0 0 0 0,0 0-1 0 0,0 0 1 0 0,0 0 0 0 0,0 0 0 0 0,0-1 0 0 0,0 1 0 0 0,0 0 0 0 0,0 0-1 0 0,0 0 1 0 0,0 0 0 0 0,0 0 0 0 0,0-1 0 0 0,1 1 0 0 0,-1 0 0 0 0,0 0 0 0 0,-1 0-1 0 0,1 0 1 0 0,0 0 0 0 0,0-1 0 0 0,0 1 0 0 0,0 0 0 0 0,0 0 0 0 0,0 0-1 0 0,0 0 1 0 0,0 0 0 0 0,0 0 0 0 0,0-1 0 0 0,0 1 0 0 0,0 0 0 0 0,0 0 0 0 0,-12-7-1187 0 0,-16-5-953 0 0,0 5-638 0 0,-12-5-4238 0 0,4-3 422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29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498 821 6745 0 0,'0'0'5509'0'0,"-6"-2"-5127"0"0,-19-8 67 0 0,19 8 1339 0 0,-20-1-70 0 0,-13 6-1139 0 0,0 1 1 0 0,-54 12-1 0 0,85-14-371 0 0,-3 2 707 0 0,20-2-411 0 0,21-1 160 0 0,-30-1-638 0 0,8-1 89 0 0,0 0 1 0 0,0-1-1 0 0,0 1 1 0 0,0-1-1 0 0,10-5 1 0 0,8-1-2 0 0,115-39 210 0 0,-81 27-251 0 0,-12 3-1 0 0,-13 3 23 0 0,2 3 1 0 0,47-10-1 0 0,169-15 377 0 0,-24 3-293 0 0,301-75 128 0 0,-213 34-240 0 0,-210 50-73 0 0,237-42-23 0 0,194 1 70 0 0,-154 22-29 0 0,90-8-61 0 0,-450 48 50 0 0,277-44 35 0 0,-155 20-24 0 0,271-16-1 0 0,-267 34-22 0 0,244-8-26 0 0,112 10 65 0 0,2 0 0 0 0,38 14 121 0 0,-397-6-77 0 0,221-5-108 0 0,-349 3 60 0 0,0 0 0 0 0,0-2 0 0 0,-1 0 1 0 0,1-1-1 0 0,21-8 0 0 0,-42 12-5 0 0,0 0 0 0 0,0 0 0 0 0,0 0 0 0 0,0 0 0 0 0,0 0 0 0 0,0 0 0 0 0,0 0 0 0 0,0 0 0 0 0,0 0 0 0 0,0 0 0 0 0,0 0 0 0 0,0-1 0 0 0,0 1 0 0 0,0 0 0 0 0,0 0-1 0 0,0 0 1 0 0,0 0 0 0 0,0 0 0 0 0,-1 0 0 0 0,1 0 0 0 0,0 0 0 0 0,0 0 0 0 0,0 0 0 0 0,0 0 0 0 0,0 0 0 0 0,0 0 0 0 0,0 0 0 0 0,0 0 0 0 0,0-1 0 0 0,0 1 0 0 0,0 0 0 0 0,0 0 0 0 0,1 0 0 0 0,-1 0 0 0 0,0 0 0 0 0,0 0 0 0 0,0 0 0 0 0,0 0 0 0 0,0 0-1 0 0,0 0 1 0 0,0 0 0 0 0,0 0 0 0 0,0 0 0 0 0,0 0 0 0 0,0 0 0 0 0,0 0 0 0 0,0 0 0 0 0,0-1 0 0 0,-13 1 143 0 0,-17 1-309 0 0,-470 88 194 0 0,84-23-103 0 0,143-22 23 0 0,-374 40 189 0 0,184-53-244 0 0,126-21 95 0 0,160-3 52 0 0,-742 0-104 0 0,647-7 83 0 0,-529-26-48 0 0,342 6 27 0 0,-641 9-59 0 0,581 42 98 0 0,402-22-58 0 0,1 0-31 0 0,-146 30-1 0 0,261-38 20 0 0,1-1-1 0 0,-1 1 1 0 0,1-1-1 0 0,-1 1 1 0 0,1-1 0 0 0,-1 1-1 0 0,1-1 1 0 0,-1 1 0 0 0,1 0-1 0 0,0-1 1 0 0,-1 1 0 0 0,1 0-1 0 0,0-1 1 0 0,0 1 0 0 0,-1 0-1 0 0,1-1 1 0 0,0 1-1 0 0,0 0 1 0 0,0-1 0 0 0,0 1-1 0 0,0 0 1 0 0,0 0 0 0 0,0 1-1 0 0,0 24 95 0 0,1-17-112 0 0,-1-8-4 0 0,-8 6-273 0 0,-4-4-102 0 0,1 0-1 0 0,-1-1 1 0 0,0 0 0 0 0,-21 0 0 0 0,16-1-1835 0 0,-23 3 1 0 0,24 2-1576 0 0,6 1-2249 0 0,2 1 269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30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134 290 4060 0 0,'0'0'10102'0'0,"13"6"-9473"0"0,3 1-361 0 0,22 7 0 0 0,-36-14-238 0 0,1 1-1 0 0,-1-1 0 0 0,0 0 0 0 0,0 0 0 0 0,0 0 0 0 0,0 0 1 0 0,0 0-1 0 0,0 0 0 0 0,0 0 0 0 0,0-1 0 0 0,0 1 0 0 0,0-1 1 0 0,0 1-1 0 0,0-1 0 0 0,0 0 0 0 0,0 0 0 0 0,0 0 0 0 0,0 0 1 0 0,0 0-1 0 0,-1 0 0 0 0,3-2 0 0 0,2-1 73 0 0,1 0-10 0 0,-1-1 0 0 0,1 0 1 0 0,-1 0-1 0 0,0-1 0 0 0,-1 1 0 0 0,9-12 0 0 0,-12 14-65 0 0,1 0 0 0 0,-1 0 0 0 0,-1 0 0 0 0,1 0 0 0 0,0-1 0 0 0,-1 1 0 0 0,0-1 0 0 0,0 1 0 0 0,0-1 1 0 0,0 1-1 0 0,0-1 0 0 0,-1 0 0 0 0,1 1 0 0 0,-1-1 0 0 0,0 0 0 0 0,-1-7 0 0 0,0 9-19 0 0,0-1 1 0 0,0 0-1 0 0,0 1 0 0 0,-1-1 0 0 0,1 1 0 0 0,-1-1 0 0 0,1 1 1 0 0,-1 0-1 0 0,0 0 0 0 0,0 0 0 0 0,0 0 0 0 0,0 0 1 0 0,0 0-1 0 0,0 0 0 0 0,-1 0 0 0 0,1 1 0 0 0,-1 0 0 0 0,1-1 1 0 0,-1 1-1 0 0,-4-2 0 0 0,-3 0 19 0 0,0 0 0 0 0,0 0 0 0 0,0 1 0 0 0,-16-1 0 0 0,17 2 29 0 0,0 1-1 0 0,0 1 1 0 0,0-1-1 0 0,0 2 1 0 0,0-1 0 0 0,1 1-1 0 0,-1 1 1 0 0,0-1 0 0 0,1 1-1 0 0,0 1 1 0 0,-1 0 0 0 0,1 0-1 0 0,1 0 1 0 0,-1 1 0 0 0,1 0-1 0 0,0 1 1 0 0,-11 10-1 0 0,13-11-6 0 0,0 0-1 0 0,0 1 0 0 0,1-1 1 0 0,0 1-1 0 0,0 0 0 0 0,0 0 1 0 0,1 0-1 0 0,0 0 0 0 0,0 1 1 0 0,1-1-1 0 0,0 1 0 0 0,0 0 1 0 0,0 0-1 0 0,1 0 0 0 0,0 0 1 0 0,0 0-1 0 0,1 0 0 0 0,0 0 1 0 0,0 0-1 0 0,0 0 0 0 0,1 0 1 0 0,0 0-1 0 0,3 8 0 0 0,-1-8-22 0 0,-1-1-1 0 0,2 0 1 0 0,-1 0-1 0 0,1 0 1 0 0,0 0-1 0 0,0 0 1 0 0,0-1-1 0 0,1 0 1 0 0,0 0-1 0 0,0 0 0 0 0,0-1 1 0 0,1 1-1 0 0,-1-1 1 0 0,1 0-1 0 0,0-1 1 0 0,0 0-1 0 0,10 4 1 0 0,0 0 24 0 0,0-1 0 0 0,1-1 0 0 0,-1 0 0 0 0,1-2 1 0 0,34 4-1 0 0,-32-5-38 0 0,0-1 1 0 0,0-1-1 0 0,0 0 0 0 0,0-2 1 0 0,22-4-1 0 0,-38 5-68 0 0,1 0 0 0 0,-1-1 0 0 0,1 1 1 0 0,-1-1-1 0 0,0 0 0 0 0,1 0 0 0 0,-1 0 0 0 0,0-1 1 0 0,4-3-1 0 0,22-29-1589 0 0,-4 4-199 0 0,3 6-3249 0 0,40-28-1 0 0,1-2-648 0 0,-27 14 6765 0 0,-39 38-524 0 0,0-1 0 0 0,-1 1 0 0 0,1-1 0 0 0,-1 1 0 0 0,0-1 0 0 0,0 0 0 0 0,0 0 0 0 0,-1 0 0 0 0,3-6 0 0 0,-4 8-283 0 0,0 0 1 0 0,1 0-1 0 0,-1 0 0 0 0,0 0 0 0 0,0 0 1 0 0,0 0-1 0 0,-1 0 0 0 0,1 0 0 0 0,0 0 1 0 0,-1 0-1 0 0,1 1 0 0 0,-1-1 1 0 0,0 0-1 0 0,1 0 0 0 0,-1 0 0 0 0,0 1 1 0 0,0-1-1 0 0,0 0 0 0 0,-1 1 0 0 0,1-1 1 0 0,0 1-1 0 0,-3-3 0 0 0,0 0 25 0 0,0 1-1 0 0,0 0 1 0 0,-1 0 0 0 0,1 0-1 0 0,-1 0 1 0 0,0 1 0 0 0,0-1 0 0 0,0 1-1 0 0,0 1 1 0 0,0-1 0 0 0,0 1-1 0 0,-1 0 1 0 0,1 0 0 0 0,0 0-1 0 0,-1 1 1 0 0,1-1 0 0 0,-1 1-1 0 0,1 1 1 0 0,0-1 0 0 0,-1 1-1 0 0,1 0 1 0 0,0 0 0 0 0,-1 1-1 0 0,-5 2 1 0 0,5-2-154 0 0,0 1-1 0 0,0 0 1 0 0,0 0-1 0 0,0 1 1 0 0,0-1 0 0 0,1 1-1 0 0,-1 1 1 0 0,1-1-1 0 0,0 1 1 0 0,0 0-1 0 0,1 0 1 0 0,0 0 0 0 0,0 1-1 0 0,0-1 1 0 0,0 1-1 0 0,1 0 1 0 0,0 0 0 0 0,-4 12-1 0 0,5-12-78 0 0,0 0 0 0 0,1 0 0 0 0,0 0 0 0 0,0-1 0 0 0,0 1 0 0 0,1 0 1 0 0,1 10-1 0 0,-1-15-10 0 0,0 1 1 0 0,0-1-1 0 0,1 1 1 0 0,-1-1 0 0 0,1 1-1 0 0,-1-1 1 0 0,1 1 0 0 0,0-1-1 0 0,-1 0 1 0 0,1 1 0 0 0,0-1-1 0 0,0 0 1 0 0,0 0-1 0 0,0 1 1 0 0,0-1 0 0 0,0 0-1 0 0,1 0 1 0 0,-1 0 0 0 0,0 0-1 0 0,0 0 1 0 0,1-1-1 0 0,-1 1 1 0 0,1 0 0 0 0,-1-1-1 0 0,0 1 1 0 0,1-1 0 0 0,-1 1-1 0 0,1-1 1 0 0,0 0 0 0 0,-1 1-1 0 0,1-1 1 0 0,2 0-1 0 0,1 0 11 0 0,0 0 0 0 0,0 0 0 0 0,0-1 0 0 0,0 1 0 0 0,-1-1 0 0 0,1 0 0 0 0,0-1 0 0 0,6-2 0 0 0,35-19 57 0 0,-39 18-39 0 0,0 1 0 0 0,0 0 0 0 0,1 0 0 0 0,-1 1 0 0 0,1 0 0 0 0,0 1 0 0 0,0-1 0 0 0,13-1 0 0 0,-18 4 0 0 0,0 0-1 0 0,0 1 1 0 0,0-1 0 0 0,-1 1 0 0 0,1-1 0 0 0,0 1 0 0 0,-1 0 0 0 0,1 0-1 0 0,0 0 1 0 0,-1 0 0 0 0,1 1 0 0 0,-1-1 0 0 0,1 1 0 0 0,-1-1-1 0 0,0 1 1 0 0,0 0 0 0 0,0 0 0 0 0,0 0 0 0 0,0 0 0 0 0,0 0 0 0 0,2 4-1 0 0,4 6 90 0 0,-1 0 0 0 0,0 1 0 0 0,5 13 0 0 0,-6-12-38 0 0,15 35 80 0 0,16 32-105 0 0,-32-72-58 0 0,0-1 0 0 0,1 1 0 0 0,0-1 1 0 0,0 0-1 0 0,1 0 0 0 0,11 9 0 0 0,-17-16-5 0 0,0 0 0 0 0,0 0 0 0 0,0 0-1 0 0,1 0 1 0 0,-1 0 0 0 0,0-1 0 0 0,0 1 0 0 0,1 0-1 0 0,-1-1 1 0 0,1 0 0 0 0,-1 1 0 0 0,1-1-1 0 0,-1 0 1 0 0,0 1 0 0 0,4-1 0 0 0,-4 0-1 0 0,0-1-1 0 0,0 1 1 0 0,-1 0 0 0 0,1 0 0 0 0,0-1 0 0 0,0 1 0 0 0,0 0 0 0 0,0-1 0 0 0,-1 1-1 0 0,1-1 1 0 0,0 1 0 0 0,0-1 0 0 0,-1 0 0 0 0,1 1 0 0 0,0-1 0 0 0,-1 0 0 0 0,1 1-1 0 0,-1-1 1 0 0,1 0 0 0 0,-1 0 0 0 0,1 1 0 0 0,-1-1 0 0 0,0 0 0 0 0,1 0-1 0 0,-1 0 1 0 0,0-1 0 0 0,4-10-136 0 0,-1-1 0 0 0,-1 0 1 0 0,-1 0-1 0 0,1-25 0 0 0,-7-54-287 0 0,4 91 431 0 0,-8-79-207 0 0,3 41 222 0 0,3 0 0 0 0,1-76 0 0 0,2 114-8 0 0,0 1 1 0 0,0 0-1 0 0,0 0 0 0 0,-1-1 1 0 0,1 1-1 0 0,0 0 1 0 0,0 0-1 0 0,0-1 1 0 0,0 1-1 0 0,0 0 0 0 0,0 0 1 0 0,0-1-1 0 0,1 1 1 0 0,-1 0-1 0 0,0-1 1 0 0,0 1-1 0 0,0 0 0 0 0,0 0 1 0 0,0 0-1 0 0,0-1 1 0 0,0 1-1 0 0,1 0 1 0 0,-1 0-1 0 0,0-1 0 0 0,0 1 1 0 0,0 0-1 0 0,0 0 1 0 0,1 0-1 0 0,-1-1 1 0 0,0 1-1 0 0,0 0 0 0 0,0 0 1 0 0,1 0-1 0 0,-1 0 1 0 0,0 0-1 0 0,0 0 1 0 0,1 0-1 0 0,-1-1 0 0 0,0 1 1 0 0,0 0-1 0 0,1 0 1 0 0,-1 0-1 0 0,0 0 1 0 0,1 0-1 0 0,-1 0 1 0 0,0 0-1 0 0,0 0 0 0 0,1 0 1 0 0,-1 0-1 0 0,0 0 1 0 0,0 1-1 0 0,1-1 1 0 0,-1 0-1 0 0,0 0 0 0 0,0 0 1 0 0,1 0-1 0 0,-1 0 1 0 0,0 0-1 0 0,0 1 1 0 0,0-1-1 0 0,1 0 0 0 0,-1 0 1 0 0,0 1-1 0 0,13 12 241 0 0,-12-12-211 0 0,37 54 295 0 0,-24-33-326 0 0,18 23 0 0 0,-27-40-6 0 0,0 1-1 0 0,0-1 0 0 0,1 0 0 0 0,-1 0 0 0 0,1-1 0 0 0,0 0 0 0 0,0 0 0 0 0,11 5 0 0 0,-14-7-8 0 0,0-1 1 0 0,-1 0-1 0 0,1 1 1 0 0,0-1-1 0 0,0-1 0 0 0,0 1 1 0 0,1 0-1 0 0,-1-1 1 0 0,0 0-1 0 0,0 1 0 0 0,0-1 1 0 0,0 0-1 0 0,0-1 1 0 0,0 1-1 0 0,1-1 1 0 0,-1 1-1 0 0,0-1 0 0 0,0 0 1 0 0,0 0-1 0 0,0 0 1 0 0,-1 0-1 0 0,1-1 0 0 0,0 1 1 0 0,0-1-1 0 0,-1 0 1 0 0,1 0-1 0 0,-1 0 1 0 0,1 0-1 0 0,-1 0 0 0 0,0 0 1 0 0,3-5-1 0 0,3-5-65 0 0,0-1 0 0 0,-2 0 0 0 0,1 0 0 0 0,-2-1 0 0 0,7-22 0 0 0,0 2 72 0 0,-12 33-1 0 0,0 1 1 0 0,0 0-1 0 0,1-1 1 0 0,-1 1-1 0 0,0-1 1 0 0,0 1 0 0 0,0 0-1 0 0,0-1 1 0 0,0 1-1 0 0,1 0 1 0 0,-1-1-1 0 0,0 1 1 0 0,0 0-1 0 0,1-1 1 0 0,-1 1-1 0 0,0 0 1 0 0,0-1 0 0 0,1 1-1 0 0,-1 0 1 0 0,0 0-1 0 0,1-1 1 0 0,-1 1-1 0 0,0 0 1 0 0,1 0-1 0 0,-1 0 1 0 0,1-1-1 0 0,-1 1 1 0 0,0 0 0 0 0,1 0-1 0 0,-1 0 1 0 0,0 0-1 0 0,1 0 1 0 0,-1 0-1 0 0,1 0 1 0 0,-1 0-1 0 0,1 0 1 0 0,-1 0-1 0 0,0 0 1 0 0,1 0-1 0 0,-1 0 1 0 0,1 0 0 0 0,-1 0-1 0 0,0 1 1 0 0,1-1-1 0 0,-1 0 1 0 0,0 0-1 0 0,1 0 1 0 0,-1 1-1 0 0,1-1 1 0 0,16 19 49 0 0,-10-10-57 0 0,-3-5-11 0 0,-1-1 0 0 0,1 0 1 0 0,1 0-1 0 0,-1 0 1 0 0,0-1-1 0 0,1 1 0 0 0,-1-1 1 0 0,1 0-1 0 0,0 0 0 0 0,0 0 1 0 0,-1-1-1 0 0,1 0 0 0 0,0 0 1 0 0,0 0-1 0 0,1-1 0 0 0,-1 1 1 0 0,0-1-1 0 0,0 0 0 0 0,0-1 1 0 0,0 1-1 0 0,0-1 1 0 0,0 0-1 0 0,0 0 0 0 0,0-1 1 0 0,8-3-1 0 0,-9 3 5 0 0,0 0 0 0 0,0 0 0 0 0,0 0 0 0 0,0-1 0 0 0,-1 1 0 0 0,1-1 0 0 0,-1 0 1 0 0,0 0-1 0 0,5-7 0 0 0,-6 8 17 0 0,0 0 0 0 0,-1-1-1 0 0,1 1 1 0 0,-1-1 0 0 0,0 0 0 0 0,0 1 0 0 0,0-1 0 0 0,0 0 0 0 0,0 0 0 0 0,-1 1 0 0 0,1-1 0 0 0,-1 0 0 0 0,0 0 0 0 0,0 0-1 0 0,0 0 1 0 0,-1-3 0 0 0,1 4 4 0 0,0 1 0 0 0,-1 0 0 0 0,1-1 0 0 0,-1 1 1 0 0,0 0-1 0 0,1 0 0 0 0,-1 0 0 0 0,0 0 0 0 0,0-1 0 0 0,0 1 0 0 0,0 0 0 0 0,0 0 0 0 0,0 0 0 0 0,0 1 0 0 0,0-1 0 0 0,0 0 0 0 0,0 0 0 0 0,0 1 0 0 0,-1-1 0 0 0,1 0 0 0 0,0 1 0 0 0,0-1 0 0 0,-1 1 0 0 0,1 0 0 0 0,0-1 0 0 0,-1 1 0 0 0,-1 0 0 0 0,-7-2 62 0 0,0 2 0 0 0,-18 0 0 0 0,17 0 38 0 0,7 0-78 0 0,1 0-1 0 0,0 1 1 0 0,-1 0 0 0 0,1 0-1 0 0,0 0 1 0 0,-1 0 0 0 0,1 0 0 0 0,0 1-1 0 0,-3 1 1 0 0,5-3-28 0 0,0 0 1 0 0,1 1-1 0 0,-1-1 0 0 0,1 0 1 0 0,-1 1-1 0 0,1-1 1 0 0,-1 0-1 0 0,1 1 0 0 0,-1-1 1 0 0,1 1-1 0 0,-1-1 0 0 0,1 0 1 0 0,0 1-1 0 0,-1-1 0 0 0,1 1 1 0 0,0 0-1 0 0,-1-1 1 0 0,1 1-1 0 0,0-1 0 0 0,0 1 1 0 0,-1-1-1 0 0,1 1 0 0 0,0 0 1 0 0,0-1-1 0 0,0 1 0 0 0,0-1 1 0 0,0 1-1 0 0,0 0 1 0 0,0-1-1 0 0,0 1 0 0 0,0 0 1 0 0,0-1-1 0 0,0 1 0 0 0,0-1 1 0 0,1 1-1 0 0,-1 0 0 0 0,0-1 1 0 0,0 1-1 0 0,1-1 1 0 0,-1 1-1 0 0,0-1 0 0 0,1 1 1 0 0,-1-1-1 0 0,0 1 0 0 0,1-1 1 0 0,-1 1-1 0 0,1-1 0 0 0,-1 1 1 0 0,1-1-1 0 0,-1 0 1 0 0,1 1-1 0 0,-1-1 0 0 0,1 0 1 0 0,-1 1-1 0 0,2-1 0 0 0,0 2-48 0 0,1 0 0 0 0,0-1 0 0 0,-1 1 0 0 0,1-1-1 0 0,0 0 1 0 0,0 1 0 0 0,0-1 0 0 0,0-1 0 0 0,0 1 0 0 0,0 0-1 0 0,0-1 1 0 0,1 1 0 0 0,-1-1 0 0 0,0 0 0 0 0,0 0 0 0 0,0-1-1 0 0,0 1 1 0 0,6-2 0 0 0,-6 1-243 0 0,-1 0 1 0 0,1 0-1 0 0,-1 0 0 0 0,0 0 0 0 0,1-1 1 0 0,-1 1-1 0 0,0-1 0 0 0,0 1 0 0 0,0-1 1 0 0,0 0-1 0 0,0 0 0 0 0,0 0 0 0 0,0 0 1 0 0,1-4-1 0 0,29-36-9303 0 0,-28 34 7238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31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153 130 640 0 0,'0'0'2297'0'0,"-12"-13"618"0"0,-39-43-1230 0 0,43 48-1047 0 0,0-1-1 0 0,-1 1 1 0 0,-13-10-1 0 0,11 11 140 0 0,10 6-520 0 0,-1-1 1 0 0,1 1-1 0 0,-1 0 1 0 0,0 0 0 0 0,0 0-1 0 0,1 0 1 0 0,-1 1-1 0 0,0-1 1 0 0,0 0 0 0 0,-2 0-1 0 0,4 1-203 0 0,-1 0 0 0 0,1 1 0 0 0,-1-1 0 0 0,1 0 0 0 0,-1 0 0 0 0,1 0 0 0 0,-1 0 0 0 0,1 1 0 0 0,-1-1 0 0 0,1 0 0 0 0,0 1 0 0 0,-1-1 0 0 0,1 0 0 0 0,-1 0 0 0 0,1 1 0 0 0,0-1 0 0 0,-1 1 0 0 0,1-1 0 0 0,0 0 0 0 0,0 1 0 0 0,-1-1 0 0 0,1 1 0 0 0,0-1 0 0 0,0 1 0 0 0,0-1 0 0 0,-1 1 0 0 0,1-1 0 0 0,0 1 0 0 0,0-1 0 0 0,0 1 0 0 0,0-1 0 0 0,0 1 0 0 0,0-1 0 0 0,0 1 0 0 0,0-1 0 0 0,0 1 0 0 0,0-1 0 0 0,0 1 0 0 0,1 0 0 0 0,1 16 264 0 0,0 1 0 0 0,2-1 0 0 0,0 0 1 0 0,1 0-1 0 0,11 26 0 0 0,-9-25-249 0 0,8 22 19 0 0,38 71-1 0 0,-41-92-827 0 0,0 0-1 0 0,1 0 1 0 0,1-1-1 0 0,0-1 1 0 0,23 20-1 0 0,-35-35 144 0 0,0 0-1 0 0,-1-1 0 0 0,2 1 1 0 0,-1-1-1 0 0,0 1 1 0 0,0-1-1 0 0,0 0 0 0 0,0 0 1 0 0,1 0-1 0 0,-1 0 1 0 0,5 1-1 0 0,2-2-3878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34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206 350 5228 0 0,'0'0'6553'0'0,"0"-12"-6336"0"0,-1-2-161 0 0,0 6-24 0 0,1-1 0 0 0,0 0 0 0 0,0 1 1 0 0,1-1-1 0 0,0 0 0 0 0,4-11 0 0 0,-3 12-1 0 0,3-11 168 0 0,0-1 0 0 0,-1 1 0 0 0,-1-1 0 0 0,0-34 0 0 0,-3 50-135 0 0,0-1 1 0 0,0 0-1 0 0,-1 1 1 0 0,0-1 0 0 0,0 1-1 0 0,0-1 1 0 0,0 1-1 0 0,-1-1 1 0 0,0 1-1 0 0,0 0 1 0 0,0 0-1 0 0,0 0 1 0 0,-1 0-1 0 0,0 0 1 0 0,1 0-1 0 0,-1 1 1 0 0,-1-1 0 0 0,1 1-1 0 0,0 0 1 0 0,-1 0-1 0 0,0 0 1 0 0,1 0-1 0 0,-1 1 1 0 0,0-1-1 0 0,-1 1 1 0 0,-3-1-1 0 0,3 1 38 0 0,0 0 1 0 0,1 0-1 0 0,-1 1 0 0 0,0 0 0 0 0,0 0 0 0 0,0 0 0 0 0,0 1 0 0 0,0-1 0 0 0,0 1 0 0 0,-8 1 0 0 0,9 0-55 0 0,1 0-1 0 0,-1 0 1 0 0,1 0-1 0 0,-1 0 1 0 0,1 1-1 0 0,-1-1 1 0 0,1 1-1 0 0,0 0 1 0 0,0 0 0 0 0,0 0-1 0 0,0 1 1 0 0,0-1-1 0 0,0 0 1 0 0,-3 6-1 0 0,0-1 26 0 0,1 1 0 0 0,0 0 0 0 0,1 0 0 0 0,-1 0 0 0 0,2 0-1 0 0,-1 1 1 0 0,1-1 0 0 0,0 1 0 0 0,-2 16 0 0 0,1 1 29 0 0,2-1 0 0 0,0 32 0 0 0,3-34-44 0 0,0 0 0 0 0,2 0 0 0 0,0-1 0 0 0,2 1 0 0 0,0-1 0 0 0,12 29 0 0 0,-4-21-5 0 0,0-1 0 0 0,2-1-1 0 0,35 50 1 0 0,-14-30-24 0 0,53 53 0 0 0,48 34-81 0 0,-87-87 14 0 0,-46-44-6 0 0,10 9-170 0 0,24 30-1 0 0,-36-40 97 0 0,1 1 1 0 0,-1 0-1 0 0,1 0 0 0 0,-1-1 1 0 0,0 2-1 0 0,0-1 0 0 0,-1 0 1 0 0,1 0-1 0 0,-1 0 0 0 0,0 1 1 0 0,0-1-1 0 0,-1 1 0 0 0,1-1 1 0 0,-1 6-1 0 0,0-10 72 0 0,0 1 0 0 0,-1 0 0 0 0,1 0 0 0 0,0-1-1 0 0,-1 1 1 0 0,1 0 0 0 0,-1-1 0 0 0,1 1 0 0 0,0 0 0 0 0,-1-1 0 0 0,0 1-1 0 0,1 0 1 0 0,-1-1 0 0 0,1 1 0 0 0,-1-1 0 0 0,0 1 0 0 0,1-1 0 0 0,-1 1-1 0 0,0-1 1 0 0,0 0 0 0 0,1 1 0 0 0,-1-1 0 0 0,0 0 0 0 0,0 0-1 0 0,1 1 1 0 0,-1-1 0 0 0,0 0 0 0 0,0 0 0 0 0,-1 0 0 0 0,-27 0-934 0 0,27 0 857 0 0,-8-1-100 0 0,1 0 0 0 0,-1-1 0 0 0,1 0 0 0 0,-1-1 0 0 0,1 0 0 0 0,0-1 0 0 0,-11-5 0 0 0,-58-38 406 0 0,70 41-121 0 0,3 4 141 0 0,1-1 0 0 0,0 0 0 0 0,0 0 0 0 0,0-1-1 0 0,0 1 1 0 0,0-1 0 0 0,1 0 0 0 0,-4-6 0 0 0,5 8-149 0 0,1 0 0 0 0,0 0 0 0 0,1-1 1 0 0,-1 1-1 0 0,0 0 0 0 0,1-1 0 0 0,-1 1 1 0 0,1-1-1 0 0,0 1 0 0 0,0-1 0 0 0,0 1 0 0 0,0 0 1 0 0,0-1-1 0 0,0 1 0 0 0,1-1 0 0 0,-1 1 1 0 0,1-1-1 0 0,0 1 0 0 0,1-4 0 0 0,7-13 60 0 0,0 0-1 0 0,2 0 0 0 0,15-21 1 0 0,3-4-18 0 0,-6 6-89 0 0,-8 10 22 0 0,1 1 0 0 0,2 1 0 0 0,1 1 0 0 0,22-24-1 0 0,-39 47-9 0 0,0 0-1 0 0,0 0 0 0 0,0 1 1 0 0,0-1-1 0 0,0 1 0 0 0,0-1 0 0 0,1 1 1 0 0,-1 0-1 0 0,1 0 0 0 0,-1 0 0 0 0,1 0 1 0 0,-1 0-1 0 0,1 0 0 0 0,-1 1 1 0 0,1-1-1 0 0,0 1 0 0 0,-1 0 0 0 0,1 0 1 0 0,4 0-1 0 0,-5 1 0 0 0,1-1 0 0 0,0 1 0 0 0,0 0 0 0 0,0 0 0 0 0,-1 1 0 0 0,1-1 0 0 0,0 1 0 0 0,-1-1 0 0 0,1 1 0 0 0,-1 0 0 0 0,0 0 0 0 0,0 0 0 0 0,1 0 0 0 0,-1 0 0 0 0,0 0 0 0 0,-1 0 0 0 0,3 3 0 0 0,22 50 110 0 0,-25-72 801 0 0,-1-16-927 0 0,-1 21-36 0 0,0 0 0 0 0,1 0 0 0 0,1 0 0 0 0,0 1 0 0 0,0-1 0 0 0,1 0 0 0 0,4-13 1 0 0,-3 19-147 0 0,0-1 1 0 0,0 1-1 0 0,0-1 1 0 0,0 1-1 0 0,1 0 1 0 0,5-6 0 0 0,-7 10-63 0 0,0 0 0 0 0,0 0 0 0 0,0 0 0 0 0,0 0 0 0 0,1 1 0 0 0,-1-1 0 0 0,1 1 0 0 0,-1 0 0 0 0,1-1 0 0 0,-1 1 0 0 0,1 0 0 0 0,0 1 0 0 0,-1-1 0 0 0,1 0 0 0 0,0 1 0 0 0,0-1 0 0 0,-1 1 0 0 0,5 0 0 0 0,22 1-2620 0 0,34 5-1 0 0,-61-6 3032 0 0,0 1-1 0 0,0-1 1 0 0,0 0 0 0 0,0 0-1 0 0,0 0 1 0 0,0 0 0 0 0,0 0-1 0 0,0 0 1 0 0,0 0-1 0 0,0-1 1 0 0,3 0 0 0 0,-4 0-16 0 0,0 1 0 0 0,-1-1 0 0 0,1 0 0 0 0,0 0 0 0 0,-1 0 0 0 0,1 1 1 0 0,-1-1-1 0 0,1 0 0 0 0,-1 0 0 0 0,1 0 0 0 0,-1 0 0 0 0,0 0 0 0 0,1 0 0 0 0,-1 0 1 0 0,0 0-1 0 0,0 0 0 0 0,0 0 0 0 0,0 0 0 0 0,1 0 0 0 0,-1 0 0 0 0,-1 0 1 0 0,1-2-1 0 0,0-8 156 0 0,1 0 0 0 0,0 0 0 0 0,1 0 1 0 0,0 0-1 0 0,1 0 0 0 0,4-13 0 0 0,-5 16 269 0 0,-5 8 677 0 0,3 1-1216 0 0,-1 0 1 0 0,0-1 0 0 0,1 1-1 0 0,-1 0 1 0 0,1 0 0 0 0,-1-1-1 0 0,1 1 1 0 0,0 0 0 0 0,-1 0 0 0 0,1 0-1 0 0,0 0 1 0 0,0 0 0 0 0,-1-1-1 0 0,1 1 1 0 0,0 2 0 0 0,0-1-40 0 0,1 0 0 0 0,-1 0 0 0 0,0 0 0 0 0,1 0 0 0 0,-1 0 0 0 0,1 0 0 0 0,0 0 0 0 0,0 0 0 0 0,0-1 0 0 0,0 1 0 0 0,0 0 0 0 0,0 0 0 0 0,0-1 0 0 0,1 1-1 0 0,-1-1 1 0 0,0 1 0 0 0,1-1 0 0 0,-1 0 0 0 0,1 1 0 0 0,0-1 0 0 0,2 2 0 0 0,0-1 16 0 0,-1-1-1 0 0,1 1 1 0 0,0 0-1 0 0,0-1 0 0 0,0 0 1 0 0,0 1-1 0 0,0-2 1 0 0,0 1-1 0 0,0 0 0 0 0,5-1 1032 0 0,-10-1-1211 0 0,0-1 1 0 0,0 1-1 0 0,0-1 1 0 0,0 1-1 0 0,0-1 1 0 0,0 1-1 0 0,-1 0 1 0 0,1-1-1 0 0,0 1 1 0 0,-1 0-1 0 0,1 0 0 0 0,-1 0 1 0 0,1 0-1 0 0,-3-1 1 0 0,-14-7-9377 0 0,58 38 4736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36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60 3556 0 0,'0'0'7762'0'0,"-11"-3"-7330"0"0,-35-8 29 0 0,42 10-247 0 0,1 1 0 0 0,0-1 0 0 0,0 1 1 0 0,0-1-1 0 0,-1 1 0 0 0,1 0 0 0 0,0 0 0 0 0,-1 1 0 0 0,1-1 0 0 0,0 1 0 0 0,0-1 1 0 0,0 1-1 0 0,-1 0 0 0 0,-3 2 0 0 0,3 0-47 0 0,-1 0 1 0 0,1 0-1 0 0,0 0 0 0 0,0 1 1 0 0,0 0-1 0 0,-4 4 1 0 0,-3 3 195 0 0,5-5-245 0 0,1 1 1 0 0,-1-1-1 0 0,1 1 1 0 0,0 0-1 0 0,1 0 1 0 0,0 0 0 0 0,0 1-1 0 0,0-1 1 0 0,-2 11-1 0 0,5-15-113 0 0,-1 1 0 0 0,2 0 0 0 0,-1 0 0 0 0,0-1 0 0 0,1 1 0 0 0,-1 0 0 0 0,1 0 0 0 0,0 0 0 0 0,1 0 0 0 0,-1 0 0 0 0,1-1 0 0 0,-1 1 0 0 0,1 0 0 0 0,0 0 0 0 0,0-1 0 0 0,1 1 0 0 0,-1 0 0 0 0,1-1 0 0 0,0 1 0 0 0,0-1 0 0 0,0 0 0 0 0,3 4 0 0 0,-1-3-1 0 0,0 0 0 0 0,0 0 0 0 0,1 0 0 0 0,-1-1 0 0 0,1 1 0 0 0,0-1 0 0 0,0 0 0 0 0,0-1 0 0 0,0 1 1 0 0,1-1-1 0 0,10 3 0 0 0,-12-4 13 0 0,-1 0 1 0 0,0-1-1 0 0,1 1 1 0 0,-1-1 0 0 0,1 0-1 0 0,-1 0 1 0 0,0-1-1 0 0,1 1 1 0 0,-1-1 0 0 0,0 1-1 0 0,1-1 1 0 0,-1 0-1 0 0,0 0 1 0 0,0 0 0 0 0,0-1-1 0 0,0 1 1 0 0,0-1-1 0 0,0 0 1 0 0,0 0 0 0 0,0 0-1 0 0,4-4 1 0 0,0-1 19 0 0,-1-1 1 0 0,0 0-1 0 0,-1 0 1 0 0,1-1-1 0 0,-2 1 1 0 0,1-1-1 0 0,-1 0 0 0 0,0-1 1 0 0,-1 1-1 0 0,0-1 1 0 0,-1 1-1 0 0,0-1 1 0 0,0 0-1 0 0,-1 0 1 0 0,0 0-1 0 0,-1 1 1 0 0,0-1-1 0 0,-1 0 1 0 0,-3-18-1 0 0,4 24-21 0 0,-1 0 0 0 0,0 0 0 0 0,0-1 0 0 0,-1 1 0 0 0,1 1 0 0 0,-1-1 0 0 0,0 0 0 0 0,0 0 0 0 0,0 1 0 0 0,0-1 0 0 0,-1 1 0 0 0,0 0 0 0 0,-4-5 0 0 0,4 5 7 0 0,0 1 0 0 0,0 0-1 0 0,-1 0 1 0 0,1 0 0 0 0,-1 1 0 0 0,1-1 0 0 0,-1 1 0 0 0,0 0 0 0 0,0 0 0 0 0,1 0-1 0 0,-1 0 1 0 0,0 1 0 0 0,0-1 0 0 0,-7 1 0 0 0,5 1 0 0 0,0 0 1 0 0,-1 0-1 0 0,1 0 1 0 0,0 1-1 0 0,0 0 1 0 0,-1 0-1 0 0,2 0 1 0 0,-1 1-1 0 0,0 0 1 0 0,0 0-1 0 0,1 1 0 0 0,0-1 1 0 0,-1 1-1 0 0,-7 8 1 0 0,5-4 6 0 0,0 1 0 0 0,0-1 0 0 0,1 2 0 0 0,0-1 0 0 0,0 1 0 0 0,1 0 0 0 0,-6 14 1 0 0,9-15-39 0 0,0-1 1 0 0,0 0 0 0 0,1 1 0 0 0,1-1-1 0 0,-1 1 1 0 0,1 0 0 0 0,1 0 0 0 0,0-1-1 0 0,0 1 1 0 0,1 0 0 0 0,0 0 0 0 0,4 16 0 0 0,-4-21 0 0 0,0 0 0 0 0,0 0 0 0 0,1 0 0 0 0,-1 0 0 0 0,1-1 0 0 0,0 1 0 0 0,0 0 0 0 0,0-1 0 0 0,1 0 0 0 0,-1 1 0 0 0,1-1 0 0 0,0 0 0 0 0,0-1 0 0 0,0 1 0 0 0,0 0 0 0 0,0-1 0 0 0,1 1 0 0 0,-1-1 0 0 0,1 0 0 0 0,-1 0 0 0 0,1-1 0 0 0,0 1 0 0 0,0-1 0 0 0,0 0 0 0 0,0 0 0 0 0,0 0 0 0 0,0 0 0 0 0,0-1 0 0 0,7 1 0 0 0,-8-2 11 0 0,0 1 0 0 0,-1-1 0 0 0,1 1 0 0 0,0-1 0 0 0,0 0 0 0 0,0 0 0 0 0,0 0 0 0 0,-1 0 1 0 0,1-1-1 0 0,-1 1 0 0 0,1-1 0 0 0,-1 0 0 0 0,1 1 0 0 0,-1-1 0 0 0,0 0 0 0 0,0 0 0 0 0,0-1 1 0 0,0 1-1 0 0,2-3 0 0 0,4-6 32 0 0,-1-1 0 0 0,10-22 0 0 0,-16 33-37 0 0,3-9 21 0 0,0 1 0 0 0,-1-1-1 0 0,0 0 1 0 0,0 1 0 0 0,-1-1 0 0 0,-1 0 0 0 0,0-1-1 0 0,0-16 1 0 0,-1 22-13 0 0,0 0 0 0 0,0 0 0 0 0,-1 0 0 0 0,0 0 0 0 0,0-1 0 0 0,0 1 0 0 0,-1 1 0 0 0,0-1 0 0 0,0 0 0 0 0,0 0 0 0 0,0 0 0 0 0,-1 1 0 0 0,0 0 0 0 0,0-1 0 0 0,0 1 0 0 0,0 0 0 0 0,-1 0 0 0 0,-6-5 0 0 0,8 7-2 0 0,-1 0 0 0 0,1 0 1 0 0,-1 1-1 0 0,0-1 1 0 0,0 1-1 0 0,0-1 0 0 0,0 1 1 0 0,0 0-1 0 0,0 0 1 0 0,0 1-1 0 0,0-1 0 0 0,0 1 1 0 0,-1-1-1 0 0,1 1 1 0 0,0 0-1 0 0,0 0 0 0 0,-5 1 1 0 0,4 0-7 0 0,0 0-1 0 0,-1 1 1 0 0,1-1 0 0 0,0 1 0 0 0,0 0 0 0 0,0 0 0 0 0,0 1-1 0 0,0-1 1 0 0,0 1 0 0 0,1 0 0 0 0,-4 3 0 0 0,-1 2-2 0 0,0 1 0 0 0,1 0 1 0 0,0 1-1 0 0,0-1 0 0 0,1 1 0 0 0,0 0 1 0 0,1 1-1 0 0,-6 17 0 0 0,9-22-10 0 0,0 0 0 0 0,1 0-1 0 0,-1 1 1 0 0,1-1-1 0 0,1 0 1 0 0,-1 1 0 0 0,1-1-1 0 0,0 1 1 0 0,1-1 0 0 0,0 0-1 0 0,0 1 1 0 0,2 7 0 0 0,-2-11 7 0 0,0 0 0 0 0,0 0 1 0 0,1 0-1 0 0,-1 0 0 0 0,1-1 1 0 0,0 1-1 0 0,-1-1 0 0 0,1 1 1 0 0,0-1-1 0 0,1 1 0 0 0,-1-1 1 0 0,0 0-1 0 0,1 0 1 0 0,-1 0-1 0 0,1-1 0 0 0,-1 1 1 0 0,1 0-1 0 0,0-1 0 0 0,0 0 1 0 0,0 1-1 0 0,0-1 0 0 0,0-1 1 0 0,0 1-1 0 0,0 0 0 0 0,0-1 1 0 0,6 1-1 0 0,-6-1 7 0 0,1 0 0 0 0,-1 0-1 0 0,0 0 1 0 0,1 0 0 0 0,-1-1-1 0 0,1 1 1 0 0,-1-1 0 0 0,1 0-1 0 0,-1 0 1 0 0,0 0 0 0 0,0-1 0 0 0,1 1-1 0 0,-1-1 1 0 0,3-2 0 0 0,-2 1 8 0 0,0-1 0 0 0,0 1 0 0 0,0-1 0 0 0,0 0 0 0 0,-1 0 0 0 0,1-1 0 0 0,-1 1 0 0 0,3-8 0 0 0,-2 6 5 0 0,-2 0 0 0 0,1 0 1 0 0,-1 0-1 0 0,0 0 1 0 0,0 0-1 0 0,0 0 1 0 0,-1-1-1 0 0,0 1 1 0 0,0-1-1 0 0,-1 1 0 0 0,0-1 1 0 0,0 1-1 0 0,0-1 1 0 0,-3-10-1 0 0,2 14-10 0 0,0 1 1 0 0,0 0-1 0 0,0 0 0 0 0,-1 0 0 0 0,1 0 1 0 0,0 1-1 0 0,-1-1 0 0 0,1 0 0 0 0,-1 1 1 0 0,0-1-1 0 0,0 1 0 0 0,1-1 0 0 0,-1 1 0 0 0,0 0 1 0 0,0 0-1 0 0,0-1 0 0 0,-1 2 0 0 0,1-1 1 0 0,0 0-1 0 0,0 0 0 0 0,-3 0 0 0 0,3 0-8 0 0,-1 1-1 0 0,0-1 0 0 0,1 1 1 0 0,-1 0-1 0 0,1 0 0 0 0,-1 0 1 0 0,0 0-1 0 0,1 0 0 0 0,-1 1 0 0 0,1-1 1 0 0,-1 1-1 0 0,1-1 0 0 0,-1 1 1 0 0,1 0-1 0 0,-1 0 0 0 0,1 0 1 0 0,0 0-1 0 0,-5 3 0 0 0,2 1-14 0 0,1-1 0 0 0,-1 1 0 0 0,1 0 0 0 0,0 0 0 0 0,1 1 0 0 0,-1-1 0 0 0,1 1 0 0 0,0 0 0 0 0,0 0 0 0 0,1 0 0 0 0,0 0 0 0 0,0 0-1 0 0,0 0 1 0 0,1 1 0 0 0,0-1 0 0 0,0 0 0 0 0,0 1 0 0 0,1-1 0 0 0,0 1 0 0 0,0-1 0 0 0,3 13 0 0 0,-3-17-3 0 0,0 0 0 0 0,1 0 0 0 0,-1 0 0 0 0,1 0 0 0 0,-1 0 1 0 0,1 0-1 0 0,0 0 0 0 0,0 0 0 0 0,0 0 0 0 0,0 0 0 0 0,0 0 0 0 0,0-1 0 0 0,1 1 1 0 0,-1 0-1 0 0,1-1 0 0 0,-1 1 0 0 0,1-1 0 0 0,-1 1 0 0 0,1-1 0 0 0,0 0 0 0 0,0 0 1 0 0,-1 0-1 0 0,1 0 0 0 0,0 0 0 0 0,0 0 0 0 0,0 0 0 0 0,0 0 0 0 0,0-1 0 0 0,1 1 0 0 0,-1-1 1 0 0,0 0-1 0 0,3 0 0 0 0,-5 0 19 0 0,1 0 0 0 0,0 0 0 0 0,0 0-1 0 0,-1 0 1 0 0,1 0 0 0 0,0 0 0 0 0,0 0 0 0 0,-1 0 0 0 0,1-1 0 0 0,0 1 0 0 0,0 0 0 0 0,-1-1 0 0 0,1 1 0 0 0,0 0-1 0 0,-1-1 1 0 0,1 1 0 0 0,-1-1 0 0 0,1 1 0 0 0,0-1 0 0 0,-1 1 0 0 0,1-1 0 0 0,-1 0 0 0 0,0 1 0 0 0,1-1 0 0 0,-1 0 0 0 0,1 1-1 0 0,-1-1 1 0 0,0 0 0 0 0,1 1 0 0 0,-1-1 0 0 0,0-1 0 0 0,2-10-3517 0 0,-21 36-2835 0 0,10-14 2662 0 0,5-6 961 0 0,36-42-571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37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715 2712 568 0 0,'0'0'9859'0'0,"-4"4"-9159"0"0,-3 2-151 0 0,-1 0 0 0 0,0-1-1 0 0,-9 6 1 0 0,12-9-357 0 0,1 1-1 0 0,-1-1 0 0 0,0 0 1 0 0,0-1-1 0 0,0 1 0 0 0,0-1 0 0 0,0 0 1 0 0,0 0-1 0 0,-6 0 0 0 0,1-2-166 0 0,1 0 0 0 0,-1 0 0 0 0,1-1 0 0 0,-1 0-1 0 0,1-1 1 0 0,0 0 0 0 0,-1 0 0 0 0,2-1 0 0 0,-1 0-1 0 0,0-1 1 0 0,1 0 0 0 0,0 0 0 0 0,0-1-1 0 0,0 0 1 0 0,1 0 0 0 0,-8-9 0 0 0,1 0-25 0 0,1 0 0 0 0,1-1 0 0 0,0 0 0 0 0,2-1 0 0 0,-1 0 0 0 0,-14-37 0 0 0,9 12-25 0 0,3-1 1 0 0,1 0-1 0 0,-11-83 1 0 0,16 61-31 0 0,3 1 1 0 0,5-70-1 0 0,11 35-14 0 0,-7 64 49 0 0,2-50 1 0 0,-7 31-69 0 0,-2 0 0 0 0,-10-55 0 0 0,12 106 77 0 0,-1-3-7 0 0,0 0 0 0 0,0 1 0 0 0,0-1 0 0 0,-1 1 0 0 0,-4-10 0 0 0,5 14 15 0 0,0-1 0 0 0,-1 0 0 0 0,1 1 0 0 0,0-1 0 0 0,0 1 0 0 0,-1 0 1 0 0,1-1-1 0 0,-1 1 0 0 0,0 0 0 0 0,1 0 0 0 0,-1 0 0 0 0,0 0 0 0 0,1 0 0 0 0,-1 0 0 0 0,0 1 0 0 0,0-1 0 0 0,0 0 0 0 0,0 1 1 0 0,0 0-1 0 0,-3-1 0 0 0,-26 1-61 0 0,26 1 76 0 0,0-1 1 0 0,1 0-1 0 0,-1 0 0 0 0,0 0 0 0 0,0 0 1 0 0,0-1-1 0 0,-8-2 0 0 0,11 2-56 0 0,0-1-1 0 0,0 1 0 0 0,0-1 0 0 0,0 0 1 0 0,0 1-1 0 0,1-1 0 0 0,-1 0 0 0 0,0 0 0 0 0,1 0 1 0 0,-1 0-1 0 0,1 0 0 0 0,0-1 0 0 0,0 1 1 0 0,0 0-1 0 0,0-1 0 0 0,0 1 0 0 0,0 0 1 0 0,0-3-1 0 0,-1-7 9 0 0,-1 0 1 0 0,0-17-1 0 0,-2-73 43 0 0,4 52 71 0 0,-2 1 0 0 0,-13-64 0 0 0,-7 9 14 0 0,-62-350 1672 0 0,83 436-1716 0 0,2 0 0 0 0,-1 0 0 0 0,2 1 0 0 0,1-1 0 0 0,0 0 0 0 0,1 1 0 0 0,1-1 0 0 0,6-17 0 0 0,-2 13 112 0 0,1 0-1 0 0,2 1 1 0 0,0 0-1 0 0,1 0 1 0 0,22-28-1 0 0,-17 29 44 0 0,1 1 0 0 0,1 0 0 0 0,0 1-1 0 0,2 1 1 0 0,0 1 0 0 0,0 1 0 0 0,2 1 0 0 0,0 1-1 0 0,0 1 1 0 0,2 1 0 0 0,39-13 0 0 0,-48 19-122 0 0,-1 1 1 0 0,1 1-1 0 0,0 1 0 0 0,23-1 1 0 0,-30 2-58 0 0,0 2 0 0 0,0-1 1 0 0,0 1-1 0 0,0 0 0 0 0,0 1 1 0 0,0 0-1 0 0,0 1 0 0 0,-1-1 1 0 0,12 7-1 0 0,-1 2 17 0 0,0 1 1 0 0,-2 1-1 0 0,1 0 0 0 0,-2 1 1 0 0,0 1-1 0 0,20 23 0 0 0,75 111 50 0 0,-101-136-94 0 0,30 49 19 0 0,-3 1 0 0 0,-2 2-1 0 0,-3 2 1 0 0,40 120 0 0 0,140 367 133 0 0,-194-510-152 0 0,-3 1 0 0 0,-2 0 0 0 0,-2 1 0 0 0,-2 1-1 0 0,-2 0 1 0 0,-2 0 0 0 0,-1 48 0 0 0,-5-24-1 0 0,-13 93 0 0 0,-25 68-52 0 0,27-173 36 0 0,-2 0 0 0 0,-3-1 1 0 0,-2-1-1 0 0,-3 0 0 0 0,-53 96 0 0 0,57-123 50 0 0,-1-1 0 0 0,-26 29-1 0 0,31-43-5 0 0,0 0 0 0 0,0-1-1 0 0,-2 0 1 0 0,-32 22 0 0 0,40-32-90 0 0,1 0 1 0 0,-1 0-1 0 0,0 0 0 0 0,0-1 1 0 0,0-1-1 0 0,0 1 1 0 0,-1-1-1 0 0,1-1 1 0 0,-1 1-1 0 0,1-1 1 0 0,-1-1-1 0 0,0 0 1 0 0,1 0-1 0 0,-10-2 0 0 0,5 0-581 0 0,-1-1 0 0 0,1-1-1 0 0,0 0 1 0 0,0-1-1 0 0,0 0 1 0 0,0-1-1 0 0,-23-14 1 0 0,8 2-4886 0 0,8 7 710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4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5348 0 0,'0'0'7515'0'0,"13"-12"-6439"0"0,42-36-194 0 0,-51 45-782 0 0,0 0 0 0 0,1 0 1 0 0,-1 0-1 0 0,1 1 0 0 0,0-1 1 0 0,0 1-1 0 0,0 0 0 0 0,0 1 0 0 0,6-2 1 0 0,3-1 98 0 0,23-6 59 0 0,0 2 0 0 0,72-7-1 0 0,14 10-2545 0 0,-123 5 2173 0 0,0 0 1 0 0,1 0-1 0 0,-1 0 0 0 0,1 0 1 0 0,-1 0-1 0 0,1 0 0 0 0,-1 0 1 0 0,0 0-1 0 0,1 0 0 0 0,-1 0 1 0 0,1 0-1 0 0,-1 0 0 0 0,1 0 1 0 0,-1 0-1 0 0,0 1 0 0 0,1-1 1 0 0,-1 0-1 0 0,0 0 0 0 0,1 1 1 0 0,-1-1-1 0 0,0 0 0 0 0,1 1 1 0 0,-4 5-2707 0 0,-13 6-1929 0 0,2-4 506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45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0 432 0 0,'-2'5'13195'0'0,"2"-3"-14057"0"0,4 15-11448 0 0,-9-36 11855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45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15 247 1828 0 0,'0'0'14032'0'0,"-2"5"-13791"0"0,-9 19-13 0 0,10-24-209 0 0,1 1-1 0 0,0-1 1 0 0,0 1-1 0 0,0-1 0 0 0,0 1 1 0 0,-1-1-1 0 0,1 1 0 0 0,0-1 1 0 0,0 1-1 0 0,0-1 0 0 0,0 1 1 0 0,0-1-1 0 0,0 1 1 0 0,1-1-1 0 0,-1 1 0 0 0,0-1 1 0 0,0 1-1 0 0,0-1 0 0 0,0 1 1 0 0,1-1-1 0 0,-1 1 0 0 0,0-1 1 0 0,0 0-1 0 0,1 1 1 0 0,-1-1-1 0 0,0 1 0 0 0,1-1 1 0 0,-1 0-1 0 0,0 1 0 0 0,1-1 1 0 0,-1 0-1 0 0,1 1 0 0 0,-1-1 1 0 0,0 0-1 0 0,1 1 1 0 0,-1-1-1 0 0,1 0 0 0 0,-1 0 1 0 0,2 1-1 0 0,17 3 383 0 0,-18-4-384 0 0,8 0 82 0 0,1 0 0 0 0,0 0 0 0 0,0-1 0 0 0,0 0 0 0 0,0-1 1 0 0,0 0-1 0 0,-1 0 0 0 0,1-1 0 0 0,11-5 0 0 0,9-6 19 0 0,41-26-1 0 0,-50 27-67 0 0,99-63 21 0 0,53-30-82 0 0,-160 100-10 0 0,-10 5-37 0 0,0 0-1 0 0,0-1 0 0 0,0 1 1 0 0,0-1-1 0 0,0 0 0 0 0,0 0 0 0 0,0 0 1 0 0,-1 0-1 0 0,1 0 0 0 0,2-3 1 0 0,-14 16-1861 0 0,0 0 1 0 0,-12 12-1 0 0,-11 13-942 0 0,27-30 2156 0 0,2-3-59 0 0,0 0 0 0 0,0 1 0 0 0,1-1 0 0 0,-1 1 0 0 0,1 0 0 0 0,0 0 0 0 0,0 0 0 0 0,0 0 0 0 0,-1 7-1 0 0,2-2-424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234 631 40 0 0,'0'0'181'0'0,"2"-1"-289"0"0,11-3 282 0 0,-25-5-125 0 0,7 8-12 0 0,1 0 1 0 0,-1 1-1 0 0,0 0 1 0 0,1 0-1 0 0,-1 0 0 0 0,1 1 1 0 0,-1-1-1 0 0,1 1 1 0 0,-1 0-1 0 0,-6 3 1 0 0,5-3 133 0 0,-5 1 1328 0 0,0 0-1 0 0,-1-1 0 0 0,1-1 0 0 0,-19-1 1 0 0,15 1 350 0 0,-26 1 1 0 0,-1 2 4192 0 0,56-3-5326 0 0,54-2 257 0 0,75 4-44 0 0,-91 7-693 0 0,-39-6-178 0 0,0 0-1 0 0,0-1 1 0 0,16 0-1 0 0,5-3 196 0 0,36-5-1 0 0,-19 0 87 0 0,47-8-51 0 0,140-22-187 0 0,51-9 121 0 0,-17 0-119 0 0,41-9-83 0 0,373-82 87 0 0,-438 88-8 0 0,6 6-56 0 0,2 12 0 0 0,356 2 0 0 0,-128 38 13 0 0,-34 23-51 0 0,5 0 284 0 0,-36-17-197 0 0,211-10 27 0 0,-597-8-92 0 0,0-2-1 0 0,0-1 0 0 0,63-18 1 0 0,-90 21-25 0 0,84-14-68 0 0,-82 15-10 0 0,-292 10 94 0 0,66-1-17 0 0,-674 16 24 0 0,-478 57-207 0 0,968-57 109 0 0,62-5 143 0 0,168-7-39 0 0,-233 19-121 0 0,144-16 108 0 0,60-5-10 0 0,1 15-39 0 0,105-4 18 0 0,-145 21-106 0 0,103-33 34 0 0,-140-9 0 0 0,109-12 58 0 0,72 3 22 0 0,42 4 52 0 0,-83-18-1 0 0,132 21-30 0 0,0 1 1 0 0,0-1-1 0 0,1 0 1 0 0,-1 0-1 0 0,1 0 0 0 0,0-1 1 0 0,-1 0-1 0 0,-4-4 0 0 0,9 7-20 0 0,-1 0 0 0 0,1-1 0 0 0,0 1 0 0 0,0 0 0 0 0,0 0 0 0 0,-1 0 0 0 0,1 0-1 0 0,0 0 1 0 0,0 0 0 0 0,-1 0 0 0 0,1 0 0 0 0,0 0 0 0 0,0 0 0 0 0,0 0-1 0 0,-1 0 1 0 0,1 0 0 0 0,0 0 0 0 0,0 0 0 0 0,-1 0 0 0 0,1 0 0 0 0,0 0-1 0 0,0 0 1 0 0,0 0 0 0 0,-1 0 0 0 0,1 0 0 0 0,0 0 0 0 0,0 0 0 0 0,-1 0 0 0 0,1 0-1 0 0,0 0 1 0 0,0 1 0 0 0,0-1 0 0 0,0 0 0 0 0,-1 0 0 0 0,1 0 0 0 0,0 0-1 0 0,0 1 1 0 0,0-1 0 0 0,0 0 0 0 0,0 0 0 0 0,-1 0 0 0 0,1 1 0 0 0,0-1-1 0 0,0 0 1 0 0,0 1 0 0 0,-4 12-50 0 0,3-10 51 0 0,-6 22-4 0 0,1 0 0 0 0,2 0 0 0 0,-3 50 0 0 0,8 79 127 0 0,0-128-116 0 0,4 55 48 0 0,19 101 0 0 0,31 75 97 0 0,11-10-63 0 0,12 53-141 0 0,-60-211 51 0 0,11 128 0 0 0,-25-161 34 0 0,-8 105-1 0 0,1-134-18 0 0,-1-1 0 0 0,-1 0-1 0 0,-1 0 1 0 0,-1-1 0 0 0,-1 1-1 0 0,-14 26 1 0 0,19-46 4 0 0,0 0 1 0 0,-1 1-1 0 0,1-1 0 0 0,-2 0 0 0 0,1-1 0 0 0,-1 1 0 0 0,0-1 1 0 0,-5 5-1 0 0,8-9-11 0 0,1 1 0 0 0,-1-1 0 0 0,0 0 1 0 0,0 0-1 0 0,0 0 0 0 0,0 0 0 0 0,0 0 1 0 0,0 0-1 0 0,0-1 0 0 0,0 1 0 0 0,0-1 1 0 0,0 1-1 0 0,0-1 0 0 0,0 0 0 0 0,-1 0 1 0 0,1 0-1 0 0,0 0 0 0 0,0 0 0 0 0,0 0 1 0 0,0-1-1 0 0,0 1 0 0 0,0-1 0 0 0,0 0 1 0 0,0 1-1 0 0,0-1 0 0 0,0 0 0 0 0,0 0 0 0 0,0 0 1 0 0,0 0-1 0 0,-2-3 0 0 0,-6-3-46 0 0,1-2-1 0 0,0 1 1 0 0,1-1 0 0 0,0 0-1 0 0,0-1 1 0 0,-11-18-1 0 0,-31-70-213 0 0,14 12-6 0 0,-38-132 1 0 0,-3-98 24 0 0,14 19 195 0 0,-16-74-49 0 0,68 324 99 0 0,2-1 0 0 0,2 0 1 0 0,-1-56-1 0 0,8 103-10 0 0,0 0 0 0 0,1 0 0 0 0,-1 0 0 0 0,0 0 0 0 0,1 0 0 0 0,-1 0 0 0 0,0 0 0 0 0,1 1 0 0 0,-1-1 0 0 0,1 0 0 0 0,0 0 0 0 0,-1 0 0 0 0,1 0 0 0 0,0 1 0 0 0,-1-1 0 0 0,1 0 0 0 0,0 1 0 0 0,0-1 0 0 0,-1 0 0 0 0,1 1 0 0 0,0-1 0 0 0,0 1 0 0 0,0-1 0 0 0,0 1 0 0 0,0 0 0 0 0,0-1 0 0 0,1 1 0 0 0,35-7-32 0 0,-23 4 60 0 0,387-119 230 0 0,-179 48-269 0 0,613-148 135 0 0,38 75-64 0 0,9 60 31 0 0,-565 59-138 0 0,300-34 166 0 0,74-22-53 0 0,-624 71 45 0 0,86-28-1 0 0,-83 21-53 0 0,-45 14-41 0 0,1 1 1 0 0,47-3-1 0 0,54 5-11 0 0,-91 4 30 0 0,-17-1-20 0 0,0 2-1 0 0,1 1 0 0 0,-1 0 1 0 0,-1 1-1 0 0,35 12 1 0 0,-42-11 19 0 0,0 1 1 0 0,0-1-1 0 0,-1 2 1 0 0,0-1-1 0 0,0 2 0 0 0,0-1 1 0 0,-1 1-1 0 0,15 18 1 0 0,3 6 117 0 0,28 45 0 0 0,-10-12-122 0 0,-30-46-12 0 0,0 2 1 0 0,-1-1-1 0 0,-1 2 1 0 0,-2 0-1 0 0,0 0 1 0 0,-1 1-1 0 0,13 44 1 0 0,-13-14 32 0 0,-1 0 0 0 0,1 70 1 0 0,-8 111 1 0 0,-3-130 40 0 0,-1-10 52 0 0,-21 138 1 0 0,-7 119 35 0 0,30 2-148 0 0,1-338-29 0 0,-2 185 22 0 0,1-194-23 0 0,-1 0 0 0 0,0 0 1 0 0,-2 9-1 0 0,3-14 49 0 0,-11-11-3579 0 0,-85-40-8839 0 0,80 41 7872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2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94 860 0 0,'0'0'3804'0'0,"6"-12"-871"0"0,16-42-1402 0 0,-15 35-652 0 0,-5 11 823 0 0,1 12 832 0 0,2 33-1359 0 0,-1 0 0 0 0,-2 65 0 0 0,-2-57-875 0 0,0 219 359 0 0,6 240-705 0 0,6-359-847 0 0,-8-119 242 0 0,1 0 0 0 0,1-1 0 0 0,14 38 0 0 0,-16-52-135 0 0,1-1-1 0 0,0 1 1 0 0,1-1 0 0 0,12 15-1 0 0,-17-23 451 0 0,1 0 0 0 0,0 0 0 0 0,-1 0-1 0 0,1 0 1 0 0,0 0 0 0 0,0-1 0 0 0,1 1-1 0 0,1 1 1 0 0,0-2-517 0 0,0 1 0 0 0,0-1 0 0 0,0 0 0 0 0,8 1-1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2.8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10921 0 0,'0'0'3328'0'0,"14"3"-2702"0"0,-8-1-532 0 0,0-1 21 0 0,0 0 0 0 0,0 1 0 0 0,0 0-1 0 0,-1 0 1 0 0,11 5 0 0 0,-13-5-53 0 0,0 0-1 0 0,0 1 1 0 0,-1-1-1 0 0,1 0 1 0 0,-1 1-1 0 0,1 0 1 0 0,-1-1-1 0 0,0 1 1 0 0,0 0-1 0 0,0 0 1 0 0,0 1-1 0 0,-1-1 1 0 0,1 0-1 0 0,-1 0 1 0 0,2 6-1 0 0,11 46 527 0 0,9 68 1 0 0,-1 61-398 0 0,-14-109-160 0 0,0-5-29 0 0,26 199-340 0 0,-23-207-571 0 0,3 0 0 0 0,27 73 1 0 0,-33-112-117 0 0,1-2 1 0 0,2 0-1 0 0,0 0 1 0 0,1 0-1 0 0,24 29 0 0 0,-31-44 194 0 0,-1-1-1 0 0,1 0 1 0 0,10 9-1 0 0,22 7-3825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3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6917 0 0,'0'0'6803'0'0,"4"17"-6542"0"0,2 12 100 0 0,-1 0 0 0 0,1 56 1 0 0,-7 23 354 0 0,10 220-554 0 0,-4-294-582 0 0,1 0 1 0 0,11 34-1 0 0,-12-49-578 0 0,2-1 0 0 0,1 1 0 0 0,0-1 0 0 0,20 31 0 0 0,-26-45 311 0 0,1-1 0 0 0,0 1 0 0 0,0-1 0 0 0,0 1 0 0 0,6 4 1 0 0,22 9-4887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3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11521 0 0,'0'0'1996'0'0,"0"106"-1716"0"0,-5-46-16 0 0,-1 11 156 0 0,0 6 112 0 0,2-3-92 0 0,-1 1-240 0 0,4-4-112 0 0,-1-4-88 0 0,1-4-12 0 0,1-3-404 0 0,0-5-456 0 0,1-5-360 0 0,5-7-404 0 0,-3-12-820 0 0,8-2-2973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3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 12389 0 0,'0'0'1265'0'0,"-2"15"-553"0"0,-16 172 954 0 0,2 501-893 0 0,23-558-3612 0 0,0-45-2454 0 0,-5-60 1120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3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775 1 10725 0 0,'0'0'3975'0'0,"-1"12"-3058"0"0,-36 181 1716 0 0,-24 69-1639 0 0,-70 257-700 0 0,115-469-759 0 0,-2-2 0 0 0,-2 1 0 0 0,-2-2 0 0 0,-2-1 0 0 0,-31 44-1 0 0,36-63-365 0 0,-1-1 1 0 0,-1-1-1 0 0,-1-1 0 0 0,-1-1 0 0 0,-1-1 0 0 0,-1-1 0 0 0,-1-1 0 0 0,-1-1 0 0 0,-30 15 0 0 0,47-29 138 0 0,1 0-1 0 0,-1-1 1 0 0,-14 4 0 0 0,-48 6-3292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3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527 1 11369 0 0,'-13'6'893'0'0,"6"-3"-782"0"0,-3 1-22 0 0,1 0 0 0 0,0 1 0 0 0,0 0 0 0 0,0 0 0 0 0,1 1 0 0 0,-1 1 0 0 0,1-1 0 0 0,1 1 0 0 0,-8 9 0 0 0,-17 26 246 0 0,1 2 0 0 0,3 1 1 0 0,2 2-1 0 0,-31 73 1 0 0,-62 209-13 0 0,61-134-2009 0 0,20-66-2620 0 0,29-100 1562 0 0,-7-3-1295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4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1512 0 0,'0'0'14763'0'0,"13"0"-14270"0"0,-1 1-394 0 0,-2-1-24 0 0,0 1 0 0 0,0-2 0 0 0,0 1 0 0 0,0-1 0 0 0,0-1 0 0 0,16-4 0 0 0,174-49 189 0 0,-169 44-1418 0 0,-30 10 421 0 0,-3 1 65 0 0,0 0 0 0 0,-1 0 1 0 0,1 0-1 0 0,-1 0 0 0 0,1 0 1 0 0,0 0-1 0 0,-1 1 1 0 0,1-1-1 0 0,-4 2 0 0 0,1 0-628 0 0,-10 1-2644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4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305 0 8897 0 0,'0'0'3589'0'0,"-9"13"-3002"0"0,-3 4-504 0 0,1 1 1 0 0,1 0-1 0 0,1 0 0 0 0,-13 37 0 0 0,-64 273 1152 0 0,16 6-1958 0 0,49-230-237 0 0,13-59 177 0 0,-9 39-1710 0 0,1-31-2194 0 0,3-28-327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4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0 10577 0 0,'0'0'2243'0'0,"-12"19"-1974"0"0,7-12-230 0 0,-9 13 98 0 0,2 0 0 0 0,0 1 0 0 0,2 1 0 0 0,0-1 1 0 0,-9 31-1 0 0,-19 92 219 0 0,-18 150 0 0 0,25 3-3009 0 0,28-155-2734 0 0,3-108 1560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4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10889 0 0,'0'0'2028'0'0,"-6"106"-1888"0"0,3-39-88 0 0,-1 9 36 0 0,-1 8-36 0 0,1-2-48 0 0,4-3-4 0 0,-2-5-204 0 0,2-4-488 0 0,-1-3-384 0 0,1-5-304 0 0,-3-17-1020 0 0,-8 15-1977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7:55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507 168 92 0 0,'0'0'9123'0'0,"-14"-6"-8539"0"0,-6-3-305 0 0,-23-7-1 0 0,40 15-217 0 0,-1 1 0 0 0,0-1 0 0 0,1 0-1 0 0,-1 1 1 0 0,0 0 0 0 0,0 0 0 0 0,0 0-1 0 0,1 1 1 0 0,-1-1 0 0 0,0 1 0 0 0,1 0 0 0 0,-1 0-1 0 0,0 0 1 0 0,-4 2 0 0 0,-5 2 147 0 0,-56 16 543 0 0,1 3 0 0 0,-119 60 0 0 0,183-82-729 0 0,0 1 0 0 0,1-1 1 0 0,-1 1-1 0 0,0 0 0 0 0,-4 4 1 0 0,8-6-26 0 0,-1-1 1 0 0,1 1-1 0 0,-1-1 0 0 0,1 1 1 0 0,0-1-1 0 0,-1 1 1 0 0,1-1-1 0 0,0 1 0 0 0,-1-1 1 0 0,1 1-1 0 0,0-1 1 0 0,0 1-1 0 0,-1-1 0 0 0,1 1 1 0 0,0 0-1 0 0,0-1 1 0 0,0 1-1 0 0,0-1 1 0 0,0 1-1 0 0,0 0 0 0 0,0-1 1 0 0,0 1-1 0 0,0 0 1 0 0,0-1-1 0 0,0 1 0 0 0,0-1 1 0 0,1 1-1 0 0,-1-1 1 0 0,0 1-1 0 0,0 0 0 0 0,1-1 1 0 0,-1 1-1 0 0,0-1 1 0 0,1 1-1 0 0,-1-1 0 0 0,0 1 1 0 0,1-1-1 0 0,-1 1 1 0 0,1-1-1 0 0,-1 0 0 0 0,1 1 1 0 0,-1-1-1 0 0,1 0 1 0 0,-1 1-1 0 0,1-1 0 0 0,-1 0 1 0 0,1 0-1 0 0,-1 1 1 0 0,1-1-1 0 0,0 0 1 0 0,0 0-1 0 0,7 3 4 0 0,0 0 0 0 0,0-1 1 0 0,0 0-1 0 0,1-1 0 0 0,-1 0 1 0 0,10 0-1 0 0,53-3 47 0 0,-29-2-43 0 0,78-20 0 0 0,39-21-20 0 0,-135 38 14 0 0,166-60 597 0 0,-209 69 210 0 0,-25 12-503 0 0,-54 24 0 0 0,61-22-207 0 0,-382 167 1279 0 0,410-179-1332 0 0,6-2-32 0 0,-1-1 0 0 0,1 1-1 0 0,-1-1 1 0 0,1 1 0 0 0,0 0 0 0 0,0 0 0 0 0,0 1 0 0 0,0-1 0 0 0,-5 6 0 0 0,8-8-15 0 0,0 0 1 0 0,0 1 0 0 0,0-1 0 0 0,0 0 0 0 0,0 0-1 0 0,0 1 1 0 0,0-1 0 0 0,0 0 0 0 0,0 0 0 0 0,0 0-1 0 0,0 1 1 0 0,0-1 0 0 0,0 0 0 0 0,0 0 0 0 0,0 1-1 0 0,0-1 1 0 0,0 0 0 0 0,0 0 0 0 0,0 0 0 0 0,0 1-1 0 0,0-1 1 0 0,1 0 0 0 0,-1 0 0 0 0,0 0 0 0 0,0 1 0 0 0,0-1-1 0 0,0 0 1 0 0,1 0 0 0 0,-1 0 0 0 0,0 0 0 0 0,0 0-1 0 0,0 1 1 0 0,0-1 0 0 0,1 0 0 0 0,-1 0 0 0 0,0 0-1 0 0,0 0 1 0 0,1 0 0 0 0,-1 0 0 0 0,0 0 0 0 0,0 0-1 0 0,0 0 1 0 0,1 0 0 0 0,-1 0 0 0 0,0 0 0 0 0,0 0-1 0 0,1 0 1 0 0,-1 0 0 0 0,0 0 0 0 0,0 0 0 0 0,1 0-1 0 0,16 1-6 0 0,-15-1 9 0 0,14-1 18 0 0,0-1 1 0 0,-1 0-1 0 0,1-1 1 0 0,-1 0-1 0 0,23-9 1 0 0,72-36-2 0 0,114-73 0 0 0,-115 59 209 0 0,-103 60-208 0 0,5-5 31 0 0,1 1 0 0 0,13-11-1 0 0,-25 17-41 0 0,0 0 1 0 0,0 0-1 0 0,0-1 0 0 0,0 1 0 0 0,1 0 0 0 0,-1 0 0 0 0,0 0 0 0 0,0 0 0 0 0,0 0 0 0 0,0 0 1 0 0,1 0-1 0 0,-1-1 0 0 0,0 1 0 0 0,0 0 0 0 0,0 0 0 0 0,0 0 0 0 0,0 0 0 0 0,0-1 1 0 0,0 1-1 0 0,0 0 0 0 0,0 0 0 0 0,0 0 0 0 0,1 0 0 0 0,-1-1 0 0 0,0 1 0 0 0,0 0 0 0 0,0 0 1 0 0,0 0-1 0 0,0-1 0 0 0,0 1 0 0 0,0 0 0 0 0,0 0 0 0 0,0 0 0 0 0,0 0 0 0 0,-1-1 1 0 0,1 1-1 0 0,0 0 0 0 0,-7-3 62 0 0,-13 4-77 0 0,-17 6-39 0 0,1 1 1 0 0,-69 26-1 0 0,76-24 51 0 0,-134 50 19 0 0,119-42 59 0 0,-66 40-1 0 0,93-46-67 0 0,12-5-37 0 0,5-7 21 0 0,0 0 0 0 0,0 0 0 0 0,0 1 1 0 0,0-1-1 0 0,0 0 0 0 0,1 0 0 0 0,-1 0 0 0 0,0 0 1 0 0,0 1-1 0 0,0-1 0 0 0,0 0 0 0 0,0 0 1 0 0,0 0-1 0 0,1 0 0 0 0,-1 0 0 0 0,0 1 1 0 0,0-1-1 0 0,0 0 0 0 0,0 0 0 0 0,1 0 0 0 0,-1 0 1 0 0,0 0-1 0 0,0 0 0 0 0,0 0 0 0 0,0 0 1 0 0,1 0-1 0 0,-1 0 0 0 0,0 0 0 0 0,0 0 1 0 0,0 0-1 0 0,1 0 0 0 0,-1 0 0 0 0,0 0 0 0 0,0 0 1 0 0,0 0-1 0 0,1 0 0 0 0,-1 0 0 0 0,0 0 1 0 0,19-1 24 0 0,1-1 1 0 0,-1 0 0 0 0,0-2 0 0 0,0 0 0 0 0,20-7 0 0 0,93-41-17 0 0,-90 34 3 0 0,56-24-2 0 0,74-29-11 0 0,-500 201 41 0 0,271-107-34 0 0,338-163-12 0 0,-111 49 78 0 0,-146 80-98 0 0,-9 4-128 0 0,0 0-1 0 0,-1-1 0 0 0,16-12 0 0 0,-27 18-282 0 0,-1 0 0 0 0,1-1 1 0 0,-1 0-1 0 0,0 1 0 0 0,3-6 0 0 0,-4 6 13 0 0,1 0 0 0 0,-1 0 0 0 0,1 0-1 0 0,-1 0 1 0 0,1 0 0 0 0,0 0 0 0 0,0 1 0 0 0,0-1 0 0 0,0 1 0 0 0,0-1-1 0 0,3-1 1 0 0,15-7-3577 0 0,-12 3 1020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8:48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1 821 8461 0 0,'0'0'6652'0'0,"0"13"-6193"0"0,-1 6-259 0 0,1 60 698 0 0,1-63-747 0 0,1-1 1 0 0,0 0-1 0 0,1 0 1 0 0,1 0-1 0 0,0 0 1 0 0,1-1-1 0 0,1 0 1 0 0,13 26-1 0 0,-15-34-100 0 0,0 0 0 0 0,0 0 0 0 0,1-1 0 0 0,0 1 0 0 0,-1-1 0 0 0,2 0 0 0 0,-1-1 0 0 0,1 1 0 0 0,8 4 0 0 0,-10-6-6 0 0,1-1 0 0 0,-1 0-1 0 0,1 0 1 0 0,0 0 0 0 0,0-1 0 0 0,0 0 0 0 0,0 0 0 0 0,0 0 0 0 0,0-1-1 0 0,0 1 1 0 0,0-1 0 0 0,0 0 0 0 0,0-1 0 0 0,8 0 0 0 0,-4-2 32 0 0,0 0 1 0 0,0 0-1 0 0,0 0 1 0 0,0-1-1 0 0,0-1 0 0 0,-1 1 1 0 0,0-1-1 0 0,0-1 1 0 0,10-8-1 0 0,8-8 196 0 0,29-34 0 0 0,194-244 516 0 0,-71 78-688 0 0,8 17-101 0 0,17-19 11 0 0,-189 208-48 0 0,-5 6-132 0 0,-1 0-1 0 0,0 0 1 0 0,0-1-1 0 0,7-15 1 0 0,-60 126-7259 0 0,-37 75-2352 0 0,40-98 6435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8:49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1329 888 0 0,'0'0'16354'0'0,"15"8"-15597"0"0,52 21-90 0 0,-65-28-627 0 0,1 0 0 0 0,0-1 0 0 0,0 1-1 0 0,0-1 1 0 0,0 1 0 0 0,-1-1 0 0 0,1 0 0 0 0,0 0-1 0 0,0 0 1 0 0,0-1 0 0 0,0 1 0 0 0,0-1 0 0 0,0 1-1 0 0,-1-1 1 0 0,1 0 0 0 0,0 0 0 0 0,-1 0-1 0 0,1-1 1 0 0,0 1 0 0 0,-1-1 0 0 0,0 1 0 0 0,3-3-1 0 0,3-1 66 0 0,40-28 510 0 0,81-75 0 0 0,-109 91-545 0 0,448-437 818 0 0,-330 301-941 0 0,-97 103 225 0 0,44-70 0 0 0,-66 89-336 0 0,-2-1 1 0 0,-1-1-1 0 0,21-59 1 0 0,-30 67-273 0 0,-1 1 1 0 0,-1-1 0 0 0,-1 0-1 0 0,-1 0 1 0 0,-1 0-1 0 0,-2-32 1 0 0,0 56 299 0 0,0 0-1 0 0,0 0 1 0 0,0 0-1 0 0,0 0 0 0 0,0 0 1 0 0,-1 1-1 0 0,1-1 1 0 0,0 0-1 0 0,0 0 1 0 0,-1 0-1 0 0,1 0 1 0 0,-1 1-1 0 0,1-1 1 0 0,0 0-1 0 0,-1 0 1 0 0,1 1-1 0 0,-1-1 1 0 0,0 0-1 0 0,1 1 1 0 0,-1-1-1 0 0,0 0 1 0 0,0 0-1 0 0,0 1-99 0 0,0 0-1 0 0,0 0 0 0 0,1-1 1 0 0,-1 1-1 0 0,0 0 0 0 0,0 0 1 0 0,1 0-1 0 0,-1 0 0 0 0,0 0 1 0 0,0 1-1 0 0,1-1 0 0 0,-1 0 1 0 0,0 0-1 0 0,1 0 0 0 0,-1 1 1 0 0,0-1-1 0 0,1 0 0 0 0,-1 1 1 0 0,0-1-1 0 0,1 0 0 0 0,-1 1 1 0 0,1-1-1 0 0,-1 1 0 0 0,0-1 1 0 0,1 1-1 0 0,-1 0 0 0 0,-7 8-4088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8:50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7113 0 0,'0'0'7126'0'0,"3"0"-6418"0"0,136 4 3415 0 0,111-4-3464 0 0,92-32-292 0 0,22-2-100 0 0,396 15-21 0 0,-504 27-180 0 0,-219-6-56 0 0,-1 2 76 0 0,-34 0 43 0 0,-3-4-157 0 0,1 0 1 0 0,0 0-1 0 0,0 0 0 0 0,0 0 0 0 0,0 0 0 0 0,0 0 0 0 0,0 0 0 0 0,0 0 0 0 0,-1 1 0 0 0,1-1 1 0 0,0 0-1 0 0,0 0 0 0 0,0 0 0 0 0,0 0 0 0 0,0 0 0 0 0,0 0 0 0 0,-1 0 0 0 0,1 0 1 0 0,0 0-1 0 0,0 0 0 0 0,0 0 0 0 0,0 0 0 0 0,0 0 0 0 0,-1 0 0 0 0,1 0 0 0 0,0 0 1 0 0,0 0-1 0 0,0 0 0 0 0,0 0 0 0 0,0 0 0 0 0,0 0 0 0 0,-1 0 0 0 0,1-1 0 0 0,0 1 1 0 0,0 0-1 0 0,0 0 0 0 0,0 0 0 0 0,0 0 0 0 0,0 0 0 0 0,0 0 0 0 0,-1 0 0 0 0,1 0 1 0 0,0-1-1 0 0,0 1 0 0 0,-2 0-237 0 0,1-1 0 0 0,-1 1 0 0 0,1 0 1 0 0,-1 0-1 0 0,0-1 0 0 0,1 1 0 0 0,-1 0 0 0 0,0 1 1 0 0,-2-1-1 0 0,-3 1-997 0 0,-21 0-3597 0 0,17 0 1159 0 0,79-1-3477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8:53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192 882 6293 0 0,'0'0'1970'0'0,"-15"-6"-1181"0"0,-108-33-1534 0 0,118 37 809 0 0,-25-9 103 0 0,28 11-51 0 0,1 0 0 0 0,0-1 0 0 0,0 1 1 0 0,0-1-1 0 0,0 1 0 0 0,0-1 0 0 0,0 0 0 0 0,0 1 0 0 0,1-1 1 0 0,-1 0-1 0 0,0 0 0 0 0,0 0 0 0 0,0 1 0 0 0,1-1 0 0 0,-1 0 1 0 0,0 0-1 0 0,1 0 0 0 0,-1 0 0 0 0,1 0 0 0 0,-1 0 0 0 0,1 0 1 0 0,-1-2-1 0 0,1 2-17 0 0,1 1 1 0 0,-1-1 0 0 0,1 0-1 0 0,-1 0 1 0 0,0 1 0 0 0,1-1-1 0 0,-1 1 1 0 0,1-1-1 0 0,0 0 1 0 0,-1 1 0 0 0,1-1-1 0 0,-1 1 1 0 0,1-1 0 0 0,0 1-1 0 0,-1 0 1 0 0,1-1 0 0 0,0 1-1 0 0,0 0 1 0 0,1-1-1 0 0,17-7 523 0 0,-17 8-448 0 0,39-11 780 0 0,0 2 0 0 0,77-7 1 0 0,-74 11-682 0 0,426-27 257 0 0,-122 13-342 0 0,-1-12 154 0 0,216-16-1 0 0,274 1-121 0 0,290-21-33 0 0,-563 23-158 0 0,640-46 99 0 0,903-78 334 0 0,-1408 115-180 0 0,-307 25-68 0 0,205-10-36 0 0,-513 33-122 0 0,307-5-190 0 0,-391 9-951 0 0,-4-3 572 0 0,-8-3-298 0 0,-22-6-3022 0 0,-1 1 0 0 0,-46-8 0 0 0,42 10-1488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8:57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3716 4900 0 0,'0'0'3781'0'0,"0"-5"-3534"0"0,-2-16 133 0 0,2 21-335 0 0,0-1 0 0 0,0 1 0 0 0,1-1 0 0 0,-1 1 1 0 0,0-1-1 0 0,0 1 0 0 0,1-1 0 0 0,-1 1 1 0 0,0-1-1 0 0,1 1 0 0 0,-1-1 0 0 0,0 1 1 0 0,1 0-1 0 0,-1-1 0 0 0,0 1 0 0 0,1 0 1 0 0,-1-1-1 0 0,1 1 0 0 0,-1 0 0 0 0,1-1 1 0 0,-1 1-1 0 0,1 0 0 0 0,-1 0 0 0 0,1 0 0 0 0,0-1 1 0 0,12-1 1050 0 0,21 4 771 0 0,60 11 0 0 0,-37-4-1346 0 0,25 3-79 0 0,102 0 1 0 0,-145-14-322 0 0,0-1 1 0 0,0-2 0 0 0,66-17-1 0 0,110-45 221 0 0,-203 63-336 0 0,210-81 129 0 0,-128 48-100 0 0,3-2-6 0 0,129-73 0 0 0,-54 5-42 0 0,-149 89 21 0 0,0-1 0 0 0,0-1 0 0 0,-2-1-1 0 0,33-41 1 0 0,173-249 112 0 0,-195 261 26 0 0,50-103 0 0 0,-13 22 8 0 0,114-158 96 0 0,-49 104-57 0 0,12-20-58 0 0,-48 65-101 0 0,-66 97 22 0 0,-3-3 0 0 0,-1 0 0 0 0,37-87 0 0 0,71-224 11 0 0,-114 296-67 0 0,23-110 0 0 0,-41 153-16 0 0,2 0-1 0 0,0 1 0 0 0,1 0 1 0 0,1 0-1 0 0,0 0 1 0 0,2 1-1 0 0,0 1 1 0 0,0 0-1 0 0,1 0 1 0 0,15-15-1 0 0,19-14-1 0 0,79-64 1 0 0,-103 91 30 0 0,217-159 12 0 0,-184 142 14 0 0,2 2 0 0 0,95-40-1 0 0,-112 56-18 0 0,98-35 84 0 0,-112 43-70 0 0,1 1 1 0 0,0 2 0 0 0,38-4-1 0 0,185 2 364 0 0,-229 8-354 0 0,0 1-1 0 0,0 1 1 0 0,1 0 0 0 0,-2 2-1 0 0,1 0 1 0 0,24 11 0 0 0,6 5 161 0 0,53 31 1 0 0,-62-30-150 0 0,145 85 177 0 0,-134-70-181 0 0,61 53 0 0 0,40 51-39 0 0,-119-109 31 0 0,-1 1 0 0 0,-2 2 0 0 0,28 40 0 0 0,18 35 48 0 0,27 41 28 0 0,-32-47-32 0 0,-17-26-76 0 0,64 100 46 0 0,-94-143-55 0 0,2 0 0 0 0,1-2 0 0 0,1-1 0 0 0,2-1 1 0 0,1-2-1 0 0,1-1 0 0 0,1-2 0 0 0,2-1 1 0 0,1-2-1 0 0,40 20 0 0 0,218 73-11 0 0,-114-49 2 0 0,-123-43 5 0 0,59 35-1 0 0,-26-6 1 0 0,-11-6 58 0 0,102 45 0 0 0,14-29-56 0 0,-141-48 10 0 0,152 35-10 0 0,18 2 16 0 0,-12-3 8 0 0,11 15 1 0 0,-17-4-19 0 0,-66-21-12 0 0,230 57 55 0 0,-195-56-10 0 0,255 49 106 0 0,-70-38-165 0 0,95-22 30 0 0,-284-23 83 0 0,-171-6 76 0 0,-22 0-1974 0 0,7 1 1826 0 0,9-1-206 0 0,0 0 0 0 0,0 0 0 0 0,-1 0 1 0 0,1 0-1 0 0,0-1 0 0 0,0 0 0 0 0,0 0 0 0 0,-10-4 0 0 0,4 1-681 0 0,0 0-1 0 0,-11-3 0 0 0,12 4-935 0 0,0 0-1 0 0,0-1 1 0 0,-16-8-1 0 0,4-1-2995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8:59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1 421 4608 0 0,'0'0'8624'0'0,"6"13"-7800"0"0,19 43-260 0 0,-23-52-473 0 0,0 0-1 0 0,0-1 1 0 0,0 1-1 0 0,1 0 1 0 0,-1-1-1 0 0,1 1 1 0 0,0-1-1 0 0,0 0 1 0 0,0 0-1 0 0,0 0 1 0 0,1 0 0 0 0,-1 0-1 0 0,1-1 1 0 0,5 3-1 0 0,-5-3-4 0 0,-1-1-1 0 0,1 0 0 0 0,-1 0 1 0 0,1-1-1 0 0,0 1 0 0 0,-1-1 1 0 0,1 0-1 0 0,0 1 1 0 0,-1-2-1 0 0,1 1 0 0 0,0 0 1 0 0,-1-1-1 0 0,7-1 1 0 0,2-3 81 0 0,-1 1 0 0 0,0-2 1 0 0,0 0-1 0 0,0 0 1 0 0,-1-1-1 0 0,0 0 1 0 0,17-16-1 0 0,401-406 555 0 0,-420 420-882 0 0,-3 4-156 0 0,-1 0 1 0 0,1-1-1 0 0,-1 0 1 0 0,0 0-1 0 0,4-8 1 0 0,-26 34-8888 0 0,5-4 4964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5.2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239 142 432 0 0,'0'0'6705'0'0,"13"-11"-5586"0"0,39-36-138 0 0,-49 45-828 0 0,-1 0 0 0 0,1-1 0 0 0,-1 1 1 0 0,0-1-1 0 0,0 0 0 0 0,0 0 0 0 0,0 0 1 0 0,0 0-1 0 0,0 0 0 0 0,0-4 0 0 0,-1 6-7 0 0,-1-1-1 0 0,1 0 1 0 0,-1 0-1 0 0,0 0 1 0 0,0 0-1 0 0,0 1 1 0 0,0-1-1 0 0,0 0 1 0 0,-1 0-1 0 0,1 0 1 0 0,-1 1-1 0 0,0-3 1 0 0,0 2-50 0 0,1 1 0 0 0,-1-1 1 0 0,0 1-1 0 0,0 0 0 0 0,0-1 0 0 0,-1 1 1 0 0,1 0-1 0 0,0 0 0 0 0,0 0 1 0 0,-1 0-1 0 0,1 0 0 0 0,-1 0 0 0 0,1 0 1 0 0,-1 0-1 0 0,1 1 0 0 0,-1-1 0 0 0,1 0 1 0 0,-1 1-1 0 0,1-1 0 0 0,-1 1 1 0 0,0 0-1 0 0,-2-1 0 0 0,-6 0 34 0 0,-1 0-1 0 0,-14 1 1 0 0,20 0-75 0 0,-12 1 45 0 0,1 1 1 0 0,0 0-1 0 0,0 1 0 0 0,0 1 0 0 0,1 1 0 0 0,-1 0 1 0 0,1 1-1 0 0,0 0 0 0 0,0 1 0 0 0,1 1 1 0 0,-24 17-1 0 0,35-22-84 0 0,0-1-1 0 0,0 0 1 0 0,1 1 0 0 0,-1 0 0 0 0,1-1 0 0 0,0 1-1 0 0,0 0 1 0 0,0 0 0 0 0,0 0 0 0 0,0 1 0 0 0,0-1-1 0 0,1 0 1 0 0,-2 6 0 0 0,3-7-15 0 0,-1 0 1 0 0,1 0-1 0 0,0 0 0 0 0,0 0 1 0 0,0 0-1 0 0,0 0 0 0 0,0 0 1 0 0,0 0-1 0 0,1 0 0 0 0,-1 0 1 0 0,1 0-1 0 0,-1 0 0 0 0,1 0 1 0 0,0 0-1 0 0,0 0 0 0 0,-1 0 1 0 0,2-1-1 0 0,-1 1 0 0 0,0 0 1 0 0,0-1-1 0 0,0 1 0 0 0,1 0 1 0 0,-1-1-1 0 0,1 0 1 0 0,2 2-1 0 0,11 8 57 0 0,0-1 1 0 0,1-1 0 0 0,30 12-1 0 0,2 1 59 0 0,-29-12-50 0 0,0 1 0 0 0,0 0 0 0 0,-1 1 0 0 0,-1 1 0 0 0,26 24 0 0 0,-38-31-61 0 0,1 0-1 0 0,-1 0 1 0 0,-1 0-1 0 0,1 1 0 0 0,-1-1 1 0 0,0 1-1 0 0,0 0 1 0 0,-1 0-1 0 0,0 1 1 0 0,0-1-1 0 0,-1 1 1 0 0,0-1-1 0 0,0 1 1 0 0,-1 0-1 0 0,0 0 1 0 0,0-1-1 0 0,-1 1 1 0 0,-1 15-1 0 0,0-20 55 0 0,1-1 0 0 0,-1 1 0 0 0,1-1 0 0 0,-1 1 0 0 0,0-1-1 0 0,0 1 1 0 0,0-1 0 0 0,-1 1 0 0 0,1-1 0 0 0,-1 0 0 0 0,1 0 0 0 0,-1 0 0 0 0,0 0-1 0 0,1 0 1 0 0,-1 0 0 0 0,0 0 0 0 0,0 0 0 0 0,-1-1 0 0 0,1 1 0 0 0,0-1-1 0 0,0 0 1 0 0,-1 1 0 0 0,1-1 0 0 0,-1 0 0 0 0,1 0 0 0 0,-1-1 0 0 0,0 1-1 0 0,1 0 1 0 0,-1-1 0 0 0,1 0 0 0 0,-1 0 0 0 0,0 0 0 0 0,1 0 0 0 0,-1 0-1 0 0,0 0 1 0 0,-4-2 0 0 0,5 2-31 0 0,0-1 0 0 0,1 0 0 0 0,-1 0 0 0 0,1 0 0 0 0,-1 0 0 0 0,1 0 0 0 0,0-1 0 0 0,0 1 0 0 0,-1 0 0 0 0,1-1 0 0 0,0 1 0 0 0,0-1 0 0 0,0 1 0 0 0,0-1 0 0 0,1 1 0 0 0,-1-1 0 0 0,0 0 0 0 0,1 1 0 0 0,-1-1 0 0 0,1 0 0 0 0,-1-2 0 0 0,0-4 38 0 0,-1-1 0 0 0,2 1 0 0 0,-1-10 0 0 0,2 10-45 0 0,-1 1-1 0 0,1-1 1 0 0,0 1-1 0 0,1 0 1 0 0,0-1 0 0 0,0 1-1 0 0,0 0 1 0 0,7-13-1 0 0,-3 9-3 0 0,1 1 0 0 0,0-1 0 0 0,0 1 1 0 0,16-15-1 0 0,4-1-92 0 0,2 2 1 0 0,47-32 0 0 0,-70 52 44 0 0,23-17-225 0 0,-19 12-656 0 0,1 1 1 0 0,1 1-1 0 0,-1-1 1 0 0,23-8-1 0 0,-32 15-158 0 0,0 0 0 0 0,1 1 0 0 0,-1-1 0 0 0,0 1 0 0 0,1 0 0 0 0,-1 0 0 0 0,1 0 0 0 0,-1 0 0 0 0,3 0 0 0 0,2 2-4183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0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1 408 2508 0 0,'0'0'14387'0'0,"13"-3"-13706"0"0,1 0-519 0 0,-7 1-92 0 0,1 1-1 0 0,-1-1 0 0 0,0-1 1 0 0,0 1-1 0 0,0-1 0 0 0,0 0 1 0 0,-1-1-1 0 0,1 0 0 0 0,9-7 1 0 0,163-138 641 0 0,-23 18-738 0 0,-127 107-676 0 0,34-33-1 0 0,-59 52-110 0 0,-16 7-9253 0 0,7 1 7881 0 0,-7-1-2456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2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15 140 1240 0 0,'0'0'6581'0'0,"4"-13"-5645"0"0,13-42 63 0 0,-16 51-799 0 0,0 0 0 0 0,1 1 0 0 0,-1-1 0 0 0,1 0-1 0 0,0 0 1 0 0,0 1 0 0 0,0-1 0 0 0,0 1 0 0 0,1-1-1 0 0,0 1 1 0 0,2-3 0 0 0,2-1 306 0 0,-5 4-259 0 0,1 1 1 0 0,-1 0-1 0 0,1 1 1 0 0,-1-1-1 0 0,1 0 1 0 0,5-2-1 0 0,-8 4-193 0 0,1-1-1 0 0,0 1 0 0 0,-1 0 0 0 0,1-1 0 0 0,0 1 0 0 0,-1 0 0 0 0,1 0 0 0 0,0 0 0 0 0,-1-1 0 0 0,1 1 0 0 0,0 0 0 0 0,0 0 0 0 0,-1 0 0 0 0,1 0 0 0 0,0 0 0 0 0,-1 0 0 0 0,1 0 0 0 0,0 1 0 0 0,0-1 0 0 0,-1 0 1 0 0,1 0-1 0 0,0 0 0 0 0,-1 1 0 0 0,1-1 0 0 0,0 0 0 0 0,-1 1 0 0 0,1-1 0 0 0,-1 1 0 0 0,1-1 0 0 0,0 0 0 0 0,-1 1 0 0 0,1-1 0 0 0,0 2 0 0 0,5 10 254 0 0,-1 1 0 0 0,-1-1 0 0 0,1 1 0 0 0,2 17 0 0 0,6 56 256 0 0,-11-73-471 0 0,3 45 360 0 0,-3 105 0 0 0,-20 59 189 0 0,4-62-407 0 0,10 392 483 0 0,7-390-498 0 0,-21 183 195 0 0,-17 228-302 0 0,-2 50 336 0 0,19-173-338 0 0,15-273-37 0 0,-4 44 90 0 0,-6 650 403 0 0,21-710-480 0 0,49 279-1 0 0,-36-339-91 0 0,38 104-1 0 0,-58-202-5 0 0,1 5-57 0 0,1 0 0 0 0,-1 0 0 0 0,0 0 0 0 0,-1 0-1 0 0,1 9 1 0 0,-2-16 37 0 0,0-1 1 0 0,0 0-1 0 0,0 0 0 0 0,0 1 1 0 0,0-1-1 0 0,0 0 0 0 0,-1 0 1 0 0,1 0-1 0 0,0 1 0 0 0,0-1 1 0 0,0 0-1 0 0,-1 0 0 0 0,1 0 0 0 0,0 0 1 0 0,0 0-1 0 0,-1 1 0 0 0,1-1 1 0 0,0 0-1 0 0,0 0 0 0 0,0 0 1 0 0,-1 0-1 0 0,1 0 0 0 0,0 0 1 0 0,0 0-1 0 0,-1 0 0 0 0,1 0 1 0 0,0 0-1 0 0,-1 0 0 0 0,1 0 0 0 0,0 0 1 0 0,0 0-1 0 0,-1 0 0 0 0,1 0 1 0 0,0 0-1 0 0,0 0 0 0 0,-1 0 1 0 0,1 0-1 0 0,0 0 0 0 0,0-1 1 0 0,0 1-1 0 0,-1 0 0 0 0,-11-5-589 0 0,6 1 36 0 0,1-1-1 0 0,-1 1 1 0 0,1-1-1 0 0,0 0 1 0 0,-6-8 0 0 0,6 6-951 0 0,-1 1 1 0 0,1 1 0 0 0,-1-1-1 0 0,-7-4 1 0 0,2 4-3074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3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1 482 6169 0 0,'0'0'6934'0'0,"2"15"-5932"0"0,7 45-252 0 0,-8-57-655 0 0,0 1 0 0 0,0 0 0 0 0,0-1 0 0 0,0 1 0 0 0,1-1 0 0 0,-1 0 0 0 0,1 1-1 0 0,0-1 1 0 0,0 0 0 0 0,0 0 0 0 0,1 0 0 0 0,-1 0 0 0 0,1-1 0 0 0,0 1 0 0 0,-1-1-1 0 0,1 1 1 0 0,0-1 0 0 0,0 0 0 0 0,1 0 0 0 0,-1 0 0 0 0,0-1 0 0 0,1 1 0 0 0,-1-1-1 0 0,1 0 1 0 0,-1 0 0 0 0,1 0 0 0 0,-1 0 0 0 0,1 0 0 0 0,0-1 0 0 0,0 0 0 0 0,-1 0 0 0 0,1 0-1 0 0,0 0 1 0 0,-1 0 0 0 0,6-2 0 0 0,-4 0-46 0 0,0 1 1 0 0,0-1-1 0 0,-1-1 0 0 0,1 1 1 0 0,0-1-1 0 0,-1 1 0 0 0,0-1 1 0 0,0 0-1 0 0,0-1 0 0 0,0 1 0 0 0,5-6 1 0 0,2-4 3 0 0,0 0 0 0 0,10-17 0 0 0,0-4-6 0 0,-2-1 1 0 0,21-52-1 0 0,19-80 19 0 0,-8 22 259 0 0,-26 83 382 0 0,-25 61-378 0 0,0 14-191 0 0,-7 102 402 0 0,0 1-371 0 0,7-107-170 0 0,0 1 0 0 0,1-1-1 0 0,0 1 1 0 0,0-1 0 0 0,5 13 0 0 0,-6-21 3 0 0,0 1 1 0 0,1 0-1 0 0,0-1 1 0 0,-1 1-1 0 0,1-1 0 0 0,0 1 1 0 0,0-1-1 0 0,0 1 1 0 0,0-1-1 0 0,0 1 1 0 0,0-1-1 0 0,0 0 1 0 0,0 0-1 0 0,1 0 0 0 0,-1 1 1 0 0,0-1-1 0 0,1 0 1 0 0,-1-1-1 0 0,1 1 1 0 0,-1 0-1 0 0,1 0 1 0 0,-1-1-1 0 0,1 1 0 0 0,0 0 1 0 0,-1-1-1 0 0,1 0 1 0 0,0 1-1 0 0,-1-1 1 0 0,1 0-1 0 0,0 0 0 0 0,0 0 1 0 0,-1 0-1 0 0,1 0 1 0 0,0-1-1 0 0,-1 1 1 0 0,1 0-1 0 0,0-1 1 0 0,1 0-1 0 0,2-1 12 0 0,0 0 1 0 0,-1 0-1 0 0,1-1 1 0 0,-1 0-1 0 0,0 1 0 0 0,1-2 1 0 0,3-3-1 0 0,27-27 6 0 0,-31 30-19 0 0,4-6 12 0 0,1 1 0 0 0,1 0-1 0 0,0 1 1 0 0,19-13 0 0 0,-27 19-1 0 0,1 0 0 0 0,0 1 0 0 0,0 0-1 0 0,0-1 1 0 0,1 1 0 0 0,-1 0 0 0 0,0 1 0 0 0,0-1 0 0 0,0 0-1 0 0,1 1 1 0 0,-1 0 0 0 0,0 0 0 0 0,1 0 0 0 0,-1 0 0 0 0,0 0-1 0 0,0 1 1 0 0,1 0 0 0 0,-1-1 0 0 0,0 1 0 0 0,0 0 0 0 0,0 0-1 0 0,0 1 1 0 0,6 2 0 0 0,27 22-16 0 0,-25-17 13 0 0,21 12-1 0 0,-28-19-130 0 0,0 0-1 0 0,0 0 0 0 0,1 0 0 0 0,-1-1 1 0 0,0 0-1 0 0,1 0 0 0 0,-1 0 0 0 0,1 0 1 0 0,6 0-1 0 0,-9-1-87 0 0,0 0 0 0 0,0 0 0 0 0,0-1 0 0 0,-1 1-1 0 0,1 0 1 0 0,0-1 0 0 0,0 1 0 0 0,0-1 0 0 0,-1 0 0 0 0,1 0 0 0 0,0 1 0 0 0,-1-1 0 0 0,1 0 0 0 0,-1 0-1 0 0,1 0 1 0 0,-1-1 0 0 0,1 1 0 0 0,1-2 0 0 0,-1 1-542 0 0,-1 0 0 0 0,0 0 0 0 0,1-1 0 0 0,-1 1-1 0 0,0 0 1 0 0,0-1 0 0 0,0 1 0 0 0,1-4 0 0 0,1-8-4227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179 305 600 0 0,'0'0'5414'0'0,"-14"4"-3392"0"0,-44 12-675 0 0,45-13-715 0 0,0-1 0 0 0,-13 1 1 0 0,-1 0 1145 0 0,21-2-1560 0 0,-12 3 2732 0 0,18-3-2905 0 0,0-1 0 0 0,-1 0 0 0 0,1 0 1 0 0,0 1-1 0 0,0-1 0 0 0,0 0 0 0 0,-1 0 1 0 0,1 1-1 0 0,0-1 0 0 0,0 0 1 0 0,0 1-1 0 0,0-1 0 0 0,-1 0 0 0 0,1 1 1 0 0,0-1-1 0 0,0 0 0 0 0,0 1 1 0 0,0-1-1 0 0,0 0 0 0 0,0 1 0 0 0,0-1 1 0 0,0 0-1 0 0,0 1 0 0 0,0-1 1 0 0,0 0-1 0 0,0 1 0 0 0,0-1 0 0 0,0 0 1 0 0,1 1-1 0 0,-1-1 0 0 0,0 0 1 0 0,0 1-1 0 0,0-1 0 0 0,0 0 0 0 0,1 1 1 0 0,-1-1-1 0 0,0 0 0 0 0,0 0 0 0 0,0 1 1 0 0,1-1-1 0 0,-1 0 0 0 0,0 0 1 0 0,1 0-1 0 0,-1 1 0 0 0,0-1 0 0 0,0 0 1 0 0,1 0-1 0 0,6 6 178 0 0,-1 0 0 0 0,1-1 1 0 0,0 0-1 0 0,1 0 0 0 0,-1 0 0 0 0,1-1 0 0 0,0 0 0 0 0,15 4 1 0 0,5 1 20 0 0,37 6 1 0 0,-20-8-162 0 0,1-2 0 0 0,0-2 1 0 0,-1-2-1 0 0,1-1 0 0 0,87-14 0 0 0,224-67 25 0 0,-257 55-60 0 0,748-158-118 0 0,-737 166 59 0 0,116-20-29 0 0,-206 31 32 0 0,-21 6-46 0 0,-1 0 1 0 0,0 1-1 0 0,1-1 1 0 0,-1 0-1 0 0,1 0 1 0 0,-1 1-1 0 0,0-1 1 0 0,0 1-1 0 0,1-1 1 0 0,-1 1-1 0 0,0-1 1 0 0,0 1-1 0 0,-1-1 1 0 0,-260-59-1861 0 0,247 55 2326 0 0,12 4 135 0 0,9 3-316 0 0,21 6 6 0 0,-1 2-1 0 0,0 1 1 0 0,37 21 0 0 0,-46-22-160 0 0,-11-7-70 0 0,0 1 0 0 0,0-1-1 0 0,0 1 1 0 0,-1 1 0 0 0,1-1 0 0 0,-1 1 0 0 0,0 0 0 0 0,-1 1 0 0 0,7 7-1 0 0,-10-11-18 0 0,1 1 1 0 0,-1-1-1 0 0,1 1 0 0 0,-1-1 0 0 0,0 1 0 0 0,0 0 0 0 0,0 0 0 0 0,-1-1 0 0 0,1 1 0 0 0,-1 0 0 0 0,1 0 0 0 0,-1 0 0 0 0,0 0 0 0 0,0 0 0 0 0,0 0 0 0 0,0-1 0 0 0,-1 1 0 0 0,1 0 1 0 0,-1 0-1 0 0,0 0 0 0 0,0 0 0 0 0,0-1 0 0 0,0 1 0 0 0,0 0 0 0 0,-3 3 0 0 0,-2 3-217 0 0,0-1 0 0 0,-1 0 1 0 0,0 0-1 0 0,-1 0 0 0 0,0-1 1 0 0,0 0-1 0 0,-1-1 0 0 0,-8 6 1 0 0,-82 40-7159 0 0,83-45 4853 0 0,-21 11-3423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7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167 185 628 0 0,'0'0'15784'0'0,"1"10"-15462"0"0,2 30-59 0 0,-4-36-204 0 0,0-1-1 0 0,1 0 1 0 0,-1 1 0 0 0,-1-1 0 0 0,1 0-1 0 0,0 0 1 0 0,-1 0 0 0 0,0 0-1 0 0,1 0 1 0 0,-1 0 0 0 0,-1 0 0 0 0,1 0-1 0 0,0-1 1 0 0,0 1 0 0 0,-1-1-1 0 0,0 0 1 0 0,1 0 0 0 0,-1 0 0 0 0,0 0-1 0 0,-3 2 1 0 0,6-4-56 0 0,-5 3 36 0 0,0 0 1 0 0,0 0-1 0 0,1-1 1 0 0,-2 0-1 0 0,1 0 1 0 0,0 0-1 0 0,0 0 1 0 0,-1-1-1 0 0,1 0 1 0 0,0 0-1 0 0,-11 0 1 0 0,14-1-37 0 0,-1 0 1 0 0,1 0 0 0 0,0-1 0 0 0,0 1 0 0 0,-1-1 0 0 0,1 1-1 0 0,0-1 1 0 0,0 0 0 0 0,0 0 0 0 0,0 0 0 0 0,0 0 0 0 0,0 0-1 0 0,0 0 1 0 0,0-1 0 0 0,1 1 0 0 0,-1-1 0 0 0,0 1-1 0 0,1-1 1 0 0,-1 1 0 0 0,1-1 0 0 0,0 0 0 0 0,-1 0 0 0 0,1 0-1 0 0,0 0 1 0 0,0 0 0 0 0,0 0 0 0 0,0 0 0 0 0,1 0 0 0 0,-1 0-1 0 0,0-1 1 0 0,1-1 0 0 0,-2-6-12 0 0,1 1-1 0 0,0-1 1 0 0,0 0-1 0 0,1 1 1 0 0,1-1-1 0 0,-1 1 1 0 0,2-1-1 0 0,-1 0 1 0 0,1 1-1 0 0,1 0 1 0 0,5-15-1 0 0,-3 13 25 0 0,0 0 0 0 0,0 1 0 0 0,1-1 0 0 0,1 1 0 0 0,0 0 1 0 0,0 1-1 0 0,1 0 0 0 0,0 0 0 0 0,10-8 0 0 0,-12 13 29 0 0,-1 0 1 0 0,1 0 0 0 0,0 0-1 0 0,0 1 1 0 0,1-1-1 0 0,-1 1 1 0 0,1 1 0 0 0,11-4-1 0 0,-15 5-22 0 0,0 1 0 0 0,0-1 0 0 0,0 1-1 0 0,0-1 1 0 0,1 1 0 0 0,-1 0 0 0 0,0 0 0 0 0,0 1-1 0 0,0-1 1 0 0,0 1 0 0 0,1-1 0 0 0,-1 1 0 0 0,0 0-1 0 0,0 0 1 0 0,0 0 0 0 0,0 1 0 0 0,-1-1 0 0 0,1 1-1 0 0,0-1 1 0 0,0 1 0 0 0,2 2 0 0 0,-1 1 33 0 0,1 0 0 0 0,-1 0 0 0 0,0 1-1 0 0,-1-1 1 0 0,1 1 0 0 0,-1 0 0 0 0,0 0 0 0 0,-1 0 0 0 0,1 0 0 0 0,-1 1 0 0 0,2 9 0 0 0,-2-6-31 0 0,-1 0 1 0 0,0 0-1 0 0,0 1 1 0 0,-1-1-1 0 0,0 1 1 0 0,-3 17-1 0 0,1-18-37 0 0,-1-1-1 0 0,0 0 1 0 0,0 0-1 0 0,-1-1 1 0 0,0 1-1 0 0,0-1 0 0 0,-1 1 1 0 0,-11 13-1 0 0,8-12-941 0 0,-1-1-1 0 0,1 0 1 0 0,-15 12-1 0 0,21-20 162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7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2856 0 0,'0'0'0'0'0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8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205 142 80 0 0,'0'0'5127'0'0,"-20"5"-5268"0"0,15-4-85 0 0,-6 1 1789 0 0,11-2-1529 0 0,0 0 0 0 0,0-1 0 0 0,0 1 0 0 0,-1 0 0 0 0,1-1 0 0 0,0 1 0 0 0,0 0 1 0 0,0-1-1 0 0,0 1 0 0 0,0-1 0 0 0,0 1 0 0 0,0 0 0 0 0,0-1 0 0 0,0 1 0 0 0,0-1 0 0 0,0 1 0 0 0,0 0 1 0 0,0-1-1 0 0,0 1 0 0 0,0 0 0 0 0,0-1 0 0 0,0 1 0 0 0,0-1 0 0 0,0 1 0 0 0,0 0 0 0 0,1-1 0 0 0,-1 1 1 0 0,0 0-1 0 0,0 0 0 0 0,1-1 0 0 0,-1 1 0 0 0,2-4 117 0 0,0 0 0 0 0,-1 0 0 0 0,0 0 0 0 0,1 0 0 0 0,-2 0 0 0 0,1 0 0 0 0,0 0 0 0 0,-1 0 0 0 0,1 0 0 0 0,-2-6 0 0 0,1 10-122 0 0,0-1 1 0 0,-1 1-1 0 0,1-1 0 0 0,-1 1 1 0 0,1-1-1 0 0,-1 1 1 0 0,0 0-1 0 0,1-1 0 0 0,-1 1 1 0 0,1 0-1 0 0,-1-1 0 0 0,0 1 1 0 0,1 0-1 0 0,-1 0 1 0 0,0 0-1 0 0,1-1 0 0 0,-1 1 1 0 0,0 0-1 0 0,1 0 1 0 0,-1 0-1 0 0,0 0 0 0 0,0 0 1 0 0,0 1-1 0 0,-18 0 257 0 0,15 0-185 0 0,0 1 0 0 0,1 0 1 0 0,-1 0-1 0 0,0 0 0 0 0,1 0 1 0 0,0 0-1 0 0,-1 1 0 0 0,1 0 1 0 0,0 0-1 0 0,-5 6 0 0 0,-3 2 284 0 0,2-3-49 0 0,0 1 291 0 0,-19 13 0 0 0,25-20-439 0 0,0-1 0 0 0,0 1 0 0 0,0 0 1 0 0,0-1-1 0 0,0 0 0 0 0,-1 0 0 0 0,1 0 0 0 0,0 0 0 0 0,-1 0 0 0 0,1-1 0 0 0,-5 1 0 0 0,7-2-115 0 0,1-1 0 0 0,-1 1 0 0 0,1-1 0 0 0,0 1 1 0 0,0-1-1 0 0,0 0 0 0 0,-1 1 0 0 0,1-1 0 0 0,1 1 0 0 0,-1-1 0 0 0,0 1 0 0 0,1-3 0 0 0,1-3 12 0 0,0 1 0 0 0,1-1 0 0 0,-1 1 0 0 0,1 0 0 0 0,1 0-1 0 0,-1 0 1 0 0,1 1 0 0 0,0-1 0 0 0,7-6 0 0 0,0 0 202 0 0,0 1 0 0 0,25-18 0 0 0,-29 23-138 0 0,1 1 1 0 0,1 0-1 0 0,-1 0 1 0 0,1 1-1 0 0,15-5 1 0 0,-21 8-126 0 0,0 0 0 0 0,-1 0-1 0 0,1 1 1 0 0,0-1 0 0 0,-1 1 0 0 0,1-1 0 0 0,0 1 0 0 0,0 0-1 0 0,0 0 1 0 0,-1 1 0 0 0,1-1 0 0 0,0 0 0 0 0,0 1-1 0 0,-1 0 1 0 0,1-1 0 0 0,0 1 0 0 0,-1 0 0 0 0,1 1 0 0 0,-1-1-1 0 0,1 0 1 0 0,-1 1 0 0 0,0-1 0 0 0,0 1 0 0 0,3 2-1 0 0,-1 1 11 0 0,0 1-1 0 0,0-1 1 0 0,-1 0-1 0 0,0 1 0 0 0,0 0 1 0 0,0 0-1 0 0,-1 0 1 0 0,0 0-1 0 0,0 0 0 0 0,-1 0 1 0 0,2 12-1 0 0,-1 6 15 0 0,-1 42-1 0 0,-1-56-30 0 0,-1 11-10 0 0,-1 1 0 0 0,-1-1 1 0 0,-1 0-1 0 0,-1 0 0 0 0,-1-1 1 0 0,-1 0-1 0 0,0 0 0 0 0,-2 0 1 0 0,0-1-1 0 0,-1 0 0 0 0,-1-1 1 0 0,-1 0-1 0 0,-1-1 0 0 0,-23 26 1 0 0,35-42 1 0 0,-1 1 1 0 0,1-1 0 0 0,-1 1-1 0 0,1-1 1 0 0,-1 0 0 0 0,0 0 0 0 0,-3 2-1 0 0,4-3-5 0 0,1 0-1 0 0,0 0 1 0 0,-1 0-1 0 0,1 0 1 0 0,0 0-1 0 0,-1 0 1 0 0,1 0-1 0 0,-1 0 1 0 0,1 0-1 0 0,0 0 1 0 0,-1 0-1 0 0,1 0 1 0 0,0 0-1 0 0,-1 0 1 0 0,1 0-1 0 0,0 0 1 0 0,-1 0-1 0 0,1-1 1 0 0,0 1-1 0 0,-1 0 1 0 0,1 0-1 0 0,0 0 1 0 0,-1-1-1 0 0,1 1 1 0 0,0 0-1 0 0,-1 0 1 0 0,1-1-1 0 0,0 1 1 0 0,0 0-1 0 0,0-1 1 0 0,-1 1-1 0 0,1 0 1 0 0,0-1-1 0 0,0 1 1 0 0,0 0-1 0 0,0-1 1 0 0,0 1-1 0 0,-1 0 1 0 0,1-1-1 0 0,0 1 1 0 0,0-1-1 0 0,0 1 1 0 0,0 0-1 0 0,0-1 1 0 0,0 0-1 0 0,-1-6-13 0 0,1-1 0 0 0,-1 0 0 0 0,1 1 0 0 0,1-1 0 0 0,0 0 0 0 0,0 1 0 0 0,0-1 0 0 0,1 0 0 0 0,0 1 0 0 0,0 0 0 0 0,6-14 0 0 0,-5 15 37 0 0,0 0 0 0 0,1 0-1 0 0,0 1 1 0 0,0-1-1 0 0,0 1 1 0 0,0 0-1 0 0,1 0 1 0 0,0 0-1 0 0,0 0 1 0 0,0 1-1 0 0,0 0 1 0 0,1 0-1 0 0,10-5 1 0 0,-11 7-12 0 0,-1 1 1 0 0,0-1 0 0 0,1 1-1 0 0,-1 0 1 0 0,1 1 0 0 0,0-1-1 0 0,-1 1 1 0 0,1 0 0 0 0,-1 0-1 0 0,1 0 1 0 0,0 1 0 0 0,-1-1-1 0 0,1 1 1 0 0,-1 0 0 0 0,1 1 0 0 0,-1-1-1 0 0,0 1 1 0 0,0 0 0 0 0,1 0-1 0 0,3 3 1 0 0,6 4-67 0 0,0 0 1 0 0,-1 1-1 0 0,-1 0 0 0 0,15 16 1 0 0,-9-6-676 0 0,-13-14 124 0 0,0 0 1 0 0,10 9 0 0 0,-13-13 287 0 0,0-1 0 0 0,0 0 0 0 0,0 0 0 0 0,0 1 1 0 0,0-1-1 0 0,0 0 0 0 0,0-1 0 0 0,0 1 0 0 0,0 0 0 0 0,0-1 0 0 0,1 1 0 0 0,-1-1 0 0 0,5 1 1 0 0,-3-1-587 0 0,-3 0 566 0 0,0 0 0 0 0,1 0 0 0 0,-1 1 0 0 0,0-1-1 0 0,0-1 1 0 0,0 1 0 0 0,0 0 0 0 0,1 0 0 0 0,-1 0 0 0 0,0 0 0 0 0,0-1 0 0 0,0 1 0 0 0,0-1 0 0 0,2 0 0 0 0,11-13-4860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8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112 206 9581 0 0,'0'0'8417'0'0,"7"12"-8061"0"0,2 2-218 0 0,9 21 0 0 0,-18-34-124 0 0,1 0-1 0 0,-1 0 0 0 0,0 0 1 0 0,0 0-1 0 0,1 0 1 0 0,-1 1-1 0 0,0-1 0 0 0,0 0 1 0 0,0 0-1 0 0,0 0 0 0 0,-1 1 1 0 0,1-1-1 0 0,0 0 1 0 0,0 0-1 0 0,-1 0 0 0 0,1 0 1 0 0,-1 0-1 0 0,1 0 0 0 0,-1 1 1 0 0,1-1-1 0 0,-1 0 1 0 0,1 0-1 0 0,-1-1 0 0 0,0 1 1 0 0,0 0-1 0 0,0 0 0 0 0,1 0 1 0 0,-1 0-1 0 0,0-1 1 0 0,0 1-1 0 0,-2 1 0 0 0,-1 0 33 0 0,0 0-1 0 0,-1 1 0 0 0,1-2 1 0 0,-1 1-1 0 0,-4 1 0 0 0,9-3-44 0 0,-4 1 11 0 0,0 0 0 0 0,1 0 0 0 0,-1 0 1 0 0,0-1-1 0 0,0 1 0 0 0,1-1 0 0 0,-1 0 0 0 0,0 0 0 0 0,0-1 0 0 0,1 1 0 0 0,-1-1 0 0 0,0 0 0 0 0,-6-2 1 0 0,8 2-12 0 0,-1 0 0 0 0,1-1 0 0 0,-1 0 0 0 0,1 1 1 0 0,0-1-1 0 0,0 0 0 0 0,-1 0 0 0 0,2 0 0 0 0,-1 0 1 0 0,0 0-1 0 0,0-1 0 0 0,1 1 0 0 0,-1 0 0 0 0,1-1 1 0 0,0 0-1 0 0,-1 1 0 0 0,1-1 0 0 0,0 0 0 0 0,0-2 0 0 0,-1-2-6 0 0,1 0 0 0 0,-1 0 0 0 0,1 0 0 0 0,1 0 0 0 0,0 0 0 0 0,0 0 0 0 0,0-1 0 0 0,1 1 0 0 0,0 0 0 0 0,0 0 0 0 0,0 0 0 0 0,5-10 0 0 0,-4 12 28 0 0,-1 1 0 0 0,1 0-1 0 0,1 0 1 0 0,-1 0 0 0 0,1 0 0 0 0,0 0 0 0 0,0 0 0 0 0,0 1 0 0 0,0 0 0 0 0,0-1 0 0 0,1 1 0 0 0,-1 0 0 0 0,1 1 0 0 0,0-1 0 0 0,0 1-1 0 0,0-1 1 0 0,1 1 0 0 0,-1 0 0 0 0,9-2 0 0 0,21-4 357 0 0,55-4-1 0 0,-17 3-56 0 0,166-41-615 0 0,-220 43-108 0 0,-12 3-182 0 0,-6 4 553 0 0,0-1-1 0 0,0 1 1 0 0,0 0-1 0 0,0 0 1 0 0,0 0-1 0 0,0 0 1 0 0,0 0-1 0 0,0 0 1 0 0,0-1-1 0 0,0 1 0 0 0,0 0 1 0 0,0 0-1 0 0,0 0 1 0 0,0 0-1 0 0,0 0 1 0 0,0 0-1 0 0,0 0 1 0 0,0-1-1 0 0,0 1 1 0 0,0 0-1 0 0,0 0 0 0 0,0 0 1 0 0,0 0-1 0 0,0 0 1 0 0,0 0-1 0 0,0 0 1 0 0,-1 0-1 0 0,1 0 1 0 0,0-1-1 0 0,0 1 1 0 0,0 0-1 0 0,0 0 0 0 0,0 0 1 0 0,0 0-1 0 0,0 0 1 0 0,-1 0-1 0 0,1 0 1 0 0,0 0-1 0 0,0 0 1 0 0,0 0-1 0 0,0 0 1 0 0,0 0-1 0 0,0 0 0 0 0,0 0 1 0 0,-1 0-1 0 0,1 0 1 0 0,0 0-1 0 0,0 0 1 0 0,-16-2-1705 0 0,1 1 0 0 0,-1 0 0 0 0,-26 2 0 0 0,24 0 50 0 0,-18 2-2684 0 0,-17 3-806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9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1831 1 3800 0 0,'0'0'9766'0'0,"2"4"-8939"0"0,0-1-727 0 0,-1-2-50 0 0,-1 0 1 0 0,1 0 0 0 0,0 1 0 0 0,-1-1 0 0 0,1 0 0 0 0,-1 0-1 0 0,1 1 1 0 0,-1-1 0 0 0,0 0 0 0 0,1 2 0 0 0,-1-2-27 0 0,-1 0 0 0 0,1-1 0 0 0,0 1 0 0 0,0 0 1 0 0,-1-1-1 0 0,1 1 0 0 0,0 0 0 0 0,-1-1 0 0 0,1 1 1 0 0,0 0-1 0 0,-1-1 0 0 0,1 1 0 0 0,-1-1 0 0 0,0 1 1 0 0,1-1-1 0 0,-1 1 0 0 0,1-1 0 0 0,-1 1 0 0 0,1-1 0 0 0,-1 0 1 0 0,0 1-1 0 0,1-1 0 0 0,-1 0 0 0 0,0 0 0 0 0,0 1 1 0 0,0-1-1 0 0,-50 15 713 0 0,-1-2 0 0 0,-86 10 1 0 0,102-17-554 0 0,-553 102 990 0 0,193-32-914 0 0,154-42-160 0 0,176-29-120 0 0,-110-5-1 0 0,154-4-231 0 0,22 4 228 0 0,-1 0 0 0 0,1 0 0 0 0,0 0 0 0 0,0 0 0 0 0,-1 0 0 0 0,1 0 0 0 0,0-1 0 0 0,0 1 1 0 0,-1 0-1 0 0,1 0 0 0 0,0 0 0 0 0,0-1 0 0 0,0 1 0 0 0,-1 0 0 0 0,1 0 0 0 0,0 0 0 0 0,0-1 0 0 0,0 1 0 0 0,0 0 1 0 0,0 0-1 0 0,0-1 0 0 0,0 1 0 0 0,-1 0 0 0 0,1-1 0 0 0,0 1 0 0 0,1-1-27 0 0,-1 0-1 0 0,0 1 1 0 0,0-1-1 0 0,0 0 0 0 0,1 1 1 0 0,-1-1-1 0 0,0 0 1 0 0,1 1-1 0 0,-1-1 1 0 0,1 1-1 0 0,-1-1 1 0 0,1 1-1 0 0,-1-1 1 0 0,2 0-1 0 0,6-7-80 0 0,0-1-1 0 0,0 1 1 0 0,-1-1-1 0 0,0 0 1 0 0,0-1 0 0 0,-1 0-1 0 0,0 0 1 0 0,-1 0 0 0 0,0-1-1 0 0,-1 0 1 0 0,0 0-1 0 0,0 0 1 0 0,-2 0 0 0 0,1-1-1 0 0,-1 1 1 0 0,-1-1-1 0 0,0-11 1 0 0,-1 22 150 0 0,0 0 1 0 0,0-1-1 0 0,0 1 1 0 0,0 0-1 0 0,0 0 0 0 0,-1 0 1 0 0,1 0-1 0 0,0 0 1 0 0,-1 0-1 0 0,1 0 0 0 0,-1 0 1 0 0,1 0-1 0 0,-1 0 0 0 0,1 0 1 0 0,-1 1-1 0 0,0-1 1 0 0,1 0-1 0 0,-1 0 0 0 0,0 0 1 0 0,0 1-1 0 0,0-1 0 0 0,1 0 1 0 0,-1 1-1 0 0,0-1 1 0 0,0 1-1 0 0,0-1 0 0 0,0 1 1 0 0,0 0-1 0 0,0-1 0 0 0,0 1 1 0 0,0 0-1 0 0,0-1 1 0 0,0 1-1 0 0,-1 0 0 0 0,1 0 1 0 0,0 0-1 0 0,0 0 1 0 0,0 0-1 0 0,0 0 0 0 0,-2 1 1 0 0,-1-1 40 0 0,0 1 0 0 0,0 0 0 0 0,0 0 0 0 0,0 0 1 0 0,0 0-1 0 0,0 0 0 0 0,0 1 0 0 0,0 0 0 0 0,-6 4 1 0 0,4-1 38 0 0,0 0 0 0 0,0 0 0 0 0,1 1 0 0 0,-1 0 0 0 0,1 0 0 0 0,1 1 1 0 0,-1 0-1 0 0,1-1 0 0 0,-5 13 0 0 0,6-13-53 0 0,0 0 0 0 0,1 1 0 0 0,0-1 0 0 0,1 0-1 0 0,-1 1 1 0 0,1-1 0 0 0,0 0 0 0 0,1 1 0 0 0,0-1 0 0 0,0 1 0 0 0,0 0 0 0 0,2 8-1 0 0,-1-11-37 0 0,1 0-1 0 0,0 0 1 0 0,0 0 0 0 0,0 0-1 0 0,0 0 1 0 0,1 0-1 0 0,0 0 1 0 0,-1-1-1 0 0,1 0 1 0 0,1 1-1 0 0,-1-1 1 0 0,0 0-1 0 0,7 4 1 0 0,1 1-25 0 0,1-1 0 0 0,0 0 0 0 0,15 6 0 0 0,54 17-1597 0 0,-10-3-2218 0 0,-54-20 1108 0 0,-1 1 1 0 0,21 13 0 0 0,-11-3-2109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9.8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1 111 9353 0 0,'0'0'4026'0'0,"4"-13"-3457"0"0,17-41-170 0 0,-20 52-372 0 0,0 0-1 0 0,0 0 1 0 0,0 1-1 0 0,0-1 0 0 0,0 0 1 0 0,0 1-1 0 0,0-1 0 0 0,1 1 1 0 0,-1-1-1 0 0,1 1 1 0 0,-1 0-1 0 0,1-1 0 0 0,0 1 1 0 0,-1 0-1 0 0,1 0 1 0 0,0 0-1 0 0,0 0 0 0 0,-1 1 1 0 0,5-2-1 0 0,0-1 58 0 0,0 1-21 0 0,0 0 1 0 0,-1 0-1 0 0,1 0 1 0 0,0 1-1 0 0,0-1 1 0 0,0 2-1 0 0,0-1 1 0 0,0 0-1 0 0,0 1 1 0 0,1 0-1 0 0,-1 1 1 0 0,9 1-1 0 0,-12-1-47 0 0,0 0-1 0 0,0 0 0 0 0,0 0 0 0 0,0 1 0 0 0,0-1 1 0 0,0 1-1 0 0,-1-1 0 0 0,1 1 0 0 0,-1 0 1 0 0,1 0-1 0 0,-1 0 0 0 0,0 0 0 0 0,0 1 0 0 0,1-1 1 0 0,-2 1-1 0 0,1-1 0 0 0,0 1 0 0 0,0 0 1 0 0,-1-1-1 0 0,0 1 0 0 0,1 0 0 0 0,-1 0 0 0 0,0 0 1 0 0,-1 0-1 0 0,2 5 0 0 0,0 4 63 0 0,0 1-1 0 0,-1 0 1 0 0,-1-1-1 0 0,0 1 0 0 0,-3 23 1 0 0,-2-10 448 0 0,-14 44 0 0 0,19-68-475 0 0,-2 2 28 0 0,1-1 0 0 0,0 0 0 0 0,1 0 0 0 0,-1 1 0 0 0,0-1 0 0 0,1 0-1 0 0,0 1 1 0 0,0 6 0 0 0,0-10-72 0 0,0 0-1 0 0,1 1 0 0 0,-1-1 0 0 0,0 0 1 0 0,0 1-1 0 0,1-1 0 0 0,-1 0 0 0 0,0 1 0 0 0,1-1 1 0 0,-1 0-1 0 0,0 0 0 0 0,1 1 0 0 0,-1-1 1 0 0,1 0-1 0 0,-1 0 0 0 0,0 0 0 0 0,1 0 1 0 0,-1 0-1 0 0,1 1 0 0 0,-1-1 0 0 0,0 0 1 0 0,1 0-1 0 0,-1 0 0 0 0,1 0 0 0 0,13 0 46 0 0,-11 0-37 0 0,9-1-71 0 0,0 0 0 0 0,0 0 0 0 0,0-2-1 0 0,0 1 1 0 0,0-2 0 0 0,-1 1 0 0 0,1-2 0 0 0,18-9 0 0 0,-15 6-1027 0 0,0-1 0 0 0,0-1 0 0 0,-1 0 0 0 0,-1-1 0 0 0,21-20 0 0 0,-17 13-1942 0 0,-1 3-1208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5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68 2704 0 0,'0'0'12255'0'0,"15"-3"-11139"0"0,99-18 1397 0 0,-45 10-1940 0 0,0 3-1 0 0,90 3 0 0 0,-24 11-1165 0 0,-116-5 371 0 0,-2 0-764 0 0,30-1 0 0 0,-17-6-1364 0 0,0-6-3376 0 0,-15 2 1044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0.2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99 6037 0 0,'0'0'5917'0'0,"4"13"-4573"0"0,10 43-158 0 0,-13-52-1081 0 0,-1 0 0 0 0,1 1 0 0 0,-1-1 1 0 0,0 0-1 0 0,-1 1 0 0 0,1-1 0 0 0,-1 0 0 0 0,1 0 0 0 0,-1 0 1 0 0,0 1-1 0 0,-1-1 0 0 0,1 0 0 0 0,-1 0 0 0 0,-4 6 0 0 0,2 0 87 0 0,-2 2 69 0 0,0 0 0 0 0,-14 18 0 0 0,17-26-197 0 0,0 1 1 0 0,-1-1-1 0 0,0 0 0 0 0,0 0 0 0 0,0-1 0 0 0,0 1 1 0 0,0-1-1 0 0,-1 0 0 0 0,-7 4 0 0 0,10-6-50 0 0,1-1 0 0 0,-1 1 0 0 0,0 0 0 0 0,0 0 0 0 0,0-1 0 0 0,0 1 0 0 0,0-1 0 0 0,0 0 0 0 0,0 0 0 0 0,0 0-1 0 0,0 0 1 0 0,0 0 0 0 0,0 0 0 0 0,-1 0 0 0 0,1-1 0 0 0,0 1 0 0 0,1-1 0 0 0,-1 1 0 0 0,0-1 0 0 0,-3-1 0 0 0,3 0-10 0 0,-1 1 0 0 0,1-1 0 0 0,0 0 0 0 0,0 0 0 0 0,0-1 0 0 0,0 1 0 0 0,0 0 0 0 0,0-1-1 0 0,0 1 1 0 0,1-1 0 0 0,-1 0 0 0 0,0-3 0 0 0,-3-6-14 0 0,1 0-1 0 0,1-1 0 0 0,0 1 1 0 0,1-1-1 0 0,-1-15 0 0 0,2 18 19 0 0,1-1 0 0 0,-1 1 0 0 0,2-1 0 0 0,0 1 0 0 0,0-1-1 0 0,4-16 1 0 0,-4 24 11 0 0,1-1-1 0 0,-1 0 1 0 0,1 0-1 0 0,0 1 0 0 0,0-1 1 0 0,0 1-1 0 0,0 0 1 0 0,1-1-1 0 0,-1 1 0 0 0,1 0 1 0 0,0 0-1 0 0,0 1 0 0 0,0-1 1 0 0,0 1-1 0 0,0-1 1 0 0,1 1-1 0 0,-1 0 0 0 0,1 0 1 0 0,0 1-1 0 0,4-3 1 0 0,34-8 19 0 0,0 2 0 0 0,0 1-1 0 0,59-4 1 0 0,-30 5-1201 0 0,-57 6 582 0 0,20-3-2396 0 0,-12-2-2503 0 0,-16 6 1598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1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3496 0 0,'0'0'10233'0'0,"3"-5"-9888"0"0,9-14-288 0 0,-9 14-99 0 0,4 160-6106 0 0,1 0-218 0 0,-8-100 5383 0 0,0 4 391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1.4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0 612 0 0,'0'0'1684'0'0,"-11"120"-92"0"0,10-63-420 0 0,1 1-15 0 0,0-3-165 0 0,0-2-268 0 0,0-3-256 0 0,3-5-128 0 0,3 1-200 0 0,-2-5-136 0 0,2-1 4 0 0,2-4-8 0 0,-2-2-244 0 0,2-3-560 0 0,-1-2-316 0 0,-1 2-285 0 0,2-2-563 0 0,-2-5-224 0 0</inkml:trace>
  <inkml:trace contextRef="#ctx0" brushRef="#br0" timeOffset="1">153 1124 40 0 0,'0'0'2244'0'0,"17"110"-1632"0"0,-14-62 1576 0 0,0 2-1495 0 0,-3-2-357 0 0,0 2-152 0 0,0 0-184 0 0,0-2-12 0 0,0 0 4 0 0,0 0-500 0 0,0 0-497 0 0,0 0-403 0 0,2-14-680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1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1056 0 0,'0'0'692'0'0,"13"79"76"0"0,-7-31 1528 0 0,1 9-1007 0 0,-1-2-665 0 0,0 0-260 0 0,3-2-232 0 0,1-3-132 0 0,5-2-8 0 0,5-2-96 0 0,0-3-468 0 0,4-2-392 0 0,2-1-169 0 0,2 1-211 0 0,0 2 80 0 0,-1 0-276 0 0</inkml:trace>
  <inkml:trace contextRef="#ctx0" brushRef="#br0" timeOffset="1">404 1040 748 0 0,'5'18'1299'0'0,"0"-2"-914"0"0,4 15 1031 0 0,9 65-1 0 0,-12-4 1456 0 0,-7 112 0 0 0,-2-118-1473 0 0,13 145-1 0 0,7-123-1822 0 0,5-1 0 0 0,5-1 0 0 0,44 116 0 0 0,-54-182-1730 0 0,1 0-1 0 0,25 40 1 0 0,-31-62-695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2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172 141 2736 0 0,'0'0'5067'0'0,"-7"-13"-4733"0"0,-24-41 170 0 0,27 48-139 0 0,0-1 0 0 0,-1 1-1 0 0,0 0 1 0 0,0 0 0 0 0,0 0-1 0 0,-1 0 1 0 0,0 1-1 0 0,0 0 1 0 0,0 1 0 0 0,-12-8-1 0 0,10 8 440 0 0,8 3-786 0 0,-1 1 1 0 0,1 0 0 0 0,0 0-1 0 0,-1 0 1 0 0,1 0-1 0 0,0 0 1 0 0,-1 0-1 0 0,1 0 1 0 0,-1 0-1 0 0,1 0 1 0 0,0 0 0 0 0,-1 0-1 0 0,1 1 1 0 0,0-1-1 0 0,-1 0 1 0 0,1 0-1 0 0,0 0 1 0 0,-1 0-1 0 0,1 0 1 0 0,0 1-1 0 0,-1-1 1 0 0,1 0 0 0 0,0 0-1 0 0,-1 1 1 0 0,1-1-1 0 0,0 0 1 0 0,0 0-1 0 0,-1 1 1 0 0,1-1-1 0 0,0 0 1 0 0,0 1 0 0 0,0-1-1 0 0,-1 0 1 0 0,1 1-1 0 0,0-1 1 0 0,0 1-1 0 0,0-1 1 0 0,0 0-1 0 0,0 1 1 0 0,0-1 0 0 0,0 0-1 0 0,0 1 1 0 0,0 0-1 0 0,0 0 50 0 0,-11 31-515 0 0,3 2 0 0 0,1 0 0 0 0,-6 64 0 0 0,8 107-3136 0 0,5-190 3375 0 0,13 586-4289 0 0,2-322 4768 0 0,31 416 5132 0 0,-34-519-7727 0 0,-14-55-2416 0 0,-3-58 2122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0 1344 0 0,'0'0'428'0'0,"-18"74"2024"0"0,10-45-1736 0 0,2 7-103 0 0,-3 5-261 0 0,4-3-260 0 0,4 1-80 0 0,-1-4-12 0 0,2 1 0 0 0,0-2 0 0 0,3 2-52 0 0,2-3-1121 0 0,1 1-847 0 0,1 2-28 0 0,-1 0 1344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0 392 0 0,'0'0'2219'0'0,"2"16"1453"0"0,11 105-716 0 0,44 197 826 0 0,-41-255-4650 0 0,-3 1 1 0 0,-2 1 0 0 0,4 119 0 0 0,-35 90-859 0 0,2-93 4614 0 0,11 169 1101 0 0,7-339-3983 0 0,0-10-10 0 0,0 5-60 0 0,0-1 0 0 0,-1 1 0 0 0,1-1 0 0 0,-2 6 0 0 0,2-10-3 0 0,0-1 0 0 0,-1 1 0 0 0,1 0-1 0 0,0-1 1 0 0,0 1 0 0 0,0-1-1 0 0,0 1 1 0 0,-1-1 0 0 0,1 1-1 0 0,0 0 1 0 0,-1-1 0 0 0,1 1 0 0 0,0-1-1 0 0,-1 1 1 0 0,1-1 0 0 0,0 1-1 0 0,-1-1 1 0 0,1 0 0 0 0,-1 1-1 0 0,1-1 1 0 0,-1 0 0 0 0,1 1 0 0 0,-1-1-1 0 0,1 0 1 0 0,-1 1 0 0 0,0-1-1 0 0,1 0 1 0 0,-1 0 0 0 0,1 0-1 0 0,-1 1 1 0 0,0-1 0 0 0,1 0 0 0 0,-1 0-1 0 0,1 0 1 0 0,-1 0 0 0 0,0 0-1 0 0,1 0 1 0 0,-1 0 0 0 0,0-1-1 0 0,1 1 1 0 0,-1 0 0 0 0,1 0 0 0 0,-1 0-1 0 0,1-1 1 0 0,-1 1 0 0 0,0 0-1 0 0,0-1 1 0 0,-1 0-455 0 0,0-1 0 0 0,0 1 0 0 0,0-1 0 0 0,0 1 0 0 0,0-1 0 0 0,1 0 0 0 0,-1 0 0 0 0,1 0 0 0 0,-2-2 0 0 0,-14-23-4749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7.0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105 116 12 0 0,'0'0'7939'0'0,"-1"-13"-6963"0"0,0 7-704 0 0,-2-45 326 0 0,2 9 2750 0 0,1 41-3320 0 0,0 1 0 0 0,-1 0 0 0 0,1 0 0 0 0,0 0 0 0 0,0-1 0 0 0,-1 1 1 0 0,1 0-1 0 0,0 0 0 0 0,0 0 0 0 0,0 0 0 0 0,-1-1 0 0 0,1 1 0 0 0,0 0 0 0 0,-1 0 0 0 0,1 0 0 0 0,0 0 0 0 0,0 0 0 0 0,-1 0 0 0 0,1 0 0 0 0,0 0 0 0 0,-1 0 0 0 0,1 0 0 0 0,0 0 0 0 0,0 0 0 0 0,-1 0 0 0 0,1 0 0 0 0,0 0 0 0 0,-1 0 0 0 0,1 0 0 0 0,0 0 1 0 0,0 0-1 0 0,-1 0 0 0 0,1 1 0 0 0,0-1 0 0 0,0 0 0 0 0,-1 0 0 0 0,1 0 0 0 0,0 0 0 0 0,0 1 0 0 0,-1-1 0 0 0,1 0 0 0 0,0 0 0 0 0,0 1 0 0 0,0-1 0 0 0,0 0 0 0 0,-1 0 0 0 0,1 1 0 0 0,0-1 0 0 0,-14 26 182 0 0,2 1 0 0 0,1 0 0 0 0,-12 43 0 0 0,21-66-216 0 0,-4 19-285 0 0,0 1 0 0 0,1-1-1 0 0,2 1 1 0 0,0 0 0 0 0,2 1-1 0 0,3 47 1 0 0,3-44-1527 0 0,-4-26 1481 0 0,-1 0 1 0 0,1-1-1 0 0,-1 1 0 0 0,1 0 0 0 0,0-1 0 0 0,0 1 0 0 0,0-1 1 0 0,-1 1-1 0 0,2-1 0 0 0,-1 0 0 0 0,0 1 0 0 0,0-1 0 0 0,3 2 1 0 0,7-1-5077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7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548 166 2784 0 0,'0'0'8778'0'0,"-8"12"-8378"0"0,-1 0-273 0 0,2 1 0 0 0,-7 14-1 0 0,13-26-113 0 0,1 0 0 0 0,0 0-1 0 0,-1 0 1 0 0,1 0-1 0 0,0 0 1 0 0,0 0-1 0 0,0 0 1 0 0,0 0-1 0 0,0 0 1 0 0,0 0-1 0 0,0 0 1 0 0,0 0-1 0 0,0 0 1 0 0,0 0 0 0 0,0 0-1 0 0,1 0 1 0 0,-1 0-1 0 0,0 0 1 0 0,1 0-1 0 0,-1 0 1 0 0,1 0-1 0 0,-1 0 1 0 0,1 0-1 0 0,0 1 1 0 0,1-1 30 0 0,0 1-1 0 0,0 0 1 0 0,0-1 0 0 0,0 1 0 0 0,0-1-1 0 0,5 3 1 0 0,-2-2 43 0 0,7 4 66 0 0,1 0-1 0 0,-1-1 0 0 0,1-1 1 0 0,0 0-1 0 0,0-1 1 0 0,1 0-1 0 0,16 1 0 0 0,-5-2 120 0 0,0-1 0 0 0,-1-2 0 0 0,30-3 0 0 0,-39 2-165 0 0,-1-1-1 0 0,0 0 0 0 0,1-1 1 0 0,-1-1-1 0 0,16-7 1 0 0,-26 11-49 0 0,0-1 1 0 0,0 0-1 0 0,0-1 1 0 0,0 1-1 0 0,0-1 1 0 0,-1 1-1 0 0,1-1 1 0 0,-1 0-1 0 0,1-1 1 0 0,-1 1-1 0 0,0 0 1 0 0,-1-1-1 0 0,1 0 1 0 0,0 0-1 0 0,-1 0 1 0 0,0 0-1 0 0,0 0 1 0 0,0 0-1 0 0,-1 0 1 0 0,3-9-1 0 0,-4 10-20 0 0,0-1 1 0 0,0 1-1 0 0,0 0 0 0 0,-1-1 1 0 0,1 1-1 0 0,-1-1 0 0 0,0 1 0 0 0,0 0 1 0 0,0-1-1 0 0,0 1 0 0 0,-1 0 0 0 0,1 0 1 0 0,-1 0-1 0 0,0 0 0 0 0,0 0 0 0 0,0 0 1 0 0,0 1-1 0 0,0-1 0 0 0,-1 1 0 0 0,1-1 1 0 0,-1 1-1 0 0,-4-3 0 0 0,-5-4-38 0 0,0 2 0 0 0,-1-1 1 0 0,1 2-1 0 0,-16-6 0 0 0,-6-1-117 0 0,-2 1-1 0 0,0 2 1 0 0,-55-8 0 0 0,-113-4-1327 0 0,-4 13-1495 0 0,63 8-2564 0 0,60 1 689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3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1306 1292 0 0,'0'0'16713'0'0,"-3"-1"-16264"0"0,-7-2-173 0 0,10 3-268 0 0,0 0-1 0 0,0 0 1 0 0,0 0 0 0 0,0 0 0 0 0,0 0 0 0 0,-1 0 0 0 0,1 0-1 0 0,0 0 1 0 0,0 0 0 0 0,0-1 0 0 0,0 1 0 0 0,0 0 0 0 0,0 0 0 0 0,0 0-1 0 0,0 0 1 0 0,0 0 0 0 0,0 0 0 0 0,0 0 0 0 0,0 0 0 0 0,0 0-1 0 0,0 0 1 0 0,0 0 0 0 0,0 0 0 0 0,0 0 0 0 0,0 0 0 0 0,0 0 0 0 0,1-1-1 0 0,-1 1 1 0 0,0 0 0 0 0,0 0 0 0 0,0 0 0 0 0,0 0 0 0 0,0 0-1 0 0,0 0 1 0 0,0 0 0 0 0,0 0 0 0 0,0 0 0 0 0,0 0 0 0 0,0 0 0 0 0,0 0-1 0 0,0 0 1 0 0,0 0 0 0 0,0 0 0 0 0,0 0 0 0 0,0 0 0 0 0,0 0-1 0 0,0 0 1 0 0,0 0 0 0 0,1 0 0 0 0,-1 0 0 0 0,0 0 0 0 0,0 0 0 0 0,0 0-1 0 0,0 0 1 0 0,0 0 0 0 0,0 0 0 0 0,0 0 0 0 0,0 0 0 0 0,0 0-1 0 0,0 0 1 0 0,0 0 0 0 0,0 0 0 0 0,0 0 0 0 0,0 0 0 0 0,24-2 1106 0 0,0 0-828 0 0,169-25 353 0 0,334-58-380 0 0,-17-41-227 0 0,-188 43-12 0 0,280-45 308 0 0,-285 81-364 0 0,274-48 34 0 0,766-135 91 0 0,-1186 204 32 0 0,185-34-154 0 0,256-36-51 0 0,-535 88 87 0 0,56-8-176 0 0,-133 16 167 0 0,0-1 0 0 0,0 1 0 0 0,0 0-1 0 0,0 0 1 0 0,0 0 0 0 0,-1 0 0 0 0,1 0-1 0 0,0 0 1 0 0,0 0 0 0 0,0 0 0 0 0,0-1-1 0 0,0 1 1 0 0,0 0 0 0 0,-1 0 0 0 0,1 0-1 0 0,0 0 1 0 0,0 0 0 0 0,0-1 0 0 0,0 1 0 0 0,0 0-1 0 0,0 0 1 0 0,0 0 0 0 0,0 0 0 0 0,0-1-1 0 0,0 1 1 0 0,0 0 0 0 0,0 0 0 0 0,0 0-1 0 0,0 0 1 0 0,0-1 0 0 0,0 1 0 0 0,0 0-1 0 0,0 0 1 0 0,0 0 0 0 0,0 0 0 0 0,0-1-1 0 0,0 1 1 0 0,0 0 0 0 0,0 0 0 0 0,1 0-1 0 0,-1 0 1 0 0,0-1 0 0 0,0 1 0 0 0,0 0-1 0 0,0 0 1 0 0,0 0 0 0 0,0 0 0 0 0,1 0-1 0 0,-1 0 1 0 0,0 0 0 0 0,0-1 0 0 0,0 1 0 0 0,0 0-1 0 0,0 0 1 0 0,1 0 0 0 0,-1 0 0 0 0,0 0-1 0 0,0 0 1 0 0,0 0 0 0 0,0 0 0 0 0,1 0-1 0 0,-14-7-177 0 0,-90-27-821 0 0,64 23 652 0 0,1-2 0 0 0,0-2 0 0 0,-49-27-1 0 0,13-7 14 0 0,-35-18 353 0 0,102 63 169 0 0,-1 1 0 0 0,0 0 0 0 0,1 0 0 0 0,-1 1 0 0 0,-1 0 0 0 0,1 0 0 0 0,0 0 0 0 0,-11 1 0 0 0,21 6-39 0 0,5 4-40 0 0,0-1 0 0 0,1 0 1 0 0,0 0-1 0 0,11 8 0 0 0,-9-8-42 0 0,13 11 89 0 0,0 1 0 0 0,-2 1-1 0 0,23 29 1 0 0,-38-41-140 0 0,1 0-1 0 0,-1 0 1 0 0,-1 1-1 0 0,0 0 1 0 0,-1 0 0 0 0,1 1-1 0 0,-2-1 1 0 0,0 1-1 0 0,0 0 1 0 0,-1-1-1 0 0,0 1 1 0 0,0 12 0 0 0,-2-16-54 0 0,-1 1-1 0 0,0 0 1 0 0,0 0 0 0 0,0 0 0 0 0,-1 0 0 0 0,-1-1 0 0 0,1 1 0 0 0,-1-1 0 0 0,0 1 0 0 0,-1-1 0 0 0,0 0-1 0 0,0 0 1 0 0,0-1 0 0 0,-1 1 0 0 0,0-1 0 0 0,0 0 0 0 0,-7 5 0 0 0,-5 6-308 0 0,-2-2 0 0 0,0 0 0 0 0,-1-1 0 0 0,-28 16 0 0 0,-114 46-2910 0 0,-4-14-3286 0 0,105-39 1959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5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25 130 8433 0 0,'0'0'7733'0'0,"-4"-14"-6625"0"0,-14-42-90 0 0,18 54-989 0 0,-1 1 1 0 0,1 0 0 0 0,0-1 0 0 0,-1 1 0 0 0,1-1-1 0 0,0 1 1 0 0,0 0 0 0 0,0-1 0 0 0,0 1-1 0 0,0-1 1 0 0,0 1 0 0 0,0-1 0 0 0,0 1-1 0 0,1 0 1 0 0,-1-1 0 0 0,0 1 0 0 0,1 0-1 0 0,-1-1 1 0 0,1 1 0 0 0,0 0 0 0 0,-1-1 0 0 0,1 1-1 0 0,0 0 1 0 0,0 0 0 0 0,0 0 0 0 0,0 0-1 0 0,0 0 1 0 0,0 0 0 0 0,0 0 0 0 0,0 0-1 0 0,2-1 1 0 0,1 0-39 0 0,0 0 0 0 0,1 1 0 0 0,-1 0 0 0 0,0-1 0 0 0,1 1 0 0 0,-1 1 0 0 0,6-1 0 0 0,-4 0 23 0 0,15-2-26 0 0,0 1 0 0 0,0 1 0 0 0,0 0 0 0 0,0 2 0 0 0,23 3 0 0 0,-44-4 13 0 0,6 1-9 0 0,-1 0-1 0 0,1 1 0 0 0,-1-1 0 0 0,1 1 1 0 0,6 4-1 0 0,-11-6 9 0 0,-1 0 0 0 0,1 1 0 0 0,0-1 0 0 0,0 1 0 0 0,0 0-1 0 0,-1-1 1 0 0,1 1 0 0 0,0-1 0 0 0,-1 1 0 0 0,1 0 0 0 0,-1 0 0 0 0,1-1 0 0 0,-1 1 0 0 0,1 0 0 0 0,-1 0 0 0 0,1 0 0 0 0,-1 0-1 0 0,0 0 1 0 0,1 0 0 0 0,-1-1 0 0 0,0 1 0 0 0,0 0 0 0 0,0 0 0 0 0,0 0 0 0 0,0 0 0 0 0,0 0 0 0 0,0 0 0 0 0,0 0 0 0 0,0 0 0 0 0,0 0-1 0 0,0 0 1 0 0,-1 0 0 0 0,1 0 0 0 0,0-1 0 0 0,-1 1 0 0 0,1 0 0 0 0,0 0 0 0 0,-1 0 0 0 0,0 1 0 0 0,-3 3 33 0 0,0 0 1 0 0,0 0 0 0 0,-1 0 0 0 0,1 0-1 0 0,-7 4 1 0 0,-8 9 71 0 0,6-4 15 0 0,4-5-14 0 0,0 1 0 0 0,-14 18 0 0 0,22-25-101 0 0,-1-1 1 0 0,1 1-1 0 0,-1 0 1 0 0,1-1 0 0 0,0 1-1 0 0,0 0 1 0 0,0 0 0 0 0,0 0-1 0 0,0 0 1 0 0,1-1-1 0 0,-1 1 1 0 0,1 0 0 0 0,0 0-1 0 0,0 0 1 0 0,0 0 0 0 0,0 0-1 0 0,2 5 1 0 0,-1-6-1 0 0,-1 0 0 0 0,1 0 1 0 0,0 0-1 0 0,1 0 0 0 0,-1 0 1 0 0,0 0-1 0 0,0 0 0 0 0,1-1 1 0 0,-1 1-1 0 0,1 0 0 0 0,0-1 1 0 0,-1 1-1 0 0,5 1 0 0 0,27 15 59 0 0,-20-12-45 0 0,29 13 1 0 0,20 11 22 0 0,-56-26 41 0 0,0 0 0 0 0,0 0 0 0 0,0 0 0 0 0,0 1 0 0 0,-1 0 0 0 0,10 10 0 0 0,-14-14-62 0 0,-1 0-1 0 0,1 0 1 0 0,0 0 0 0 0,-1 0 0 0 0,1 0 0 0 0,-1 0-1 0 0,1 1 1 0 0,-1-1 0 0 0,1 0 0 0 0,-1 0 0 0 0,0 0-1 0 0,1 0 1 0 0,-1 1 0 0 0,0-1 0 0 0,0 0-1 0 0,0 0 1 0 0,0 0 0 0 0,0 1 0 0 0,0-1 0 0 0,0 0-1 0 0,0 0 1 0 0,-1 0 0 0 0,1 0 0 0 0,0 1-1 0 0,-1-1 1 0 0,1 0 0 0 0,-1 0 0 0 0,1 0 0 0 0,-1 0-1 0 0,0 0 1 0 0,1 0 0 0 0,-1 0 0 0 0,0 0 0 0 0,0 0-1 0 0,0 0 1 0 0,-1 1 0 0 0,-4 3 39 0 0,0-1 0 0 0,-1 0 0 0 0,1 0 0 0 0,-14 5 0 0 0,11-4-92 0 0,-9 4-103 0 0,7-2-565 0 0,-1-2 0 0 0,1 1 1 0 0,-1-2-1 0 0,-15 5 0 0 0,26-9 528 0 0,-3 1-2521 0 0,4-18-9807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4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1 192 9501 0 0,'0'0'4168'0'0,"0"-13"-3759"0"0,4-44 270 0 0,-3 53-562 0 0,0-1-1 0 0,0 1 0 0 0,1 0 0 0 0,-1-1 1 0 0,1 1-1 0 0,0 0 0 0 0,1 0 0 0 0,-1 0 1 0 0,1 1-1 0 0,-1-1 0 0 0,1 1 0 0 0,0-1 0 0 0,0 1 1 0 0,1 0-1 0 0,-1 0 0 0 0,5-3 0 0 0,0-1 5 0 0,-2 2-41 0 0,1 0 0 0 0,-1 0-1 0 0,1 1 1 0 0,0 0 0 0 0,0 0-1 0 0,1 0 1 0 0,-1 1 0 0 0,1 0-1 0 0,0 0 1 0 0,0 1 0 0 0,-1 0-1 0 0,2 1 1 0 0,-1 0 0 0 0,0 0-1 0 0,9 0 1 0 0,-17 1-75 0 0,1 0 1 0 0,-1 0-1 0 0,1 1 0 0 0,0-1 1 0 0,-1 0-1 0 0,1 0 0 0 0,-1 0 1 0 0,1 0-1 0 0,0 1 1 0 0,-1-1-1 0 0,1 0 0 0 0,-1 0 1 0 0,1 1-1 0 0,-1-1 0 0 0,1 0 1 0 0,-1 1-1 0 0,1-1 0 0 0,-1 1 1 0 0,0-1-1 0 0,1 1 1 0 0,-1-1-1 0 0,0 1 0 0 0,1-1 1 0 0,-1 1-1 0 0,1 1 10 0 0,0 0 0 0 0,0 0 0 0 0,-1 0 0 0 0,1 0-1 0 0,-1 0 1 0 0,0 0 0 0 0,1 3 0 0 0,-1 2 20 0 0,-1 0 1 0 0,1 0-1 0 0,-3 10 0 0 0,-3 5-4 0 0,3-16-2 0 0,2 0 0 0 0,-1 0-1 0 0,1 0 1 0 0,-1 8 0 0 0,1-12-34 0 0,1-1-1 0 0,0 1 0 0 0,1 0 1 0 0,-1-1-1 0 0,0 1 0 0 0,0 0 0 0 0,1-1 1 0 0,-1 1-1 0 0,1 0 0 0 0,-1-1 1 0 0,1 1-1 0 0,0-1 0 0 0,0 1 0 0 0,0-1 1 0 0,0 1-1 0 0,0-1 0 0 0,0 0 1 0 0,0 1-1 0 0,0-1 0 0 0,2 1 0 0 0,8 7 61 0 0,2 0 0 0 0,22 11-1 0 0,-24-14 51 0 0,1 0 0 0 0,-1 1 0 0 0,0 1 0 0 0,11 9-1 0 0,-15-9 57 0 0,0-1-1 0 0,0 1 0 0 0,-1 1 0 0 0,0-1 0 0 0,0 1 0 0 0,7 16 0 0 0,-10-20-110 0 0,-1 1 0 0 0,0-1 0 0 0,0 1 0 0 0,-1 0 0 0 0,1 0 0 0 0,-1 0 0 0 0,0 0 0 0 0,-1 0 0 0 0,0 0 0 0 0,0 0 0 0 0,0 0 0 0 0,0 0 0 0 0,-3 7 0 0 0,2-9-39 0 0,-1 1 0 0 0,0-1 0 0 0,0 0 0 0 0,-1 0 0 0 0,1 0-1 0 0,-1-1 1 0 0,0 1 0 0 0,0-1 0 0 0,0 1 0 0 0,0-1 0 0 0,-1 0 0 0 0,-6 5-1 0 0,-2 0-144 0 0,1-1-1 0 0,-1 0 1 0 0,-14 6-1 0 0,22-11-68 0 0,-1 0 1 0 0,1-1 0 0 0,-1 1-1 0 0,0-1 1 0 0,1 0-1 0 0,-1 0 1 0 0,0 0 0 0 0,0-1-1 0 0,1 0 1 0 0,-11 0-1 0 0,13-1-43 0 0,1 1-1 0 0,-1 0 0 0 0,1-1 1 0 0,-1 1-1 0 0,1-1 0 0 0,-1 0 0 0 0,1 0 1 0 0,-1 0-1 0 0,1 1 0 0 0,-1-1 1 0 0,1 0-1 0 0,0-1 0 0 0,0 1 1 0 0,-2-2-1 0 0,1 1-395 0 0,1 0 0 0 0,0 0 0 0 0,0-1 1 0 0,0 1-1 0 0,0 0 0 0 0,0-1 0 0 0,0 1 0 0 0,0-1 1 0 0,1 1-1 0 0,-1-1 0 0 0,1 1 0 0 0,0-3 0 0 0,-1-26-5769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4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101 283 11341 0 0,'0'0'5096'0'0,"3"13"-4058"0"0,1 2-694 0 0,4 24 0 0 0,-8-37-300 0 0,0 1-1 0 0,-1-1 1 0 0,1 1 0 0 0,0-1-1 0 0,-1 1 1 0 0,0-1-1 0 0,0 1 1 0 0,0-1 0 0 0,0 0-1 0 0,0 1 1 0 0,0-1 0 0 0,0 0-1 0 0,-1 0 1 0 0,1 0 0 0 0,-1 0-1 0 0,1 0 1 0 0,-1 0-1 0 0,0 0 1 0 0,0-1 0 0 0,0 1-1 0 0,0 0 1 0 0,0-1 0 0 0,-3 2-1 0 0,0 0 64 0 0,-2 2 17 0 0,0 0-1 0 0,0 0 1 0 0,-9 3-1 0 0,14-7-93 0 0,1 0 1 0 0,-1-1-1 0 0,0 1 0 0 0,0-1 0 0 0,0 1 0 0 0,0-1 0 0 0,0 0 0 0 0,0 0 0 0 0,-2 0 0 0 0,3 0-18 0 0,1 0 1 0 0,-1 0-1 0 0,0 0 0 0 0,1 0 0 0 0,-1 0 0 0 0,0-1 0 0 0,1 1 0 0 0,-1 0 0 0 0,1-1 0 0 0,-1 1 1 0 0,0 0-1 0 0,1-1 0 0 0,-1 1 0 0 0,1-1 0 0 0,-1 1 0 0 0,1-1 0 0 0,-1 1 0 0 0,1-1 0 0 0,0 1 1 0 0,-1-1-1 0 0,1 1 0 0 0,0-1 0 0 0,-1 0 0 0 0,1 1 0 0 0,-1-2 0 0 0,-1-5 4 0 0,1 0 0 0 0,-1 0 0 0 0,1 0-1 0 0,1 0 1 0 0,-1 0 0 0 0,1 0 0 0 0,0 0-1 0 0,1 0 1 0 0,0 0 0 0 0,0 0 0 0 0,0 0 0 0 0,5-13-1 0 0,-1 7 61 0 0,0 0 0 0 0,1 0 0 0 0,1 1 0 0 0,0 0-1 0 0,15-19 1 0 0,-8 14-2 0 0,1 0 0 0 0,1 1 0 0 0,1 1 0 0 0,0 1-1 0 0,37-24 1 0 0,103-45-793 0 0,-127 68 215 0 0,-30 16 456 0 0,0-1 0 0 0,0 0 0 0 0,1 0 1 0 0,-1 0-1 0 0,0 0 0 0 0,0 0 0 0 0,0 0 1 0 0,0 0-1 0 0,0 0 0 0 0,1 0 1 0 0,-1 0-1 0 0,0-1 0 0 0,0 1 0 0 0,0 0 1 0 0,0 0-1 0 0,0 0 0 0 0,1 0 0 0 0,-1 0 1 0 0,0 0-1 0 0,0 0 0 0 0,0 0 0 0 0,0 0 1 0 0,0 0-1 0 0,0 0 0 0 0,0-1 1 0 0,1 1-1 0 0,-1 0 0 0 0,0 0 0 0 0,0 0 1 0 0,0 0-1 0 0,0 0 0 0 0,0 0 0 0 0,0-1 1 0 0,0 1-1 0 0,0 0 0 0 0,0 0 1 0 0,0 0-1 0 0,0 0 0 0 0,0 0 0 0 0,0-1 1 0 0,0 1-1 0 0,0 0 0 0 0,0 0 0 0 0,0 0 1 0 0,0 0-1 0 0,0 0 0 0 0,0-1 1 0 0,0 1-1 0 0,0 0 0 0 0,0 0 0 0 0,0 0 1 0 0,0 0-1 0 0,0 0 0 0 0,0-1 0 0 0,-12-1-1958 0 0,-23 1-1877 0 0,30 2 2557 0 0,-20-1-3523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8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3676 0 0,'0'0'12381'0'0,"6"0"-11992"0"0,27 0-95 0 0,-31 1-306 0 0,0 1 1 0 0,0-1 0 0 0,0 0 0 0 0,0 1 0 0 0,-1-1 0 0 0,1 1 0 0 0,-1-1 0 0 0,1 1-1 0 0,1 2 1 0 0,1 1 3 0 0,11 12-1238 0 0,0 1 0 0 0,-1 1 0 0 0,12 20 0 0 0,-20-29 392 0 0,-1 1-1 0 0,0 0 1 0 0,-1 0 0 0 0,0 0 0 0 0,-1 1-1 0 0,0-1 1 0 0,2 23 0 0 0,-3-5-47 0 0,-2-1 1 0 0,-1 1 0 0 0,-1 0-1 0 0,-5 28 1 0 0,-32 111 4428 0 0,29-130-2203 0 0,-1 13-24 0 0,1 1-1 0 0,-2 66 0 0 0,7 31-5270 0 0,5-124 1374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1004 0 0,'0'0'260'0'0,"9"91"2780"0"0,-4-48-2300 0 0,-1 10-740 0 0,1 9-544 0 0,1-2-1036 0 0,0-14-400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9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0 132 0 0,'6'19'506'0'0,"-1"-5"-387"0"0,36 126 2614 0 0,-26-66-1036 0 0,-4 1 0 0 0,2 81 0 0 0,-11 152-638 0 0,0-16-4104 0 0,4-182-112 0 0,-4-55 971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3854 0 3836 0 0,'0'0'10981'0'0,"-14"4"-10272"0"0,-51 12-128 0 0,29-8 70 0 0,-52 2 0 0 0,33-5-345 0 0,-199 34 638 0 0,74-11-513 0 0,-966 121 1010 0 0,312-44-943 0 0,581-73-193 0 0,-135 19 110 0 0,6 17-321 0 0,363-64-108 0 0,-4 1-38 0 0,-1 0-1 0 0,1 2 0 0 0,-31 12 1 0 0,54-18-7 0 0,-1-1 1 0 0,0 1-1 0 0,1-1 0 0 0,-1 1 1 0 0,1 0-1 0 0,-1-1 1 0 0,1 1-1 0 0,-1-1 0 0 0,1 1 1 0 0,-1 0-1 0 0,1-1 1 0 0,-1 1-1 0 0,1 0 1 0 0,0 0-1 0 0,-1-1 0 0 0,1 1 1 0 0,0 0-1 0 0,0 0 1 0 0,0 0-1 0 0,0-1 1 0 0,0 1-1 0 0,-1 0 0 0 0,2 0 1 0 0,-1 0-1 0 0,0 0 1 0 0,0 0-1 0 0,6 28-1069 0 0,-3-15 83 0 0,-2-11 591 0 0,0 14-2058 0 0,0-17 2294 0 0,-1 1 0 0 0,0-1-1 0 0,0 1 1 0 0,-1-1 0 0 0,1 1 0 0 0,0-1 0 0 0,0 0 0 0 0,0 1 0 0 0,0-1-1 0 0,0 1 1 0 0,0-1 0 0 0,-1 0 0 0 0,1 1 0 0 0,0-1 0 0 0,0 1 0 0 0,0-1-1 0 0,-1 0 1 0 0,1 1 0 0 0,0-1 0 0 0,-1 0 0 0 0,1 1 0 0 0,0-1 0 0 0,-1 0 0 0 0,1 0-1 0 0,0 1 1 0 0,-1-1 0 0 0,1 0 0 0 0,-1 0 0 0 0,1 0 0 0 0,0 1 0 0 0,-1-1-1 0 0,-10 0-4334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5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1 432 0 0,'0'0'11848'0'0,"-14"11"-11117"0"0,-44 41-544 0 0,49-44-67 0 0,1 1 0 0 0,1 0 1 0 0,-1 1-1 0 0,2 0 0 0 0,-1 0 0 0 0,1 0 0 0 0,1 1 1 0 0,0-1-1 0 0,0 1 0 0 0,1 1 0 0 0,1-1 0 0 0,-3 13 1 0 0,3-11 7 0 0,0 0 0 0 0,2 0-1 0 0,-1 1 1 0 0,1-1 0 0 0,1 1 0 0 0,1-1 0 0 0,0 1 0 0 0,0-1 0 0 0,1 1 0 0 0,1-1 0 0 0,0 0 0 0 0,10 24 0 0 0,-9-28-105 0 0,0 0 0 0 0,1-1 1 0 0,0 1-1 0 0,0-1 0 0 0,1 0 1 0 0,0 0-1 0 0,0-1 0 0 0,1 0 1 0 0,-1 0-1 0 0,2-1 1 0 0,-1 1-1 0 0,1-2 0 0 0,0 1 1 0 0,0-1-1 0 0,1 0 0 0 0,-1-1 1 0 0,1 0-1 0 0,15 5 1 0 0,-7-5-13 0 0,0 0 0 0 0,0-2 0 0 0,1 0 0 0 0,30 0 1 0 0,72-12-559 0 0,-107 9 340 0 0,-5 0-117 0 0,43-2-2030 0 0,-47 3 1673 0 0,0 0 0 0 0,0 0 0 0 0,1 1 0 0 0,-1 0 1 0 0,0 0-1 0 0,0 0 0 0 0,0 0 0 0 0,0 1 0 0 0,0-1 0 0 0,3 3 1 0 0,11 9-4231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6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93 9081 0 0,'0'0'5869'0'0,"-3"-12"-5202"0"0,-8-39-164 0 0,11 50-495 0 0,0 0-1 0 0,0 0 0 0 0,0 0 1 0 0,0 0-1 0 0,0 0 0 0 0,0 0 1 0 0,0 0-1 0 0,0 0 1 0 0,0 0-1 0 0,1 0 0 0 0,-1 0 1 0 0,0 1-1 0 0,0-1 0 0 0,1 0 1 0 0,-1 0-1 0 0,1 0 1 0 0,-1 0-1 0 0,1 0 0 0 0,-1 1 1 0 0,1-1-1 0 0,-1 0 0 0 0,1 0 1 0 0,0 1-1 0 0,0-1 1 0 0,-1 0-1 0 0,1 1 0 0 0,0-1 1 0 0,0 1-1 0 0,0-1 0 0 0,0 1 1 0 0,2-1-13 0 0,0 0 0 0 0,0 0 0 0 0,0 1 0 0 0,0-1 1 0 0,0 1-1 0 0,5 0 0 0 0,-3-1 13 0 0,1 1-7 0 0,-1 0-1 0 0,1 1 1 0 0,0 0 0 0 0,-1-1-1 0 0,1 2 1 0 0,-1-1 0 0 0,1 1-1 0 0,-1 0 1 0 0,1 0 0 0 0,-1 0-1 0 0,9 6 1 0 0,5 4 68 0 0,29 26 0 0 0,-18-14 96 0 0,-7-7 73 0 0,89 63 754 0 0,-109-79-939 0 0,0 1 0 0 0,-1 0-1 0 0,1 1 1 0 0,0-1 0 0 0,-1 0 0 0 0,1 1 0 0 0,-1 0 0 0 0,0-1 0 0 0,0 1 0 0 0,0 0 0 0 0,0 0 0 0 0,2 5 0 0 0,-3-6 12 0 0,0 1 0 0 0,0-1 0 0 0,-1 0 1 0 0,1 0-1 0 0,-1 1 0 0 0,0-1 0 0 0,1 1 0 0 0,-1-1 1 0 0,0 0-1 0 0,-1 1 0 0 0,1-1 0 0 0,0 0 0 0 0,-1 1 1 0 0,1-1-1 0 0,-1 0 0 0 0,0 0 0 0 0,1 1 0 0 0,-1-1 1 0 0,-2 3-1 0 0,-14 20-52 0 0,-1-1 1 0 0,-1-1 0 0 0,-41 37-1 0 0,46-46-176 0 0,10-9-61 0 0,2-3-40 0 0,0 0 0 0 0,1 0 1 0 0,-1 0-1 0 0,0-1 0 0 0,0 1 1 0 0,0 0-1 0 0,0-1 0 0 0,0 1 1 0 0,-1-1-1 0 0,1 0 0 0 0,0 0 0 0 0,-3 1 1 0 0,4-2 162 0 0,1 0 0 0 0,0 0 0 0 0,0 0 0 0 0,0 0 1 0 0,0 0-1 0 0,-1 0 0 0 0,1 0 0 0 0,0 0 0 0 0,0 0 1 0 0,0 0-1 0 0,0 0 0 0 0,-1-1 0 0 0,1 1 0 0 0,0 0 0 0 0,0 0 1 0 0,0 0-1 0 0,0 0 0 0 0,0 0 0 0 0,0-1 0 0 0,0 1 0 0 0,0 0 1 0 0,-1 0-1 0 0,1 0 0 0 0,0 0 0 0 0,0 0 0 0 0,0-1 0 0 0,0 1 1 0 0,0 0-1 0 0,0 0 0 0 0,0 0 0 0 0,0-1 0 0 0,0 1 0 0 0,0 0 1 0 0,0 0-1 0 0,0 0 0 0 0,0 0 0 0 0,0-1 0 0 0,0 1 0 0 0,0 0 1 0 0,0 0-1 0 0,0-3-1022 0 0,-1-10-3798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6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100 223 1400 0 0,'0'0'587'0'0,"6"-4"-947"0"0,21-16 356 0 0,-26 20 83 0 0,1-1-1 0 0,-1 0 0 0 0,0 0 0 0 0,0 1 0 0 0,1-1 0 0 0,-1 1 0 0 0,0-1 0 0 0,1 1 0 0 0,-1 0 0 0 0,1 0 0 0 0,-1-1 0 0 0,0 1 0 0 0,1 0 0 0 0,-1 0 0 0 0,1 0 0 0 0,-1 0 0 0 0,11 6 8357 0 0,-12 9-8234 0 0,0-12 397 0 0,-1 7-294 0 0,0-1 0 0 0,0 1-1 0 0,-1 0 1 0 0,-1-1-1 0 0,1 1 1 0 0,-1-1 0 0 0,-1 0-1 0 0,0 0 1 0 0,-6 10-1 0 0,8-14-196 0 0,-2 0 0 0 0,1 0-1 0 0,0-1 1 0 0,-1 0 0 0 0,0 1-1 0 0,0-1 1 0 0,-8 6 0 0 0,9-9-39 0 0,1 1 0 0 0,-1 0 1 0 0,0-1-1 0 0,0 1 0 0 0,0-1 1 0 0,0 0-1 0 0,0 0 0 0 0,0 0 1 0 0,0-1-1 0 0,0 1 0 0 0,0-1 1 0 0,0 0-1 0 0,0 1 1 0 0,-6-2-1 0 0,7 1-59 0 0,0-1 1 0 0,0 1 0 0 0,0-1-1 0 0,-1 0 1 0 0,1 0-1 0 0,0 0 1 0 0,0 0-1 0 0,1 0 1 0 0,-1-1-1 0 0,0 1 1 0 0,0 0 0 0 0,1-1-1 0 0,-1 1 1 0 0,0-1-1 0 0,1 0 1 0 0,0 0-1 0 0,-1 1 1 0 0,1-1-1 0 0,0 0 1 0 0,0 0 0 0 0,0 0-1 0 0,0 0 1 0 0,-1-4-1 0 0,0-2-15 0 0,-1 1-1 0 0,1-1 1 0 0,1 0-1 0 0,0 0 1 0 0,-1-12 0 0 0,2 12-2 0 0,1-1 0 0 0,0 0 1 0 0,1 0-1 0 0,0 0 1 0 0,0 1-1 0 0,1-1 1 0 0,0 1-1 0 0,0 0 1 0 0,1 0-1 0 0,0 0 0 0 0,1 0 1 0 0,0 0-1 0 0,0 1 1 0 0,0 0-1 0 0,8-7 1 0 0,-1 0-78 0 0,2 2 1 0 0,-1-1-1 0 0,2 2 1 0 0,-1 0-1 0 0,1 0 1 0 0,23-11 0 0 0,-21 14-726 0 0,0 1 0 0 0,0 0 0 0 0,24-5 0 0 0,24 0-6915 0 0,-46 10 3544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9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0 4000 0 0,'-6'17'1633'0'0,"-37"111"1462"0"0,23-63-2609 0 0,3 0 1 0 0,-14 122-1 0 0,26-140-192 0 0,3 0-1 0 0,2 0 1 0 0,2 1-1 0 0,15 87 1 0 0,78 188 560 0 0,-61-225-865 0 0,34 166-1 0 0,-64-236-209 0 0,10 49-595 0 0,-12-68 332 0 0,1 1 0 0 0,0-2 0 0 0,0 1 0 0 0,1 0 0 0 0,9 15 0 0 0,-12-23 269 0 0,-1 0 0 0 0,1 0 0 0 0,0 0 0 0 0,0 0 0 0 0,0 0 0 0 0,0 0 0 0 0,0 0 0 0 0,0 0 0 0 0,0-1 0 0 0,1 2 1 0 0,13 0-3499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55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1160 0 0,'0'0'10423'0'0,"4"-1"-10363"0"0,25-1-886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8265 0 0,'0'0'12760'0'0,"10"12"-12304"0"0,3 4-263 0 0,13 23-1 0 0,-24-36-172 0 0,-1 0 1 0 0,1 0-1 0 0,-1 0 1 0 0,0 0-1 0 0,0 0 0 0 0,-1 1 1 0 0,1-1-1 0 0,-1 0 1 0 0,1 0-1 0 0,-1 1 0 0 0,0-1 1 0 0,0 0-1 0 0,0 1 0 0 0,-1-1 1 0 0,1 0-1 0 0,-2 4 1 0 0,0 7 36 0 0,-2 127 108 0 0,4-94-702 0 0,-6 58 0 0 0,5-98 106 0 0,0 0 0 0 0,0 0 1 0 0,-1 0-1 0 0,-3 6 1 0 0,-3 2-5341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0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 8445 0 0,'0'0'3414'0'0,"-3"-1"-4108"0"0,3 1 693 0 0,0 0-1 0 0,0 0 1 0 0,0 0-1 0 0,0-1 1 0 0,0 1-1 0 0,0 0 1 0 0,0 0 0 0 0,-1 0-1 0 0,1 0 1 0 0,0 0-1 0 0,0 0 1 0 0,0 0 0 0 0,0 0-1 0 0,0 0 1 0 0,0 0-1 0 0,-1 0 1 0 0,1-1-1 0 0,0 1 1 0 0,0 0 0 0 0,0 0-1 0 0,0 0 1 0 0,-1 0-1 0 0,1 0 1 0 0,0 0-1 0 0,0 0 1 0 0,0 0 0 0 0,0 0-1 0 0,0 0 1 0 0,-1 0-1 0 0,1 1 1 0 0,0-1 0 0 0,0 0-1 0 0,0 0 1 0 0,0 0-1 0 0,0 0 1 0 0,-1 0-1 0 0,1 0 1 0 0,0 0 0 0 0,0 0-1 0 0,0 0 1 0 0,0 0-1 0 0,0 1 1 0 0,0-1-1 0 0,0 0 1 0 0,-1 0 0 0 0,1 0-1 0 0,0 0 1 0 0,0 0-1 0 0,0 0 1 0 0,0 1 0 0 0,0-1-1 0 0,3 12-26 0 0,16 25-117 0 0,-11-23-73 0 0,10 23-352 0 0,-3 0 0 0 0,0 1 0 0 0,-3 0 1 0 0,-1 1-1 0 0,11 75 0 0 0,11 263-1516 0 0,-22-198 1655 0 0,0-44 224 0 0,12 174 535 0 0,-20 7-2352 0 0,-8-232 95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0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3648 0 0,'0'0'2813'0'0,"-21"96"-1929"0"0,14-53-640 0 0,1 9-244 0 0,0 8-416 0 0,3 3-220 0 0,3-3-80 0 0,0-1-41 0 0,3-13-731 0 0,4 19-1236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1.0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1812 0 0,'0'14'2006'0'0,"1"91"1265"0"0,-1-33-3125 0 0,4 159 236 0 0,-1-179 227 0 0,3 0 0 0 0,18 74 1 0 0,37 131 902 0 0,-47-177-574 0 0,6 102 1 0 0,-16-109-468 0 0,2 182 61 0 0,-6-252-775 0 0,0 1 0 0 0,-1-1 0 0 0,1 1 0 0 0,-1-1-1 0 0,0 1 1 0 0,-1 4 0 0 0,-3-20-5806 0 0,2-9 1579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5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 53 8 0 0,'0'0'177'0'0,"3"-2"-345"0"0,0 1-146 0 0,14-13 1675 0 0,-16 14-1199 0 0,-1-1-1 0 0,1 1 1 0 0,-1-1 0 0 0,0 0-1 0 0,1 1 1 0 0,-1-1 0 0 0,0 0 0 0 0,1 1-1 0 0,-1-1 1 0 0,0 0 0 0 0,0 0-1 0 0,1 1 1 0 0,-1-1 0 0 0,0 0 0 0 0,0 0-1 0 0,0 1 1 0 0,0-1 0 0 0,0 0-1 0 0,0 0 1 0 0,0 1 0 0 0,-1-1 0 0 0,1 0-1 0 0,0 0 1 0 0,0 1 0 0 0,-1-1-1 0 0,1 0 1 0 0,0 1 0 0 0,-1-1 0 0 0,0-1-1 0 0,0 1-97 0 0,0 0 0 0 0,0 0 0 0 0,0 0 0 0 0,0 0-1 0 0,0 0 1 0 0,0 0 0 0 0,0 0 0 0 0,-1 0 0 0 0,1 1 0 0 0,0-1 0 0 0,-1 0-1 0 0,1 1 1 0 0,-1-1 0 0 0,1 1 0 0 0,0 0 0 0 0,-1-1 0 0 0,1 1-1 0 0,-1 0 1 0 0,1 0 0 0 0,-1 0 0 0 0,1 0 0 0 0,-1 0 0 0 0,1 0 0 0 0,-1 0-1 0 0,1 1 1 0 0,-4 0 0 0 0,-1 1-59 0 0,-1 0 0 0 0,1 0 0 0 0,0 0 0 0 0,-11 7-1 0 0,14-8 54 0 0,0 1-1 0 0,0 0 0 0 0,1 0 0 0 0,-1 0 1 0 0,0 0-1 0 0,1 0 0 0 0,0 1 0 0 0,-1-1 1 0 0,1 1-1 0 0,0-1 0 0 0,0 1 1 0 0,0 0-1 0 0,1 0 0 0 0,-1 0 0 0 0,1 0 1 0 0,-1 0-1 0 0,1 0 0 0 0,0 0 0 0 0,0 0 1 0 0,1 1-1 0 0,-1-1 0 0 0,1 0 0 0 0,-1 0 1 0 0,1 1-1 0 0,0-1 0 0 0,1 7 1 0 0,-1-9-8 0 0,1 0 0 0 0,-1 0 0 0 0,0 0 0 0 0,1 0 0 0 0,-1 0 0 0 0,1-1 0 0 0,-1 1 0 0 0,1 0 1 0 0,0 0-1 0 0,-1 0 0 0 0,1-1 0 0 0,0 1 0 0 0,-1 0 0 0 0,1-1 0 0 0,0 1 0 0 0,0 0 1 0 0,0-1-1 0 0,-1 1 0 0 0,1-1 0 0 0,0 0 0 0 0,0 1 0 0 0,0-1 0 0 0,2 1 0 0 0,25 3 1072 0 0,-12-3-578 0 0,3 4-254 0 0,-9-4-184 0 0,1 2 0 0 0,-1-1 0 0 0,1 1 0 0 0,-1 1-1 0 0,0 0 1 0 0,0 1 0 0 0,0-1 0 0 0,10 9 0 0 0,-12-8-24 0 0,-1 0-1 0 0,0 1 0 0 0,0 1 1 0 0,0-1-1 0 0,-1 1 0 0 0,0 0 1 0 0,8 11-1 0 0,-14-17-70 0 0,1 0 1 0 0,-1 0-1 0 0,1 0 1 0 0,-1 0-1 0 0,1 0 1 0 0,-1 0-1 0 0,0 0 1 0 0,0 0-1 0 0,1 0 1 0 0,-1 0-1 0 0,0 0 1 0 0,0 0-1 0 0,0 0 1 0 0,0 0 0 0 0,0 1-1 0 0,-1-1 1 0 0,1 0-1 0 0,0 0 1 0 0,0 0-1 0 0,-1 0 1 0 0,1 0-1 0 0,0 0 1 0 0,-1 0-1 0 0,1-1 1 0 0,-1 1-1 0 0,1 0 1 0 0,-1 0-1 0 0,0 0 1 0 0,1 0-1 0 0,-1 0 1 0 0,0-1-1 0 0,0 1 1 0 0,1 0-1 0 0,-3 0 1 0 0,-3 4 24 0 0,0-1 0 0 0,-1 0 1 0 0,1-1-1 0 0,-8 4 0 0 0,5-3-21 0 0,-27 14 146 0 0,47-14-5939 0 0,-24-7-3176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6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0 221 196 0 0,'0'0'9649'0'0,"7"-10"-8914"0"0,5-6-170 0 0,1 0-1 0 0,0 1 0 0 0,18-17 1 0 0,55-35 1244 0 0,-69 54-1736 0 0,1 2-1 0 0,1 0 0 0 0,21-8 1 0 0,-37 17-258 0 0,2 0 0 0 0,-1 1 0 0 0,0-1 0 0 0,0 1 0 0 0,0 0 0 0 0,0 0 1 0 0,1 1-1 0 0,-1-1 0 0 0,0 1 0 0 0,1 0 0 0 0,-1 0 0 0 0,1 1 0 0 0,-1-1 0 0 0,0 1 1 0 0,0 0-1 0 0,8 2 0 0 0,13 5-2811 0 0,50 7 1 0 0,-47-12-600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2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1 240 1460 0 0,'0'0'9006'0'0,"2"-13"-8266"0"0,7-45-240 0 0,-8 51-354 0 0,1 0-1 0 0,0 0 1 0 0,1 0 0 0 0,-1 0-1 0 0,1 0 1 0 0,1 0-1 0 0,-1 0 1 0 0,10-11-1 0 0,-6 9 64 0 0,1 0-1 0 0,1 1 0 0 0,-1 0 1 0 0,11-6-1 0 0,-10 8 4 0 0,0 0-1 0 0,0 0 1 0 0,0 1-1 0 0,1 1 1 0 0,12-5-1 0 0,-16 6-114 0 0,1 2-1 0 0,0-1 0 0 0,-1 0 1 0 0,1 1-1 0 0,0 1 0 0 0,0-1 1 0 0,0 1-1 0 0,0 0 0 0 0,7 1 1 0 0,-11 0-79 0 0,-1-1 0 0 0,1 1 1 0 0,-1 0-1 0 0,1 0 0 0 0,-1 0 0 0 0,1 0 1 0 0,-1 1-1 0 0,0-1 0 0 0,1 1 0 0 0,-1-1 1 0 0,0 1-1 0 0,0 0 0 0 0,0 0 1 0 0,0 0-1 0 0,-1 0 0 0 0,1 0 0 0 0,-1 0 1 0 0,1 0-1 0 0,-1 0 0 0 0,1 1 0 0 0,-1-1 1 0 0,0 1-1 0 0,0-1 0 0 0,-1 1 0 0 0,2 3 1 0 0,1 6 79 0 0,-1 0 1 0 0,-1 0 0 0 0,0 0-1 0 0,-1 15 1 0 0,-1-7 0 0 0,0-1 1 0 0,-2 0-1 0 0,0 0 1 0 0,-2 0-1 0 0,-10 30 1 0 0,-3-3 20 0 0,-24 45 1 0 0,-106 162 354 0 0,147-252-259 0 0,2-2-139 0 0,-1-1 0 0 0,1 1 1 0 0,0 0-1 0 0,0 0 0 0 0,-1-1 0 0 0,1 1 0 0 0,0 0 0 0 0,0 0 0 0 0,0 0 0 0 0,0 0 0 0 0,1 0 0 0 0,-1 0 0 0 0,2-1 0 0 0,1-1 66 0 0,4-4-13 0 0,1 0 1 0 0,0 1-1 0 0,0-1 0 0 0,1 2 1 0 0,-1-1-1 0 0,1 1 0 0 0,1 1 1 0 0,-1 0-1 0 0,1 0 0 0 0,-1 1 1 0 0,21-3-1 0 0,34-1 107 0 0,72 2 1 0 0,-76 3-253 0 0,21 1-2262 0 0,95 11 0 0 0,-115-6-1694 0 0,-15-7-1562 0 0,2-7-1147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4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1 255 768 0 0,'0'0'10793'0'0,"13"-11"-9765"0"0,48-34-103 0 0,-32 25-169 0 0,2 1 0 0 0,0 2 1 0 0,40-17-1 0 0,92-21 144 0 0,25 7-971 0 0,-180 46-278 0 0,-1 1 0 0 0,1 0 0 0 0,0 0 0 0 0,0 0 0 0 0,15 2 0 0 0,-23-1 274 0 0,1 1 1 0 0,-1-1-1 0 0,0 0 1 0 0,1 0-1 0 0,-1 0 1 0 0,0 0-1 0 0,0 1 0 0 0,1-1 1 0 0,-1 0-1 0 0,0 0 1 0 0,1 1-1 0 0,-1-1 1 0 0,0 0-1 0 0,0 0 0 0 0,0 1 1 0 0,1-1-1 0 0,-1 0 1 0 0,0 1-1 0 0,0-1 1 0 0,0 0-1 0 0,0 1 0 0 0,0-1 1 0 0,1 0-1 0 0,-1 1 1 0 0,0-1-1 0 0,0 0 1 0 0,0 1-1 0 0,0-1 0 0 0,0 1 1 0 0,0-1-1 0 0,0 0 1 0 0,0 1-1 0 0,0-1 1 0 0,-1 1-1 0 0,-3 12-1600 0 0,1-9 1031 0 0,0 0 0 0 0,0 0 0 0 0,-1 0 0 0 0,0 0 0 0 0,1-1 0 0 0,-1 0 0 0 0,-8 5 0 0 0,10-7 400 0 0,-21 14-4221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04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0 159 1004 0 0,'0'0'10980'0'0,"17"-5"-9936"0"0,-8 3-874 0 0,102-36 1520 0 0,212-67 494 0 0,-306 100-2258 0 0,-16 4-186 0 0,1 1 0 0 0,-1-1 1 0 0,0 1-1 0 0,1 0 1 0 0,-1-1-1 0 0,1 1 1 0 0,-1 0-1 0 0,0 0 0 0 0,1 0 1 0 0,-1 0-1 0 0,1 0 1 0 0,1 1-1 0 0,-2-1 7 0 0,-1 1-1 0 0,1-1 1 0 0,-1 0-1 0 0,1 1 1 0 0,-1-1-1 0 0,1 1 1 0 0,-1-1-1 0 0,0 1 1 0 0,1-1-1 0 0,-1 1 1 0 0,0 0-1 0 0,1-1 1 0 0,-1 1-1 0 0,0-1 1 0 0,0 1-1 0 0,0 0 1 0 0,1-1-1 0 0,-1 1 1 0 0,0-1 0 0 0,0 1-1 0 0,0 0 1 0 0,0-1-1 0 0,0 1 1 0 0,0 0-1 0 0,0 0 1 0 0,0 7-3884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2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30 196 0 0,'0'0'14692'0'0,"11"0"-14040"0"0,211-19 1116 0 0,-200 18-1701 0 0,224-7-102 0 0,-228 7-189 0 0,-11 1-156 0 0,0 0 0 0 0,-1 0 1 0 0,1 0-1 0 0,0 1 1 0 0,0 0-1 0 0,0 0 0 0 0,10 4 1 0 0,-16-5 254 0 0,-1 0 0 0 0,0 0 1 0 0,1 0-1 0 0,-1 0 0 0 0,0 0 1 0 0,1 0-1 0 0,-1 0 0 0 0,0 1 1 0 0,1-1-1 0 0,-1 0 1 0 0,0 0-1 0 0,1 0 0 0 0,-1 1 1 0 0,0-1-1 0 0,0 0 0 0 0,1 0 1 0 0,-1 1-1 0 0,0-1 0 0 0,0 0 1 0 0,0 1-1 0 0,0-1 1 0 0,1 0-1 0 0,-1 1 0 0 0,0-1 1 0 0,0 0-1 0 0,0 1 0 0 0,0-1 1 0 0,0 0-1 0 0,0 1 0 0 0,0-1 1 0 0,0 0-1 0 0,0 1 0 0 0,0-1 1 0 0,0 0-1 0 0,0 1 1 0 0,0-1-1 0 0,0 0 0 0 0,0 1 1 0 0,0-1-1 0 0,0 0 0 0 0,0 1 1 0 0,-1-1-1 0 0,1 0 0 0 0,0 1 1 0 0,0-1-1 0 0,0 0 1 0 0,0 0-1 0 0,-1 1 0 0 0,1-1 1 0 0,0 0-1 0 0,0 0 0 0 0,-1 1 1 0 0,0-1-1 0 0,-5 5-3587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22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 4568 0 0,'0'0'9617'0'0,"16"-4"-8697"0"0,107-21 97 0 0,-53 13-812 0 0,0 3-1 0 0,138 0 1 0 0,-204 9-441 0 0,1 0 1 0 0,-1 0 0 0 0,0 1 0 0 0,1 0-1 0 0,-1 0 1 0 0,8 2 0 0 0,-12-2 126 0 0,1-1-1 0 0,0 0 1 0 0,-1 1 0 0 0,1-1-1 0 0,-1 1 1 0 0,1-1 0 0 0,0 1 0 0 0,-1-1-1 0 0,1 1 1 0 0,-1-1 0 0 0,1 1 0 0 0,-1-1-1 0 0,0 1 1 0 0,1 0 0 0 0,-1-1-1 0 0,1 1 1 0 0,-1 0 0 0 0,1 0 0 0 0,-1 1-68 0 0,0-1 1 0 0,0 0 0 0 0,0 0 0 0 0,0 0 0 0 0,-1 0 0 0 0,1 1 0 0 0,0-1-1 0 0,0 0 1 0 0,-1 0 0 0 0,1 0 0 0 0,-1 0 0 0 0,1 0 0 0 0,-1 0 0 0 0,1 0-1 0 0,-2 2 1 0 0,-12 11-3169 0 0,-16 6-2168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6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0 10049 0 0,'0'0'10029'0'0,"-1"14"-9446"0"0,-1 4-418 0 0,1-1 11 0 0,-1-1-1 0 0,-8 32 1 0 0,-1-4-69 0 0,-16 54-38 0 0,21-79-373 0 0,-1-1 0 0 0,-1 0 0 0 0,-11 19 0 0 0,13-28-307 0 0,1-1 0 0 0,-1 0 0 0 0,-1 0 0 0 0,1 0 0 0 0,-11 7 0 0 0,13-11-605 0 0,-1 0-1 0 0,1-1 1 0 0,-1 0-1 0 0,0 0 1 0 0,0-1 0 0 0,-9 4-1 0 0,-10 0-4795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3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6717 0 0,'0'0'10052'0'0,"8"15"-9056"0"0,23 52-237 0 0,-28-60-661 0 0,0 0 0 0 0,-1 1 0 0 0,0-1 0 0 0,0 1 0 0 0,-1 0 0 0 0,0 0 0 0 0,0 9 0 0 0,0 1 35 0 0,5 264-136 0 0,-6-194-2152 0 0,0-78 1531 0 0,1 27-1878 0 0,0-36 1929 0 0,-1 1-1 0 0,1 0 1 0 0,-1 0-1 0 0,1 0 1 0 0,0-1-1 0 0,-1 1 1 0 0,1 0-1 0 0,0-1 1 0 0,2 4-1 0 0,8 1-5928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3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5288 0 0,'0'0'8773'0'0,"13"-9"-7891"0"0,44-24 65 0 0,-54 31-880 0 0,-1 1 0 0 0,0 0 0 0 0,1 0 0 0 0,-1 0 0 0 0,1 1 0 0 0,0-1 0 0 0,-1 1 0 0 0,1-1 0 0 0,-1 1 0 0 0,1 0 0 0 0,0 0 0 0 0,-1 0 0 0 0,1 0 0 0 0,0 0 0 0 0,-1 1 0 0 0,1-1 0 0 0,0 1 0 0 0,-1 0 0 0 0,1 0-1 0 0,3 1 1 0 0,-2 1 23 0 0,1 0-1 0 0,-1 0 0 0 0,0 0 1 0 0,0 1-1 0 0,-1-1 0 0 0,1 1 1 0 0,4 6-1 0 0,-3-3-29 0 0,-1-1-1 0 0,1 2 1 0 0,-2-1-1 0 0,1 0 1 0 0,-1 1-1 0 0,0 0 1 0 0,-1-1-1 0 0,1 1 1 0 0,-2 0 0 0 0,1 0-1 0 0,-1 0 1 0 0,0 1-1 0 0,-1-1 1 0 0,0 0-1 0 0,0 0 1 0 0,-1 0-1 0 0,-1 9 1 0 0,-4 14 146 0 0,-2 0 0 0 0,-1-1 0 0 0,-13 31 0 0 0,13-37-87 0 0,7-17-76 0 0,-1-1 0 0 0,1 1 0 0 0,1 0-1 0 0,-1 0 1 0 0,1 0 0 0 0,0 0 0 0 0,1 0 0 0 0,0 9 0 0 0,0-15-28 0 0,0 0-1 0 0,0 0 1 0 0,0 1 0 0 0,1-1 0 0 0,-1 0 0 0 0,0 0-1 0 0,1 0 1 0 0,-1 0 0 0 0,1 0 0 0 0,-1 0-1 0 0,1 0 1 0 0,-1 0 0 0 0,1 0 0 0 0,0 0 0 0 0,-1 0-1 0 0,1 0 1 0 0,0 0 0 0 0,0 0 0 0 0,0-1-1 0 0,0 1 1 0 0,0 0 0 0 0,0-1 0 0 0,0 1 0 0 0,0-1-1 0 0,0 1 1 0 0,0-1 0 0 0,0 1 0 0 0,0-1-1 0 0,2 1 1 0 0,3 0 60 0 0,0 0-1 0 0,0 0 1 0 0,0-1 0 0 0,10 0-1 0 0,-11 0-36 0 0,64-4 154 0 0,-1-2 0 0 0,88-21 0 0 0,-59 9-188 0 0,-79 15-48 0 0,5 0-205 0 0,0-2 1 0 0,-1 0-1 0 0,29-11 1 0 0,-50 16 189 0 0,-1 0 0 0 0,1 0 0 0 0,0-1 0 0 0,0 1 0 0 0,-1 0-1 0 0,1-1 1 0 0,0 1 0 0 0,-1 0 0 0 0,1-1 0 0 0,-1 1 0 0 0,1-1 0 0 0,0 1 0 0 0,-1-1 0 0 0,1 1 0 0 0,-1-1 0 0 0,1 1 0 0 0,-1-1-1 0 0,0 0 1 0 0,1 1 0 0 0,-1-1 0 0 0,1-1 0 0 0,-1 2-32 0 0,0-1-1 0 0,0 1 1 0 0,-1-1 0 0 0,1 1-1 0 0,0-1 1 0 0,0 1-1 0 0,-1-1 1 0 0,1 1 0 0 0,0-1-1 0 0,-1 1 1 0 0,1 0-1 0 0,0-1 1 0 0,-1 1 0 0 0,1 0-1 0 0,-1-1 1 0 0,1 1-1 0 0,0 0 1 0 0,-1 0 0 0 0,1-1-1 0 0,-1 1 1 0 0,1 0-1 0 0,-2 0 1 0 0,-2-2-801 0 0,-1 0-1 0 0,0 1 1 0 0,0 0 0 0 0,-10-2 0 0 0,-11 3-2320 0 0,3 0-1233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6.1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4804 0 0,'0'0'10094'0'0,"2"1"-9839"0"0,0 1-171 0 0,0 1 1 0 0,0-1 0 0 0,0 1 0 0 0,0-1 0 0 0,-1 1-1 0 0,1 0 1 0 0,-1 0 0 0 0,0 0 0 0 0,1 0-1 0 0,-1 0 1 0 0,-1 0 0 0 0,2 3 0 0 0,1 3 110 0 0,12 45 589 0 0,10 72 0 0 0,-5-22-359 0 0,-7-55-311 0 0,1-2 1 0 0,2 0-1 0 0,2-1 0 0 0,3 0 1 0 0,42 69-1 0 0,-32-67-12 0 0,3-1 0 0 0,2-2 0 0 0,1-2 0 0 0,71 63-1 0 0,-44-51-24 0 0,2-4-1 0 0,3-2 1 0 0,2-3-1 0 0,1-4 1 0 0,3-2-1 0 0,118 44 1 0 0,-168-75-77 0 0,-11-5 13 0 0,22 11-1 0 0,-38-23 339 0 0,-4-3-385 0 0,-56-78-348 0 0,41 63 343 0 0,2-1-1 0 0,1 0 0 0 0,1-2 0 0 0,-14-33 0 0 0,30 60 40 0 0,-1-1 0 0 0,1 0 0 0 0,0 0 0 0 0,0 0 0 0 0,1 0 0 0 0,-1 0 0 0 0,1 0 0 0 0,-1 0 0 0 0,1 0 0 0 0,0 0 0 0 0,0-1 0 0 0,0 1 0 0 0,1-3-1 0 0,0 5-10 0 0,0 0 0 0 0,1 1 0 0 0,-1-1 0 0 0,0 0 0 0 0,1 1 0 0 0,-1-1 0 0 0,1 1-1 0 0,-1-1 1 0 0,1 1 0 0 0,-1 0 0 0 0,1 0 0 0 0,-1-1 0 0 0,1 1 0 0 0,-1 0 0 0 0,1 1-1 0 0,-1-1 1 0 0,2 0 0 0 0,2 0-16 0 0,2 1 23 0 0,0 0 0 0 0,0 0-1 0 0,1 0 1 0 0,-1 1 0 0 0,0 0 0 0 0,0 0 0 0 0,-1 1-1 0 0,1 0 1 0 0,0 0 0 0 0,-1 1 0 0 0,0 0 0 0 0,12 8-1 0 0,-3 1 48 0 0,0 1 0 0 0,0 0 0 0 0,17 23 0 0 0,-21-23 34 0 0,-1 1-1 0 0,0 0 0 0 0,-1 0 0 0 0,8 18 0 0 0,-13-23-58 0 0,0-1 0 0 0,-1 1-1 0 0,0 0 1 0 0,-1 0 0 0 0,0 1 0 0 0,0-1 0 0 0,-1 0 0 0 0,0 14 0 0 0,-2-20-14 0 0,1 0 0 0 0,-1 0-1 0 0,0 0 1 0 0,0 0 0 0 0,0 0 0 0 0,-1-1 0 0 0,1 1 0 0 0,-1 0 0 0 0,0-1 0 0 0,0 1-1 0 0,0-1 1 0 0,-1 0 0 0 0,1 0 0 0 0,-1 0 0 0 0,1 0 0 0 0,-1 0 0 0 0,0 0-1 0 0,0-1 1 0 0,0 0 0 0 0,-7 5 0 0 0,-6 1-1303 0 0,0 0-1 0 0,0-1 1 0 0,-24 8-1 0 0,28-11-870 0 0,6-2-897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6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73 1748 0 0,'0'0'10172'0'0,"-17"-11"-9031"0"0,-55-36 63 0 0,69 45-1108 0 0,-1 0 0 0 0,1 0 0 0 0,-1 0 1 0 0,0 1-1 0 0,1 0 0 0 0,-1-1 0 0 0,0 1 0 0 0,0 1 0 0 0,0-1 0 0 0,0 0 0 0 0,0 1 0 0 0,0 0 0 0 0,0 0 0 0 0,-8 1 0 0 0,3 0 69 0 0,4-1-89 0 0,0 1 0 0 0,0 0 0 0 0,0 0 1 0 0,1 0-1 0 0,-1 0 0 0 0,0 1 0 0 0,1 0 0 0 0,-1 0 1 0 0,1 0-1 0 0,-1 0 0 0 0,1 1 0 0 0,0 0 0 0 0,0 0 1 0 0,0 0-1 0 0,-5 6 0 0 0,6-6-31 0 0,0 1-1 0 0,1-1 1 0 0,-1 1-1 0 0,1 0 1 0 0,0 0-1 0 0,0 0 1 0 0,1 0 0 0 0,-1 0-1 0 0,1 0 1 0 0,0 0-1 0 0,0 1 1 0 0,0-1-1 0 0,1 1 1 0 0,-1-1 0 0 0,1 0-1 0 0,0 1 1 0 0,1 7-1 0 0,1-2 66 0 0,1 1 0 0 0,0-1 0 0 0,0 0-1 0 0,1 0 1 0 0,0 0 0 0 0,0-1 0 0 0,1 1-1 0 0,1-1 1 0 0,7 11 0 0 0,10 10 157 0 0,32 32 0 0 0,-7-13-57 0 0,-16-17-128 0 0,-1 2 0 0 0,29 42 0 0 0,-58-74-90 0 0,0 1 0 0 0,0-1 0 0 0,-1 1-1 0 0,1-1 1 0 0,-1 1 0 0 0,0 0 0 0 0,0 0-1 0 0,0 0 1 0 0,0 0 0 0 0,0 0-1 0 0,0 5 1 0 0,-1-7-9 0 0,0-1 1 0 0,0 0-1 0 0,0 1 0 0 0,0-1 0 0 0,-1 0 0 0 0,1 0 0 0 0,0 1 1 0 0,0-1-1 0 0,0 0 0 0 0,-1 0 0 0 0,1 1 0 0 0,0-1 0 0 0,0 0 1 0 0,-1 0-1 0 0,1 0 0 0 0,0 1 0 0 0,-1-1 0 0 0,1 0 0 0 0,0 0 1 0 0,-1 0-1 0 0,1 0 0 0 0,0 0 0 0 0,0 0 0 0 0,-1 0 1 0 0,1 0-1 0 0,0 0 0 0 0,-1 0 0 0 0,1 0 0 0 0,-1 0 0 0 0,-12 1-428 0 0,11-1 300 0 0,-6 0-404 0 0,1-1 0 0 0,-1 0 0 0 0,1 0 1 0 0,-1 0-1 0 0,1-1 0 0 0,-11-3 0 0 0,13 2-442 0 0,-1 1 1 0 0,1-1-1 0 0,-1 0 0 0 0,1 0 0 0 0,-6-6 0 0 0,-11-12-5128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6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86 6157 0 0,'0'0'8408'0'0,"73"-79"-7612"0"0,-53 72-244 0 0,-1 7-276 0 0,4 0-276 0 0,3 0-36 0 0,-4 10-92 0 0,1 2-348 0 0,-2 0-432 0 0,-3 7-376 0 0,-6 2-712 0 0,-4-6-820 0 0,-4 11-2285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7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75 1 5593 0 0,'0'0'4183'0'0,"-4"12"-3088"0"0,-31 100 2644 0 0,26-86-2938 0 0,2 0 0 0 0,-9 51 0 0 0,12-22-9639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7.3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68 8249 0 0,'0'0'10101'0'0,"4"15"-9595"0"0,15 49-266 0 0,-17-55-250 0 0,-1 0 0 0 0,0 1-1 0 0,0 0 1 0 0,-1-1 0 0 0,0 1-1 0 0,0-1 1 0 0,-1 1 0 0 0,0-1-1 0 0,-4 13 1 0 0,2-4-165 0 0,-15 52-1537 0 0,4-24-4223 0 0,10-35 2834 0 0</inkml:trace>
  <inkml:trace contextRef="#ctx0" brushRef="#br0" timeOffset="0.5">344 1 5673 0 0,'0'0'9222'0'0,"-1"15"-8357"0"0,-2 51-125 0 0,4-63-667 0 0,-1 1 1 0 0,0 0-1 0 0,1 0 0 0 0,0 0 0 0 0,0-1 1 0 0,0 1-1 0 0,1 0 0 0 0,-1-1 0 0 0,1 1 1 0 0,0-1-1 0 0,4 6 0 0 0,-2-3 73 0 0,2 0-1 0 0,-1-1 0 0 0,12 10 1 0 0,-11-10-69 0 0,3 2 54 0 0,1 0 0 0 0,-1-1 0 0 0,1-1 0 0 0,0 1 0 0 0,1-2 0 0 0,-1 1 0 0 0,1-2 0 0 0,0 1 0 0 0,0-1-1 0 0,0-1 1 0 0,0 0 0 0 0,0 0 0 0 0,1-2 0 0 0,-1 1 0 0 0,0-1 0 0 0,22-3 0 0 0,-29 2-86 0 0,1 0 0 0 0,-1 0 1 0 0,1 0-1 0 0,-1-1 0 0 0,0 1 0 0 0,0-1 1 0 0,1 0-1 0 0,-1-1 0 0 0,0 1 1 0 0,-1-1-1 0 0,1 0 0 0 0,0 0 0 0 0,-1 0 1 0 0,6-6-1 0 0,-7 6-29 0 0,0 1 1 0 0,-1 0-1 0 0,1-1 0 0 0,-1 0 1 0 0,0 1-1 0 0,0-1 1 0 0,0 0-1 0 0,0 0 0 0 0,0 1 1 0 0,0-1-1 0 0,-1 0 1 0 0,1 0-1 0 0,-1 0 0 0 0,0 0 1 0 0,0 0-1 0 0,0 0 1 0 0,0 0-1 0 0,-1 0 0 0 0,1 0 1 0 0,-1 1-1 0 0,0-1 0 0 0,1 0 1 0 0,-1 0-1 0 0,-3-4 1 0 0,1 2-58 0 0,0-1 1 0 0,-1 1 0 0 0,1 0 0 0 0,-1 0-1 0 0,-1 1 1 0 0,1-1 0 0 0,-1 1 0 0 0,1 0 0 0 0,-1 0-1 0 0,-1 0 1 0 0,1 1 0 0 0,0 0 0 0 0,-6-3-1 0 0,-1 1-437 0 0,0 0 0 0 0,0 1 0 0 0,0 0 0 0 0,-1 1-1 0 0,-17-3 1 0 0,-6 4-3255 0 0,12 5-4776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8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129 699 888 0 0,'0'0'5593'0'0,"-13"-3"-4757"0"0,-65-15 908 0 0,76 18-1417 0 0,-1-1-1 0 0,0 0 1 0 0,1 0-1 0 0,-1 0 1 0 0,1 0-1 0 0,-1 0 0 0 0,1 0 1 0 0,-1-1-1 0 0,1 1 1 0 0,-3-3-1 0 0,4 3-212 0 0,1 0 1 0 0,-1 0-1 0 0,0 0 0 0 0,0 0 0 0 0,1 0 1 0 0,-1 0-1 0 0,1 0 0 0 0,-1 0 0 0 0,1 0 1 0 0,-1-1-1 0 0,1 1 0 0 0,0 0 0 0 0,-1 0 1 0 0,1 0-1 0 0,0-1 0 0 0,0 1 1 0 0,0 0-1 0 0,0 0 0 0 0,0 0 0 0 0,0-1 1 0 0,0 1-1 0 0,1 0 0 0 0,-1 0 0 0 0,0 0 1 0 0,1-1-1 0 0,-1 1 0 0 0,1-1 0 0 0,1-2-13 0 0,1 0 0 0 0,-1 0 0 0 0,1 0 0 0 0,0 0 0 0 0,0 0 0 0 0,7-6 0 0 0,24-20 265 0 0,-33 30-360 0 0,47-37 354 0 0,77-44 1 0 0,61-18-166 0 0,-66 46-84 0 0,240-71 0 0 0,-277 102-89 0 0,30-9 50 0 0,-100 28-271 0 0,-21 3-718 0 0,-15 3 415 0 0,20-2 492 0 0,1-1 1 0 0,0 1-1 0 0,0-1 0 0 0,-1 0 1 0 0,1 0-1 0 0,0 1 1 0 0,-1-1-1 0 0,1-1 0 0 0,0 1 1 0 0,-1 0-1 0 0,1-1 1 0 0,0 1-1 0 0,-1-1 0 0 0,1 1 1 0 0,-4-3-1 0 0,0-1 12 0 0,0 0 0 0 0,0 0 0 0 0,0 0-1 0 0,0-1 1 0 0,0 0 0 0 0,-8-11 0 0 0,11 13 13 0 0,1 0 0 0 0,0 0-1 0 0,0 0 1 0 0,0 0 0 0 0,0 0 0 0 0,1 0 0 0 0,-1 0 0 0 0,1-1 0 0 0,0 1 0 0 0,0-1 0 0 0,0 1 0 0 0,0-1 0 0 0,1 1 0 0 0,-1-1 0 0 0,1 1 0 0 0,0-7 0 0 0,0 9-16 0 0,1 1-1 0 0,-1-1 1 0 0,0 1 0 0 0,0-1-1 0 0,0 1 1 0 0,1-1 0 0 0,-1 1 0 0 0,0-1-1 0 0,1 1 1 0 0,-1-1 0 0 0,0 1 0 0 0,1 0-1 0 0,-1-1 1 0 0,1 1 0 0 0,-1-1-1 0 0,0 1 1 0 0,1 0 0 0 0,-1-1 0 0 0,1 1-1 0 0,-1 0 1 0 0,1 0 0 0 0,-1-1-1 0 0,2 1 1 0 0,16-2-83 0 0,-14 2 69 0 0,-1 0 1 0 0,1 1 0 0 0,-1-1 0 0 0,1 1-1 0 0,-1 0 1 0 0,0 0 0 0 0,1 0 0 0 0,4 3 0 0 0,-2 1 35 0 0,1 0 0 0 0,-1 1 1 0 0,0 0-1 0 0,0 0 1 0 0,-1 0-1 0 0,0 1 1 0 0,0 0-1 0 0,0 0 1 0 0,-1 0-1 0 0,0 0 1 0 0,-1 1-1 0 0,1-1 1 0 0,3 15-1 0 0,-2-2 35 0 0,-1-1 0 0 0,-1 1 0 0 0,0 0 0 0 0,-1 34 0 0 0,-2-48-353 0 0,-1 1 1 0 0,0-1-1 0 0,-1 0 0 0 0,1 1 0 0 0,-1-1 0 0 0,0 0 1 0 0,-5 8-1 0 0,0 6-2493 0 0,4-8 481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9.2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 3048 0 0,'0'0'7383'0'0,"15"-12"-6777"0"0,52-38-117 0 0,-65 49-460 0 0,0-1 0 0 0,0 1 0 0 0,1-1 0 0 0,-1 1 0 0 0,1 0 0 0 0,-1 0 0 0 0,0 0 0 0 0,1 0 0 0 0,0 0 0 0 0,-1 1 0 0 0,1-1 0 0 0,0 1 0 0 0,-1 0 0 0 0,1 0 0 0 0,0-1 0 0 0,-1 2 0 0 0,5-1 0 0 0,3 1 78 0 0,-7-1-81 0 0,0 0 0 0 0,0 1-1 0 0,0-1 1 0 0,0 0 0 0 0,0 1-1 0 0,0 0 1 0 0,0-1 0 0 0,0 1-1 0 0,0 1 1 0 0,0-1 0 0 0,0 0 0 0 0,0 1-1 0 0,0-1 1 0 0,-1 1 0 0 0,1 0-1 0 0,-1 0 1 0 0,1 0 0 0 0,-1 0-1 0 0,0 0 1 0 0,0 0 0 0 0,0 1 0 0 0,0-1-1 0 0,0 1 1 0 0,-1 0 0 0 0,1-1-1 0 0,-1 1 1 0 0,1 0 0 0 0,-1 0-1 0 0,0 0 1 0 0,0 0 0 0 0,0 0 0 0 0,-1 0-1 0 0,1 0 1 0 0,-1 0 0 0 0,0 0-1 0 0,0 1 1 0 0,0-1 0 0 0,0 0 0 0 0,-1 4-1 0 0,0 0 28 0 0,0 1 0 0 0,-1-1 1 0 0,0 1-1 0 0,0-1 0 0 0,-1 0 0 0 0,0 1 0 0 0,0-2 0 0 0,-1 1 0 0 0,0 0 0 0 0,-8 11 1 0 0,-7 5 235 0 0,-30 30 0 0 0,33-36-182 0 0,-5 4 78 0 0,8-9 49 0 0,1 1 0 0 0,0 1 0 0 0,-10 15-1 0 0,22-29-193 0 0,0 0 0 0 0,0 0 0 0 0,0 1 0 0 0,-1-1 0 0 0,1 0 0 0 0,0 0-1 0 0,0 1 1 0 0,0-1 0 0 0,0 0 0 0 0,0 1 0 0 0,0-1 0 0 0,0 0 0 0 0,0 0-1 0 0,0 1 1 0 0,0-1 0 0 0,0 0 0 0 0,0 1 0 0 0,0-1 0 0 0,0 0 0 0 0,0 0 0 0 0,0 1-1 0 0,1-1 1 0 0,-1 0 0 0 0,0 1 0 0 0,0-1 0 0 0,0 0 0 0 0,0 0 0 0 0,0 1-1 0 0,1-1 1 0 0,-1 0 0 0 0,0 0 0 0 0,0 0 0 0 0,1 1 0 0 0,-1-1 0 0 0,0 0-1 0 0,0 0 1 0 0,0 0 0 0 0,1 0 0 0 0,-1 0 0 0 0,0 1 0 0 0,1-1 0 0 0,-1 0-1 0 0,0 0 1 0 0,0 0 0 0 0,1 0 0 0 0,-1 0 0 0 0,0 0 0 0 0,1 0 0 0 0,-1 0 0 0 0,0 0-1 0 0,0 0 1 0 0,1 0 0 0 0,23 1 320 0 0,-16-1-179 0 0,40 1-111 0 0,-33-2-721 0 0,-1 1 0 0 0,1 1 0 0 0,19 3 0 0 0,13 7-2596 0 0,-12-2-1610 0 0,45 4 0 0 0,-54-12 2457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9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0 208 0 0,'0'0'13149'0'0,"-7"2"-12823"0"0,1 0-267 0 0,4-2-42 0 0,0 1-1 0 0,-1 0 1 0 0,1-1 0 0 0,0 1 0 0 0,-1 0-1 0 0,1 0 1 0 0,0 1 0 0 0,0-1 0 0 0,0 0-1 0 0,0 1 1 0 0,0-1 0 0 0,0 1 0 0 0,1-1-1 0 0,-1 1 1 0 0,0 0 0 0 0,1 0-1 0 0,-1 0 1 0 0,-1 2 0 0 0,-1 6-41 0 0,0-1 0 0 0,1 1-1 0 0,0 0 1 0 0,0 0 0 0 0,-1 18 0 0 0,3-18-741 0 0,0 0 0 0 0,1 1 0 0 0,1 11 1 0 0,-1-21 372 0 0,1 1 0 0 0,-1 0 1 0 0,0 0-1 0 0,1 0 0 0 0,0-1 1 0 0,-1 1-1 0 0,1 0 0 0 0,0 0 1 0 0,0-1-1 0 0,0 1 1 0 0,2 2-1 0 0,3 4-3736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1 107 4636 0 0,'0'0'9617'0'0,"12"-12"-8629"0"0,44-38-341 0 0,-52 48-608 0 0,0-1 0 0 0,0 0 1 0 0,0 1-1 0 0,0 0 0 0 0,0 0 0 0 0,0 0 0 0 0,0 1 0 0 0,1-1 0 0 0,-1 1 1 0 0,1 0-1 0 0,-1 0 0 0 0,9 0 0 0 0,3-1 23 0 0,59-7-271 0 0,81 0 1 0 0,-56 8-5693 0 0,-99 1 5675 0 0,-1 0 120 0 0,1 0 0 0 0,-1 0 0 0 0,0 0 0 0 0,0 0 0 0 0,0 0 1 0 0,0 0-1 0 0,1 0 0 0 0,-1 0 0 0 0,0 0 0 0 0,0 0 0 0 0,1 0 0 0 0,-1 0 0 0 0,0 0 0 0 0,0 0 0 0 0,0 0 0 0 0,1 0 0 0 0,-1 0 0 0 0,0 0 0 0 0,0 0 0 0 0,0 0 1 0 0,1 0-1 0 0,-1 0 0 0 0,0 0 0 0 0,0 1 0 0 0,0-1 0 0 0,0 0 0 0 0,1 0 0 0 0,-1 0 0 0 0,0 0 0 0 0,0 0 0 0 0,0 1 0 0 0,0-1 0 0 0,0 0 0 0 0,1 0 0 0 0,-1 0 1 0 0,0 0-1 0 0,0 1 0 0 0,0-1 0 0 0,0 0 0 0 0,0 0 0 0 0,0 0 0 0 0,0 1 0 0 0,0-1 0 0 0,0 0 0 0 0,0 0 0 0 0,0 0 0 0 0,0 1 0 0 0,0-1 0 0 0,0 0 0 0 0,-1 5-3812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39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 7445 0 0,'0'0'6790'0'0,"-2"6"-6575"0"0,-3 12-158 0 0,0 1-1 0 0,1 0 1 0 0,0 1 0 0 0,0 27-1 0 0,4 13-316 0 0,-3-81 796 0 0,-9 83-1300 0 0,4-12 467 0 0,1 0-5725 0 0,7-41 721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0.2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33 5440 0 0,'0'0'6864'0'0,"1"-7"-7641"0"0,1-5 663 0 0,-1-1 31 0 0,-5 33 209 0 0,-2 39 838 0 0,2 97 0 0 0,4-127-397 0 0,0-28-508 0 0,0 1-1 0 0,0 0 0 0 0,0-1 1 0 0,0 1-1 0 0,1 0 0 0 0,-1-1 0 0 0,0 1 1 0 0,1-1-1 0 0,0 1 0 0 0,-1-1 1 0 0,1 1-1 0 0,0-1 0 0 0,0 1 1 0 0,0-1-1 0 0,-1 1 0 0 0,2-1 1 0 0,-1 0-1 0 0,0 0 0 0 0,0 0 1 0 0,2 2-1 0 0,0-1 60 0 0,0 0-1 0 0,0-1 1 0 0,0 0 0 0 0,0 1-1 0 0,0-1 1 0 0,0 0 0 0 0,0-1 0 0 0,0 1-1 0 0,0 0 1 0 0,4-1 0 0 0,3 1 29 0 0,0-1 0 0 0,1-1 0 0 0,-1 0 0 0 0,0 0 1 0 0,0-1-1 0 0,10-3 0 0 0,-1 0-127 0 0,29-14 0 0 0,-42 16-378 0 0,1 0 1 0 0,-1-1-1 0 0,0 0 0 0 0,0 0 1 0 0,0 0-1 0 0,-1-1 0 0 0,10-10 0 0 0,19-26-5530 0 0,-23 27 1877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0 6341 0 0,'0'0'5895'0'0,"13"1"-5396"0"0,-4-1-356 0 0,-3 0-81 0 0,-1 0 0 0 0,0 0 0 0 0,1 1 0 0 0,-1-1 1 0 0,6 3-1 0 0,-9-3-19 0 0,1 1 0 0 0,-1 0 1 0 0,0 0-1 0 0,0 0 0 0 0,0 0 0 0 0,0 1 1 0 0,0-1-1 0 0,0 0 0 0 0,0 1 0 0 0,0-1 1 0 0,-1 1-1 0 0,1 0 0 0 0,0 0 0 0 0,-1-1 1 0 0,0 1-1 0 0,1 0 0 0 0,-1 0 0 0 0,1 3 1 0 0,7 15 96 0 0,0 1 1 0 0,-2 1-1 0 0,-1-1 1 0 0,0 1-1 0 0,-1 1 0 0 0,2 43 1 0 0,-6-52-168 0 0,-1 1-1 0 0,-1-1 1 0 0,0 0 0 0 0,-1 0 0 0 0,0 1-1 0 0,-2-1 1 0 0,1-1 0 0 0,-2 1-1 0 0,0 0 1 0 0,0-1 0 0 0,-1 0 0 0 0,-9 14-1 0 0,4-11-261 0 0,-1-1 0 0 0,-1 0 0 0 0,-1-1 0 0 0,1 0 0 0 0,-2-1 0 0 0,0-1 0 0 0,-1 0-1 0 0,0-1 1 0 0,-19 10 0 0 0,1-4-1249 0 0,-1 0 0 0 0,-1-3-1 0 0,-57 17 1 0 0,34-16-2251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442 1 5216 0 0,'0'0'1238'0'0,"-12"2"-240"0"0,2 0-893 0 0,-5 2 28 0 0,0-1 0 0 0,-1 2-1 0 0,2 0 1 0 0,-19 9 0 0 0,6 0 491 0 0,2 1 0 0 0,0 2 0 0 0,1 0-1 0 0,0 1 1 0 0,2 2 0 0 0,0 0 0 0 0,-37 47-1 0 0,47-52-518 0 0,1 0-1 0 0,1 1 1 0 0,0 0-1 0 0,1 1 1 0 0,1 0 0 0 0,0 1-1 0 0,2 0 1 0 0,0 0-1 0 0,1 0 1 0 0,1 0-1 0 0,0 1 1 0 0,2 0-1 0 0,-2 31 1 0 0,5-40-82 0 0,0 1 0 0 0,0-1 0 0 0,1 0 0 0 0,1 0 0 0 0,-1 0 0 0 0,2 0 0 0 0,-1-1 0 0 0,6 11 0 0 0,-1-7 5 0 0,0 1 0 0 0,0-1 0 0 0,1-1 1 0 0,19 21-1 0 0,0-7-386 0 0,1 0 0 0 0,2-2 1 0 0,48 29-1 0 0,31 10-1957 0 0,-22-13-3756 0 0,-67-38 1521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2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13 218 912 0 0,'0'0'12582'0'0,"-3"-4"-12177"0"0,0 1-354 0 0,2 2-17 0 0,1 0-1 0 0,-1 1 0 0 0,1-1 0 0 0,-1 0 0 0 0,1 1 1 0 0,-1-1-1 0 0,1 0 0 0 0,-1 0 0 0 0,1 1 1 0 0,0-1-1 0 0,-1 0 0 0 0,1 0 0 0 0,0-1 1 0 0,0 2 3 0 0,1-1 1 0 0,-1 1 0 0 0,0-1 0 0 0,1 1 0 0 0,-1 0-1 0 0,1-1 1 0 0,0 1 0 0 0,-1-1 0 0 0,1 1 0 0 0,-1 0 0 0 0,1 0-1 0 0,-1-1 1 0 0,1 1 0 0 0,0 0 0 0 0,-1 0 0 0 0,1 0 0 0 0,0 0-1 0 0,-1 0 1 0 0,1 0 0 0 0,-1 0 0 0 0,1 0 0 0 0,0 0-1 0 0,-1 0 1 0 0,1 0 0 0 0,0 0 0 0 0,0 0 0 0 0,106 3 2581 0 0,47-2-1557 0 0,137-24-301 0 0,-223 16-660 0 0,610-81 408 0 0,-157 18-659 0 0,-363 60-1247 0 0,-154 11 873 0 0,-1-1 0 0 0,0 1 1 0 0,0 0-1 0 0,0-1 0 0 0,0 1 0 0 0,0 1 0 0 0,-1-1 0 0 0,1 0 0 0 0,3 3 0 0 0,17 6-2669 0 0,28-1-1528 0 0,-16-4 836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5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47 123 380 0 0,'0'0'15083'0'0,"-1"-3"-14427"0"0,1 2-623 0 0,0 1 0 0 0,0-1-1 0 0,0 1 1 0 0,-1-1 0 0 0,1 1 0 0 0,0-1 0 0 0,0 1 0 0 0,0-1 0 0 0,0 1 0 0 0,0-1-1 0 0,0 1 1 0 0,0-1 0 0 0,0 1 0 0 0,0-1 0 0 0,0 1 0 0 0,1-1 0 0 0,-1 1-1 0 0,0-1 1 0 0,0 1 0 0 0,0-1 0 0 0,1 1 0 0 0,-1-1 0 0 0,0 1 0 0 0,0-1 0 0 0,1 1-1 0 0,-1 0 1 0 0,0-1 0 0 0,1 1 0 0 0,-1 0 0 0 0,1-1 0 0 0,0 0 0 0 0,2 0 155 0 0,0 0 0 0 0,0 0 0 0 0,1 1 0 0 0,-1-1 1 0 0,5 0-1 0 0,-6 1-164 0 0,240-45 1814 0 0,-75 11-1714 0 0,-108 23-76 0 0,-29 3-1176 0 0,-57 10 992 0 0,1 1 1 0 0,-1 1 0 0 0,-32 9 0 0 0,22-4 128 0 0,-84 15 66 0 0,-134 36 1317 0 0,251-59-1324 0 0,3-1-35 0 0,0 0 1 0 0,0 0-1 0 0,0 0 1 0 0,0 0-1 0 0,0 1 1 0 0,0-1-1 0 0,0 1 1 0 0,0-1-1 0 0,0 0 1 0 0,0 1-1 0 0,0 0 1 0 0,0-1-1 0 0,0 1 1 0 0,1-1-1 0 0,-1 1 1 0 0,0 0-1 0 0,0 0 1 0 0,1 0-1 0 0,-2 1 1 0 0,5-1-12 0 0,8 1 24 0 0,0-1 0 0 0,0 1 0 0 0,0-2 0 0 0,0 1 0 0 0,12-3 0 0 0,5 2 3 0 0,33-3 16 0 0,87-15 0 0 0,-37 3-37 0 0,-207 30 208 0 0,1 5 1 0 0,-107 36-1 0 0,188-50 39 0 0,14-6-253 0 0,0 0 0 0 0,0 0-1 0 0,0 0 1 0 0,0 0 0 0 0,0 0 0 0 0,0 0 0 0 0,0 0-1 0 0,0 0 1 0 0,0 1 0 0 0,0-1 0 0 0,0 0 0 0 0,0 0-1 0 0,0 0 1 0 0,0 0 0 0 0,0 0 0 0 0,0 0-1 0 0,0 0 1 0 0,0 0 0 0 0,0 0 0 0 0,0 1 0 0 0,0-1-1 0 0,0 0 1 0 0,0 0 0 0 0,0 0 0 0 0,0 0 0 0 0,1 0-1 0 0,-1 0 1 0 0,0 0 0 0 0,0 0 0 0 0,0 0 0 0 0,0 0-1 0 0,0 0 1 0 0,0 0 0 0 0,0 1 0 0 0,0-1 0 0 0,0 0-1 0 0,0 0 1 0 0,0 0 0 0 0,0 0 0 0 0,1 0-1 0 0,-1 0 1 0 0,0 0 0 0 0,0 0 0 0 0,0 0 0 0 0,0 0-1 0 0,0 0 1 0 0,0 0 0 0 0,0 0 0 0 0,0 0 0 0 0,0 0-1 0 0,1 0 1 0 0,-1 0 0 0 0,0 0 0 0 0,0 0 0 0 0,0 0-1 0 0,0 0 1 0 0,0 0 0 0 0,0 0 0 0 0,28 0 226 0 0,4-4-146 0 0,0-1 0 0 0,0-2 0 0 0,38-13 0 0 0,-33 9-24 0 0,258-92 583 0 0,-281 97-560 0 0,-11 3-126 0 0,-7 5-324 0 0,-20 13 251 0 0,8-4 101 0 0,-69 35-459 0 0,49-34 164 0 0,10-4 131 0 0,22-6 119 0 0,0 0 0 0 0,1 0 1 0 0,-1 0-1 0 0,1 1 0 0 0,-5 3 0 0 0,2-1-152 0 0,5-4 159 0 0,0 0 1 0 0,-1 0-1 0 0,1 0 0 0 0,0 0 0 0 0,0 0 0 0 0,0 1 0 0 0,1-1 0 0 0,-1 0 0 0 0,0 0 0 0 0,0 1 0 0 0,0 2 1 0 0,1-4-19 0 0,43 1-1243 0 0,-21-2 1157 0 0,-21 1 146 0 0,0-1 0 0 0,0 1 0 0 0,0 0 0 0 0,0-1 0 0 0,0 1 0 0 0,0-1 0 0 0,-1 1 0 0 0,1-1 0 0 0,0 1 0 0 0,0-1 0 0 0,0 0 0 0 0,-1 1 0 0 0,2-2 0 0 0,-1 1 4 0 0,-1 0 0 0 0,1 1 1 0 0,0-1-1 0 0,0 0 0 0 0,0 0 0 0 0,0 1 0 0 0,-1-1 0 0 0,1 1 0 0 0,0-1 0 0 0,0 1 0 0 0,0-1 0 0 0,0 1 0 0 0,2-1 0 0 0,6-7-1422 0 0,-27 20-8993 0 0,13-9 7340 0 0,33-19-1059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8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60 238 64 0 0,'0'0'11671'0'0,"-10"-9"-11065"0"0,-30-24 26 0 0,40 32-573 0 0,-1 1 0 0 0,0-1 0 0 0,1 1 0 0 0,-1 0 0 0 0,1-1 1 0 0,-1 1-1 0 0,0-1 0 0 0,1 0 0 0 0,-1 1 0 0 0,1-1 0 0 0,-1 1 1 0 0,1-1-1 0 0,0 0 0 0 0,-1 1 0 0 0,1-1 0 0 0,0 0 1 0 0,-1 1-1 0 0,1-1 0 0 0,0 0 0 0 0,0 0 0 0 0,0 1 0 0 0,-1-1 1 0 0,1 0-1 0 0,0 0 0 0 0,0 1 0 0 0,0-1 0 0 0,0 0 0 0 0,0 0 1 0 0,0 0-1 0 0,1 1 0 0 0,-1-1 0 0 0,0 0 0 0 0,1 0 1 0 0,0-1-40 0 0,0 1 1 0 0,0 0-1 0 0,0 0 1 0 0,1 0-1 0 0,-1 0 1 0 0,1 0-1 0 0,-1 0 1 0 0,1 0-1 0 0,2-1 1 0 0,1-1 62 0 0,23-14 65 0 0,1 1-1 0 0,45-18 0 0 0,65-17 95 0 0,-117 43-204 0 0,-3 1 25 0 0,0 1-1 0 0,1 1 0 0 0,-1 0 1 0 0,1 2-1 0 0,32-2 0 0 0,-51 5-64 0 0,0 0-1 0 0,0 0 0 0 0,0 0 0 0 0,0 0 0 0 0,0 0 0 0 0,-1 0 0 0 0,1 1 0 0 0,0-1 0 0 0,0 0 0 0 0,-1 0 0 0 0,1 1 0 0 0,0-1 0 0 0,0 1 0 0 0,-1-1 0 0 0,1 1 0 0 0,0-1 0 0 0,-1 1 0 0 0,1-1 0 0 0,0 1 0 0 0,-1-1 0 0 0,1 2 0 0 0,0 0 9 0 0,0-1 0 0 0,0 1-1 0 0,0 0 1 0 0,-1-1 0 0 0,1 1-1 0 0,-1 0 1 0 0,1 0-1 0 0,-1-1 1 0 0,0 4 0 0 0,1 4 79 0 0,-1 0 0 0 0,-1 0 0 0 0,-2 11 0 0 0,3-17-58 0 0,-6 25 231 0 0,-18 52 1 0 0,3-12-214 0 0,6 2 52 0 0,-8 31-1214 0 0,20-91 545 0 0,-1 0-1 0 0,0-1 0 0 0,0 1 0 0 0,-1-1 0 0 0,0 0 0 0 0,-1 0 0 0 0,-9 11 0 0 0,13-18 307 0 0,1-1-1 0 0,0 1 0 0 0,0-1 1 0 0,-1 1-1 0 0,1-1 1 0 0,0 0-1 0 0,-1 0 1 0 0,0 0-1 0 0,1 0 1 0 0,-1 0-1 0 0,1 0 1 0 0,-1 0-1 0 0,0-1 0 0 0,0 1 1 0 0,0 0-1 0 0,1-1 1 0 0,-1 0-1 0 0,-2 1 1 0 0,2-1 151 0 0,1-1 1 0 0,-1 1 0 0 0,1-1 0 0 0,-1 1 0 0 0,1-1-1 0 0,0 0 1 0 0,-1 1 0 0 0,1-1 0 0 0,0 0 0 0 0,-1 0-1 0 0,1 0 1 0 0,0 0 0 0 0,0 0 0 0 0,0 0-1 0 0,0 0 1 0 0,0 0 0 0 0,0 0 0 0 0,0-1 0 0 0,0 1-1 0 0,1 0 1 0 0,-1-1 0 0 0,0-1 0 0 0,-3-5 722 0 0,1 0 0 0 0,0 0 1 0 0,0 0-1 0 0,1 0 0 0 0,0 0 1 0 0,1 0-1 0 0,-1-16 0 0 0,2 20-427 0 0,0 1-1 0 0,0-1 0 0 0,0 0 0 0 0,0 0 1 0 0,1 1-1 0 0,-1-1 0 0 0,1 0 1 0 0,0 1-1 0 0,1-1 0 0 0,-1 1 0 0 0,0-1 1 0 0,1 1-1 0 0,0 0 0 0 0,0-1 0 0 0,0 1 1 0 0,0 0-1 0 0,0 0 0 0 0,1 0 1 0 0,4-4-1 0 0,7-2-197 0 0,0 0 0 0 0,0 1 0 0 0,0 1 0 0 0,1 0 0 0 0,28-8 0 0 0,82-15-1965 0 0,-84 22 628 0 0,-21 4 666 0 0,58-16-3324 0 0,-69 17 3589 0 0,0-1 0 0 0,0 0 1 0 0,0 0-1 0 0,0-1 1 0 0,0 0-1 0 0,7-7 0 0 0,-15 12 585 0 0,0-1-1 0 0,1 0 0 0 0,-1 0 0 0 0,0 0 0 0 0,-1 0 0 0 0,1 0 0 0 0,0 0 0 0 0,0 0 0 0 0,0 0 0 0 0,0 0 0 0 0,-1 0 1 0 0,1-1-1 0 0,-1 1 0 0 0,1 0 0 0 0,-1-1 0 0 0,1 1 0 0 0,-1 0 0 0 0,0-1 0 0 0,0 1 0 0 0,1-3 0 0 0,-2 3-14 0 0,1 0-1 0 0,0 0 0 0 0,0 1 0 0 0,-1-1 1 0 0,1 0-1 0 0,-1 0 0 0 0,1 0 0 0 0,-1 0 1 0 0,1 1-1 0 0,-1-1 0 0 0,1 0 0 0 0,-1 1 1 0 0,0-1-1 0 0,1 0 0 0 0,-1 1 0 0 0,0-1 1 0 0,0 1-1 0 0,0-1 0 0 0,1 1 1 0 0,-1-1-1 0 0,0 1 0 0 0,0 0 0 0 0,0-1 1 0 0,0 1-1 0 0,0 0 0 0 0,0 0 0 0 0,1 0 1 0 0,-1-1-1 0 0,-2 1 0 0 0,2 0 3 0 0,-19 0 563 0 0,14 4-898 0 0,6-3 173 0 0,0 0 0 0 0,0-1 1 0 0,0 1-1 0 0,0 0 0 0 0,0-1 0 0 0,0 1 0 0 0,0 0 0 0 0,0-1 0 0 0,1 1 0 0 0,-1 0 0 0 0,0-1 0 0 0,0 1 1 0 0,1-1-1 0 0,-1 1 0 0 0,1 0 0 0 0,0 1-176 0 0,1 0 0 0 0,0 0-1 0 0,0 0 1 0 0,0 0 0 0 0,0 0 0 0 0,0-1 0 0 0,0 1-1 0 0,0-1 1 0 0,1 1 0 0 0,-1-1 0 0 0,0 0 0 0 0,1 0 0 0 0,-1 0-1 0 0,4 1 1 0 0,0 0-674 0 0,1-1 0 0 0,-1 1 0 0 0,1-1 0 0 0,11 0 0 0 0,0-1-1299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9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1852 0 0,'0'0'8058'0'0,"-2"-6"-7609"0"0,1 5-441 0 0,1 0 2 0 0,-1 0 0 0 0,1-1 0 0 0,0 1 0 0 0,-1 0 1 0 0,1 0-1 0 0,0 0 0 0 0,-1 0 0 0 0,1-1 0 0 0,0 1 1 0 0,0 0-1 0 0,0 0 0 0 0,0-3 0 0 0,2 5 23 0 0,0 0-1 0 0,-1-1 0 0 0,1 1 1 0 0,-1 0-1 0 0,1 0 0 0 0,-1 0 1 0 0,1 0-1 0 0,-1 0 0 0 0,0 0 1 0 0,1 0-1 0 0,-1 1 1 0 0,0-1-1 0 0,1 2 0 0 0,21 19 450 0 0,32 38 0 0 0,-50-53-490 0 0,1 0 1 0 0,-1 1 0 0 0,-1-1 0 0 0,1 1 0 0 0,-2 0 0 0 0,1 0 0 0 0,-1 1 0 0 0,0-1-1 0 0,0 1 1 0 0,1 14 0 0 0,-4-22-56 0 0,1 1 0 0 0,-1 0-1 0 0,-1 0 1 0 0,1 0 0 0 0,0 0 0 0 0,0 0-1 0 0,-1 0 1 0 0,1 0 0 0 0,-1 0 0 0 0,1 0-1 0 0,-1-1 1 0 0,0 1 0 0 0,0 0-1 0 0,0 0 1 0 0,0-1 0 0 0,0 1 0 0 0,0 0-1 0 0,0-1 1 0 0,-1 1 0 0 0,1-1 0 0 0,-1 0-1 0 0,1 0 1 0 0,-1 1 0 0 0,1-1 0 0 0,-4 2-1 0 0,0-1-453 0 0,1 0 1 0 0,-1 0-1 0 0,0 0 0 0 0,0-1 0 0 0,0 1 0 0 0,0-1 0 0 0,0 0 0 0 0,-8 0 0 0 0,-7-1-3371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9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0 103 340 0 0,'0'0'8973'0'0,"45"-81"-8533"0"0,-31 71-240 0 0,1 6-200 0 0,0-1-144 0 0,2 2-12 0 0,-3 3-372 0 0,-2 0-512 0 0,-3 8-388 0 0,-3-1-409 0 0,-5 2-1043 0 0,-1 3 940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19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0 176 768 0 0,'0'0'11530'0'0,"4"-10"-11154"0"0,2-2-274 0 0,10-28 245 0 0,-16 39-381 0 0,1 1 1 0 0,-1-1 0 0 0,1 1-1 0 0,-1-1 1 0 0,1 1 0 0 0,0-1-1 0 0,-1 1 1 0 0,1-1 0 0 0,0 1 0 0 0,-1 0-1 0 0,1-1 1 0 0,0 1 0 0 0,0 0-1 0 0,-1 0 1 0 0,1-1 0 0 0,1 1-1 0 0,19-4-32 0 0,-13 3-4 0 0,-2 0 4 0 0,1-1 3 0 0,1 1 1 0 0,-1-2 0 0 0,1 1-1 0 0,-1-1 1 0 0,8-4 0 0 0,-13 6 84 0 0,-1 0-1 0 0,1 0 1 0 0,0 0 0 0 0,0-1 0 0 0,-1 1-1 0 0,1-1 1 0 0,-1 1 0 0 0,0-1 0 0 0,1 1 0 0 0,-1-1-1 0 0,0 0 1 0 0,0 0 0 0 0,0 0 0 0 0,0 0-1 0 0,0 0 1 0 0,-1 0 0 0 0,1 0 0 0 0,0 0 0 0 0,-1 0-1 0 0,0 0 1 0 0,1 0 0 0 0,-1 0 0 0 0,0-3-1 0 0,-4-8 391 0 0,4 13-427 0 0,0 0 1 0 0,0-1-1 0 0,0 1 1 0 0,0 0-1 0 0,0 0 1 0 0,0-1-1 0 0,0 1 1 0 0,-1 0-1 0 0,1 0 1 0 0,0 0-1 0 0,0-1 1 0 0,0 1-1 0 0,0 0 1 0 0,-1 0-1 0 0,1 0 1 0 0,0-1-1 0 0,0 1 1 0 0,-1 0-1 0 0,1 0 1 0 0,0 0-1 0 0,0 0 1 0 0,-1 0-1 0 0,1 0 1 0 0,0-1-1 0 0,0 1 1 0 0,-1 0-1 0 0,1 0 1 0 0,0 0-1 0 0,0 0 1 0 0,-1 0-1 0 0,1 0 1 0 0,0 0-1 0 0,0 0 1 0 0,-1 0-1 0 0,1 0 1 0 0,0 0-1 0 0,-1 0 1 0 0,1 1-1 0 0,0-1 1 0 0,0 0-1 0 0,-1 0 1 0 0,1 0-1 0 0,0 0 1 0 0,-1 1-1 0 0,1-1 6 0 0,-1 0 1 0 0,1 1-1 0 0,0-1 0 0 0,-1 1 1 0 0,1-1-1 0 0,0 1 0 0 0,0-1 1 0 0,-1 1-1 0 0,1-1 0 0 0,0 1 1 0 0,0-1-1 0 0,0 1 0 0 0,0-1 1 0 0,-1 1-1 0 0,1 0 0 0 0,0-1 1 0 0,0 1-1 0 0,0-1 0 0 0,0 1 1 0 0,0-1-1 0 0,1 1 0 0 0,-1-1 1 0 0,0 1-1 0 0,0 0 1 0 0,0-1-1 0 0,0 1 0 0 0,0-1 1 0 0,1 1-1 0 0,-1-1 0 0 0,0 1 1 0 0,1-1-1 0 0,-1 1 0 0 0,1 0 15 0 0,0 0 0 0 0,-1 0-1 0 0,1 0 1 0 0,0 1 0 0 0,0-2 0 0 0,0 1-1 0 0,0 0 1 0 0,0 0 0 0 0,0 0 0 0 0,0 0 0 0 0,0-1-1 0 0,0 1 1 0 0,2 0 0 0 0,1 0 54 0 0,0 0 0 0 0,0 0-1 0 0,0-1 1 0 0,1 1 0 0 0,-1-1 0 0 0,0 0 0 0 0,0-1 0 0 0,0 1 0 0 0,5-1 0 0 0,-7 0-11 0 0,1 1 1 0 0,-1-1-1 0 0,1 0 1 0 0,-1 0-1 0 0,1 0 1 0 0,-1 0-1 0 0,0 0 1 0 0,0 0 0 0 0,1 0-1 0 0,-1-1 1 0 0,0 1-1 0 0,0-1 1 0 0,0 0-1 0 0,0 1 1 0 0,3-5-1 0 0,-5 5-33 0 0,0 1 0 0 0,1-1 0 0 0,-1 0 0 0 0,1 1 0 0 0,-1-1 0 0 0,0 0 0 0 0,0 1 0 0 0,1-1 0 0 0,-1 0 0 0 0,0 0 0 0 0,0 1 0 0 0,0-1 0 0 0,0 0 0 0 0,0 1 0 0 0,0-1 0 0 0,0 0 0 0 0,0 0 0 0 0,0 1 0 0 0,0-1-1 0 0,0 0 1 0 0,0 0 0 0 0,0 1 0 0 0,-1-1 0 0 0,1 0 0 0 0,-1 0 0 0 0,0 0-15 0 0,1 0-1 0 0,-1 0 0 0 0,0 0 1 0 0,0 0-1 0 0,0 0 0 0 0,0 1 1 0 0,0-1-1 0 0,0 0 0 0 0,0 1 1 0 0,0-1-1 0 0,0 1 1 0 0,0-1-1 0 0,0 1 0 0 0,-3-1 1 0 0,3 1-193 0 0,-1-1 0 0 0,0 1 0 0 0,0 0 0 0 0,1-1 0 0 0,-1 1 1 0 0,0 0-1 0 0,0 0 0 0 0,0 0 0 0 0,0 0 0 0 0,1 1 0 0 0,-1-1 0 0 0,0 0 1 0 0,0 1-1 0 0,1-1 0 0 0,-1 1 0 0 0,0 0 0 0 0,1 0 0 0 0,-1-1 0 0 0,0 1 1 0 0,1 0-1 0 0,-3 3 0 0 0,-3 9-4533 0 0,5-8 735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6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1 692 0 0,'0'0'725'0'0,"-12"8"878"0"0,-5 2-429 0 0,-5 4 1541 0 0,-38 30-1 0 0,58-43-2521 0 0,1 1 1 0 0,-1-1-1 0 0,1 1 1 0 0,0-1-1 0 0,-1 1 1 0 0,1-1-1 0 0,0 1 1 0 0,0 0-1 0 0,0 0 1 0 0,0-1-1 0 0,1 1 1 0 0,-1 0-1 0 0,0 0 1 0 0,1 0-1 0 0,-1 0 1 0 0,0 4-1 0 0,1-5-91 0 0,1 1-1 0 0,-1-1 1 0 0,0 0-1 0 0,0 1 0 0 0,1-1 1 0 0,-1 1-1 0 0,1-1 0 0 0,-1 0 1 0 0,1 0-1 0 0,0 1 0 0 0,-1-1 1 0 0,1 0-1 0 0,0 0 0 0 0,0 0 1 0 0,0 0-1 0 0,0 1 0 0 0,0-1 1 0 0,0-1-1 0 0,0 1 0 0 0,0 0 1 0 0,0 0-1 0 0,1 0 0 0 0,-1-1 1 0 0,2 2-1 0 0,5 1 57 0 0,-1 0-1 0 0,0 0 0 0 0,1-1 1 0 0,0 0-1 0 0,-1-1 1 0 0,14 1-1 0 0,49 0 79 0 0,-44-3-215 0 0,40 0 627 0 0,-33 0-2280 0 0,0 1-7362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2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52 0 0,'0'0'16354'0'0,"-4"1"-16136"0"0,3-1-206 0 0,1 1 1 0 0,-1-1-1 0 0,1 0 1 0 0,-1 0-1 0 0,0 0 0 0 0,1 0 1 0 0,-1 0-1 0 0,1 1 1 0 0,-1-1-1 0 0,1 0 1 0 0,-1 1-1 0 0,1-1 1 0 0,-1 0-1 0 0,1 1 1 0 0,-1-1-1 0 0,1 0 1 0 0,-1 1-1 0 0,1-1 1 0 0,0 1-1 0 0,-1-1 1 0 0,1 1-1 0 0,-1 0 1 0 0,2 0 8 0 0,0 0 1 0 0,0 0-1 0 0,-1 0 0 0 0,1-1 1 0 0,0 1-1 0 0,0 0 0 0 0,0 0 1 0 0,0-1-1 0 0,0 1 0 0 0,0 0 1 0 0,0-1-1 0 0,1 1 0 0 0,-1-1 1 0 0,2 1-1 0 0,1 1-240 0 0,1 0 1 0 0,-1 1-1 0 0,1 0 1 0 0,5 5-1 0 0,5 6-4090 0 0,-10-10 309 0 0,-10-12 118 0 0,-39-40-65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43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425 66 7113 0 0,'0'0'4501'0'0,"-13"-2"-3479"0"0,-3 0-538 0 0,4 1 272 0 0,-1-1 0 0 0,-14 1 852 0 0,32 1-590 0 0,48 1 778 0 0,24-1-930 0 0,89-10 1 0 0,145-35-891 0 0,-287 43-711 0 0,24 1 1 0 0,-41 1 208 0 0,-9 0 272 0 0,0 0 1 0 0,1 1 0 0 0,-1-1-1 0 0,0 1 1 0 0,0-1-1 0 0,1 1 1 0 0,-1 0 0 0 0,-1 1-1 0 0,-8 2-179 0 0,-322 95-3893 0 0,117-39 5966 0 0,-18 3 2826 0 0,230-61-4304 0 0,2-2-66 0 0,1 0-1 0 0,-1 0 1 0 0,0 1 0 0 0,0-1 0 0 0,1 1 0 0 0,-1 0-1 0 0,1-1 1 0 0,-1 1 0 0 0,0 0 0 0 0,1 0 0 0 0,-1 0-1 0 0,1 0 1 0 0,0 0 0 0 0,-1 1 0 0 0,-1 1-1 0 0,5-1 195 0 0,14 1-16 0 0,1-1-1 0 0,-1 0 1 0 0,0-1 0 0 0,28-3 0 0 0,-23 2-177 0 0,85-7 208 0 0,144-29 1 0 0,-119 14-208 0 0,203-35-235 0 0,-405 55-500 0 0,11 6 476 0 0,-84 15 1 0 0,-60 25 84 0 0,130-27 107 0 0,-96 27 788 0 0,166-42-728 0 0,7 0-102 0 0,9-1-50 0 0,19 0 118 0 0,1-1 1 0 0,35-6-1 0 0,64-15 5 0 0,-93 14-62 0 0,38-6 29 0 0,197-31-24 0 0,-455 72-41 0 0,2 8-1 0 0,-201 67 1 0 0,360-98 107 0 0,16-4-54 0 0,0 0 1 0 0,0 0-1 0 0,0 1 1 0 0,0 0 0 0 0,1 0-1 0 0,-1 0 1 0 0,-6 4-1 0 0,11-6-18 0 0,0 0 0 0 0,-1 0 0 0 0,1 0-1 0 0,0 0 1 0 0,0 0 0 0 0,0 0 0 0 0,0 0-1 0 0,0 1 1 0 0,0-1 0 0 0,0 0 0 0 0,-1 0-1 0 0,1 0 1 0 0,0 0 0 0 0,0 0 0 0 0,0 0 0 0 0,0 0-1 0 0,0 0 1 0 0,0 0 0 0 0,0 1 0 0 0,0-1-1 0 0,0 0 1 0 0,0 0 0 0 0,0 0 0 0 0,0 0-1 0 0,0 0 1 0 0,0 0 0 0 0,0 0 0 0 0,0 1-1 0 0,0-1 1 0 0,0 0 0 0 0,0 0 0 0 0,0 0-1 0 0,0 0 1 0 0,0 0 0 0 0,0 0 0 0 0,0 1 0 0 0,0-1-1 0 0,0 0 1 0 0,0 0 0 0 0,0 0 0 0 0,0 0-1 0 0,0 0 1 0 0,0 0 0 0 0,0 0 0 0 0,0 1-1 0 0,0-1 1 0 0,0 0 0 0 0,0 0 0 0 0,0 0-1 0 0,1 0 1 0 0,-1 0 0 0 0,0 0 0 0 0,0 0-1 0 0,0 0 1 0 0,0 0 0 0 0,0 0 0 0 0,0 0 0 0 0,0 0-1 0 0,0 0 1 0 0,1 1 0 0 0,-1-1 0 0 0,0 0-1 0 0,0 0 1 0 0,0 0 0 0 0,0 0 0 0 0,0 0-1 0 0,0 0 1 0 0,1 0 0 0 0,-1 0 0 0 0,12 1-37 0 0,-9-1 47 0 0,29 0 39 0 0,1 0 1 0 0,54-9-1 0 0,65-22-12 0 0,-31 6 8 0 0,47-5-23 0 0,-448 80-137 0 0,95-16 126 0 0,-168 40 381 0 0,343-72-362 0 0,4-1-25 0 0,1 0-1 0 0,0 1 1 0 0,1-1 0 0 0,-1 1 0 0 0,0 0 0 0 0,0 0-1 0 0,1 1 1 0 0,-8 4 0 0 0,11-7-7 0 0,1 0 0 0 0,0 1 0 0 0,0-1 0 0 0,0 0 0 0 0,0 0 1 0 0,-1 0-1 0 0,1 1 0 0 0,0-1 0 0 0,0 0 0 0 0,0 0 0 0 0,0 1 0 0 0,0-1 0 0 0,0 0 0 0 0,0 0 0 0 0,0 1 0 0 0,0-1 0 0 0,0 0 0 0 0,0 0 1 0 0,0 1-1 0 0,0-1 0 0 0,0 0 0 0 0,0 0 0 0 0,0 1 0 0 0,0-1 0 0 0,0 0 0 0 0,0 1 0 0 0,0-1 0 0 0,0 0 0 0 0,0 0 0 0 0,0 0 0 0 0,0 1 1 0 0,0-1-1 0 0,1 0 0 0 0,-1 0 0 0 0,0 1 0 0 0,0-1 0 0 0,0 0 0 0 0,0 0 0 0 0,1 0 0 0 0,-1 0 0 0 0,0 1 0 0 0,0-1 0 0 0,1 0 1 0 0,-1 0-1 0 0,0 0 0 0 0,0 0 0 0 0,0 0 0 0 0,1 0 0 0 0,-1 0 0 0 0,0 1 0 0 0,0-1 0 0 0,1 0 0 0 0,-1 0 0 0 0,0 0 0 0 0,1 0 0 0 0,15 3 5 0 0,-15-3-3 0 0,23 3 24 0 0,1-1 0 0 0,0-2-1 0 0,28-3 1 0 0,74-13 3 0 0,222-55 140 0 0,-206 39 69 0 0,-112 26-162 0 0,74-18 205 0 0,-94 18 117 0 0,-11 5-373 0 0,1 1-1 0 0,-1 0 0 0 0,0 0 0 0 0,0-1 1 0 0,0 1-1 0 0,0 0 0 0 0,1-1 1 0 0,-1 1-1 0 0,0 0 0 0 0,0-1 1 0 0,0 1-1 0 0,0 0 0 0 0,0-1 0 0 0,0 1 1 0 0,0 0-1 0 0,0 0 0 0 0,0-1 1 0 0,0 1-1 0 0,0 0 0 0 0,0-1 0 0 0,0 1 1 0 0,-1-1-1 0 0,0-1 58 0 0,0 0 1 0 0,0 1-1 0 0,0-1 1 0 0,-1 0-1 0 0,1 1 1 0 0,-1-1-1 0 0,-2-1 1 0 0,-3-4-330 0 0,-13 4-294 0 0,15 2 357 0 0,0-1 0 0 0,0 1 0 0 0,0 0 1 0 0,0 1-1 0 0,0-1 0 0 0,-7 1 0 0 0,-11-1-614 0 0,10 0 75 0 0,-1 0 0 0 0,1 1 0 0 0,-1 1 0 0 0,0 0 0 0 0,1 1 0 0 0,-14 3 0 0 0,-74 26-5388 0 0,91-27 5496 0 0,-38 11-3843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56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28 0 0,'0'0'303'0'0,"-9"0"-634"0"0,9 1 331 0 0,0 0 0 0 0,0 0 1 0 0,0 0-1 0 0,0 0 0 0 0,0 0 0 0 0,1 0 1 0 0,-1 0-1 0 0,0 0 0 0 0,0 0 0 0 0,1 0 1 0 0,-1 0-1 0 0,1 0 0 0 0,-1 0 0 0 0,1 0 1 0 0,-1 0-1 0 0,1-1 0 0 0,0 1 0 0 0,-1 0 0 0 0,1 0 1 0 0,0-1-1 0 0,0 1 0 0 0,-1 0 0 0 0,3 0 1 0 0,-1 0-3 0 0,0 0 1 0 0,0 0 0 0 0,0-1 0 0 0,0 1 0 0 0,0-1 0 0 0,0 1 0 0 0,0-1-1 0 0,0 0 1 0 0,0 0 0 0 0,5 0 0 0 0,1-1 30 0 0,1 0 1 0 0,0-1 0 0 0,0 0 0 0 0,11-5 0 0 0,-12 4-9 0 0,7-3-31 0 0,1 1-1 0 0,20-4 1 0 0,-30 8-122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9:5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1332 80 0 0,'0'0'8303'0'0,"-13"-5"-7558"0"0,-41-16-17 0 0,51 20-553 0 0,1 0-1 0 0,-1 0 1 0 0,0 0 0 0 0,0 0-1 0 0,1 0 1 0 0,-1 1-1 0 0,0-1 1 0 0,-5 1-1 0 0,4 0 428 0 0,4 0-555 0 0,0 1 0 0 0,0-1 0 0 0,0 1 0 0 0,0-1 0 0 0,0 1 1 0 0,0-1-1 0 0,0 1 0 0 0,0-1 0 0 0,0 1 0 0 0,0-1 0 0 0,0 1 0 0 0,1-1 0 0 0,-1 1 0 0 0,0-1 0 0 0,0 1 0 0 0,1-1 0 0 0,-1 1 0 0 0,0-1 0 0 0,1 1 1 0 0,6 5 163 0 0,0 0 1 0 0,0 0-1 0 0,0-1 1 0 0,1 0-1 0 0,-1 0 1 0 0,1-1 0 0 0,1 0-1 0 0,14 5 1 0 0,9 1 188 0 0,34 5 0 0 0,-44-10-246 0 0,39 6 197 0 0,110 7 0 0 0,65-15-58 0 0,367-59 297 0 0,-301 0-367 0 0,-228 41-138 0 0,122-29 70 0 0,249-89 0 0 0,-377 108-76 0 0,-1-4 0 0 0,100-57 1 0 0,-131 63-26 0 0,0-2 1 0 0,-1-1 0 0 0,-2-1 0 0 0,-1-2 0 0 0,47-55-1 0 0,-57 57-9 0 0,-1-1-1 0 0,-1-1 1 0 0,-2-1 0 0 0,21-44-1 0 0,-32 58-16 0 0,-1 0 0 0 0,0 0 0 0 0,-2 0 0 0 0,0 0 0 0 0,0-1 0 0 0,-2 1 0 0 0,0-1 0 0 0,-1 0 0 0 0,0 0 0 0 0,-2 0 0 0 0,-2-19 0 0 0,1 25-21 0 0,-1 1-1 0 0,0-1 0 0 0,-1 1 1 0 0,0 0-1 0 0,-1 0 1 0 0,0 0-1 0 0,0 1 1 0 0,-1 0-1 0 0,0 0 1 0 0,-1 0-1 0 0,0 1 1 0 0,-8-8-1 0 0,-2-1-3 0 0,-2 2 1 0 0,0 0-1 0 0,0 0 0 0 0,-30-15 0 0 0,14 12-5 0 0,-1 2 0 0 0,0 1-1 0 0,-1 2 1 0 0,-1 1 0 0 0,-76-13 0 0 0,-199-5-96 0 0,227 26 56 0 0,-1 3 0 0 0,0 5 0 0 0,-101 16 0 0 0,-294 83-76 0 0,348-65 69 0 0,-197 86 0 0 0,275-98 72 0 0,1 2 1 0 0,1 2-1 0 0,2 3 1 0 0,1 3 0 0 0,2 1-1 0 0,1 2 1 0 0,2 3-1 0 0,-49 58 1 0 0,68-68 24 0 0,2 2 1 0 0,2 1-1 0 0,1 1 1 0 0,-24 52-1 0 0,34-61-7 0 0,1 2 0 0 0,2-1-1 0 0,0 1 1 0 0,2 1 0 0 0,1 0-1 0 0,-3 54 1 0 0,9-64-12 0 0,0 0-1 0 0,1-1 1 0 0,1 1-1 0 0,8 33 1 0 0,-7-41-18 0 0,1-1 0 0 0,0 1 0 0 0,1-1 0 0 0,0 0 0 0 0,1 0 0 0 0,0-1 1 0 0,1 0-1 0 0,14 18 0 0 0,-6-13 50 0 0,0-1 0 0 0,1 0 0 0 0,1-1-1 0 0,0-1 1 0 0,1 0 0 0 0,0-2 0 0 0,1 0 0 0 0,0-1 0 0 0,0 0 0 0 0,1-2 0 0 0,28 7 0 0 0,7-1 119 0 0,2-3 0 0 0,112 5 0 0 0,-65-13-111 0 0,0-5 0 0 0,114-17 0 0 0,428-88-1514 0 0,-601 98-155 0 0,50-18-1 0 0,-7-8-3569 0 0,-62 19 991 0 0,2-7-1932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42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3930 905 6729 0 0,'0'0'2140'0'0,"-9"-13"-1847"0"0,-27-43 216 0 0,21 35 444 0 0,-2 0 1 0 0,-30-30-1 0 0,15 16-241 0 0,21 24-453 0 0,-119-128 1435 0 0,99 109-1589 0 0,-2 2-1 0 0,-49-34 1 0 0,15 21-26 0 0,-97-45 0 0 0,-78-17 55 0 0,230 98-125 0 0,-94-37 99 0 0,-3 5-1 0 0,-1 5 1 0 0,-2 5 0 0 0,0 4 0 0 0,-2 5 0 0 0,-176-4 0 0 0,184 21-58 0 0,-173 19 0 0 0,181-2 72 0 0,1 4 0 0 0,0 4 0 0 0,2 5 0 0 0,-118 51 0 0 0,152-51 70 0 0,1 2 1 0 0,1 3 0 0 0,2 2-1 0 0,2 2 1 0 0,1 4 0 0 0,3 1-1 0 0,-59 62 1 0 0,49-35-24 0 0,2 3-1 0 0,3 1 1 0 0,4 4 0 0 0,-65 129-1 0 0,81-131-69 0 0,4 1 0 0 0,2 1 0 0 0,5 1 0 0 0,3 2 0 0 0,-16 111 1 0 0,10 166 228 0 0,28 2-80 0 0,7-197-100 0 0,6-1 0 0 0,7 0 0 0 0,51 197 0 0 0,-46-267-105 0 0,4-2 1 0 0,76 164-1 0 0,-77-200 0 0 0,2-2 1 0 0,3-1-1 0 0,2-1 0 0 0,1-2 0 0 0,74 72 0 0 0,-30-45 97 0 0,178 126 0 0 0,-181-150-13 0 0,2-5-1 0 0,149 64 0 0 0,-170-87-98 0 0,2-3 0 0 0,1-3 0 0 0,0-2-1 0 0,1-3 1 0 0,0-3 0 0 0,1-2 0 0 0,0-4-1 0 0,0-1 1 0 0,0-4 0 0 0,0-3 0 0 0,-1-2-1 0 0,96-23 1 0 0,-67 4 14 0 0,-2-3 0 0 0,-1-4-1 0 0,113-60 1 0 0,-74 23-56 0 0,173-128 0 0 0,-204 126 3 0 0,-3-4 0 0 0,-4-5 0 0 0,155-179 0 0 0,-189 190 17 0 0,-4-2 0 0 0,-2-2 0 0 0,-4-2 0 0 0,-4-3 0 0 0,-2 0 0 0 0,30-94 0 0 0,-40 77-55 0 0,-3-1 1 0 0,17-134 0 0 0,-28 94-37 0 0,-1-161 0 0 0,-16 211 69 0 0,-4-1 0 0 0,-3 1 0 0 0,-5 1 0 0 0,-3 0 0 0 0,-4 0 0 0 0,-3 2 0 0 0,-49-112 0 0 0,42 128-27 0 0,-4 2 1 0 0,-2 1-1 0 0,-68-90 1 0 0,65 105 1 0 0,-2 2 0 0 0,-2 2 1 0 0,-2 1-1 0 0,-74-54 0 0 0,65 62-110 0 0,-2 1-1 0 0,-1 4 1 0 0,-1 1 0 0 0,-2 4-1 0 0,-1 2 1 0 0,-1 3 0 0 0,-115-25 0 0 0,87 31-428 0 0,-1 3 1 0 0,1 4-1 0 0,-2 5 1 0 0,1 3-1 0 0,-99 13 1 0 0,97 0-895 0 0,-95 27 0 0 0,-81 37-2427 0 0,96-15-118 0 0,-50 28-1377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38.3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1133 132 0 0,'0'0'11344'0'0,"-4"-11"-10438"0"0,-12-34-60 0 0,8 32 2489 0 0,8 13-3307 0 0,0 0 0 0 0,0 0 0 0 0,0 0 0 0 0,0 0 1 0 0,0 0-1 0 0,-1 0 0 0 0,1 0 0 0 0,0 0 0 0 0,0 0 0 0 0,0 0 0 0 0,0 0 1 0 0,0 0-1 0 0,0 0 0 0 0,-1 0 0 0 0,1 0 0 0 0,0 0 0 0 0,0 0 0 0 0,0 0 1 0 0,0 0-1 0 0,0 0 0 0 0,0 1 0 0 0,0-1 0 0 0,-1 0 0 0 0,1 0 0 0 0,0 0 1 0 0,0 0-1 0 0,0 0 0 0 0,0 0 0 0 0,0 0 0 0 0,0 1 0 0 0,0-1 0 0 0,0 0 1 0 0,0 0-1 0 0,0 0 0 0 0,0 0 0 0 0,0 0 0 0 0,0 1 0 0 0,0-1 0 0 0,0 0 1 0 0,0 0-1 0 0,0 0 0 0 0,0 0 0 0 0,-1 16 365 0 0,-2 9-166 0 0,1 0 0 0 0,1 0 0 0 0,1 0 0 0 0,1-1 0 0 0,2 1 0 0 0,0 0 0 0 0,9 30 0 0 0,-5-28-98 0 0,1-1 1 0 0,2 0 0 0 0,1-1-1 0 0,0 0 1 0 0,2 0 0 0 0,23 32-1 0 0,-32-52-117 0 0,-1 0 1 0 0,2-1-1 0 0,-1 1 0 0 0,0-1 0 0 0,1 0 1 0 0,0 0-1 0 0,0 0 0 0 0,0-1 0 0 0,1 0 0 0 0,10 5 1 0 0,-12-6 23 0 0,0-1 0 0 0,-1 0 1 0 0,1 0-1 0 0,0 0 0 0 0,0-1 0 0 0,0 0 1 0 0,0 1-1 0 0,0-1 0 0 0,0 0 1 0 0,0-1-1 0 0,0 1 0 0 0,0-1 1 0 0,0 0-1 0 0,-1 0 0 0 0,1 0 0 0 0,0 0 1 0 0,0-1-1 0 0,4-2 0 0 0,5-4 103 0 0,-1 0 1 0 0,1-1-1 0 0,-1-1 0 0 0,14-14 0 0 0,41-50 85 0 0,-56 61-195 0 0,219-262 281 0 0,495-512-14 0 0,-688 748-276 0 0,13-13 33 0 0,55-74-1 0 0,-95 112 9 0 0,-1 0 1 0 0,12-25-1 0 0,-18 32-232 0 0,0-1 0 0 0,0 1 0 0 0,-1-1 0 0 0,0 0-1 0 0,-1 1 1 0 0,1-1 0 0 0,-1-13 0 0 0,-1 20-330 0 0,-5 24-3457 0 0,-6 35-970 0 0,-31 92-1 0 0,28-113 1149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38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1774 104 0 0,'0'0'13589'0'0,"-12"7"-11741"0"0,12 1-1690 0 0,1-1 1 0 0,0 1-1 0 0,0 0 1 0 0,1-1-1 0 0,0 1 1 0 0,0-1-1 0 0,1 1 0 0 0,0-1 1 0 0,0 0-1 0 0,1 0 1 0 0,0 0-1 0 0,0-1 1 0 0,1 1-1 0 0,0-1 1 0 0,0 0-1 0 0,0 0 1 0 0,10 7-1 0 0,-13-11-108 0 0,0-1 0 0 0,0 0 0 0 0,0 0 0 0 0,0 0 0 0 0,0 0 0 0 0,1 0 0 0 0,-1-1 0 0 0,0 1 0 0 0,1-1 0 0 0,-1 0-1 0 0,0 1 1 0 0,1-1 0 0 0,-1 0 0 0 0,0 0 0 0 0,1 0 0 0 0,-1-1 0 0 0,0 1 0 0 0,1-1 0 0 0,-1 1 0 0 0,0-1 0 0 0,5-2 0 0 0,0 0 92 0 0,-1 0 0 0 0,0 0 0 0 0,0-1 0 0 0,0 0 0 0 0,0-1 0 0 0,6-5 0 0 0,14-16 185 0 0,-1-2 0 0 0,29-40 0 0 0,-25 30-174 0 0,352-443 786 0 0,24 21-526 0 0,-111 168-252 0 0,-91 93-120 0 0,-22-3 0 0 0,-177 197-31 0 0,0 0-1 0 0,-1 0 0 0 0,0-1 0 0 0,4-10 0 0 0,6-9-393 0 0,-13 25 284 0 0,-5-2-3369 0 0,4 2 3410 0 0,1 0-1 0 0,0 0 0 0 0,0 0 1 0 0,0 0-1 0 0,0 0 0 0 0,-1 0 1 0 0,1 0-1 0 0,0 0 0 0 0,0 0 1 0 0,0 0-1 0 0,-1 0 0 0 0,1 0 1 0 0,0 0-1 0 0,0 0 0 0 0,0 0 1 0 0,0 0-1 0 0,-1 0 0 0 0,1 0 1 0 0,0-1-1 0 0,0 1 0 0 0,0 0 1 0 0,0 0-1 0 0,0 0 0 0 0,-1 0 1 0 0,1 0-1 0 0,0 0 0 0 0,0-1 1 0 0,0 1-1 0 0,0 0 0 0 0,0 0 1 0 0,0 0-1 0 0,0 0 0 0 0,0-1 1 0 0,0 1-1 0 0,0 0 0 0 0,0 0 1 0 0,0 0-1 0 0,-1 0 0 0 0,1-1 1 0 0,0 1-1 0 0,0 0 0 0 0,0 0 1 0 0,0 0-1 0 0,1 0 0 0 0,-1-1 1 0 0,0 1-1 0 0,0 0 1 0 0,0-1-1 0 0,-2-21-6959 0 0,8 52-2347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52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12 0 0,'0'0'14696'0'0,"6"0"-14574"0"0,4 1-28 0 0,0-1 0 0 0,0 0 0 0 0,0-1 1 0 0,15-3-1 0 0,138-28 177 0 0,-78 17-274 0 0,-26 4 3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52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1 151 4548 0 0,'0'0'8734'0'0,"13"-5"-8469"0"0,102-43 285 0 0,-47 19-326 0 0,83-23 0 0 0,-133 45-207 0 0,-14 5-141 0 0,-1 0-1 0 0,1 1 1 0 0,0 0-1 0 0,0 0 1 0 0,0 0-1 0 0,5-1 1 0 0,-13 21-4255 0 0,-3-7 186 0 0,4-7 1639 0 0,3-8 526 0 0,14-30 1491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15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21 434 3768 0 0,'0'0'13182'0'0,"-6"2"-12926"0"0,-9 7 82 0 0,15-8-324 0 0,0-1-1 0 0,0 0 1 0 0,1 0 0 0 0,-1 0 0 0 0,0 1-1 0 0,0-1 1 0 0,0 0 0 0 0,0 0-1 0 0,1 0 1 0 0,-1 1 0 0 0,0-1 0 0 0,0 0-1 0 0,1 0 1 0 0,-1 0 0 0 0,0 0 0 0 0,0 0-1 0 0,0 0 1 0 0,1 0 0 0 0,-1 1 0 0 0,0-1-1 0 0,1 0 1 0 0,-1 0 0 0 0,0 0 0 0 0,0 0-1 0 0,1 0 1 0 0,-1 0 0 0 0,0 0 0 0 0,0 0-1 0 0,1 0 1 0 0,-1 0 0 0 0,0-1 0 0 0,0 1-1 0 0,1 0 1 0 0,52-5 783 0 0,61-18 2 0 0,128-43-1 0 0,-131 33-578 0 0,674-194 373 0 0,-425 134-2843 0 0,-368 96 479 0 0,1 1 0 0 0,-13 8 0 0 0,-11 7-366 0 0,-37 16-4554 0 0,18-11 2052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1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1455 328 0 0,'0'0'5881'0'0,"-16"0"-5261"0"0,-8-1-387 0 0,-71 2 1538 0 0,90-1-1448 0 0,-21 3 1187 0 0,24-3-1309 0 0,0 0 0 0 0,1 1 0 0 0,-1-1 1 0 0,0 1-1 0 0,1-1 0 0 0,-1 1 0 0 0,1-1 0 0 0,-1 1 0 0 0,1 0 0 0 0,-1 0 0 0 0,1 0 0 0 0,-2 1 1 0 0,2-1-93 0 0,1 0 1 0 0,0 0 0 0 0,-1 0-1 0 0,1 1 1 0 0,0-1 0 0 0,-1 0 0 0 0,1 0-1 0 0,0 0 1 0 0,0 0 0 0 0,0 0 0 0 0,0 1-1 0 0,0-1 1 0 0,0 0 0 0 0,0 0-1 0 0,1 0 1 0 0,-1 0 0 0 0,0 0 0 0 0,0 1-1 0 0,1-1 1 0 0,-1 0 0 0 0,1 0 0 0 0,-1 0-1 0 0,1 0 1 0 0,0 0 0 0 0,-1 0-1 0 0,1 0 1 0 0,0 0 0 0 0,0-1 0 0 0,1 2-1 0 0,2 4 101 0 0,1-1-1 0 0,1 0 0 0 0,5 5 1 0 0,9 4 135 0 0,0 0 1 0 0,1-2 0 0 0,0 0-1 0 0,1-2 1 0 0,39 14 0 0 0,119 25 490 0 0,-168-46-803 0 0,102 19 234 0 0,140 11 1 0 0,118-12-140 0 0,-99-7 9 0 0,475-2-82 0 0,-473-27 20 0 0,-139 6-8 0 0,159-5-136 0 0,145-9 36 0 0,-4-31 96 0 0,5-36-52 0 0,-11-39 164 0 0,-352 98-148 0 0,-2-4 0 0 0,-1-2 0 0 0,-2-5 0 0 0,-2-2 0 0 0,75-61 0 0 0,-127 90 4 0 0,-1-1 1 0 0,0-1 0 0 0,30-38-1 0 0,-39 43-17 0 0,-1-1 1 0 0,0 0-1 0 0,-1-1 0 0 0,0 0 0 0 0,-1 0 0 0 0,0 0 0 0 0,5-24 0 0 0,-7 19 5 0 0,0-1 0 0 0,-1 1 0 0 0,-2-1 0 0 0,0 0-1 0 0,0 0 1 0 0,-4-25 0 0 0,1 32-26 0 0,-1 0 0 0 0,0 1 0 0 0,0-1 1 0 0,-1 0-1 0 0,-1 1 0 0 0,0 0 0 0 0,-1 0 0 0 0,0 1 0 0 0,-1-1 0 0 0,-12-15 0 0 0,0 5-28 0 0,0 2-1 0 0,-2 0 1 0 0,0 1-1 0 0,-1 2 1 0 0,-45-29-1 0 0,-131-57-125 0 0,85 54 88 0 0,-1 5 0 0 0,-198-47 0 0 0,-248-17 79 0 0,51 61-91 0 0,-3 43 96 0 0,333 5 38 0 0,-22 5-34 0 0,-246 39 0 0 0,-194 67 201 0 0,578-100-187 0 0,-528 127 126 0 0,490-109-1 0 0,-136 59 0 0 0,203-74-120 0 0,1 2 0 0 0,0 1 0 0 0,2 2 0 0 0,0 1 0 0 0,2 1 0 0 0,0 2 0 0 0,-41 43 0 0 0,56-50-34 0 0,1 0 0 0 0,1 2 0 0 0,0-1 0 0 0,2 1 0 0 0,0 1 0 0 0,1 0 0 0 0,1 0 0 0 0,-10 38 0 0 0,12-29 12 0 0,0 1 0 0 0,2 1-1 0 0,1-1 1 0 0,2 0-1 0 0,3 53 1 0 0,0-67-2 0 0,1 0 0 0 0,1 0 0 0 0,0 0-1 0 0,1 0 1 0 0,1 0 0 0 0,0-1 0 0 0,1 0 0 0 0,1 0 0 0 0,0-1-1 0 0,1 0 1 0 0,1-1 0 0 0,0 1 0 0 0,18 17 0 0 0,-2-6 4 0 0,2-1-1 0 0,0 0 1 0 0,1-3 0 0 0,2 0-1 0 0,34 17 1 0 0,-26-18-8 0 0,1-2 0 0 0,1-2 0 0 0,0-2 1 0 0,1-1-1 0 0,0-3 0 0 0,50 7 0 0 0,262 9 52 0 0,-289-23-37 0 0,34 0-20 0 0,260 18-255 0 0,-22-7-4089 0 0,-318-15 3136 0 0,0 0 1 0 0,21-5-1 0 0,18-10-4400 0 0,1-5-746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15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111 327 6261 0 0,'0'0'4148'0'0,"-15"12"-3249"0"0,-46 38-214 0 0,58-47-615 0 0,-21 19 819 0 0,23-21-757 0 0,0 0 1 0 0,0 1 0 0 0,1-1 0 0 0,-1 0-1 0 0,0 0 1 0 0,1 0 0 0 0,-1 0 0 0 0,1 1-1 0 0,0-1 1 0 0,-1 0 0 0 0,1 1 0 0 0,0 1-1 0 0,0-3-87 0 0,0 1-1 0 0,0-1 1 0 0,0 0-1 0 0,0 1 1 0 0,0-1 0 0 0,0 0-1 0 0,0 1 1 0 0,0-1-1 0 0,1 0 1 0 0,-1 0-1 0 0,0 1 1 0 0,0-1-1 0 0,0 0 1 0 0,1 1-1 0 0,-1-1 1 0 0,0 0-1 0 0,0 0 1 0 0,1 1-1 0 0,-1-1 1 0 0,0 0-1 0 0,0 0 1 0 0,1 0 0 0 0,-1 1-1 0 0,0-1 1 0 0,1 0-1 0 0,-1 0 1 0 0,0 0-1 0 0,1 0 1 0 0,-1 0-1 0 0,0 0 1 0 0,1 0-1 0 0,0 0 1 0 0,14 2 592 0 0,-13-2-519 0 0,23 1 313 0 0,0-2-1 0 0,0 0 1 0 0,0-2 0 0 0,-1-1-1 0 0,42-12 1 0 0,116-49 342 0 0,-171 60-715 0 0,643-230 610 0 0,-303 141-690 0 0,-330 88 22 0 0,-16 4 12 0 0,1 0 1 0 0,-1 1-1 0 0,0 0 0 0 0,1 0 1 0 0,4-1-1 0 0,-5 1-1058 0 0,-13 0 294 0 0,7 1 766 0 0,1 0-9 0 0,-9 0-85 0 0,1 0 0 0 0,-1 0 0 0 0,0 1 0 0 0,1 0 0 0 0,-1 1 0 0 0,1 0 0 0 0,-16 6 0 0 0,1 1-58 0 0,7-2-22 0 0,-1 0-1 0 0,-21 4 0 0 0,29-9-52 0 0,0 1 0 0 0,-14 7 0 0 0,1-1-425 0 0,16-6-42 0 0,0 0-1 0 0,0 0 1 0 0,0 1 0 0 0,1-1 0 0 0,0 1 0 0 0,0 1-1 0 0,-6 5 1 0 0,-17 13-4995 0 0,7-9 1251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20.8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0 379 3940 0 0,'0'0'9982'0'0,"8"-4"-9595"0"0,74-37 1456 0 0,95-31 1 0 0,-45 19-1143 0 0,-83 32-473 0 0,173-70 380 0 0,4 14-612 0 0,-208 72-548 0 0,1 1 1 0 0,0 0-1 0 0,0 1 1 0 0,26 0-1 0 0,-45 4 227 0 0,0-1-1 0 0,0 1 1 0 0,0 0 0 0 0,0 0-1 0 0,0 0 1 0 0,0 0 0 0 0,0-1-1 0 0,0 1 1 0 0,0 0 0 0 0,0 0-1 0 0,0 0 1 0 0,-1 1 0 0 0,-1 1-494 0 0,0-1 0 0 0,0 0 1 0 0,0 1-1 0 0,0-1 0 0 0,0 0 0 0 0,-1 0 1 0 0,-2 2-1 0 0,-19 9-4837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21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0 412 11941 0 0,'0'0'4078'0'0,"14"-6"-3651"0"0,6-3-292 0 0,67-31 373 0 0,222-134 1158 0 0,-78 41-1358 0 0,-229 133-318 0 0,2-2-20 0 0,0-1-1 0 0,0 1 0 0 0,0-1 1 0 0,0 1-1 0 0,0-1 1 0 0,0 0-1 0 0,-1-1 0 0 0,6-5 1 0 0,-6 2 74 0 0,-3-1-4914 0 0,0 8 4551 0 0,0-1-1 0 0,-1 1 1 0 0,1 0-1 0 0,-1 0 0 0 0,1-1 1 0 0,-1 1-1 0 0,1 0 1 0 0,0 0-1 0 0,-1-1 1 0 0,1 1-1 0 0,-1 0 1 0 0,1 0-1 0 0,-1 0 0 0 0,1 0 1 0 0,-1 0-1 0 0,0 0 1 0 0,1 0-1 0 0,-1 0 1 0 0,1 0-1 0 0,-1 0 1 0 0,1 0-1 0 0,-1 0 0 0 0,1 0 1 0 0,-1 0-1 0 0,1 0 1 0 0,-1 0-1 0 0,1 1 1 0 0,-1-1-1 0 0,1 0 1 0 0,0 0-1 0 0,-1 1 1 0 0,0-1-1 0 0,1 0 264 0 0,0 0 0 0 0,0 0 0 0 0,-1 0 0 0 0,1 0 0 0 0,0 0 0 0 0,0 0 0 0 0,0 0-1 0 0,-1 0 1 0 0,1 0 0 0 0,0 0 0 0 0,0 1 0 0 0,0-1 0 0 0,0 0 0 0 0,-1 0 0 0 0,1 0 0 0 0,0 0 0 0 0,0 0 0 0 0,0 0 0 0 0,0 0 0 0 0,0 0 0 0 0,0 1 0 0 0,-1-1 0 0 0,1 0-1 0 0,0 0 1 0 0,0 0 0 0 0,0 0 0 0 0,0 0 0 0 0,0 1 0 0 0,0-1 0 0 0,0 0 0 0 0,0 0 0 0 0,0 0 0 0 0,0 0 0 0 0,0 1 0 0 0,-1-1 0 0 0,1 0 0 0 0,0 0 0 0 0,0 0 0 0 0,0 0 0 0 0,0 1-1 0 0,0-1 1 0 0,0 0 0 0 0,1 0 0 0 0,-1 0 0 0 0,0 0 0 0 0,0 1 0 0 0,22 4-716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55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46 556 5164 0 0,'0'0'5498'0'0,"-9"0"-4932"0"0,-25-2-88 0 0,31 1 626 0 0,8 0-508 0 0,9-2 43 0 0,58-3 923 0 0,-11 0-969 0 0,234-15 743 0 0,-2-1-1086 0 0,31 0 18 0 0,-274 17-248 0 0,195-17 150 0 0,218-15 25 0 0,111 17-152 0 0,120-6-83 0 0,570-27 29 0 0,656 49 102 0 0,-1120 19-129 0 0,222 1 237 0 0,-590-13 22 0 0,593-11 33 0 0,-603-8-52 0 0,2-5-188 0 0,-388 19-6 0 0,20-1 49 0 0,85-15 0 0 0,-139 18-41 0 0,-1 0 1 0 0,0 0-1 0 0,1 0 0 0 0,-1-1 1 0 0,0 1-1 0 0,1-1 0 0 0,-1 1 1 0 0,0-1-1 0 0,0 1 1 0 0,0-1-1 0 0,1 0 0 0 0,-1 0 1 0 0,0 0-1 0 0,0 1 1 0 0,0-1-1 0 0,0 0 0 0 0,-1 0 1 0 0,1 0-1 0 0,0 0 1 0 0,0 0-1 0 0,1-3 0 0 0,-2 3-40 0 0,0 0 0 0 0,0-1-1 0 0,0 1 1 0 0,0 0 0 0 0,0-1-1 0 0,0 1 1 0 0,0 0 0 0 0,0-1-1 0 0,-1 1 1 0 0,1 0 0 0 0,0-1-1 0 0,-1 1 1 0 0,1 0 0 0 0,-1 0-1 0 0,1 0 1 0 0,-1-1 0 0 0,0 1-1 0 0,0 0 1 0 0,1 0 0 0 0,-1 0-1 0 0,-2-2 1 0 0,-5-6-489 0 0,1 2 170 0 0,1-1 1 0 0,0 0-1 0 0,0 0 0 0 0,0 0 0 0 0,1-1 1 0 0,0 0-1 0 0,1 0 0 0 0,-6-16 0 0 0,3-6 225 0 0,5 21 328 0 0,0 1-1 0 0,0 0 0 0 0,-1 0 1 0 0,0 1-1 0 0,0-1 0 0 0,-1 0 1 0 0,0 1-1 0 0,-7-9 1 0 0,11 16-186 0 0,0 1 0 0 0,0 0 1 0 0,0-1-1 0 0,0 1 1 0 0,-1 0-1 0 0,1 0 0 0 0,0-1 1 0 0,0 1-1 0 0,-1 0 0 0 0,1 0 1 0 0,0-1-1 0 0,0 1 1 0 0,-1 0-1 0 0,1 0 0 0 0,0 0 1 0 0,0-1-1 0 0,-1 1 1 0 0,1 0-1 0 0,0 0 0 0 0,-1 0 1 0 0,1 0-1 0 0,0 0 0 0 0,-1 0 1 0 0,1 0-1 0 0,0 0 1 0 0,-1 0-1 0 0,1 0 0 0 0,0 0 1 0 0,-1 0-1 0 0,1 0 1 0 0,0 0-1 0 0,0 0 0 0 0,-1 0 1 0 0,1 0-1 0 0,0 0 0 0 0,-1 0 1 0 0,1 0-1 0 0,0 1 1 0 0,-1-1-1 0 0,1 0 0 0 0,0 0 1 0 0,0 0-1 0 0,-1 1 1 0 0,1-1-1 0 0,0 0 0 0 0,0 0 1 0 0,-1 0-1 0 0,1 1 0 0 0,0-1 1 0 0,0 0-1 0 0,0 1 1 0 0,0-1-1 0 0,-1 0 0 0 0,1 0 1 0 0,0 1-1 0 0,0-1 0 0 0,0 1 1 0 0,-7 22 87 0 0,6-18-18 0 0,-9 36 336 0 0,-6 67 0 0 0,7 45-263 0 0,3-42-1222 0 0,5-105 704 0 0,1-1-1 0 0,-1 0 1 0 0,0 0-1 0 0,-1 0 1 0 0,1 0-1 0 0,-4 9 1 0 0,3-12-160 0 0,1 1 0 0 0,0-1 0 0 0,-1 0 1 0 0,0 0-1 0 0,1 1 0 0 0,-1-1 1 0 0,0 0-1 0 0,0 0 0 0 0,0-1 0 0 0,0 1 1 0 0,-1 0-1 0 0,1-1 0 0 0,0 1 1 0 0,-1-1-1 0 0,-3 2 0 0 0,-23 5-5855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56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8461 0 0,'0'0'8242'0'0,"-4"13"-7712"0"0,0-1-380 0 0,1-5-82 0 0,1-1 1 0 0,0 1-1 0 0,0-1 0 0 0,1 1 0 0 0,0 0 0 0 0,0 0 0 0 0,0 0 1 0 0,1-1-1 0 0,0 1 0 0 0,1 9 0 0 0,7 20 359 0 0,1 1 1 0 0,23 56-1 0 0,-16-47-295 0 0,8 32 31 0 0,-22-66-250 0 0,1 0 0 0 0,-2-1 0 0 0,0 1 1 0 0,-1 22-1 0 0,0-32-22 0 0,0 0 0 0 0,-1 0 0 0 0,1 0 0 0 0,-1 0 0 0 0,0 0 0 0 0,0 0 0 0 0,0 0-1 0 0,0 0 1 0 0,0-1 0 0 0,0 1 0 0 0,0 0 0 0 0,-1-1 0 0 0,1 1 0 0 0,-1 0 0 0 0,1-1 0 0 0,-1 0 0 0 0,0 1 0 0 0,1-1 0 0 0,-1 0 0 0 0,-4 2 0 0 0,-18 6-3027 0 0,0-7-4687 0 0,13-4 2084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57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1632 81 8173 0 0,'0'0'5329'0'0,"-14"-8"-4917"0"0,-43-28-19 0 0,52 32-254 0 0,-1 1 0 0 0,1 0 0 0 0,-1 0-1 0 0,1 1 1 0 0,-1-1 0 0 0,0 1 0 0 0,0 1 0 0 0,-6-2 0 0 0,-3 0 139 0 0,-1-1-84 0 0,0 2 0 0 0,0 0 1 0 0,-23 0-1 0 0,-49 5 134 0 0,-160 30 326 0 0,206-26-561 0 0,-46 9 115 0 0,1 4-1 0 0,0 3 1 0 0,2 4 0 0 0,-109 50 0 0 0,165-62-151 0 0,1 1 0 0 0,0 1 0 0 0,1 1-1 0 0,1 2 1 0 0,1 1 0 0 0,1 0 0 0 0,0 2 0 0 0,2 1 0 0 0,-37 50 0 0 0,-40 79 148 0 0,85-126-104 0 0,1 0 1 0 0,1 1-1 0 0,-17 58 0 0 0,22-56-12 0 0,1 0 1 0 0,1 1-1 0 0,2-1 0 0 0,1 1 0 0 0,1 0 1 0 0,5 43-1 0 0,-1-54-60 0 0,1 0 0 0 0,0 0 1 0 0,1-1-1 0 0,1 0 0 0 0,1 0 1 0 0,1 0-1 0 0,0-1 0 0 0,1 0 0 0 0,1 0 1 0 0,23 28-1 0 0,-11-20 14 0 0,0-2-1 0 0,2 0 1 0 0,1-2 0 0 0,0 0-1 0 0,2-2 1 0 0,47 27 0 0 0,-30-24 1 0 0,0-1 0 0 0,2-3 1 0 0,88 25-1 0 0,384 66 121 0 0,-439-99-168 0 0,142 2 0 0 0,-136-16 11 0 0,0-3 1 0 0,109-23 0 0 0,164-55 112 0 0,-1-28-47 0 0,-271 78-73 0 0,-3-4-1 0 0,86-51 0 0 0,-111 54 39 0 0,81-63 0 0 0,-123 85-32 0 0,-1 0 0 0 0,-1-1 0 0 0,0-1 0 0 0,-1 0 0 0 0,0-1 0 0 0,-1 0-1 0 0,-1-1 1 0 0,-1 0 0 0 0,14-33 0 0 0,-19 35 2 0 0,-1 1 1 0 0,0-1-1 0 0,-2 0 1 0 0,0 0-1 0 0,0-1 1 0 0,-2 1-1 0 0,1 0 1 0 0,-2-1-1 0 0,0 1 1 0 0,-1 0-1 0 0,-1 0 0 0 0,0 0 1 0 0,-1 0-1 0 0,-6-16 1 0 0,-1 3-11 0 0,-2 0 0 0 0,0 1 0 0 0,-2 1 0 0 0,-1 0 0 0 0,0 1 0 0 0,-26-28 0 0 0,16 25 1 0 0,0 2-1 0 0,-2 1 1 0 0,0 1-1 0 0,-2 1 0 0 0,-1 1 1 0 0,-43-22-1 0 0,14 13 11 0 0,-2 3 0 0 0,-103-32 0 0 0,56 29-12 0 0,-1 5-1 0 0,-2 4 0 0 0,-219-12 1 0 0,310 33 0 0 0,-223-5-18 0 0,186 8-4 0 0,0 2 1 0 0,-68 14-1 0 0,54-2-67 0 0,-117 40 1 0 0,162-46-87 0 0,0 2 1 0 0,0 0 0 0 0,1 2 0 0 0,0 1-1 0 0,2 2 1 0 0,0 0 0 0 0,-24 22 0 0 0,39-30-17 0 0,0 0 0 0 0,1 0 0 0 0,0 1 0 0 0,1 0 0 0 0,0 1 0 0 0,0-1 1 0 0,1 1-1 0 0,-5 12 0 0 0,8-14-214 0 0,0 0 0 0 0,1 0 0 0 0,0 0 0 0 0,0 0-1 0 0,1 1 1 0 0,0-1 0 0 0,0 0 0 0 0,1 1 0 0 0,1-1 0 0 0,0 0 0 0 0,2 11 0 0 0,-3-15-152 0 0,2-1 0 0 0,-1 0-1 0 0,0 1 1 0 0,1-1 0 0 0,0 0 0 0 0,3 7 0 0 0,27 31-4577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0:58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1692 144 3860 0 0,'0'0'7420'0'0,"-15"-12"-6285"0"0,-50-38-229 0 0,56 43-664 0 0,0 1 0 0 0,-1 0 0 0 0,1 1 0 0 0,-1 0 0 0 0,0 1 0 0 0,0 0 0 0 0,-1 0 0 0 0,1 1 0 0 0,-20-4 0 0 0,5 2 90 0 0,-26-4 44 0 0,0 1 0 0 0,-1 3 0 0 0,0 2 0 0 0,-1 2 0 0 0,1 3 0 0 0,-58 9 0 0 0,-15 10 41 0 0,-164 48 1 0 0,233-53-176 0 0,2 2 0 0 0,0 2 0 0 0,-94 51 0 0 0,126-58-205 0 0,1 0 1 0 0,0 2 0 0 0,1 0 0 0 0,0 2-1 0 0,1 0 1 0 0,2 1 0 0 0,-1 1-1 0 0,2 0 1 0 0,1 2 0 0 0,0 0-1 0 0,-13 25 1 0 0,13-14 18 0 0,1 0 1 0 0,2 1-1 0 0,1 0 1 0 0,-11 61 0 0 0,15-47 21 0 0,2 1 0 0 0,2 93 1 0 0,4-123-60 0 0,2-1 0 0 0,0 0 0 0 0,0 0 0 0 0,2 0 0 0 0,0-1 0 0 0,1 1 0 0 0,1-1 0 0 0,1 0 0 0 0,0-1 0 0 0,0 0 0 0 0,13 16 0 0 0,5 3 56 0 0,2-1 0 0 0,0-2 0 0 0,47 40 0 0 0,-39-42-22 0 0,1-2 0 0 0,1-1 0 0 0,1-2 0 0 0,1-1 0 0 0,1-3 0 0 0,1-1 0 0 0,58 18 0 0 0,-23-15 9 0 0,1-3 0 0 0,1-4 0 0 0,108 8 0 0 0,250-16 45 0 0,-75-35 118 0 0,-18-27-100 0 0,-250 32-71 0 0,144-53-1 0 0,-186 55-49 0 0,0-2-1 0 0,72-45 1 0 0,-100 53 11 0 0,-1-2 0 0 0,0-1 0 0 0,-1 0-1 0 0,-2-2 1 0 0,0 0 0 0 0,33-44 0 0 0,-41 47 12 0 0,-1 0 1 0 0,-1-1-1 0 0,12-28 0 0 0,-17 34-20 0 0,-1 0 1 0 0,-1-1-1 0 0,0 1 0 0 0,0-1 0 0 0,-1 0 1 0 0,0-23-1 0 0,-3 19-7 0 0,0 0 0 0 0,-1 0 0 0 0,-1 0 0 0 0,-1 0 1 0 0,-1 0-1 0 0,0 1 0 0 0,-1-1 0 0 0,-13-24 0 0 0,4 12-3 0 0,-1 0 0 0 0,-1 2 0 0 0,-2 0 0 0 0,-1 1 0 0 0,-1 1 0 0 0,-1 1 0 0 0,0 1 0 0 0,-2 1 0 0 0,-46-32 0 0 0,23 22-7 0 0,-1 3-1 0 0,-2 2 0 0 0,-1 3 0 0 0,-95-33 0 0 0,80 37-117 0 0,0 3-1 0 0,-2 3 1 0 0,-97-8 0 0 0,-208 14-1485 0 0,1 38-1083 0 0,-8 35-5848 0 0,221-34 3608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0.2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20 142 6189 0 0,'0'0'1622'0'0,"-1"-12"-876"0"0,-14-94 2149 0 0,11 83 82 0 0,4 22-2759 0 0,1 3-168 0 0,36 84 1783 0 0,-22-36-1217 0 0,18 89-1 0 0,-6 57-96 0 0,-19-133-365 0 0,101 835 1467 0 0,-29 3-375 0 0,1 81-653 0 0,-74-907-604 0 0,-1-14-323 0 0,18 90 0 0 0,-23-145 142 0 0,1 0 0 0 0,-1 0 0 0 0,2 0-1 0 0,4 10 1 0 0,-6-15 125 0 0,0 0-1 0 0,-1 0 0 0 0,1 1 1 0 0,0-1-1 0 0,0 0 1 0 0,0-1-1 0 0,-1 1 1 0 0,1 0-1 0 0,0 0 1 0 0,0 0-1 0 0,1-1 1 0 0,-1 1-1 0 0,0 0 0 0 0,0-1 1 0 0,0 1-1 0 0,0-1 1 0 0,0 1-1 0 0,1-1 1 0 0,-1 0-1 0 0,0 1 1 0 0,1-1-1 0 0,-1 0 1 0 0,0 0-1 0 0,0 0 0 0 0,1 0 1 0 0,-1 0-1 0 0,0 0 1 0 0,0 0-1 0 0,3-1 1 0 0,0 0-142 0 0,-1-1 1 0 0,1 1 0 0 0,-1-1-1 0 0,0 0 1 0 0,0 0 0 0 0,1 0-1 0 0,-1 0 1 0 0,0 0 0 0 0,-1-1-1 0 0,5-4 1 0 0,23-31-2283 0 0,-25 32 1936 0 0,21-38-2949 0 0,9-30-1674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0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3656 0 0,'0'0'2208'0'0,"15"-13"-1080"0"0,47-44-152 0 0,-49 45-665 0 0,-10 9 43 0 0,1 0-1 0 0,-1 0 1 0 0,1 0-1 0 0,0 0 0 0 0,0 0 1 0 0,4-1-1 0 0,-8 3-303 0 0,1 1 1 0 0,-1 0-1 0 0,0 0 1 0 0,0 0-1 0 0,0 0 1 0 0,1 0-1 0 0,-1 0 1 0 0,0 0-1 0 0,0 0 1 0 0,0 0-1 0 0,1 0 1 0 0,-1 0-1 0 0,0 0 1 0 0,0 0-1 0 0,1 0 1 0 0,-1 0-1 0 0,0 0 1 0 0,0 0-1 0 0,0 0 1 0 0,1 0-1 0 0,-1 1 1 0 0,0-1-1 0 0,0 0 0 0 0,0 0 1 0 0,0 0-1 0 0,1 0 1 0 0,-1 0-1 0 0,0 0 1 0 0,0 1-1 0 0,0-1 1 0 0,0 0-1 0 0,1 0 1 0 0,-1 0-1 0 0,0 1 1 0 0,0-1-1 0 0,0 0 1 0 0,0 0-1 0 0,0 0 1 0 0,0 0-1 0 0,0 1 1 0 0,0-1-1 0 0,0 0 1 0 0,0 0-1 0 0,0 1 0 0 0,0-1 1 0 0,0 0-1 0 0,2 14 451 0 0,-2-11-146 0 0,2 260 3684 0 0,-3-252-3946 0 0,-18 318 1137 0 0,-1 48-571 0 0,35 267 344 0 0,17-227-662 0 0,23 352 24 0 0,-22-340-593 0 0,-20-278-533 0 0,-10-119 397 0 0,-1-13-168 0 0,0 0 0 0 0,-2 0 0 0 0,0 0 0 0 0,-2 21 0 0 0,2-39 428 0 0,-1 0 0 0 0,1-1 0 0 0,0 1 0 0 0,0 0 1 0 0,0-1-1 0 0,-1 1 0 0 0,1 0 0 0 0,0-1 0 0 0,-1 1 0 0 0,1 0 1 0 0,0-1-1 0 0,-1 1 0 0 0,1-1 0 0 0,-1 1 0 0 0,1-1 0 0 0,-1 1 1 0 0,1-1-1 0 0,-1 1 0 0 0,1-1 0 0 0,-1 1 0 0 0,0-1 0 0 0,1 0 1 0 0,-1 1-1 0 0,0-1 0 0 0,1 0 0 0 0,-1 0 0 0 0,0 1 1 0 0,0-1-1 0 0,-1 0-271 0 0,0 0 0 0 0,0 0 1 0 0,0 0-1 0 0,0 0 1 0 0,0 0-1 0 0,1 0 0 0 0,-1-1 1 0 0,0 1-1 0 0,-2-2 0 0 0,-12-6-4328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1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202 2304 2764 0 0,'0'0'3669'0'0,"-14"-3"-2661"0"0,-46-9-255 0 0,54 10-544 0 0,0 1 1 0 0,-1-1-1 0 0,1 0 0 0 0,1-1 1 0 0,-1 0-1 0 0,0 1 0 0 0,0-2 1 0 0,1 1-1 0 0,0-1 0 0 0,0 1 1 0 0,0-2-1 0 0,0 1 0 0 0,1 0 1 0 0,-1-1-1 0 0,1 0 0 0 0,0 0 1 0 0,0 0-1 0 0,1-1 0 0 0,0 1 1 0 0,0-1-1 0 0,-4-9 0 0 0,3 1 89 0 0,0-1 0 0 0,1 1 0 0 0,0-1 0 0 0,1 0-1 0 0,1 0 1 0 0,0 1 0 0 0,2-23 0 0 0,1 20-147 0 0,0 0 0 0 0,1 0 0 0 0,1 1 0 0 0,1-1 0 0 0,7-18 0 0 0,39-79 355 0 0,-13 45-333 0 0,2 1 0 0 0,3 1 1 0 0,3 3-1 0 0,58-62 0 0 0,0 16-42 0 0,138-115 0 0 0,-153 152-46 0 0,190-117 0 0 0,-155 120 31 0 0,158-64 0 0 0,-4 26-87 0 0,149-31 85 0 0,296-52 214 0 0,-610 162-189 0 0,-113 29-134 0 0,0 0 0 0 0,-1 0 0 0 0,1 0 0 0 0,0 0-1 0 0,0 0 1 0 0,0 0 0 0 0,0 0 0 0 0,0 0 0 0 0,0 0 0 0 0,0 0 0 0 0,0 0 0 0 0,0 0 0 0 0,0 0 0 0 0,0 0 0 0 0,0 0 0 0 0,0 0 0 0 0,0 0 0 0 0,0 0 0 0 0,-1 0 0 0 0,1 0 0 0 0,0 0 0 0 0,0 0 0 0 0,0 0 0 0 0,0 0-1 0 0,0 0 1 0 0,0 0 0 0 0,0 0 0 0 0,0 0 0 0 0,0 0 0 0 0,0 0 0 0 0,0 0 0 0 0,0 0 0 0 0,0 0 0 0 0,0-1 0 0 0,0 1 0 0 0,0 0 0 0 0,0 0 0 0 0,0 0 0 0 0,0 0 0 0 0,0 0 0 0 0,0 0 0 0 0,0 0 0 0 0,0 0 0 0 0,0 0 0 0 0,0 0-1 0 0,0 0 1 0 0,0 0 0 0 0,0 0 0 0 0,0 0 0 0 0,0 0 0 0 0,0-1 0 0 0,0 1 0 0 0,0 0 0 0 0,0 0 0 0 0,0 0 0 0 0,0 0 0 0 0,0 0 0 0 0,0 0 0 0 0,0 0 0 0 0,0 0 0 0 0,0 0 0 0 0,0 0 0 0 0,0 0 0 0 0,-10-4-20 0 0,-13-2-152 0 0,-164-30-553 0 0,157 27 695 0 0,1 0 1 0 0,1-1-1 0 0,0-2 0 0 0,-33-19 1 0 0,57 28 22 0 0,-17-10 23 0 0,20 12-18 0 0,0 1-1 0 0,0-1 1 0 0,1 1 0 0 0,-1-1 0 0 0,0 0 0 0 0,1 1 0 0 0,-1-1 0 0 0,1 0 0 0 0,-1 1-1 0 0,1-1 1 0 0,-1 0 0 0 0,1 0 0 0 0,-1 0 0 0 0,1 1 0 0 0,0-1 0 0 0,0 0 0 0 0,-1 0 0 0 0,1 0-1 0 0,0 0 1 0 0,0 0 0 0 0,0 0 0 0 0,0-1 0 0 0,0 2-14 0 0,1-1 1 0 0,0 0-1 0 0,-1 1 1 0 0,1 0-1 0 0,0-1 0 0 0,-1 1 1 0 0,1-1-1 0 0,0 1 1 0 0,0 0-1 0 0,-1-1 0 0 0,1 1 1 0 0,0 0-1 0 0,0 0 1 0 0,0 0-1 0 0,-1 0 1 0 0,1 0-1 0 0,0 0 0 0 0,0 0 1 0 0,0 0-1 0 0,0 0 1 0 0,-1 0-1 0 0,1 0 0 0 0,1 1 1 0 0,3-1-7 0 0,15 1 72 0 0,0 0-1 0 0,0 2 1 0 0,0 0 0 0 0,-1 1 0 0 0,0 2 0 0 0,1-1 0 0 0,-2 2 0 0 0,1 1 0 0 0,22 13 0 0 0,-17-8-5 0 0,-1 2 0 0 0,0 1-1 0 0,-2 0 1 0 0,1 2 0 0 0,-2 1 0 0 0,23 26 0 0 0,-36-36-46 0 0,0-1 0 0 0,-1 2 0 0 0,1-1 0 0 0,-2 1 0 0 0,0 0 0 0 0,0 0 0 0 0,0 1 0 0 0,-1-1 0 0 0,4 18-1 0 0,-7-20-6 0 0,0 0-1 0 0,0 0 0 0 0,-1 1 0 0 0,0-1 0 0 0,0 0 1 0 0,0 0-1 0 0,-1 0 0 0 0,-1 0 0 0 0,1 0 0 0 0,-1 0 1 0 0,-1 0-1 0 0,1-1 0 0 0,-1 1 0 0 0,-5 7 0 0 0,-4 6-318 0 0,-2 0-1 0 0,0-1 1 0 0,-1 0-1 0 0,-24 22 1 0 0,-76 63-3231 0 0,79-74-136 0 0,-52 33 0 0 0,34-31-676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3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1244 1212 0 0,'0'0'10314'0'0,"10"5"-9826"0"0,68 38 1754 0 0,-60-33-1599 0 0,2-1-1 0 0,-1-1 1 0 0,1-1-1 0 0,37 8 1 0 0,87 8 140 0 0,-123-21-662 0 0,321 23 647 0 0,3-25-23 0 0,-167-1-631 0 0,186-17 94 0 0,-292 9-159 0 0,0-3-1 0 0,-1-4 0 0 0,69-25 1 0 0,-109 31-28 0 0,35-13 174 0 0,77-37 0 0 0,-135 56-164 0 0,1-1 0 0 0,-1 0 1 0 0,0-1-1 0 0,12-10 0 0 0,-16 12 11 0 0,-1 0-1 0 0,0 1 0 0 0,0-1 0 0 0,0 0 0 0 0,0 0 0 0 0,-1 0 1 0 0,1-1-1 0 0,-1 1 0 0 0,0-1 0 0 0,-1 1 0 0 0,2-7 0 0 0,3-23 21 0 0,-1-1-1 0 0,-3 1 0 0 0,-1-52 1 0 0,-1 56-50 0 0,-1 17-19 0 0,0 0 1 0 0,-1 0-1 0 0,-1 0 0 0 0,0 0 1 0 0,-1 1-1 0 0,0 0 1 0 0,-1 0-1 0 0,0 0 1 0 0,-1 0-1 0 0,0 1 1 0 0,-11-16-1 0 0,-11-10-57 0 0,-57-61-1 0 0,35 44 62 0 0,-200-198-125 0 0,210 220 119 0 0,-1 1 0 0 0,-1 2 0 0 0,-2 2-1 0 0,0 1 1 0 0,-2 3 0 0 0,-1 2 0 0 0,0 2 0 0 0,-2 2 0 0 0,-53-12 0 0 0,59 19 29 0 0,-1 2 0 0 0,1 2 0 0 0,-62-1 0 0 0,90 7-5 0 0,-171 4 83 0 0,147-1-100 0 0,1 2 0 0 0,-67 16 1 0 0,64-8 63 0 0,0 1 0 0 0,1 3 0 0 0,1 1 0 0 0,1 1 1 0 0,0 2-1 0 0,2 2 0 0 0,0 2 0 0 0,2 1 0 0 0,-58 57 1 0 0,54-45-21 0 0,2 2 0 0 0,2 2 1 0 0,-52 82-1 0 0,72-100-32 0 0,1 1-1 0 0,2 0 1 0 0,0 0-1 0 0,2 1 1 0 0,0 1 0 0 0,2 0-1 0 0,1 0 1 0 0,2 0-1 0 0,-3 35 1 0 0,7-34-5 0 0,0 0 1 0 0,2 0-1 0 0,1 0 0 0 0,2-1 0 0 0,0 1 0 0 0,2-1 1 0 0,1 0-1 0 0,1-1 0 0 0,1 0 0 0 0,1 0 1 0 0,1-1-1 0 0,20 29 0 0 0,-17-32 5 0 0,1-1 0 0 0,0 0-1 0 0,2-2 1 0 0,0 0 0 0 0,1-1 0 0 0,1-1-1 0 0,1 0 1 0 0,0-2 0 0 0,1 0 0 0 0,1-2-1 0 0,0 0 1 0 0,1-2 0 0 0,0 0 0 0 0,1-2-1 0 0,47 12 1 0 0,-1-7 30 0 0,87 6-1 0 0,74-7 66 0 0,-220-12-99 0 0,71 2 0 0 0,-1-4-1 0 0,0-3 1 0 0,91-16-1 0 0,337-100-18 0 0,-472 108 46 0 0,0-1 0 0 0,-2-2-1 0 0,0-2 1 0 0,61-38 0 0 0,-79 43-26 0 0,-1-1 0 0 0,-1 0 0 0 0,0-2 0 0 0,-1 0 0 0 0,0 0 0 0 0,-1-1 0 0 0,-1-1 0 0 0,-1-1 0 0 0,0 1 0 0 0,14-31 0 0 0,-17 27-9 0 0,-1 1-1 0 0,0-1 1 0 0,-2-1-1 0 0,-1 1 1 0 0,0-1-1 0 0,2-37 1 0 0,-6 42 2 0 0,-1-1 1 0 0,-1 1-1 0 0,-1 0 1 0 0,0 0-1 0 0,-1 0 1 0 0,-1 0 0 0 0,0 1-1 0 0,-1-1 1 0 0,-9-18-1 0 0,1 9 4 0 0,-2 1-1 0 0,0 1 1 0 0,-1 0 0 0 0,-2 1-1 0 0,-24-26 1 0 0,10 16-71 0 0,-2 2 0 0 0,-59-42 0 0 0,61 52 38 0 0,-1 1-1 0 0,-1 3 0 0 0,0 0 1 0 0,-1 2-1 0 0,-1 2 0 0 0,-1 1 1 0 0,1 2-1 0 0,-66-9 0 0 0,-13 6-423 0 0,-179 4 0 0 0,165 12-858 0 0,-143 23-1 0 0,12 19-5227 0 0,182-27 2267 0 0,-15 5-792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4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91 4408 0 0,'0'0'7076'0'0,"-6"-12"-6450"0"0,-18-39-43 0 0,24 49-364 0 0,-1 1 0 0 0,0-1 0 0 0,0 0 0 0 0,0 0 0 0 0,0 0-1 0 0,-1 1 1 0 0,1-1 0 0 0,0 0 0 0 0,-1 1 0 0 0,1-1 0 0 0,-1 1 0 0 0,1 0 0 0 0,-1-1 0 0 0,-3-1-1 0 0,4 3-151 0 0,0 0 0 0 0,-1-1-1 0 0,1 1 1 0 0,0 0 0 0 0,0 0-1 0 0,0 0 1 0 0,0 0 0 0 0,0 0-1 0 0,0 0 1 0 0,0 0 0 0 0,0 0-1 0 0,0 1 1 0 0,0-1 0 0 0,0 0-1 0 0,0 0 1 0 0,0 1 0 0 0,0-1-1 0 0,0 1 1 0 0,0-1 0 0 0,-1 2-1 0 0,-3 2 2 0 0,0 0 0 0 0,1 0 0 0 0,0 0 0 0 0,0 1 0 0 0,0 0 0 0 0,-6 9 0 0 0,8-11-2 0 0,-18 32 103 0 0,0 0 0 0 0,2 1-1 0 0,2 1 1 0 0,2 0 0 0 0,-14 52 0 0 0,9-9 276 0 0,-14 131-1 0 0,24-102-275 0 0,4 0 1 0 0,6 0-1 0 0,4 0 1 0 0,5 0-1 0 0,26 120 0 0 0,-13-127-42 0 0,5-2 0 0 0,4-1 0 0 0,4-1 0 0 0,4-3 0 0 0,78 135 0 0 0,-80-170-82 0 0,2-1 0 0 0,3-3 0 0 0,2-1 0 0 0,3-3 0 0 0,2-1 0 0 0,58 45 0 0 0,-17-26 2 0 0,3-5 1 0 0,201 107-1 0 0,-1-29 118 0 0,9-25-158 0 0,-283-111-15 0 0,0-1 0 0 0,0-1 0 0 0,0-1 0 0 0,1-1 0 0 0,21 1 0 0 0,-41-4 9 0 0,0 0 0 0 0,0 1 0 0 0,0-1 0 0 0,0-1 0 0 0,0 1-1 0 0,-1 0 1 0 0,1 0 0 0 0,0 0 0 0 0,0 0 0 0 0,0-1-1 0 0,0 1 1 0 0,0 0 0 0 0,0-1 0 0 0,0 1 0 0 0,0-1 0 0 0,0 1-1 0 0,-1-1 1 0 0,1 1 0 0 0,0-1 0 0 0,0 0 0 0 0,-1 1 0 0 0,1-1-1 0 0,0 0 1 0 0,-1 0 0 0 0,1 0 0 0 0,-1 1 0 0 0,1-1 0 0 0,0-2-1 0 0,0 0 4 0 0,0 0-1 0 0,-1-1 0 0 0,0 1 1 0 0,1-1-1 0 0,-1 1 0 0 0,0-1 1 0 0,-1-4-1 0 0,-1-4-39 0 0,0 0 0 0 0,-1 1 0 0 0,0 0 0 0 0,-1 0 0 0 0,-6-15 0 0 0,-32-55-231 0 0,20 41 107 0 0,16 28 121 0 0,-88-159-308 0 0,71 133 481 0 0,-3 1 0 0 0,-40-46 0 0 0,61 77-63 0 0,-17-21 468 0 0,22 27-536 0 0,0 0 0 0 0,0 0 0 0 0,-1 0 0 0 0,1 0 0 0 0,0 0-1 0 0,0-1 1 0 0,0 1 0 0 0,0 0 0 0 0,0 0 0 0 0,0 0 0 0 0,0 0 0 0 0,0 0-1 0 0,0 0 1 0 0,0 0 0 0 0,0 0 0 0 0,0 0 0 0 0,0 0 0 0 0,0 0 0 0 0,0 0-1 0 0,0 0 1 0 0,0-1 0 0 0,0 1 0 0 0,0 0 0 0 0,0 0 0 0 0,0 0 0 0 0,0 0-1 0 0,0 0 1 0 0,0 0 0 0 0,0 0 0 0 0,0 0 0 0 0,0 0 0 0 0,0 0 0 0 0,0 0-1 0 0,0 0 1 0 0,0-1 0 0 0,0 1 0 0 0,0 0 0 0 0,0 0 0 0 0,1 0 0 0 0,-1 0-1 0 0,0 0 1 0 0,0 0 0 0 0,0 0 0 0 0,0 0 0 0 0,0 0 0 0 0,0 0-1 0 0,0 0 1 0 0,0 0 0 0 0,0 0 0 0 0,0 0 0 0 0,0 0 0 0 0,0 0 0 0 0,0 0-1 0 0,1 0 1 0 0,-1 0 0 0 0,0 0 0 0 0,0 0 0 0 0,0 0 0 0 0,0 0 0 0 0,0 0-1 0 0,0 0 1 0 0,0 0 0 0 0,0 0 0 0 0,0 0 0 0 0,0 0 0 0 0,6 1-17 0 0,5 3 53 0 0,1 1 0 0 0,-1 0 0 0 0,0 1 0 0 0,14 9 0 0 0,40 33 138 0 0,-50-36-163 0 0,18 14 55 0 0,-1 2-1 0 0,-1 1 1 0 0,-1 2 0 0 0,33 43 0 0 0,-52-59-54 0 0,0 2 1 0 0,-1-1 0 0 0,0 1-1 0 0,-2 0 1 0 0,0 1-1 0 0,0 0 1 0 0,-2 0 0 0 0,0 1-1 0 0,-2 0 1 0 0,0 0 0 0 0,3 33-1 0 0,-7-44-38 0 0,0 1-1 0 0,-1-1 1 0 0,0 0 0 0 0,0 1-1 0 0,-1-1 1 0 0,0 0-1 0 0,0 0 1 0 0,-1 0-1 0 0,0 0 1 0 0,0 0-1 0 0,-1 0 1 0 0,0-1-1 0 0,-1 0 1 0 0,-10 14-1 0 0,11-16-136 0 0,0-1-1 0 0,-1 1 0 0 0,0-1 1 0 0,0 0-1 0 0,-1 0 0 0 0,1 0 1 0 0,-1-1-1 0 0,1 1 0 0 0,-1-1 1 0 0,0-1-1 0 0,0 1 1 0 0,-1-1-1 0 0,1 0 0 0 0,0-1 1 0 0,-1 0-1 0 0,1 0 0 0 0,-1 0 1 0 0,1 0-1 0 0,-11-2 0 0 0,15 1-23 0 0,0 0-1 0 0,0 0 1 0 0,0 0-1 0 0,0-1 0 0 0,0 1 1 0 0,0-1-1 0 0,0 1 0 0 0,0-1 1 0 0,1 0-1 0 0,-1 0 1 0 0,0 0-1 0 0,1 0 0 0 0,-1 0 1 0 0,0 0-1 0 0,1 0 0 0 0,-1 0 1 0 0,1-1-1 0 0,0 1 0 0 0,-1-1 1 0 0,1 1-1 0 0,-2-3 1 0 0,2 1-519 0 0,0 0 0 0 0,0 1 0 0 0,0-1 0 0 0,0 0 0 0 0,1 0 0 0 0,-1 0 1 0 0,1 0-1 0 0,-1 0 0 0 0,1 1 0 0 0,0-1 0 0 0,0 0 0 0 0,1 0 1 0 0,-1 0-1 0 0,1-5 0 0 0,7-18-4333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4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 8233 0 0,'0'0'11747'0'0,"-7"9"-11200"0"0,3-4-463 0 0,0-1-24 0 0,1 0 0 0 0,0 0 0 0 0,0 0 0 0 0,0 0 0 0 0,1 1 0 0 0,0 0 0 0 0,0-1 0 0 0,0 1 1 0 0,0 0-1 0 0,0 0 0 0 0,1 0 0 0 0,0 0 0 0 0,0 0 0 0 0,0 9 0 0 0,1 53 357 0 0,3 0 1 0 0,11 68-1 0 0,-10-115-424 0 0,19 98 70 0 0,-17-94-296 0 0,2 0-1 0 0,17 41 0 0 0,-23-62 52 0 0,0 1 0 0 0,0 0 0 0 0,0-1 0 0 0,1 1 0 0 0,-1-1 0 0 0,5 4 0 0 0,-7-7 94 0 0,1 1-1 0 0,-1 0 1 0 0,1-1-1 0 0,0 1 0 0 0,-1-1 1 0 0,1 1-1 0 0,0-1 1 0 0,0 1-1 0 0,-1-1 1 0 0,1 0-1 0 0,0 1 0 0 0,0-1 1 0 0,-1 0-1 0 0,1 0 1 0 0,0 0-1 0 0,0 1 1 0 0,0-1-1 0 0,0 0 0 0 0,0 0 1 0 0,-1 0-1 0 0,1 0 1 0 0,0 0-1 0 0,0-1 1 0 0,0 1-1 0 0,0 0 0 0 0,-1 0 1 0 0,1 0-1 0 0,0-1 1 0 0,0 1-1 0 0,-1-1 1 0 0,1 1-1 0 0,0 0 0 0 0,0-1 1 0 0,-1 1-1 0 0,1-1 1 0 0,0 1-1 0 0,0-2 1 0 0,2-1-624 0 0,-1-1 0 0 0,1 1 0 0 0,-1-1 0 0 0,0 1 0 0 0,0-1 0 0 0,-1 0 0 0 0,2-5 0 0 0,-2 7 204 0 0,7-18-4435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5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1 466 8141 0 0,'0'0'4950'0'0,"14"0"-3467"0"0,80 0 591 0 0,-79 0-1951 0 0,-1-1 0 0 0,1-1 0 0 0,0 0 1 0 0,-1-1-1 0 0,0 0 0 0 0,0-2 0 0 0,0 1 0 0 0,0-2 0 0 0,0 0 0 0 0,-1 0 0 0 0,0-1 0 0 0,-1-1 0 0 0,0 0 1 0 0,0-1-1 0 0,15-14 0 0 0,-23 19-91 0 0,-1 0 1 0 0,1-1 0 0 0,-1 1-1 0 0,0 0 1 0 0,-1-1 0 0 0,1 0-1 0 0,-1 1 1 0 0,0-1 0 0 0,2-7-1 0 0,-3 10-6 0 0,-1 1 0 0 0,1-1 0 0 0,-1 0 0 0 0,1 1-1 0 0,-1-1 1 0 0,0 0 0 0 0,0 1 0 0 0,0-1 0 0 0,0 0 0 0 0,0 0-1 0 0,0 1 1 0 0,-1-1 0 0 0,1 0 0 0 0,-1 1 0 0 0,1-1 0 0 0,-1 0 0 0 0,1 1-1 0 0,-1-1 1 0 0,0 1 0 0 0,0-1 0 0 0,0 1 0 0 0,0-1 0 0 0,0 1-1 0 0,0 0 1 0 0,0-1 0 0 0,0 1 0 0 0,0 0 0 0 0,-1 0 0 0 0,1 0-1 0 0,-1 0 1 0 0,-2-2 0 0 0,0 1 42 0 0,-1 0-1 0 0,0 1 0 0 0,1-1 1 0 0,-1 1-1 0 0,0 0 1 0 0,0 1-1 0 0,0-1 0 0 0,1 1 1 0 0,-1 0-1 0 0,0 0 1 0 0,0 0-1 0 0,0 1 1 0 0,-5 1-1 0 0,3-1-6 0 0,0 1 0 0 0,1 0 0 0 0,-1 0 0 0 0,1 1 0 0 0,0 0 0 0 0,0 0 0 0 0,0 0 0 0 0,-10 9 0 0 0,9-7 19 0 0,0 2 0 0 0,1-1 0 0 0,0 1-1 0 0,0-1 1 0 0,0 2 0 0 0,-9 14 0 0 0,13-17-51 0 0,0-1 1 0 0,0 1-1 0 0,0 0 0 0 0,1 0 1 0 0,-1-1-1 0 0,1 1 1 0 0,0 0-1 0 0,0 0 0 0 0,1 1 1 0 0,0-1-1 0 0,0 0 0 0 0,0 0 1 0 0,2 10-1 0 0,-1-11-26 0 0,0-1 0 0 0,0 1 0 0 0,1-1 0 0 0,-1 1 1 0 0,1-1-1 0 0,0 0 0 0 0,0 1 0 0 0,0-1 0 0 0,0 0 0 0 0,1 0 0 0 0,0-1 0 0 0,-1 1 0 0 0,1 0 0 0 0,0-1 0 0 0,0 0 1 0 0,0 1-1 0 0,0-1 0 0 0,1 0 0 0 0,-1-1 0 0 0,1 1 0 0 0,-1-1 0 0 0,7 2 0 0 0,2 1-6 0 0,1-1-1 0 0,0 0 1 0 0,-1-2-1 0 0,1 1 1 0 0,18-1-1 0 0,-13-2-32 0 0,-1-1 1 0 0,0 0-1 0 0,1-1 0 0 0,-1-1 1 0 0,0 0-1 0 0,-1-2 0 0 0,1 0 0 0 0,-1-1 1 0 0,28-16-1 0 0,-26 12-37 0 0,0 0 0 0 0,-1-2 1 0 0,-1 0-1 0 0,0-1 0 0 0,0-1 0 0 0,-2 0 0 0 0,25-32 1 0 0,-33 37 60 0 0,0 0 0 0 0,-1-1 1 0 0,0 0-1 0 0,0 0 0 0 0,-1 0 1 0 0,0-1-1 0 0,-1 0 0 0 0,-1 1 1 0 0,0-1-1 0 0,0 0 0 0 0,-1-17 1 0 0,0 21 24 0 0,-2 0 1 0 0,1-1-1 0 0,-1 1 0 0 0,0 0 1 0 0,-1 0-1 0 0,0 0 1 0 0,0 0-1 0 0,-1 0 0 0 0,0 0 1 0 0,0 1-1 0 0,-1-1 1 0 0,0 1-1 0 0,0 0 0 0 0,-1 0 1 0 0,1 0-1 0 0,-2 1 1 0 0,-6-8-1 0 0,9 12 14 0 0,0 0 1 0 0,0 0-1 0 0,0 0 0 0 0,0 0 1 0 0,0 1-1 0 0,0-1 0 0 0,0 1 0 0 0,-1 0 1 0 0,-4-1-1 0 0,7 1-15 0 0,0 1-1 0 0,0 0 1 0 0,-1-1 0 0 0,1 1-1 0 0,0 0 1 0 0,0 0-1 0 0,0 0 1 0 0,-1 0 0 0 0,1 0-1 0 0,0 1 1 0 0,0-1 0 0 0,0 0-1 0 0,-1 0 1 0 0,1 1-1 0 0,0-1 1 0 0,0 1 0 0 0,0-1-1 0 0,0 1 1 0 0,0-1 0 0 0,0 1-1 0 0,0 0 1 0 0,0-1-1 0 0,0 1 1 0 0,0 0 0 0 0,0 0-1 0 0,0 0 1 0 0,1 0 0 0 0,-1 0-1 0 0,0 0 1 0 0,0 1-1 0 0,-1 4 14 0 0,-1 0 0 0 0,2 0 0 0 0,-1 0 0 0 0,1 0 0 0 0,0 1-1 0 0,0-1 1 0 0,1 0 0 0 0,-1 1 0 0 0,2-1 0 0 0,0 7 0 0 0,0 0 30 0 0,1 0 1 0 0,1 0 0 0 0,7 23 0 0 0,78 152 139 0 0,-57-126-156 0 0,29 76 0 0 0,-52-117-125 0 0,-2 0 1 0 0,-1 1 0 0 0,0-1-1 0 0,-2 1 1 0 0,0 0 0 0 0,-1 0-1 0 0,-3 41 1 0 0,1-57-17 0 0,-1-1 0 0 0,0 1 0 0 0,0-1-1 0 0,-1 0 1 0 0,0 1 0 0 0,1-1 0 0 0,-2 0 0 0 0,1 0 0 0 0,-1 0 0 0 0,1-1-1 0 0,-7 9 1 0 0,7-11 37 0 0,0 0 0 0 0,0 0 0 0 0,1-1 0 0 0,-1 1 0 0 0,0-1 0 0 0,0 1 0 0 0,0-1 0 0 0,0 0 0 0 0,-1 0 0 0 0,1 1 0 0 0,0-2 0 0 0,-1 1 0 0 0,1 0 0 0 0,0 0 0 0 0,-1-1 0 0 0,1 1 1 0 0,-1-1-1 0 0,1 0 0 0 0,-1 0 0 0 0,1 0 0 0 0,0 0 0 0 0,-1 0 0 0 0,1-1 0 0 0,-1 1 0 0 0,1-1 0 0 0,-1 1 0 0 0,1-1 0 0 0,-3-1 0 0 0,1 0-7 0 0,0 0 0 0 0,0 0 0 0 0,1-1 0 0 0,-1 1 0 0 0,1-1-1 0 0,0 0 1 0 0,0 0 0 0 0,0 0 0 0 0,-3-4 0 0 0,-1-1-58 0 0,1-1 0 0 0,-8-14 0 0 0,11 17 128 0 0,1 0 0 0 0,-1 0 0 0 0,1-1 0 0 0,1 1 0 0 0,-1 0 0 0 0,1-1 0 0 0,0 1 1 0 0,1-1-1 0 0,-1 1 0 0 0,1-1 0 0 0,0 1 0 0 0,1-1 0 0 0,0 1 0 0 0,0-1 0 0 0,0 1 0 0 0,1 0 0 0 0,0-1 0 0 0,0 1 0 0 0,0 0 0 0 0,7-11 0 0 0,4-5 109 0 0,2-1-1 0 0,0 2 1 0 0,33-36-1 0 0,-39 48-100 0 0,238-230 815 0 0,-101 106-67 0 0,-126 113-542 0 0,-7 6 99 0 0,1 1-1 0 0,0 0 0 0 0,24-14 1 0 0,-38 26-298 0 0,0 1 1 0 0,1 0-1 0 0,-1-1 1 0 0,1 1-1 0 0,-1 0 1 0 0,1-1-1 0 0,-1 1 1 0 0,0 0-1 0 0,1 0 1 0 0,-1 0-1 0 0,1-1 1 0 0,-1 1-1 0 0,1 0 1 0 0,-1 0-1 0 0,1 0 1 0 0,-1 0-1 0 0,1 0 1 0 0,-1 0-1 0 0,1 0 1 0 0,-1 0-1 0 0,1 0 1 0 0,-1 0-1 0 0,1 0 1 0 0,-1 0-1 0 0,1 0 1 0 0,-1 1-1 0 0,1-1 1 0 0,-1 0-1 0 0,1 0 1 0 0,-1 0-1 0 0,1 1 1 0 0,-1-1-1 0 0,0 0 1 0 0,1 1-1 0 0,-1-1 1 0 0,0 0-1 0 0,1 1 1 0 0,-1-1-1 0 0,0 1 1 0 0,1-1-1 0 0,0 1 1 0 0,0 2 23 0 0,0 0 0 0 0,0 0 0 0 0,0 1 0 0 0,-1-1 0 0 0,1 6-1 0 0,1 0 43 0 0,40 263 88 0 0,-37-240-1257 0 0,-2 0 0 0 0,-2 57 0 0 0,-5-63 370 0 0,3-23 28 0 0,0 0 0 0 0,-1 1 0 0 0,1-1 0 0 0,-1 0-1 0 0,1 0 1 0 0,-1 0 0 0 0,0 0 0 0 0,-4 5 0 0 0,4-7 421 0 0,1 0-1 0 0,0 0 1 0 0,0 0-1 0 0,-1 0 1 0 0,1 0-1 0 0,-1 0 0 0 0,1 0 1 0 0,0-1-1 0 0,-1 1 1 0 0,0 0-1 0 0,1-1 1 0 0,-1 1-1 0 0,1-1 1 0 0,-1 1-1 0 0,0-1 1 0 0,1 0-1 0 0,-1 0 0 0 0,0 0 1 0 0,1 0-1 0 0,-1 0 1 0 0,0 0-1 0 0,1-1 1 0 0,-1 1-1 0 0,0 0 1 0 0,1-1-1 0 0,-1 1 1 0 0,0-1-1 0 0,1 0 0 0 0,-1 1 1 0 0,1-1-1 0 0,0 0 1 0 0,-1 0-1 0 0,1 0 1 0 0,-3-2-1 0 0,2 1 794 0 0,-1 0-1 0 0,1-1 1 0 0,-1 1-1 0 0,1 0 1 0 0,0-1-1 0 0,0 0 1 0 0,0 1-1 0 0,1-1 0 0 0,-1 0 1 0 0,0 0-1 0 0,1 0 1 0 0,0 0-1 0 0,0 0 1 0 0,0-1-1 0 0,0 1 1 0 0,0 0-1 0 0,1 0 1 0 0,-1-1-1 0 0,1-3 1 0 0,0 2-172 0 0,0 1 0 0 0,1-1 1 0 0,-1 1-1 0 0,1 0 1 0 0,0-1-1 0 0,0 1 0 0 0,1 0 1 0 0,-1 0-1 0 0,1 0 0 0 0,0 0 1 0 0,0 0-1 0 0,0 0 1 0 0,5-6-1 0 0,4-2-25 0 0,0 1 0 0 0,0 1 0 0 0,1 0 0 0 0,0 0 0 0 0,1 1 0 0 0,26-13-1 0 0,0 3 75 0 0,49-16 0 0 0,47-9-38 0 0,-108 36-386 0 0,-22 7-169 0 0,-1-1 0 0 0,1 0 1 0 0,-1 0-1 0 0,6-4 1 0 0,-9 6 95 0 0,-1 0 0 0 0,0 0 0 0 0,1 0 0 0 0,-1-1 0 0 0,0 1 0 0 0,0 0 1 0 0,1 0-1 0 0,-1 0 0 0 0,0-1 0 0 0,0 1 0 0 0,1 0 0 0 0,-1 0 0 0 0,0-1 0 0 0,0 1 0 0 0,0 0 1 0 0,0-1-1 0 0,1 1 0 0 0,-1 0 0 0 0,0-1 0 0 0,0 1 0 0 0,0 0 0 0 0,0-1 0 0 0,0 1 0 0 0,0 0 1 0 0,0-1-1 0 0,0 1 0 0 0,0-1 0 0 0,0 1-143 0 0,-1-1-1 0 0,0 1 1 0 0,1-1 0 0 0,-1 1-1 0 0,1-1 1 0 0,-1 1 0 0 0,0 0-1 0 0,1-1 1 0 0,-1 1 0 0 0,0 0-1 0 0,0-1 1 0 0,1 1 0 0 0,-1 0-1 0 0,0 0 1 0 0,0 0 0 0 0,1 0-1 0 0,-3-1 1 0 0,-24-5-8459 0 0,10 3 4046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7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86 1788 0 0,'0'0'5935'0'0,"3"-9"-5115"0"0,1-2-503 0 0,-1 6-15 0 0,-1-1 0 0 0,-1 1 0 0 0,1-1 0 0 0,1-10 0 0 0,-3 15-189 0 0,1 1 0 0 0,-1-1 1 0 0,0 0-1 0 0,0 0 1 0 0,0 0-1 0 0,0 0 1 0 0,0 0-1 0 0,0 0 1 0 0,0 0-1 0 0,0 0 0 0 0,0 0 1 0 0,-1 0-1 0 0,1 0 1 0 0,0 1-1 0 0,0-1 1 0 0,-1 0-1 0 0,1 0 1 0 0,-1 0-1 0 0,1 0 0 0 0,-1 1 1 0 0,1-1-1 0 0,-1 0 1 0 0,1 0-1 0 0,-1 1 1 0 0,0-1-1 0 0,1 0 0 0 0,-1 1 1 0 0,0-1-1 0 0,0 1 1 0 0,1-1-1 0 0,-1 1 1 0 0,0-1-1 0 0,0 1 1 0 0,0 0-1 0 0,0-1 0 0 0,0 1 1 0 0,0 0-1 0 0,0 0 1 0 0,1-1-1 0 0,-1 1 1 0 0,0 0-1 0 0,0 0 0 0 0,0 0 1 0 0,0 0-1 0 0,0 0 1 0 0,0 1-1 0 0,0-1 1 0 0,-1 0-1 0 0,-3 1 20 0 0,1 0 0 0 0,0 0 1 0 0,-1 0-1 0 0,1 0 0 0 0,0 1 0 0 0,0 0 0 0 0,-1 0 0 0 0,1 0 0 0 0,-6 4 1 0 0,-1 4 65 0 0,0 0 1 0 0,1 1 0 0 0,0 0 0 0 0,1 1 0 0 0,0 0 0 0 0,1 0 0 0 0,-9 18 0 0 0,5-6 43 0 0,1 1 0 0 0,2 0 1 0 0,-9 31-1 0 0,15-44-182 0 0,0 0 1 0 0,1 1-1 0 0,0 0 1 0 0,1-1-1 0 0,1 1 0 0 0,0 0 1 0 0,0 0-1 0 0,4 21 1 0 0,-2-28-45 0 0,0 1 0 0 0,0 0 0 0 0,0-1 1 0 0,1 1-1 0 0,0-1 0 0 0,0 0 0 0 0,1 1 0 0 0,0-2 0 0 0,0 1 1 0 0,0 0-1 0 0,0-1 0 0 0,1 0 0 0 0,0 0 0 0 0,0 0 0 0 0,1 0 1 0 0,-1-1-1 0 0,8 4 0 0 0,-4-3-5 0 0,0 0 1 0 0,1-1-1 0 0,-1 0 1 0 0,1-1-1 0 0,0 0 1 0 0,0 0-1 0 0,1-1 1 0 0,-1-1-1 0 0,0 0 0 0 0,1 0 1 0 0,-1-1-1 0 0,0 0 1 0 0,1 0-1 0 0,13-4 1 0 0,-5 1 3 0 0,1-2 0 0 0,0-1-1 0 0,-1 0 1 0 0,0-2 0 0 0,-1 0 0 0 0,25-14 0 0 0,-29 14-7 0 0,-1-1 0 0 0,1 0 0 0 0,-2 0 0 0 0,1-2 0 0 0,-2 1 0 0 0,1-2 0 0 0,9-12 0 0 0,-17 19 6 0 0,0-1-1 0 0,0 1 1 0 0,-1-1-1 0 0,0 0 1 0 0,0 0 0 0 0,0-1-1 0 0,-1 1 1 0 0,0-1-1 0 0,0 1 1 0 0,0-1-1 0 0,-1 1 1 0 0,0-1-1 0 0,-1 0 1 0 0,1 0-1 0 0,-1 1 1 0 0,-1-1-1 0 0,1 0 1 0 0,-1 0-1 0 0,-2-7 1 0 0,1 6 4 0 0,-1 0 0 0 0,0 0-1 0 0,0 0 1 0 0,-1 1 0 0 0,0-1 0 0 0,0 1 0 0 0,-1 0 0 0 0,0 0 0 0 0,0 1 0 0 0,0 0 0 0 0,-1-1 0 0 0,0 2 0 0 0,0-1 0 0 0,-1 1 0 0 0,1 0 0 0 0,-13-7 0 0 0,7 6-32 0 0,0 0 1 0 0,-1 0-1 0 0,0 2 1 0 0,0-1-1 0 0,0 1 1 0 0,-1 1-1 0 0,1 1 1 0 0,-1 0-1 0 0,-17-1 1 0 0,17 3-62 0 0,1 0 0 0 0,-1 1-1 0 0,1 1 1 0 0,-1 0 0 0 0,-16 5 0 0 0,24-5-80 0 0,-1 0 1 0 0,1 0 0 0 0,0 1-1 0 0,-1 0 1 0 0,1 0 0 0 0,1 1-1 0 0,-1 0 1 0 0,0 0-1 0 0,1 0 1 0 0,0 1 0 0 0,0-1-1 0 0,-6 9 1 0 0,9-11-29 0 0,1 0 0 0 0,-1 0 0 0 0,1 0 0 0 0,0 0-1 0 0,0 0 1 0 0,0 1 0 0 0,0-1 0 0 0,0 0 0 0 0,1 1 0 0 0,-1-1 0 0 0,1 1 0 0 0,-1-1 0 0 0,1 0-1 0 0,0 1 1 0 0,0-1 0 0 0,0 1 0 0 0,0-1 0 0 0,0 1 0 0 0,1-1 0 0 0,-1 1 0 0 0,1-1-1 0 0,0 0 1 0 0,1 4 0 0 0,-1-4-348 0 0,0 1 0 0 0,1 0 0 0 0,0-1 0 0 0,0 1 0 0 0,-1-1 0 0 0,2 0 0 0 0,-1 0 0 0 0,0 1 0 0 0,0-1 0 0 0,1-1 0 0 0,-1 1 0 0 0,1 0 0 0 0,-1 0 0 0 0,1-1 0 0 0,0 0 0 0 0,0 1 0 0 0,-1-1 0 0 0,1 0 0 0 0,3 0 0 0 0,18 2-3612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7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1344 0 0,'0'0'10310'0'0,"13"-5"-8739"0"0,41-18 3 0 0,-52 23-1468 0 0,0-1 1 0 0,0 0 0 0 0,0 1-1 0 0,0-1 1 0 0,0 1 0 0 0,0 0-1 0 0,0 0 1 0 0,0 0 0 0 0,0 0-1 0 0,0 0 1 0 0,0 0 0 0 0,0 0-1 0 0,0 1 1 0 0,0-1 0 0 0,0 1-1 0 0,0-1 1 0 0,0 1 0 0 0,0 0-1 0 0,0 0 1 0 0,-1-1 0 0 0,1 1-1 0 0,0 1 1 0 0,0-1 0 0 0,1 1-1 0 0,1 3 75 0 0,-1-1-1 0 0,1 0 0 0 0,-1 1 1 0 0,0-1-1 0 0,0 1 0 0 0,3 6 1 0 0,-2-4 29 0 0,30 59 800 0 0,14 25-241 0 0,-38-73-655 0 0,2 0 0 0 0,24 29 0 0 0,-30-40-103 0 0,0-1-1 0 0,0 0 0 0 0,1 0 0 0 0,-1-1 0 0 0,1 1 1 0 0,1-1-1 0 0,-1-1 0 0 0,1 1 0 0 0,0-2 0 0 0,0 1 0 0 0,0-1 1 0 0,0 0-1 0 0,0 0 0 0 0,1-1 0 0 0,-1 0 0 0 0,1-1 1 0 0,0 0-1 0 0,-1 0 0 0 0,1-1 0 0 0,15-1 0 0 0,-16 0 5 0 0,-1 0 0 0 0,1-1-1 0 0,0 0 1 0 0,-1-1 0 0 0,0 1-1 0 0,1-1 1 0 0,-1 0 0 0 0,0-1-1 0 0,11-8 1 0 0,-8 5-1 0 0,-1-1-1 0 0,0 0 1 0 0,0-1 0 0 0,-1 1-1 0 0,13-20 1 0 0,-9 11 86 0 0,-1-2 1 0 0,-1 1-1 0 0,-1-1 0 0 0,-1-1 0 0 0,-1 1 1 0 0,10-42-1 0 0,-12 46 461 0 0,-1 28-350 0 0,-2-5-292 0 0,10 35-255 0 0,1 1 0 0 0,34 71 0 0 0,-41-102-337 0 0,11 19-604 0 0,-16-30 667 0 0,0 0 0 0 0,1 0 0 0 0,-1 0 0 0 0,1 0 0 0 0,0-1-1 0 0,0 1 1 0 0,2 1 0 0 0,-1-26-14446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8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78 1460 0 0,'0'0'12245'0'0,"3"-12"-10979"0"0,13-39 139 0 0,-16 50-1358 0 0,0 0 0 0 0,0 0 0 0 0,1 1 0 0 0,-1-1 0 0 0,0 0 0 0 0,0 1 0 0 0,1-1 0 0 0,-1 0 0 0 0,0 1 0 0 0,1-1 1 0 0,-1 1-1 0 0,1-1 0 0 0,-1 1 0 0 0,1-1 0 0 0,-1 1 0 0 0,1-1 0 0 0,-1 1 0 0 0,1-1 0 0 0,-1 1 0 0 0,1-1 0 0 0,0 1 0 0 0,-1 0 0 0 0,1 0 0 0 0,0-1 0 0 0,-1 1 0 0 0,1 0 0 0 0,0 0 0 0 0,-1 0 0 0 0,1-1 0 0 0,0 1 0 0 0,0 0 0 0 0,-1 0 0 0 0,1 0 0 0 0,0 0 0 0 0,-1 0 0 0 0,1 1 0 0 0,0-1 0 0 0,-1 0 0 0 0,1 0 0 0 0,0 0 0 0 0,1 1 0 0 0,1 0 132 0 0,2 1-63 0 0,0 0 0 0 0,0 0 0 0 0,0 0-1 0 0,0 1 1 0 0,-1 0 0 0 0,1 0 0 0 0,-1 0 0 0 0,0 1-1 0 0,0-1 1 0 0,0 1 0 0 0,4 5 0 0 0,6 7 46 0 0,17 26 1 0 0,-17-20-233 0 0,-1 0 1 0 0,0 1 0 0 0,-2 0 0 0 0,12 37 0 0 0,-18-43-756 0 0,0 0 1 0 0,-1 1 0 0 0,-1 0 0 0 0,0 0 0 0 0,-2 0 0 0 0,0 0-1 0 0,-2 22 1 0 0,0-36 162 0 0,1 0 0 0 0,-1 0 0 0 0,0 0 0 0 0,0 0 0 0 0,0-1 0 0 0,0 1 0 0 0,-1 0 0 0 0,-3 6 0 0 0,4-9 376 0 0,0 0 1 0 0,0 0-1 0 0,0 1 0 0 0,0-1 0 0 0,0 0 1 0 0,0 0-1 0 0,0 0 0 0 0,0 0 1 0 0,0 0-1 0 0,-1 0 0 0 0,1 0 1 0 0,0-1-1 0 0,-1 1 0 0 0,1 0 1 0 0,0-1-1 0 0,-1 1 0 0 0,1-1 1 0 0,-1 1-1 0 0,1-1 0 0 0,-1 0 0 0 0,1 0 1 0 0,-1 0-1 0 0,0 0 0 0 0,-2 0 1 0 0,3 0 479 0 0,0-1-1 0 0,-1 1 1 0 0,1-1 0 0 0,-1 1 0 0 0,1-1 0 0 0,0 0-1 0 0,-1 1 1 0 0,1-1 0 0 0,0 0 0 0 0,0 0 0 0 0,0 0 0 0 0,0 0-1 0 0,0 0 1 0 0,0 0 0 0 0,0-1 0 0 0,0 1 0 0 0,0 0 0 0 0,0 0-1 0 0,1-1 1 0 0,-1 1 0 0 0,0 0 0 0 0,1-1 0 0 0,-1 1 0 0 0,1-1-1 0 0,0 1 1 0 0,-1-1 0 0 0,1-1 0 0 0,-2-5 1359 0 0,1-1 0 0 0,0 0 1 0 0,1-10-1 0 0,0 12-1193 0 0,1 1-1 0 0,0 0 1 0 0,1 0 0 0 0,-1 0 0 0 0,1 0-1 0 0,0 0 1 0 0,1 0 0 0 0,-1 1-1 0 0,1-1 1 0 0,0 1 0 0 0,1 0 0 0 0,-1 0-1 0 0,1 0 1 0 0,0 0 0 0 0,0 0-1 0 0,8-6 1 0 0,5-3-210 0 0,0 0 0 0 0,1 1-1 0 0,28-15 1 0 0,-23 15-769 0 0,0 2 0 0 0,34-13 0 0 0,-43 19-698 0 0,0 2-1 0 0,-1-1 1 0 0,20-1-1 0 0,15 0-4521 0 0,-17 3 1026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08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80 11581 0 0,'0'0'6865'0'0,"-2"-13"-5967"0"0,-1 1-708 0 0,1 0 0 0 0,-6-14-1 0 0,8 25-167 0 0,-1 0 0 0 0,0 0-1 0 0,0 0 1 0 0,0 0 0 0 0,0 0-1 0 0,0 0 1 0 0,0 0 0 0 0,0 0 0 0 0,0 0-1 0 0,0 0 1 0 0,0 1 0 0 0,0-1 0 0 0,-1 0-1 0 0,1 1 1 0 0,0-1 0 0 0,0 1-1 0 0,-1-1 1 0 0,1 1 0 0 0,0 0 0 0 0,-1-1-1 0 0,1 1 1 0 0,-1 0 0 0 0,1 0-1 0 0,0 0 1 0 0,-1 0 0 0 0,1 0 0 0 0,0 0-1 0 0,-1 1 1 0 0,1-1 0 0 0,-3 1-1 0 0,-1 0 45 0 0,-2 0 5 0 0,-1 0 0 0 0,1 1 1 0 0,0 0-1 0 0,0 0 0 0 0,0 1 1 0 0,0 0-1 0 0,0 0 0 0 0,0 0 0 0 0,1 1 1 0 0,-11 8-1 0 0,13-9-53 0 0,0 0 0 0 0,0 1-1 0 0,1-1 1 0 0,-1 1 0 0 0,1 0 0 0 0,0 0-1 0 0,0 0 1 0 0,0 1 0 0 0,0-1 0 0 0,1 1-1 0 0,0-1 1 0 0,0 1 0 0 0,0 0 0 0 0,0 0-1 0 0,1 0 1 0 0,-1 6 0 0 0,1-3-16 0 0,0-1 0 0 0,1 1-1 0 0,1 0 1 0 0,-1-1 0 0 0,1 1 0 0 0,1 0-1 0 0,-1-1 1 0 0,1 1 0 0 0,4 9 0 0 0,2 0 3 0 0,0-1 0 0 0,20 29 0 0 0,-6-14 11 0 0,-7-10 32 0 0,-1-1-1 0 0,-1 2 1 0 0,0-1-1 0 0,10 30 1 0 0,-21-47-36 0 0,-1 1 0 0 0,1 0 0 0 0,-1 0 0 0 0,0-1 1 0 0,-1 1-1 0 0,1 0 0 0 0,-1 0 0 0 0,0 0 0 0 0,-1 6 1 0 0,1-9-8 0 0,-1 1 0 0 0,0-1 0 0 0,0 1 0 0 0,0 0 0 0 0,0-1 0 0 0,0 0 0 0 0,0 1 0 0 0,0-1 0 0 0,-1 0 0 0 0,1 1 0 0 0,-1-1 1 0 0,0 0-1 0 0,0 0 0 0 0,0 0 0 0 0,0-1 0 0 0,0 1 0 0 0,-4 2 0 0 0,1-1-35 0 0,0 0 1 0 0,0-1-1 0 0,0 1 0 0 0,-1-1 1 0 0,0 0-1 0 0,1-1 1 0 0,-1 0-1 0 0,0 0 0 0 0,1 0 1 0 0,-1 0-1 0 0,-7-1 0 0 0,11 0-50 0 0,0 0 0 0 0,-1 0 0 0 0,1 0 1 0 0,0 0-1 0 0,0-1 0 0 0,0 1 0 0 0,-1-1 0 0 0,1 1 0 0 0,0-1 0 0 0,0 0 0 0 0,0 0 0 0 0,0 0 0 0 0,0 0 0 0 0,0 0 0 0 0,0 0 0 0 0,1-1 0 0 0,-1 1 0 0 0,0-1 0 0 0,1 1 0 0 0,-1-1 0 0 0,1 1 0 0 0,-1-1 0 0 0,1 0 0 0 0,0 0 0 0 0,0 0 1 0 0,0 0-1 0 0,0 0 0 0 0,0 0 0 0 0,0 0 0 0 0,0 0 0 0 0,0-3 0 0 0,0 1-223 0 0,1 0 1 0 0,-1 1 0 0 0,1-1 0 0 0,0 0-1 0 0,1 1 1 0 0,-1-1 0 0 0,0 0-1 0 0,1 1 1 0 0,0-1 0 0 0,0 1-1 0 0,0-1 1 0 0,0 1 0 0 0,1-1 0 0 0,-1 1-1 0 0,1 0 1 0 0,0 0 0 0 0,0-1-1 0 0,0 1 1 0 0,5-4 0 0 0,2-3-1413 0 0,1 2 1 0 0,0-1 0 0 0,0 1 0 0 0,17-9-1 0 0,4-1-2543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10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182 443 3696 0 0,'0'0'4443'0'0,"13"-13"-2858"0"0,40-43-156 0 0,-50 53-1192 0 0,-1 1 1 0 0,0-1-1 0 0,0 0 1 0 0,0 0-1 0 0,0 0 0 0 0,0 0 1 0 0,0 0-1 0 0,-1 0 0 0 0,0-1 1 0 0,2-4-1 0 0,-3 6-127 0 0,0 1 0 0 0,0 0 0 0 0,1 0 0 0 0,-2 0 0 0 0,1 0 0 0 0,0 0 0 0 0,0 0 0 0 0,0-1 0 0 0,0 1 0 0 0,-1 0 0 0 0,1 0 0 0 0,0 0 0 0 0,-1 0 0 0 0,1 0 0 0 0,-1 0-1 0 0,1 0 1 0 0,-1 0 0 0 0,0 0 0 0 0,1 0 0 0 0,-1 1 0 0 0,-1-2 0 0 0,-1-1 92 0 0,-1 1-1 0 0,1 0 1 0 0,-1 1-1 0 0,1-1 1 0 0,-1 1-1 0 0,0-1 1 0 0,1 1-1 0 0,-1 0 0 0 0,0 0 1 0 0,0 1-1 0 0,0-1 1 0 0,-6 1-1 0 0,-1 0-33 0 0,1 1 0 0 0,-1 0 0 0 0,1 0 0 0 0,-1 1-1 0 0,1 0 1 0 0,0 1 0 0 0,0 1 0 0 0,0-1-1 0 0,-12 8 1 0 0,15-8-111 0 0,0 0-1 0 0,1 1 1 0 0,0 0-1 0 0,-1 1 1 0 0,2-1 0 0 0,-1 1-1 0 0,0 0 1 0 0,1 1-1 0 0,0-1 1 0 0,0 1-1 0 0,1 0 1 0 0,0 0-1 0 0,-7 13 1 0 0,9-15-54 0 0,1-1 0 0 0,0 1 0 0 0,0 0 0 0 0,0-1 0 0 0,0 1 1 0 0,0 0-1 0 0,1 0 0 0 0,0 0 0 0 0,0 0 0 0 0,0-1 0 0 0,0 1 0 0 0,0 0 0 0 0,1 0 0 0 0,0 0 1 0 0,-1-1-1 0 0,3 5 0 0 0,-2-5-14 0 0,1 0 1 0 0,0 0-1 0 0,0 0 0 0 0,0 0 1 0 0,0-1-1 0 0,0 1 1 0 0,0-1-1 0 0,1 1 0 0 0,-1-1 1 0 0,1 0-1 0 0,-1 0 1 0 0,1 0-1 0 0,0 0 0 0 0,0-1 1 0 0,0 1-1 0 0,0-1 0 0 0,0 1 1 0 0,5 0-1 0 0,4 1-108 0 0,0 0-1 0 0,0-1 0 0 0,1 0 1 0 0,-1-1-1 0 0,1 0 1 0 0,-1-1-1 0 0,1 0 0 0 0,-1-1 1 0 0,1 0-1 0 0,-1-2 1 0 0,0 1-1 0 0,1-1 0 0 0,-1-1 1 0 0,20-9-1 0 0,-25 12 104 0 0,-1-1 1 0 0,1 1-1 0 0,0-1 0 0 0,0 2 1 0 0,0-1-1 0 0,0 1 0 0 0,0 0 1 0 0,0 1-1 0 0,8 1 1 0 0,18 0 66 0 0,-30-2 16 0 0,-1 1 1 0 0,1-1-1 0 0,0 0 0 0 0,0-1 1 0 0,0 1-1 0 0,-1 0 1 0 0,1-1-1 0 0,0 1 0 0 0,0-1 1 0 0,-1 0-1 0 0,1 0 1 0 0,-1 0-1 0 0,1 0 0 0 0,-1-1 1 0 0,1 1-1 0 0,-1-1 1 0 0,1 1-1 0 0,-1-1 0 0 0,0 0 1 0 0,4-4-1 0 0,-4 5-63 0 0,1-1 0 0 0,-1 0 0 0 0,1 0 0 0 0,0 1 0 0 0,-1 0 0 0 0,1-1 0 0 0,0 1 0 0 0,0 0 0 0 0,0 1 0 0 0,0-1 0 0 0,0 0 0 0 0,1 1 0 0 0,-1 0 0 0 0,6-1 0 0 0,8 2-82 0 0,24 2 1 0 0,-32-2 84 0 0,20 3-93 0 0,-14-2-205 0 0,23 1 0 0 0,-37-3 264 0 0,0 0 0 0 0,0-1 0 0 0,0 1 0 0 0,0-1 0 0 0,0 1 0 0 0,1-1 0 0 0,-1 1 0 0 0,0-1 0 0 0,0 0 0 0 0,0 1 0 0 0,0-1 0 0 0,-1 0 0 0 0,1 0 0 0 0,0 0 0 0 0,0 0 0 0 0,0 0 0 0 0,-1 1 0 0 0,1-2 0 0 0,0 1 0 0 0,-1 0 0 0 0,1 0 0 0 0,-1 0 0 0 0,1 0 0 0 0,-1 0 0 0 0,0 0 0 0 0,1 0 0 0 0,-1-2 0 0 0,2-6-121 0 0,0 1-1 0 0,0-14 1 0 0,3-111-196 0 0,-5 84 712 0 0,2 0 0 0 0,9-56 0 0 0,-8 93 41 0 0,-1 11-45 0 0,0 17 81 0 0,-1-5-445 0 0,60 381 971 0 0,-42-287-1040 0 0,-16-104-4 0 0,0-7 60 0 0,3-6 2 0 0,0-2-36 0 0,1-1 0 0 0,0 1 1 0 0,12-15-1 0 0,-16 24 33 0 0,1 0 0 0 0,0 0 1 0 0,0 1-1 0 0,0 0 0 0 0,1 0 1 0 0,0 0-1 0 0,-1 0 0 0 0,1 1 0 0 0,1-1 1 0 0,-1 1-1 0 0,9-3 0 0 0,-5 2 23 0 0,-1 1 0 0 0,2 0 0 0 0,-1 0 1 0 0,0 1-1 0 0,0 0 0 0 0,1 1 0 0 0,-1 0 0 0 0,1 0 0 0 0,9 2 0 0 0,-18-1-3 0 0,0 0-1 0 0,0 0 1 0 0,0 0-1 0 0,0 1 1 0 0,0-1-1 0 0,0 1 1 0 0,0-1 0 0 0,-1 0-1 0 0,1 1 1 0 0,0 0-1 0 0,0-1 1 0 0,0 1-1 0 0,-1-1 1 0 0,1 1 0 0 0,0 0-1 0 0,0 0 1 0 0,-1-1-1 0 0,1 1 1 0 0,0 2 0 0 0,0-1 6 0 0,1 1 0 0 0,-1-1 0 0 0,0 1 0 0 0,-1 0 1 0 0,1-1-1 0 0,0 1 0 0 0,0 3 0 0 0,-1 1 8 0 0,1 0 1 0 0,-1 0-1 0 0,0 0 0 0 0,-1 0 0 0 0,-1 7 0 0 0,-2-5-404 0 0,3-20 3 0 0,2-23-120 0 0,0 28 474 0 0,0 0-1 0 0,1 0 1 0 0,0 0 0 0 0,0 0-1 0 0,0 0 1 0 0,1 1 0 0 0,0-1 0 0 0,0 1-1 0 0,0-1 1 0 0,1 1 0 0 0,-1 0-1 0 0,1 0 1 0 0,1 1 0 0 0,-1-1 0 0 0,0 1-1 0 0,7-5 1 0 0,-5 5 136 0 0,1-1 1 0 0,-1 1-1 0 0,1 0 1 0 0,0 1-1 0 0,0-1 0 0 0,0 1 1 0 0,0 1-1 0 0,1-1 0 0 0,-1 1 1 0 0,1 1-1 0 0,-1-1 1 0 0,15 0-1 0 0,-18 2-98 0 0,-1 0 0 0 0,0 1 1 0 0,1-1-1 0 0,-1 1 0 0 0,0-1 1 0 0,1 1-1 0 0,-1 0 0 0 0,0 0 0 0 0,0 0 1 0 0,5 3-1 0 0,-4-1-3 0 0,1 0 0 0 0,-1 1 0 0 0,1 0 0 0 0,-1 0-1 0 0,6 7 1 0 0,-4-4-12 0 0,1 1-1 0 0,0-1 1 0 0,10 8-1 0 0,-13-13-12 0 0,-1 1-1 0 0,1-1 0 0 0,-1-1 0 0 0,1 1 0 0 0,-1 0 0 0 0,1-1 1 0 0,0 0-1 0 0,0 0 0 0 0,0 0 0 0 0,0-1 0 0 0,5 1 0 0 0,5 1-243 0 0,-1-1-1 0 0,1-1 1 0 0,-1-1-1 0 0,1 1 0 0 0,-1-2 1 0 0,1 0-1 0 0,-1-1 1 0 0,19-6-1 0 0,-28 7 208 0 0,-1 1 0 0 0,0-1 0 0 0,0 0 0 0 0,0-1 0 0 0,0 1 0 0 0,-1 0 0 0 0,1-1 0 0 0,-1 0-1 0 0,1 1 1 0 0,-1-1 0 0 0,0 0 0 0 0,0 0 0 0 0,0 0 0 0 0,0 0 0 0 0,1-5 0 0 0,3-7 23 0 0,-1 0 0 0 0,4-20 0 0 0,1 0 56 0 0,-2 15 139 0 0,0 0 0 0 0,15-23 0 0 0,-7 13 287 0 0,-14 26-294 0 0,0-1 0 0 0,0 1 0 0 0,0-1 0 0 0,-1 0 0 0 0,1 0 1 0 0,-1 0-1 0 0,0 1 0 0 0,-1-1 0 0 0,1-6 0 0 0,-1 11-148 0 0,0 0 1 0 0,0-1-1 0 0,0 1 0 0 0,0 0 1 0 0,0 0-1 0 0,0 0 0 0 0,0 0 1 0 0,0-1-1 0 0,0 1 1 0 0,-1 0-1 0 0,1 0 0 0 0,0 0 1 0 0,0 0-1 0 0,0 0 0 0 0,0 0 1 0 0,0-1-1 0 0,0 1 0 0 0,-1 0 1 0 0,1 0-1 0 0,0 0 1 0 0,0 0-1 0 0,0 0 0 0 0,0 0 1 0 0,0 0-1 0 0,-1 0 0 0 0,1 0 1 0 0,0 0-1 0 0,0 0 0 0 0,0 0 1 0 0,-1-1-1 0 0,1 1 1 0 0,0 0-1 0 0,0 0 0 0 0,0 0 1 0 0,0 1-1 0 0,-1-1 0 0 0,1 0 1 0 0,0 0-1 0 0,0 0 0 0 0,0 0 1 0 0,0 0-1 0 0,-1 0 1 0 0,1 0-1 0 0,0 0 0 0 0,0 0 1 0 0,0 0-1 0 0,0 0 0 0 0,0 0 1 0 0,-1 1-1 0 0,1-1 0 0 0,0 0 1 0 0,0 0-1 0 0,0 0 1 0 0,-10 8 68 0 0,4 2-13 0 0,0 1-1 0 0,0 0 1 0 0,1 1 0 0 0,0-1 0 0 0,1 1-1 0 0,0 0 1 0 0,1 0 0 0 0,1 0 0 0 0,0 1 0 0 0,0-1-1 0 0,1 1 1 0 0,1-1 0 0 0,0 1 0 0 0,3 21-1 0 0,-1-27-57 0 0,0 1 0 0 0,1 0 0 0 0,0 0 0 0 0,0-1-1 0 0,0 0 1 0 0,1 0 0 0 0,0 0 0 0 0,6 7 0 0 0,-4-4 48 0 0,-5-9 37 0 0,-1-1-36 0 0,1-2-101 0 0,0 1 0 0 0,0-1 0 0 0,0 0 0 0 0,0 0 0 0 0,0 1 0 0 0,0-1 0 0 0,0 0 0 0 0,0 0 0 0 0,-1 0 0 0 0,1-3 0 0 0,1 1-59 0 0,-1-1 61 0 0,0 1 0 0 0,0-1 0 0 0,0 0-1 0 0,-1-7 1 0 0,4-16 5 0 0,-4 28 42 0 0,0-1-1 0 0,0 1 1 0 0,0 0 0 0 0,0 0-1 0 0,0 0 1 0 0,0 0-1 0 0,0 0 1 0 0,0 0-1 0 0,0 0 1 0 0,0 0-1 0 0,0 0 1 0 0,0 0 0 0 0,0-1-1 0 0,0 1 1 0 0,1 0-1 0 0,-1 0 1 0 0,0 0-1 0 0,0 0 1 0 0,0 0 0 0 0,0 0-1 0 0,0 0 1 0 0,0 0-1 0 0,0 0 1 0 0,0 0-1 0 0,0 0 1 0 0,0 0 0 0 0,0 0-1 0 0,0 0 1 0 0,0-1-1 0 0,0 1 1 0 0,0 0-1 0 0,1 0 1 0 0,-1 0-1 0 0,0 0 1 0 0,0 0 0 0 0,0 0-1 0 0,0 0 1 0 0,0 0-1 0 0,0 0 1 0 0,0 0-1 0 0,0 0 1 0 0,0 0 0 0 0,0 0-1 0 0,0 0 1 0 0,1 0-1 0 0,-1 0 1 0 0,0 0-1 0 0,0 0 1 0 0,0 0 0 0 0,0 0-1 0 0,0 0 1 0 0,3 6 128 0 0,4 17 14 0 0,-4-11-99 0 0,3 2 108 0 0,-4-12 78 0 0,-5-8-141 0 0,-1-7-126 0 0,-1 1 0 0 0,1 0 0 0 0,1-1 0 0 0,0 1 0 0 0,1-1 0 0 0,1 0 0 0 0,0 0-1 0 0,0 0 1 0 0,1 0 0 0 0,1 0 0 0 0,0 0 0 0 0,1 0 0 0 0,1 1 0 0 0,-1-1 0 0 0,2 1 0 0 0,0-1 0 0 0,1 1 0 0 0,8-16 0 0 0,-8 17-2 0 0,0 1 0 0 0,1 0 0 0 0,1 0 0 0 0,0 1 0 0 0,13-15 0 0 0,-17 21 23 0 0,1 0 0 0 0,-1 0 0 0 0,0 0 1 0 0,1 1-1 0 0,-1-1 0 0 0,1 1 0 0 0,0 0 0 0 0,0 0 0 0 0,0 0 0 0 0,0 1 1 0 0,0-1-1 0 0,0 1 0 0 0,1 0 0 0 0,-1 0 0 0 0,0 1 0 0 0,0-1 0 0 0,1 1 0 0 0,5 0 1 0 0,-7 1 14 0 0,-1-1 1 0 0,0 1 0 0 0,0 0-1 0 0,0 0 1 0 0,0 0 0 0 0,0 0-1 0 0,0 0 1 0 0,0 0 0 0 0,-1 1-1 0 0,1-1 1 0 0,0 0 0 0 0,-1 1 0 0 0,1 0-1 0 0,-1-1 1 0 0,1 1 0 0 0,-1 0-1 0 0,0 0 1 0 0,0 0 0 0 0,2 2-1 0 0,1 5 49 0 0,1 0-1 0 0,5 19 0 0 0,-5-8-24 0 0,-1 0-1 0 0,-1 1 0 0 0,-1 0 0 0 0,-1-1 1 0 0,0 1-1 0 0,-4 32 0 0 0,2-48-49 0 0,1 0 0 0 0,-1 0-1 0 0,0 0 1 0 0,-1 0 0 0 0,1-1 0 0 0,-1 1 0 0 0,0 0-1 0 0,0 0 1 0 0,0-1 0 0 0,-1 0 0 0 0,1 1-1 0 0,-1-1 1 0 0,0 0 0 0 0,-1 0 0 0 0,-6 6 0 0 0,10-10 22 0 0,0 0 1 0 0,0 1 0 0 0,-1-1 0 0 0,1 0 0 0 0,0 0 0 0 0,0 0-1 0 0,-1 0 1 0 0,1 0 0 0 0,0 1 0 0 0,-1-1 0 0 0,1 0 0 0 0,0 0-1 0 0,0 0 1 0 0,-1 0 0 0 0,1 0 0 0 0,0 0 0 0 0,-1 0-1 0 0,1 0 1 0 0,0 0 0 0 0,-1 0 0 0 0,1 0 0 0 0,0 0 0 0 0,-1 0-1 0 0,1 0 1 0 0,0-1 0 0 0,0 1 0 0 0,-1 0 0 0 0,1 0 0 0 0,0 0-1 0 0,-1 0 1 0 0,1 0 0 0 0,0-1 0 0 0,-6-11-119 0 0,2-19-121 0 0,4 29 229 0 0,0-39-375 0 0,-13 41-811 0 0,-14 1-1323 0 0,-41 7 0 0 0,-11 2-3868 0 0,19-7 1376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12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2225 276 3740 0 0,'0'0'4848'0'0,"3"-14"-4327"0"0,9-42-55 0 0,-11 53-327 0 0,0 0 0 0 0,-1 0 0 0 0,1 0 0 0 0,-1 0-1 0 0,0 0 1 0 0,0 0 0 0 0,0 0 0 0 0,0 0 0 0 0,0 0 0 0 0,-1 0 0 0 0,0-1 0 0 0,1 1 0 0 0,-1 0 0 0 0,0 1 0 0 0,0-1-1 0 0,-1 0 1 0 0,1 0 0 0 0,-1 0 0 0 0,1 1 0 0 0,-4-4 0 0 0,1 1 51 0 0,-1 1 1 0 0,0 1-1 0 0,0-1 1 0 0,0 0-1 0 0,-1 1 1 0 0,1 0-1 0 0,-9-3 0 0 0,10 5-158 0 0,-28-13 358 0 0,0 3-1 0 0,-1 0 1 0 0,-49-8-1 0 0,-105-9 261 0 0,182 28-641 0 0,-518-25 438 0 0,464 27-349 0 0,1 1 0 0 0,0 4-1 0 0,0 2 1 0 0,0 2 0 0 0,-72 25 0 0 0,82-20-11 0 0,2 3 1 0 0,0 2-1 0 0,1 1 1 0 0,1 3-1 0 0,1 1 1 0 0,-59 48-1 0 0,61-39 5 0 0,1 2 0 0 0,1 2 0 0 0,3 1 0 0 0,1 2 0 0 0,2 1 0 0 0,2 1 0 0 0,2 2 0 0 0,-41 87 0 0 0,45-72-22 0 0,2 1-1 0 0,2 1 0 0 0,4 1 1 0 0,2 1-1 0 0,4 0 0 0 0,2 1 1 0 0,3 0-1 0 0,3 93 0 0 0,4-132-49 0 0,2-1-1 0 0,1 1 1 0 0,1-1-1 0 0,2 1 1 0 0,0-2 0 0 0,2 1-1 0 0,0-1 1 0 0,15 27-1 0 0,-13-33 2 0 0,0-1-1 0 0,1 0 1 0 0,0-1 0 0 0,2 0 0 0 0,0-1-1 0 0,1-1 1 0 0,0 0 0 0 0,1-1-1 0 0,1-1 1 0 0,31 19 0 0 0,-14-13 25 0 0,1-3 0 0 0,0-1 0 0 0,1-1 0 0 0,1-3 0 0 0,0 0-1 0 0,62 8 1 0 0,-16-9 38 0 0,-1-4 0 0 0,87-5 0 0 0,-80-6-76 0 0,-1-3 0 0 0,0-5 0 0 0,161-44 1 0 0,-120 16 84 0 0,229-107 1 0 0,-71-10 154 0 0,-223 116-196 0 0,-2-3 0 0 0,71-65 0 0 0,-106 83-22 0 0,0 0 1 0 0,-2-2 0 0 0,0-1 0 0 0,32-53-1 0 0,-45 62-12 0 0,-1 0-1 0 0,-1-1 1 0 0,-1 0-1 0 0,-1 0 1 0 0,-1-1-1 0 0,-1 0 1 0 0,-1 0-1 0 0,3-40 1 0 0,-6 32-8 0 0,-2 0 0 0 0,-1 1 0 0 0,-1-1 0 0 0,-1 1 0 0 0,-12-46 0 0 0,9 55-6 0 0,-1 0 0 0 0,-1 1 0 0 0,0 0 0 0 0,-2 0 0 0 0,0 1 0 0 0,-1 1 0 0 0,-1-1 0 0 0,-24-26 0 0 0,16 24 8 0 0,0 1-1 0 0,-2 1 1 0 0,0 1 0 0 0,-1 1 0 0 0,-1 1-1 0 0,-1 1 1 0 0,-50-23 0 0 0,21 16-12 0 0,0 3 0 0 0,-1 3 0 0 0,-58-10 1 0 0,20 11-83 0 0,-2 5 0 0 0,1 3 1 0 0,-154 9-1 0 0,158 6 31 0 0,0 3 0 0 0,0 5 0 0 0,1 3-1 0 0,1 4 1 0 0,-106 43 0 0 0,133-42-203 0 0,-58 34-1 0 0,92-43 28 0 0,2 1 0 0 0,0 1 0 0 0,0 1 0 0 0,-31 32 0 0 0,48-42 67 0 0,0 0-1 0 0,1 1 1 0 0,0 0-1 0 0,0 1 1 0 0,1-1-1 0 0,1 1 1 0 0,-1 1-1 0 0,2-1 0 0 0,-1 1 1 0 0,-2 11-1 0 0,5-15-72 0 0,1 0-1 0 0,0 0 0 0 0,0 0 0 0 0,1 0 1 0 0,-1 0-1 0 0,1 0 0 0 0,1 0 0 0 0,0 0 0 0 0,0 0 1 0 0,0 0-1 0 0,1-1 0 0 0,0 1 0 0 0,0 0 0 0 0,0-1 1 0 0,1 1-1 0 0,0-1 0 0 0,7 10 0 0 0,-3-6-556 0 0,0 1 0 0 0,1-1 0 0 0,0 0 0 0 0,1-1-1 0 0,0 0 1 0 0,15 12 0 0 0,35 16-3744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12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1133 216 5392 0 0,'0'0'3488'0'0,"-4"-14"-2651"0"0,-12-43-18 0 0,14 51-606 0 0,0-1 0 0 0,-1 1 1 0 0,0 0-1 0 0,0 0 0 0 0,0 0 1 0 0,-1 0-1 0 0,0 1 0 0 0,0-1 0 0 0,0 1 1 0 0,-1 0-1 0 0,0 0 0 0 0,-6-4 1 0 0,1 2 32 0 0,0 0 0 0 0,0 1 0 0 0,0 0 0 0 0,-1 1 0 0 0,-13-4 0 0 0,5 2-70 0 0,-1 2-1 0 0,1 0 1 0 0,-1 1 0 0 0,0 2 0 0 0,0-1 0 0 0,0 2-1 0 0,0 1 1 0 0,0 1 0 0 0,0 0 0 0 0,-30 6 0 0 0,25-1-30 0 0,1 0 1 0 0,-1 2 0 0 0,1 0 0 0 0,0 2 0 0 0,1 0 0 0 0,0 2 0 0 0,-39 26 0 0 0,26-10-1 0 0,0 2 0 0 0,3 1 1 0 0,0 2-1 0 0,2 1 0 0 0,2 1 0 0 0,-33 51 1 0 0,24-25-5 0 0,2 2 1 0 0,3 2-1 0 0,-30 86 1 0 0,45-103-117 0 0,3 0-1 0 0,2 1 1 0 0,3 0 0 0 0,-7 69 0 0 0,15-91-9 0 0,1-1 1 0 0,1 1-1 0 0,1 0 1 0 0,2 0-1 0 0,1-1 1 0 0,1 0-1 0 0,1 1 1 0 0,1-2-1 0 0,21 50 1 0 0,-15-49 9 0 0,1-1 1 0 0,1 0-1 0 0,2-1 1 0 0,1 0-1 0 0,0-1 1 0 0,41 37-1 0 0,-32-36-6 0 0,2-2 0 0 0,0 0 0 0 0,1-3-1 0 0,1 0 1 0 0,35 14 0 0 0,-18-12 5 0 0,0-3 0 0 0,1-2 0 0 0,53 11 0 0 0,-33-14 40 0 0,118 7 0 0 0,230-17 105 0 0,2-23-144 0 0,-325 14-27 0 0,818-76 198 0 0,-817 68-182 0 0,-1-5-1 0 0,124-41 1 0 0,-177 46 7 0 0,-1-2-1 0 0,-1-2 1 0 0,0-2 0 0 0,-1-1 0 0 0,-1-2-1 0 0,-2-1 1 0 0,53-46 0 0 0,-75 58-13 0 0,0-1 0 0 0,-1-1 1 0 0,-1 0-1 0 0,0-1 0 0 0,-1 1 0 0 0,0-2 1 0 0,-1 0-1 0 0,-1 0 0 0 0,-1 0 0 0 0,0-1 0 0 0,-1 0 1 0 0,-1-1-1 0 0,0 1 0 0 0,-2-1 0 0 0,0 0 1 0 0,-1 0-1 0 0,0 0 0 0 0,-2 0 0 0 0,0 0 1 0 0,-1-1-1 0 0,-1 1 0 0 0,0 0 0 0 0,-2 1 0 0 0,0-1 1 0 0,-7-17-1 0 0,0 8-15 0 0,0 0-1 0 0,-2 1 1 0 0,-2 0 0 0 0,0 1-1 0 0,-1 1 1 0 0,-1 0 0 0 0,-2 2-1 0 0,-35-35 1 0 0,13 20-67 0 0,-1 1 1 0 0,-3 3-1 0 0,-79-47 0 0 0,35 32 25 0 0,-2 4-1 0 0,-2 4 1 0 0,-102-30-1 0 0,60 32 44 0 0,-228-35-1 0 0,226 56-58 0 0,-1 5 0 0 0,-239 12 0 0 0,279 8 51 0 0,0 4 0 0 0,1 4-1 0 0,1 4 1 0 0,-151 53 0 0 0,196-53-21 0 0,0 2 1 0 0,2 1 0 0 0,1 3-1 0 0,0 2 1 0 0,-74 59 0 0 0,98-66-37 0 0,0 0 0 0 0,2 1 0 0 0,0 2 0 0 0,2 0 0 0 0,0 1 0 0 0,2 1 0 0 0,1 1 1 0 0,1 0-1 0 0,1 1 0 0 0,1 1 0 0 0,-12 39 0 0 0,16-31-311 0 0,1 1 0 0 0,2 0 0 0 0,-3 66 0 0 0,8-45-930 0 0,12 102 0 0 0,-3-110-525 0 0,15 59 1 0 0,11-3-3759 0 0,-10-51 412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2256 1139 288 0 0,'0'0'9219'0'0,"-5"14"-8380"0"0,-15 43 100 0 0,19-55-849 0 0,0 1-1 0 0,1-1 1 0 0,-1 0-1 0 0,1 0 1 0 0,-1 0-1 0 0,1 0 1 0 0,0 0-1 0 0,0 4 1 0 0,0-6-65 0 0,0 0 0 0 0,0 1 0 0 0,0-1 0 0 0,0 1 0 0 0,1-1 0 0 0,-1 0 0 0 0,0 1 0 0 0,0-1 0 0 0,1 0 0 0 0,-1 1 0 0 0,0-1 0 0 0,0 0 0 0 0,1 1 0 0 0,-1-1 0 0 0,0 0 0 0 0,1 0 0 0 0,-1 1 0 0 0,0-1 0 0 0,1 0 0 0 0,0 1 0 0 0,2 1 183 0 0,4 3 113 0 0,0 0-1 0 0,1-1 1 0 0,-1 0 0 0 0,1 0 0 0 0,-1-1-1 0 0,1 0 1 0 0,14 4 0 0 0,4-1 414 0 0,30 3 0 0 0,-24-6-200 0 0,1-2-1 0 0,47-3 1 0 0,-57-1-360 0 0,-1 0 1 0 0,0-2 0 0 0,0 0-1 0 0,39-17 1 0 0,-15 2 100 0 0,48-29 1 0 0,-48 21 65 0 0,-2-2 1 0 0,-1-2-1 0 0,55-53 0 0 0,-81 68-308 0 0,-1-1-1 0 0,-1 0 1 0 0,0-1 0 0 0,-2-1-1 0 0,0-1 1 0 0,-1 1 0 0 0,-1-2 0 0 0,-1 0-1 0 0,-1 0 1 0 0,-1-1 0 0 0,-1 1-1 0 0,-1-2 1 0 0,-1 1 0 0 0,-1-1-1 0 0,-1 0 1 0 0,-1 0 0 0 0,-1 0 0 0 0,-1 0-1 0 0,-4-25 1 0 0,2 35-12 0 0,0 0-1 0 0,-2 0 1 0 0,1 1-1 0 0,-2 0 1 0 0,0 0-1 0 0,0 0 1 0 0,-1 0-1 0 0,-1 1 1 0 0,0 0-1 0 0,-1 0 1 0 0,0 1-1 0 0,0 0 1 0 0,-2 0-1 0 0,1 1 1 0 0,-1 0-1 0 0,-15-11 1 0 0,8 8-31 0 0,-1 2 1 0 0,0 0 0 0 0,0 1-1 0 0,-1 1 1 0 0,0 0 0 0 0,-1 2 0 0 0,0 0-1 0 0,0 1 1 0 0,0 1 0 0 0,-27-3 0 0 0,-11 3 0 0 0,-1 3 0 0 0,-62 4 0 0 0,50 6-34 0 0,1 2 0 0 0,0 4 0 0 0,-93 31 0 0 0,138-38 5 0 0,1 2-1 0 0,0 1 0 0 0,0 1 1 0 0,-32 21-1 0 0,46-26 27 0 0,1 1 0 0 0,-1 0-1 0 0,1 0 1 0 0,1 1 0 0 0,0 0-1 0 0,0 1 1 0 0,0 0 0 0 0,1 0-1 0 0,0 1 1 0 0,1 0 0 0 0,0 0-1 0 0,-6 14 1 0 0,11-18 11 0 0,0 0 1 0 0,0 0-1 0 0,1 1 1 0 0,-1-1-1 0 0,1 0 1 0 0,2 12-1 0 0,-1 4 70 0 0,-1-22-56 0 0,0 1 0 0 0,0-1 0 0 0,0 0-1 0 0,0 1 1 0 0,0-1 0 0 0,-1 1 0 0 0,1-1-1 0 0,0 0 1 0 0,0 1 0 0 0,0-1-1 0 0,0 0 1 0 0,0 1 0 0 0,-1-1 0 0 0,1 0-1 0 0,0 1 1 0 0,0-1 0 0 0,0 0 0 0 0,-1 1-1 0 0,1-1 1 0 0,0 0 0 0 0,-1 1 0 0 0,1-1-1 0 0,0 0 1 0 0,-1 0 0 0 0,1 0 0 0 0,0 1-1 0 0,-1-1 1 0 0,1 0 0 0 0,-15 1 207 0 0,-15-10-70 0 0,-8-9-65 0 0,-58-37 0 0 0,32 16-43 0 0,-240-126 50 0 0,-11 22-243 0 0,222 109 148 0 0,-2 3 0 0 0,0 5-1 0 0,-2 3 1 0 0,-1 5 0 0 0,0 5-1 0 0,-151-3 1 0 0,205 15 24 0 0,-40 1 73 0 0,72 1-68 0 0,-1 0 1 0 0,0 1 0 0 0,0 0 0 0 0,-15 6-1 0 0,27-8-30 0 0,0 0 0 0 0,0 1-1 0 0,0 0 1 0 0,0-1-1 0 0,0 1 1 0 0,0 0-1 0 0,0-1 1 0 0,0 1-1 0 0,0 0 1 0 0,1 0 0 0 0,-1 0-1 0 0,-1 1 1 0 0,-5 6-42 0 0,4-7-17 0 0,-1 0-1 0 0,1 0 1 0 0,0-1 0 0 0,0 1-1 0 0,0-1 1 0 0,-1 1 0 0 0,1-1-1 0 0,0 0 1 0 0,0 0 0 0 0,-6-2 0 0 0,-3 2-630 0 0,-2 0-1142 0 0,39 6-11972 0 0,3-5 8157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23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13 11669 0 0,'0'0'4700'0'0,"-43"-12"-5484"0"0,46 12 104 0 0,2 0-92 0 0,4 0-524 0 0,-3 2-848 0 0,3-2-2700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23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44 12773 0 0,'0'0'1996'0'0,"-77"-43"-1996"0"0,83 43-828 0 0,4 0-448 0 0,7 5-72 0 0,4-3-160 0 0,5 0-552 0 0,-6 1-713 0 0,11-3-2203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23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42 9321 0 0,'0'0'3104'0'0,"-81"-41"-3124"0"0,80 41 20 0 0,2 0-1116 0 0,7 0-600 0 0,4 5-176 0 0,0-3-621 0 0,8 0-1687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31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7 527 4092 0 0,'0'0'8580'0'0,"-6"2"-7075"0"0,7-1-1395 0 0,0-1 0 0 0,0 0 0 0 0,1 1 0 0 0,-1-1 0 0 0,0 0-1 0 0,0 0 1 0 0,1 0 0 0 0,-1 0 0 0 0,0 0 0 0 0,0 0 0 0 0,1 0 0 0 0,-1-1-1 0 0,0 1 1 0 0,0 0 0 0 0,2-1 0 0 0,19-9 801 0 0,0-3-373 0 0,0-2 1 0 0,31-26 0 0 0,36-41-107 0 0,-48 42-248 0 0,220-181-157 0 0,-183 158-466 0 0,-27 20-2037 0 0,-50 51-4399 0 0,-2-5 6261 0 0,1 0 0 0 0,-1-1 0 0 0,0 1 0 0 0,0 0 0 0 0,-2 4 0 0 0,-14 21-3669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32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1 590 9941 0 0,'0'0'3002'0'0,"5"-12"-2171"0"0,-2 2-625 0 0,0 1-17 0 0,1 0 0 0 0,0 0 1 0 0,0 0-1 0 0,1 0 1 0 0,0 0-1 0 0,1 1 0 0 0,9-11 1 0 0,56-55 319 0 0,3 4 0 0 0,3 2 0 0 0,133-88 1 0 0,-176 132-1307 0 0,2 2 0 0 0,1 1 0 0 0,53-23 0 0 0,-84 42-62 0 0,1 1 0 0 0,-1-1 0 0 0,1 1 0 0 0,0 0 0 0 0,-1 1 0 0 0,14 0-1 0 0,-10 0-987 0 0,9 0-2384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33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51 427 1632 0 0,'0'0'9788'0'0,"-10"1"-8914"0"0,-26 2-105 0 0,32-5-358 0 0,7-4-92 0 0,9-6 173 0 0,-9 11-382 0 0,98-88 1916 0 0,76-63-758 0 0,10 14-1493 0 0,-150 116-768 0 0,-35 21 613 0 0,1-1-1 0 0,0 1 1 0 0,0 0-1 0 0,0 0 1 0 0,0 0-1 0 0,0 1 1 0 0,0-1-1 0 0,0 1 1 0 0,0 0-1 0 0,0-1 1 0 0,4 2-1 0 0,-6-1 206 0 0,-1 0 0 0 0,1 0 0 0 0,-1 0-1 0 0,0 0 1 0 0,1 0 0 0 0,-1 1 0 0 0,1-1 0 0 0,-1 0 0 0 0,0 0 0 0 0,1 1-1 0 0,-1-1 1 0 0,0 0 0 0 0,1 0 0 0 0,-1 1 0 0 0,0-1 0 0 0,1 0-1 0 0,-1 1 1 0 0,0-1 0 0 0,1 1 0 0 0,-1-1 0 0 0,0 0 0 0 0,0 1-1 0 0,0-1 1 0 0,0 1 0 0 0,1-1 0 0 0,-1 1 0 0 0,0 0 0 0 0,0 6-3018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1:33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1 755 9821 0 0,'0'0'3870'0'0,"12"-17"-3358"0"0,0-1-304 0 0,1-1 148 0 0,0 1 0 0 0,2 0 0 0 0,31-32 0 0 0,26-12 268 0 0,2 3 0 0 0,105-65 0 0 0,175-80-1773 0 0,-338 195 1020 0 0,101-60-2853 0 0,-17 8-3042 0 0,-79 49 3600 0 0,3-2-679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34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92 269 7565 0 0,'0'0'8182'0'0,"-14"3"-7406"0"0,-41 6-54 0 0,32-6 1105 0 0,31-5-170 0 0,3-1-1356 0 0,118-42 1471 0 0,-56 22-1384 0 0,132-42-110 0 0,221-41 0 0 0,-424 105-280 0 0,212-34-2080 0 0,-130 32-516 0 0,-70 3 1708 0 0,-13 0 794 0 0,0 0 1 0 0,-1 0-1 0 0,1 0 0 0 0,0 0 0 0 0,0 0 0 0 0,0 0 0 0 0,0 0 0 0 0,0 0 0 0 0,0 0 0 0 0,0 1 0 0 0,-1-1 0 0 0,1 0 1 0 0,0 1-1 0 0,0-1 0 0 0,0 1 0 0 0,-1-1 0 0 0,1 0 0 0 0,0 1 0 0 0,0 0 0 0 0,-1-1 0 0 0,1 1 0 0 0,0-1 0 0 0,-1 1 1 0 0,1 0-1 0 0,-1 0 0 0 0,1-1 0 0 0,-1 1 0 0 0,1 0 0 0 0,-1 0 0 0 0,0 0 0 0 0,1-1 0 0 0,-1 1 0 0 0,0 0 0 0 0,1 0 1 0 0,-1 0-1 0 0,0 0 0 0 0,0 0 0 0 0,0 0 0 0 0,0-1 0 0 0,0 1 0 0 0,0 0 0 0 0,0 0 0 0 0,0 0 0 0 0,0 0 0 0 0,-1 0 1 0 0,1 1-1 0 0,-2 3-249 0 0,1-1 0 0 0,-1 1 0 0 0,1-1 0 0 0,-1 1 1 0 0,-1-1-1 0 0,1 0 0 0 0,-5 7 0 0 0,-4 2 75 0 0,-1 0 0 0 0,0-1 1 0 0,-1-1-1 0 0,0 0 0 0 0,-15 9 0 0 0,-78 44 2717 0 0,33-22 490 0 0,53-31-2160 0 0,14-9-351 0 0,1 1 0 0 0,0 0 0 0 0,-1 1 1 0 0,-5 4-1 0 0,19-8 2112 0 0,6-5-2100 0 0,152-74 1723 0 0,-64 27-1910 0 0,140-43-576 0 0,-230 91 156 0 0,-8 3-132 0 0,-1 0 0 0 0,1 0 0 0 0,0 0-1 0 0,-1-1 1 0 0,7-3 0 0 0,-10 12-3246 0 0,-1 0 1847 0 0,0 0 1 0 0,-3 9-1 0 0,1-3-1268 0 0,-1 6-2018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35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18 260 11129 0 0,'0'0'6707'0'0,"-4"0"-6661"0"0,-3 0-77 0 0,1 1 53 0 0,18 6 231 0 0,-9-5-203 0 0,27 14 365 0 0,2 0 0 0 0,37 11 1 0 0,-46-21-195 0 0,0-1 1 0 0,0 0 0 0 0,1-2 0 0 0,-1-1-1 0 0,26-1 1 0 0,18-2-14 0 0,0-3-1 0 0,0-3 1 0 0,68-16 0 0 0,194-60 85 0 0,-177 40-259 0 0,454-118 45 0 0,-455 132-1330 0 0,-160 30-743 0 0,-18 2-254 0 0,-41 10-1 0 0,-86 44-6224 0 0,95-31 4207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35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89 193 80 0 0,'0'0'10494'0'0,"-13"8"-8859"0"0,-40 29-377 0 0,50-35-1065 0 0,1-1 0 0 0,-1 1 0 0 0,1 0 0 0 0,0 0 0 0 0,0 0 0 0 0,0 1 0 0 0,-3 3 0 0 0,4-6-160 0 0,1 1 0 0 0,0-1-1 0 0,0 0 1 0 0,0 0 0 0 0,0 1 0 0 0,0-1 0 0 0,0 0-1 0 0,-1 0 1 0 0,1 1 0 0 0,0-1 0 0 0,0 0 0 0 0,0 0-1 0 0,0 1 1 0 0,0-1 0 0 0,0 0 0 0 0,0 1 0 0 0,0-1-1 0 0,0 0 1 0 0,0 0 0 0 0,1 1 0 0 0,-1-1 0 0 0,0 0-1 0 0,0 1 1 0 0,0-1 0 0 0,0 0 0 0 0,0 0 0 0 0,0 1-1 0 0,1-1 1 0 0,-1 0 0 0 0,0 0 0 0 0,0 0 0 0 0,0 1-1 0 0,0-1 1 0 0,1 0 0 0 0,-1 0 0 0 0,0 0 0 0 0,0 1-1 0 0,1-1 1 0 0,-1 0 0 0 0,4 1 152 0 0,0 0 0 0 0,0 0 0 0 0,0-1-1 0 0,-1 1 1 0 0,1-1 0 0 0,0 0 0 0 0,4 0 0 0 0,-2 0-134 0 0,27-1 538 0 0,-1-2 0 0 0,0 0 0 0 0,61-16 0 0 0,201-72 915 0 0,-25 7-1023 0 0,-199 64-485 0 0,-14 3-86 0 0,95-15-1 0 0,-115 31-1862 0 0,-48 14-2969 0 0,-4 2-4286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7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8 103 8385 0 0,'0'0'7813'0'0,"-1"-9"-7331"0"0,-1 0-367 0 0,1 0 0 0 0,0-13 0 0 0,1 21-108 0 0,1 0-1 0 0,-1-1 1 0 0,1 1 0 0 0,-1 0 0 0 0,1 0 0 0 0,-1 0-1 0 0,1 0 1 0 0,0 0 0 0 0,-1 0 0 0 0,1 0-1 0 0,0 0 1 0 0,0 0 0 0 0,0 0 0 0 0,-1 0-1 0 0,1 0 1 0 0,0 1 0 0 0,0-1 0 0 0,1 0-1 0 0,-1 0 1 0 0,0 1 0 0 0,0-1 0 0 0,0 1 0 0 0,0-1-1 0 0,0 1 1 0 0,2-1 0 0 0,3-1-6 0 0,5-3-7 0 0,1 1 0 0 0,-1 0 1 0 0,1 0-1 0 0,0 2 0 0 0,19-3 1 0 0,61 0-73 0 0,-88 5 77 0 0,0 0 0 0 0,0 1 0 0 0,0-1 0 0 0,0 1 0 0 0,0 0 0 0 0,5 2 0 0 0,-8-3-4 0 0,0 0-1 0 0,0 1 1 0 0,0-1-1 0 0,0 1 0 0 0,0-1 1 0 0,0 1-1 0 0,0 0 1 0 0,0 0-1 0 0,0-1 1 0 0,0 1-1 0 0,0 0 1 0 0,0 0-1 0 0,-1 0 1 0 0,1 0-1 0 0,0 0 1 0 0,-1 0-1 0 0,1 0 1 0 0,-1 0-1 0 0,1 0 1 0 0,-1 0-1 0 0,1 0 1 0 0,-1 0-1 0 0,0 1 1 0 0,1-1-1 0 0,-1 1 1 0 0,0 5 6 0 0,-1-1 0 0 0,0 0 0 0 0,0 1 0 0 0,0-1 0 0 0,-1 0 0 0 0,0 0 1 0 0,0 0-1 0 0,0 0 0 0 0,-1-1 0 0 0,-3 7 0 0 0,-9 21 21 0 0,12-23-11 0 0,0 0 0 0 0,0 0 0 0 0,1 1 0 0 0,0-1 0 0 0,1 1 0 0 0,0-1 0 0 0,1 1 0 0 0,0 0 0 0 0,1-1 0 0 0,0 1 0 0 0,1-1 0 0 0,3 13 1 0 0,-2-10 51 0 0,0-1 1 0 0,-1 0 0 0 0,0 1 0 0 0,-1 0-1 0 0,-1-1 1 0 0,0 15 0 0 0,-1-23 8 0 0,1 0-1 0 0,-1 0 1 0 0,0 0 0 0 0,0 0 0 0 0,0 0-1 0 0,0 0 1 0 0,-1 0 0 0 0,1 0 0 0 0,-1-1-1 0 0,0 1 1 0 0,0 0 0 0 0,-1-1-1 0 0,1 0 1 0 0,-1 1 0 0 0,1-1 0 0 0,-1 0-1 0 0,0 0 1 0 0,-1-1 0 0 0,1 1 0 0 0,0-1-1 0 0,-1 1 1 0 0,-3 1 0 0 0,-3 0 47 0 0,0 0 0 0 0,0 0 0 0 0,0-1 0 0 0,-1 0 0 0 0,1-1 1 0 0,-12 1-1 0 0,-65 0-4730 0 0,84-3 4213 0 0,2 0 181 0 0,1 0 0 0 0,0 0-1 0 0,-1 0 1 0 0,1 0 0 0 0,0 1-1 0 0,-1-1 1 0 0,1 0 0 0 0,0 0-1 0 0,-1 0 1 0 0,1 0 0 0 0,0 0-1 0 0,-1 0 1 0 0,1 1 0 0 0,0-1-1 0 0,0 0 1 0 0,-1 0 0 0 0,1 1-1 0 0,0-1 1 0 0,-1 0 0 0 0,1 0-1 0 0,0 1 1 0 0,0-1 0 0 0,0 0-1 0 0,-1 1 1 0 0,1-1 0 0 0,0 0-1 0 0,0 0 1 0 0,0 1 0 0 0,0-1-1 0 0,0 0 1 0 0,0 1 0 0 0,0-1-1 0 0,0 1 1 0 0,0-1 0 0 0,0 0-1 0 0,0 1 1 0 0,0-1 0 0 0,0 1-1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36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1053 220 0 0,'0'0'11884'0'0,"15"-10"-10640"0"0,47-30-161 0 0,-36 22 583 0 0,43-40 1 0 0,-16 13-717 0 0,39-21-597 0 0,3 4 0 0 0,3 4 1 0 0,3 4-1 0 0,1 5 0 0 0,3 4 0 0 0,117-33 1 0 0,208-43-343 0 0,-335 96-13 0 0,74-16-57 0 0,-161 39-2 0 0,9-1-396 0 0,-14-2 311 0 0,-9-1 222 0 0,-56-35-828 0 0,-27-21 280 0 0,56 32 462 0 0,1-1 0 0 0,-29-37-1 0 0,60 67 37 0 0,0 1-1 0 0,1-1 1 0 0,-1 0-1 0 0,0 0 1 0 0,0 0-1 0 0,1 0 0 0 0,-1 0 1 0 0,1 0-1 0 0,-1 0 1 0 0,1 0-1 0 0,-1 0 0 0 0,1-1 1 0 0,0 1-1 0 0,-1 0 1 0 0,1 0-1 0 0,0 0 1 0 0,0 0-1 0 0,0-2 0 0 0,0 2-15 0 0,0 0-1 0 0,1 1 1 0 0,-1-1-1 0 0,0 1 0 0 0,1-1 1 0 0,-1 0-1 0 0,1 1 0 0 0,-1-1 1 0 0,1 1-1 0 0,-1-1 1 0 0,1 1-1 0 0,-1-1 0 0 0,1 1 1 0 0,0 0-1 0 0,-1-1 0 0 0,1 1 1 0 0,-1 0-1 0 0,1-1 1 0 0,0 1-1 0 0,-1 0 0 0 0,1 0 1 0 0,1-1-1 0 0,5 0 20 0 0,1 0 0 0 0,0 0 0 0 0,0 1 0 0 0,11 1 0 0 0,-7-1 61 0 0,18 1 47 0 0,-1 2 0 0 0,1 1 0 0 0,42 11 0 0 0,86 32 120 0 0,-127-36-169 0 0,47 22 1 0 0,-67-27-81 0 0,1 1 1 0 0,-1 0-1 0 0,-1 0 0 0 0,0 1 1 0 0,0 0-1 0 0,0 1 0 0 0,8 10 1 0 0,-15-16-16 0 0,-1 0 0 0 0,0 0 0 0 0,0 1 0 0 0,0-1 0 0 0,0 1 0 0 0,0 0 0 0 0,-1 0 0 0 0,0-1 0 0 0,0 1 0 0 0,0 0 0 0 0,0 0 0 0 0,0 0 0 0 0,-1 0 0 0 0,0 0 0 0 0,0 0 0 0 0,0 0 0 0 0,0 0 0 0 0,-1 0 0 0 0,1 0 0 0 0,-1 0 0 0 0,0 0 0 0 0,0 0 0 0 0,-1-1 0 0 0,1 1 0 0 0,-3 4 0 0 0,-4 8-258 0 0,-2 0-1 0 0,1-1 0 0 0,-2 0 0 0 0,-15 16 0 0 0,12-14-425 0 0,-5 10-437 0 0,5-8-1610 0 0,5-8-2586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1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0 339 4440 0 0,'0'0'14132'0'0,"21"-8"-13822"0"0,-17 7-291 0 0,168-55 601 0 0,881-180 760 0 0,-887 208-1606 0 0,-107 18-684 0 0,-66 11-543 0 0,-6 0 536 0 0,-22 4 0 0 0,-26 12-3574 0 0,-103 44-1 0 0,-56 42-1336 0 0,36-15 6403 0 0,100-52 1818 0 0,27-12 1717 0 0,-106 60 0 0 0,159-82-3794 0 0,0 1 1 0 0,1-1-1 0 0,0 1 1 0 0,-1 0 0 0 0,-3 4-1 0 0,7-6-273 0 0,-1-1 0 0 0,1 1 0 0 0,0-1 0 0 0,-1 1 0 0 0,1-1 0 0 0,-1 1 0 0 0,1 0 0 0 0,0-1 0 0 0,0 1 0 0 0,-1-1 0 0 0,1 1 0 0 0,0 0 0 0 0,0-1 0 0 0,0 1 0 0 0,-1 0 0 0 0,1-1 0 0 0,0 1 0 0 0,0 0 0 0 0,0-1 0 0 0,0 1 0 0 0,0 0 0 0 0,0-1 0 0 0,1 1 0 0 0,-1-1 0 0 0,0 1 0 0 0,0 0 0 0 0,0-1 0 0 0,0 1 0 0 0,1 0 0 0 0,-1-1 0 0 0,0 1-1 0 0,1-1 1 0 0,-1 1 0 0 0,1-1 0 0 0,-1 1 0 0 0,0-1 0 0 0,1 1 0 0 0,-1-1 0 0 0,1 1 0 0 0,-1-1 0 0 0,1 1 0 0 0,1 0 0 0 0,2 1 88 0 0,0 0-1 0 0,0 0 1 0 0,1-1-1 0 0,-1 1 1 0 0,0-1 0 0 0,1 0-1 0 0,0 0 1 0 0,7 0-1 0 0,41 0 735 0 0,-42-1-705 0 0,27-3 305 0 0,0-1-1 0 0,50-11 0 0 0,74-28 157 0 0,-100 26-427 0 0,137-38 181 0 0,170-45-443 0 0,-309 85-76 0 0,-60 15 107 0 0,0 0-1 0 0,0 0 0 0 0,0 0 1 0 0,-1 0-1 0 0,1 0 0 0 0,0 0 1 0 0,0 0-1 0 0,0 0 0 0 0,0 0 1 0 0,0 0-1 0 0,0-1 0 0 0,0 1 1 0 0,0 0-1 0 0,0 0 0 0 0,0 0 1 0 0,-1 0-1 0 0,1 0 0 0 0,0 0 1 0 0,0 0-1 0 0,0 0 0 0 0,0 0 1 0 0,0-1-1 0 0,0 1 1 0 0,0 0-1 0 0,0 0 0 0 0,0 0 1 0 0,0 0-1 0 0,0 0 0 0 0,0 0 1 0 0,0 0-1 0 0,0 0 0 0 0,0-1 1 0 0,0 1-1 0 0,0 0 0 0 0,0 0 1 0 0,0 0-1 0 0,0 0 0 0 0,0 0 1 0 0,0 0-1 0 0,0 0 0 0 0,0-1 1 0 0,0 1-1 0 0,0 0 0 0 0,0 0 1 0 0,0 0-1 0 0,0 0 0 0 0,1 0 1 0 0,-1 0-1 0 0,0 0 0 0 0,0 0 1 0 0,0 0-1 0 0,0 0 0 0 0,0-1 1 0 0,0 1-1 0 0,0 0 0 0 0,0 0 1 0 0,0 0-1 0 0,1 0 1 0 0,-1 0-1 0 0,0 0 0 0 0,0 0 1 0 0,0 0-1 0 0,0 0 0 0 0,0 0 1 0 0,0 0-1 0 0,0 0 0 0 0,0 0 1 0 0,1 0-1 0 0,-2 0-41 0 0,1 0 0 0 0,-1 0 0 0 0,1 0 1 0 0,-1 0-1 0 0,1-1 0 0 0,-1 1 0 0 0,1 0 0 0 0,-1 0 0 0 0,1 1 0 0 0,0-1 1 0 0,-1 0-1 0 0,1 0 0 0 0,-1 0 0 0 0,1 0 0 0 0,-1 0 0 0 0,1 0 1 0 0,-1 1-1 0 0,1-1 0 0 0,-1 0 0 0 0,1 0 0 0 0,0 1 0 0 0,-1-1 1 0 0,1 0-1 0 0,0 0 0 0 0,-1 1 0 0 0,0 0 0 0 0,-29 36-6996 0 0,18-25 2416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2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2342 402 7797 0 0,'0'0'3567'0'0,"-15"-6"-3403"0"0,-2-3-139 0 0,1 1 48 0 0,-1 0 1 0 0,0 1-1 0 0,-21-5 0 0 0,4 3 343 0 0,0 1 0 0 0,0 1-1 0 0,-1 2 1 0 0,0 2-1 0 0,-1 1 1 0 0,1 2 0 0 0,0 1-1 0 0,0 2 1 0 0,0 1-1 0 0,0 2 1 0 0,-51 15 0 0 0,6 7-163 0 0,1 2 1 0 0,-97 54 0 0 0,-138 104 265 0 0,234-135-385 0 0,2 4 0 0 0,3 3 1 0 0,3 3-1 0 0,2 3 0 0 0,-75 93 1 0 0,78-70 35 0 0,3 2 1 0 0,5 3-1 0 0,4 2 1 0 0,4 3-1 0 0,4 2 1 0 0,-48 153-1 0 0,57-124 21 0 0,5 1-1 0 0,7 1 0 0 0,5 2 0 0 0,-7 262 1 0 0,29-324-101 0 0,3-1 1 0 0,2 0-1 0 0,4 0 1 0 0,3-1-1 0 0,34 105 1 0 0,-27-119-88 0 0,2-1 1 0 0,3-1-1 0 0,1-1 1 0 0,4-2-1 0 0,1 0 1 0 0,3-2-1 0 0,41 47 1 0 0,-17-33 55 0 0,3-2 0 0 0,3-3-1 0 0,2-3 1 0 0,3-3 0 0 0,1-2 0 0 0,3-4 0 0 0,82 38-1 0 0,-59-39 7 0 0,3-4 0 0 0,2-5 0 0 0,1-4 0 0 0,1-5 0 0 0,139 19-1 0 0,-69-26 35 0 0,2-7-1 0 0,0-9 0 0 0,-1-7 0 0 0,1-7 0 0 0,296-57 0 0 0,158-94 67 0 0,-15-49-103 0 0,-347 105 7 0 0,-5-11 0 0 0,277-168 0 0 0,-416 208-45 0 0,-2-6 0 0 0,-5-4 0 0 0,161-155 0 0 0,-195 157-16 0 0,-3-3 1 0 0,-5-4-1 0 0,-3-2 1 0 0,106-187-1 0 0,-146 221 1 0 0,-3-2 0 0 0,-2-1 0 0 0,-3-1 0 0 0,23-99 0 0 0,-37 115 9 0 0,-1-1-1 0 0,-3 0 1 0 0,-1-1-1 0 0,-3 1 1 0 0,-2-1 0 0 0,-14-95-1 0 0,2 77-38 0 0,-3 0 0 0 0,-4 1 0 0 0,-1 1 0 0 0,-35-69 0 0 0,30 83 27 0 0,-1 2-1 0 0,-3 0 1 0 0,-2 2 0 0 0,-1 2 0 0 0,-57-59 0 0 0,33 49-43 0 0,-3 2 0 0 0,-124-85 1 0 0,-151-65-56 0 0,184 115 51 0 0,-183-87 39 0 0,257 142-39 0 0,-2 3 0 0 0,-122-28 1 0 0,-520-50-76 0 0,548 95 60 0 0,-251 12-1 0 0,306 10 33 0 0,1 6 0 0 0,1 4 1 0 0,0 6-1 0 0,-124 43 0 0 0,154-35-62 0 0,2 3 0 0 0,-153 91 0 0 0,-136 128-1437 0 0,-50 91-943 0 0,351-276 1126 0 0,2 3 0 0 0,4 3 1 0 0,-79 120-1 0 0,31-4-4375 0 0,61-85 417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6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10877 0 0,'0'0'2984'0'0,"-77"12"-3892"0"0,80-9 528 0 0,5-1-264 0 0,-1 3-240 0 0,2-5-380 0 0,-3 2-1164 0 0,2-2-2737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6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56 10377 0 0,'0'0'3888'0'0,"-12"-55"-5516"0"0,11 64 612 0 0,1 1-192 0 0,0-3-980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6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25 145 9805 0 0,'0'0'3700'0'0,"3"-72"-3600"0"0,-6 53 232 0 0,-2 4 248 0 0,1 1-112 0 0,-1 2-304 0 0,2 5-116 0 0,-1 4-48 0 0,1 1-140 0 0,3 4-1660 0 0,0 8 868 0 0,0 4-172 0 0,4 3-652 0 0,-1-3-2172 0 0,-3 13-1365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6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6005 0 0,'0'0'7212'0'0,"68"65"-7232"0"0,-68-63-428 0 0,-2 1-1528 0 0,-2-1 232 0 0,-2 1-2217 0 0,-9-3-1107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7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0 6797 0 0,'0'0'6752'0'0,"-72"74"-7308"0"0,66-69-340 0 0,1 0-248 0 0,-1 0-276 0 0,0-3-916 0 0,-9 0-2757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7.3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58 9569 0 0,'0'0'1356'0'0,"-78"-31"-1912"0"0,70 27-260 0 0,4-1-596 0 0,-2-5-1176 0 0,1 3-1869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7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96 8433 0 0,'0'0'3280'0'0,"-12"-74"-6224"0"0,21 62 724 0 0,1 3-985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8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319 106 888 0 0,'0'0'6321'0'0,"2"-13"-5547"0"0,1-3-470 0 0,-1 6 46 0 0,0 1 0 0 0,-1 0 0 0 0,0-1-1 0 0,0-13 1 0 0,-1 22-228 0 0,0 0-1 0 0,0 1 0 0 0,0-1 1 0 0,0 0-1 0 0,0 1 0 0 0,0-1 1 0 0,0 0-1 0 0,0 1 0 0 0,0-1 1 0 0,-1 0-1 0 0,1 1 0 0 0,0-1 1 0 0,0 0-1 0 0,-1 1 0 0 0,1-1 0 0 0,0 1 1 0 0,-1-1-1 0 0,1 1 0 0 0,0-1 1 0 0,-1 0-1 0 0,1 1 0 0 0,-1-1 1 0 0,0 1-86 0 0,0 0 0 0 0,0-1 0 0 0,0 1 1 0 0,0 0-1 0 0,0 0 0 0 0,0 0 0 0 0,0 0 0 0 0,0 1 1 0 0,1-1-1 0 0,-1 0 0 0 0,0 0 0 0 0,0 0 1 0 0,0 1-1 0 0,0-1 0 0 0,0 1 0 0 0,0-1 0 0 0,0 1 1 0 0,-22 11 237 0 0,0 1 1 0 0,1 2-1 0 0,0 0 1 0 0,2 1 0 0 0,-1 1-1 0 0,2 0 1 0 0,1 2 0 0 0,0 1-1 0 0,-16 22 1 0 0,23-26-228 0 0,0 0-1 0 0,2 0 1 0 0,-1 1 0 0 0,2 0 0 0 0,0 1 0 0 0,2 0 0 0 0,-1 0-1 0 0,2 1 1 0 0,1-1 0 0 0,0 1 0 0 0,1 0 0 0 0,1 0-1 0 0,1 31 1 0 0,2-42-37 0 0,0 1 0 0 0,1 0 0 0 0,0-1 0 0 0,0 1 0 0 0,1-1 0 0 0,0 0 0 0 0,0 0-1 0 0,1 0 1 0 0,0 0 0 0 0,0-1 0 0 0,1 1 0 0 0,0-1 0 0 0,0 0 0 0 0,8 7 0 0 0,-8-8 17 0 0,1-1 0 0 0,0 0 0 0 0,0 0 0 0 0,0 0 0 0 0,0-1 0 0 0,1 0 0 0 0,-1 0 0 0 0,1-1 0 0 0,0 0 0 0 0,0 0 0 0 0,1 0 0 0 0,-1-1 0 0 0,1 0 0 0 0,-1-1 0 0 0,1 1 0 0 0,10-1 0 0 0,-18-1-27 0 0,4 1 43 0 0,0-1 1 0 0,0 0-1 0 0,0-1 0 0 0,0 1 0 0 0,0-1 1 0 0,-1 0-1 0 0,6-1 0 0 0,-8 1-7 0 0,0 1 1 0 0,0-1-1 0 0,1 0 0 0 0,-1 0 1 0 0,0 0-1 0 0,0 0 0 0 0,0 0 0 0 0,0 0 1 0 0,-1 0-1 0 0,1 0 0 0 0,0 0 1 0 0,0 0-1 0 0,-1-1 0 0 0,1 1 0 0 0,0 0 1 0 0,-1-1-1 0 0,1 1 0 0 0,-1 0 1 0 0,0-1-1 0 0,1 1 0 0 0,-1 0 0 0 0,0-1 1 0 0,0-2-1 0 0,0-1 18 0 0,1 0 0 0 0,-1-1-1 0 0,-1 1 1 0 0,1 0 0 0 0,-1 0 0 0 0,0 0 0 0 0,0-1-1 0 0,0 1 1 0 0,-1 0 0 0 0,0 1 0 0 0,0-1 0 0 0,0 0-1 0 0,-4-5 1 0 0,1 3-62 0 0,0-1-1 0 0,-1 1 0 0 0,0 0 1 0 0,-1 1-1 0 0,0 0 0 0 0,-13-10 1 0 0,13 10-56 0 0,-4-2-157 0 0,-1 0 0 0 0,0 0 1 0 0,-20-9-1 0 0,32 16 145 0 0,0 1-1 0 0,-1 0 1 0 0,1 0-1 0 0,0 0 0 0 0,0 0 1 0 0,0 0-1 0 0,0 0 1 0 0,0 0-1 0 0,0 0 1 0 0,-1 0-1 0 0,1 0 1 0 0,0 0-1 0 0,0 0 1 0 0,0-1-1 0 0,0 1 1 0 0,0 0-1 0 0,-1 0 1 0 0,1 0-1 0 0,0 0 1 0 0,0 0-1 0 0,0 0 1 0 0,0 0-1 0 0,0 0 1 0 0,-1 1-1 0 0,1-1 1 0 0,0 0-1 0 0,0 0 1 0 0,0 0-1 0 0,0 0 1 0 0,0 0-1 0 0,0 0 1 0 0,-1 0-1 0 0,1 0 1 0 0,0 0-1 0 0,0 0 1 0 0,0 0-1 0 0,0 0 1 0 0,0 1-1 0 0,0-1 1 0 0,0 0-1 0 0,-1 0 1 0 0,1 0-1 0 0,0 0 1 0 0,0 0-1 0 0,0 0 1 0 0,0 1-1 0 0,0-1 1 0 0,0 0-1 0 0,0 0 1 0 0,0 0-1 0 0,0 0 1 0 0,0 0-1 0 0,0 1 1 0 0,0-1-1 0 0,0 0 1 0 0,0 0-1 0 0,0 0 1 0 0,0 0-1 0 0,0 0 1 0 0,0 1-1 0 0,0-1 1 0 0,0 0-1 0 0,0 0 1 0 0,0 0-1 0 0,0 0 1 0 0,0 0-1 0 0,0 1 1 0 0,1-1-1 0 0,3 9-1994 0 0,5 0-803 0 0,0-1-1085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7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9401 0 0,'0'0'4847'0'0,"1"-6"-5382"0"0,3-22 346 0 0,-4 26 94 0 0,1 1 1 0 0,0-1 0 0 0,0 1-1 0 0,0 0 1 0 0,0-1-1 0 0,0 1 1 0 0,0 0-1 0 0,0 0 1 0 0,1 0 0 0 0,-1-1-1 0 0,0 1 1 0 0,1 1-1 0 0,-1-1 1 0 0,0 0-1 0 0,1 0 1 0 0,-1 0-1 0 0,1 1 1 0 0,3-2 0 0 0,2-1-912 0 0,9-6-4010 0 0,-10 1 448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7.9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41 7221 0 0,'0'0'7782'0'0,"0"-6"-7822"0"0,0-21-176 0 0,-1 20-372 0 0,2 24-12900 0 0,-1 6 12817 0 0</inkml:trace>
  <inkml:trace contextRef="#ctx0" brushRef="#br0" timeOffset="1">155 341 980 0 0,'0'0'11277'0'0,"-74"12"-11277"0"0,63-12-104 0 0,3 0-256 0 0,2 0-580 0 0,0-3-416 0 0,0 1-744 0 0,-3-3-817 0 0,3 3-1543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8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3 1748 0 0,'0'0'11273'0'0,"-29"0"-12425"0"0,25 0-16 0 0,-2 0-240 0 0,-2 0-644 0 0,1-3-1045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8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239 151 64 0 0,'0'0'4567'0'0,"-1"-10"-3832"0"0,-7-29-24 0 0,8 38-597 0 0,0-1 0 0 0,-1 1 1 0 0,0 0-1 0 0,1-1 1 0 0,-1 1-1 0 0,0 0 0 0 0,1 0 1 0 0,-1 0-1 0 0,0 0 1 0 0,0 0-1 0 0,0 0 0 0 0,0 0 1 0 0,0 0-1 0 0,0 0 1 0 0,0 0-1 0 0,-1 0 1 0 0,1 0-1 0 0,0 1 0 0 0,0-1 1 0 0,-1 1-1 0 0,1-1 1 0 0,0 1-1 0 0,-1-1 0 0 0,1 1 1 0 0,0 0-1 0 0,-1 0 1 0 0,1-1-1 0 0,-1 1 0 0 0,1 0 1 0 0,0 0-1 0 0,-3 1 1 0 0,3-1-90 0 0,-3 0 167 0 0,0 0 0 0 0,-1 0-1 0 0,1 1 1 0 0,0-1 0 0 0,-1 1 0 0 0,1 0 0 0 0,0 1 0 0 0,0-1-1 0 0,-6 3 1 0 0,4 0 25 0 0,-1 0 0 0 0,1 1 0 0 0,0 0 0 0 0,-8 8 1 0 0,3-2-13 0 0,0 0 0 0 0,2 1 0 0 0,-1 0 0 0 0,1 0 0 0 0,1 1 0 0 0,0 1 0 0 0,1-1 0 0 0,1 1 0 0 0,0 0 0 0 0,0 1 1 0 0,2-1-1 0 0,-6 29 0 0 0,10-41-188 0 0,-1 0 0 0 0,1 0 0 0 0,0 0 0 0 0,0 0 0 0 0,0 1 1 0 0,1-1-1 0 0,-1 0 0 0 0,0 0 0 0 0,1 0 0 0 0,-1 0 0 0 0,1 0 0 0 0,0 0 1 0 0,0 0-1 0 0,0 0 0 0 0,0 0 0 0 0,0 0 0 0 0,0-1 0 0 0,0 1 1 0 0,2 2-1 0 0,-1-2 10 0 0,1-1 0 0 0,-1 1 0 0 0,1 0 0 0 0,-1 0 0 0 0,1-1 0 0 0,0 0 0 0 0,0 1 0 0 0,-1-1 0 0 0,1 0 0 0 0,0 0 0 0 0,0-1 0 0 0,4 1 1 0 0,1 0 28 0 0,0 0 0 0 0,0-1 0 0 0,0 0 0 0 0,0 0 0 0 0,-1-1 0 0 0,1 0 0 0 0,0-1 1 0 0,0 1-1 0 0,12-6 0 0 0,-2-1 13 0 0,0-1-1 0 0,0-1 1 0 0,-1 0 0 0 0,0-2 0 0 0,0 0-1 0 0,19-19 1 0 0,-25 21-27 0 0,-2 0-1 0 0,1 0 1 0 0,-1-1-1 0 0,-1-1 1 0 0,0 1-1 0 0,0-1 1 0 0,-1-1 0 0 0,-1 1-1 0 0,10-27 1 0 0,-15 34-29 0 0,0 1 1 0 0,0-1 0 0 0,-1 1 0 0 0,1-1 0 0 0,-1 1 0 0 0,0-1-1 0 0,0 1 1 0 0,0-1 0 0 0,-1 1 0 0 0,0-1 0 0 0,0 1 0 0 0,0-1-1 0 0,0 1 1 0 0,-1 0 0 0 0,1 0 0 0 0,-1-1 0 0 0,0 1 0 0 0,0 0-1 0 0,-1 1 1 0 0,1-1 0 0 0,-1 0 0 0 0,0 1 0 0 0,0-1 0 0 0,0 1-1 0 0,0 0 1 0 0,-1 0 0 0 0,1 0 0 0 0,-1 1 0 0 0,0-1 0 0 0,0 1-1 0 0,0 0 1 0 0,0 0 0 0 0,0 0 0 0 0,0 0 0 0 0,-1 1 0 0 0,1 0-1 0 0,-1 0 1 0 0,1 0 0 0 0,-7 0 0 0 0,3 0-9 0 0,0 1-1 0 0,0 1 1 0 0,0 0 0 0 0,0 0-1 0 0,0 0 1 0 0,0 1 0 0 0,0 0-1 0 0,0 1 1 0 0,0 0 0 0 0,1 0 0 0 0,0 0-1 0 0,-1 1 1 0 0,-11 9 0 0 0,5-3 9 0 0,1 0 1 0 0,1 1 0 0 0,0 1 0 0 0,0-1-1 0 0,-18 27 1 0 0,24-29-15 0 0,1-1-1 0 0,0 0 1 0 0,-7 18-1 0 0,11-22-15 0 0,-1 0 0 0 0,1 0-1 0 0,0 0 1 0 0,0 0 0 0 0,1 0-1 0 0,-1 0 1 0 0,1 1-1 0 0,0-1 1 0 0,0 0 0 0 0,0 0-1 0 0,1 7 1 0 0,0-10 13 0 0,-1 0 0 0 0,0 0 0 0 0,1 0 0 0 0,-1 0 0 0 0,1 0 0 0 0,-1 0 0 0 0,1 0 0 0 0,-1 0 0 0 0,1 0 0 0 0,0 0 0 0 0,-1-1 0 0 0,1 1 0 0 0,0 0 0 0 0,0 0 0 0 0,0-1 0 0 0,0 1 0 0 0,-1-1 0 0 0,1 1 0 0 0,2 0 0 0 0,-1 0 13 0 0,1 0-1 0 0,-1-1 1 0 0,0 1-1 0 0,1-1 0 0 0,-1 1 1 0 0,0-1-1 0 0,1 0 0 0 0,3 0 1 0 0,0-1 25 0 0,-1 1 1 0 0,1-1-1 0 0,-1-1 0 0 0,0 1 1 0 0,1-1-1 0 0,-1 0 1 0 0,6-3-1 0 0,-1-1 4 0 0,1-1 0 0 0,-1-1 0 0 0,0 1 0 0 0,11-12 0 0 0,-18 16-17 0 0,1-1 0 0 0,-1 1 0 0 0,0-1 0 0 0,0 0 0 0 0,0 0 0 0 0,-1 0 0 0 0,1-1 0 0 0,-1 1 0 0 0,0 0 0 0 0,0-1 0 0 0,-1 0 0 0 0,1 1 0 0 0,1-10 0 0 0,-3 13-19 0 0,0-1 0 0 0,-1 1 0 0 0,1 0 0 0 0,0-1 0 0 0,0 1 0 0 0,-1 0 0 0 0,1-1-1 0 0,-1 1 1 0 0,1 0 0 0 0,-1-1 0 0 0,0 1 0 0 0,1 0 0 0 0,-1 0 0 0 0,0 0 0 0 0,0 0-1 0 0,0 0 1 0 0,0 0 0 0 0,0 0 0 0 0,0 0 0 0 0,0 0 0 0 0,0 0 0 0 0,0 0 0 0 0,0 1-1 0 0,-1-1 1 0 0,1 0 0 0 0,0 1 0 0 0,0-1 0 0 0,-1 1 0 0 0,1 0 0 0 0,0-1 0 0 0,-1 1-1 0 0,1 0 1 0 0,-2 0 0 0 0,-1-1-54 0 0,0 0-1 0 0,0 1 1 0 0,0 0 0 0 0,0 0-1 0 0,0 0 1 0 0,0 0 0 0 0,0 1-1 0 0,0 0 1 0 0,0-1-1 0 0,-6 4 1 0 0,3-1-169 0 0,1 0 0 0 0,0 1 0 0 0,0 0 0 0 0,1 0 0 0 0,-1 0 0 0 0,1 1 0 0 0,0-1 0 0 0,0 2 0 0 0,1-1 0 0 0,-1 0 0 0 0,1 1 0 0 0,0 0 0 0 0,0 0 0 0 0,1 0 0 0 0,0 0 0 0 0,0 1 1 0 0,1-1-1 0 0,-1 1 0 0 0,2-1 0 0 0,-3 9 0 0 0,1 6-1311 0 0,0 1 1 0 0,1 0 0 0 0,2-1 0 0 0,0 1 0 0 0,4 27-1 0 0,0-14-1535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49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364 158 1668 0 0,'0'0'8214'0'0,"-14"-8"-7156"0"0,-42-24-43 0 0,55 31-925 0 0,-2 0 0 0 0,1 0-1 0 0,0 0 1 0 0,0 0 0 0 0,0 1 0 0 0,0-1 0 0 0,0 0-1 0 0,-1 1 1 0 0,1 0 0 0 0,0-1 0 0 0,-1 1 0 0 0,1 0-1 0 0,0 0 1 0 0,0 0 0 0 0,-1 1 0 0 0,1-1-1 0 0,0 0 1 0 0,-1 1 0 0 0,1-1 0 0 0,0 1 0 0 0,0 0-1 0 0,0 0 1 0 0,-4 2 0 0 0,2 0 27 0 0,0 0 1 0 0,1 1-1 0 0,-1 0 0 0 0,1-1 0 0 0,-1 1 1 0 0,1 0-1 0 0,-3 7 0 0 0,2-6-16 0 0,0 1 3 0 0,0 0 0 0 0,0 0 0 0 0,1 0 0 0 0,0 1 0 0 0,0 0 0 0 0,1-1 0 0 0,-1 1 0 0 0,1 0 0 0 0,1 0 0 0 0,-1 0 0 0 0,1 0 0 0 0,0 11 1 0 0,1-17-99 0 0,0-1 1 0 0,0 1-1 0 0,0-1 1 0 0,1 1-1 0 0,-1-1 1 0 0,0 0-1 0 0,0 1 1 0 0,0-1-1 0 0,0 1 1 0 0,0-1-1 0 0,1 1 1 0 0,-1-1-1 0 0,0 0 1 0 0,1 1-1 0 0,-1-1 1 0 0,0 0-1 0 0,0 1 1 0 0,1-1-1 0 0,-1 0 1 0 0,0 1 0 0 0,1-1-1 0 0,-1 0 1 0 0,1 0-1 0 0,-1 1 1 0 0,0-1-1 0 0,1 0 1 0 0,-1 0-1 0 0,2 0 1 0 0,-1 1 14 0 0,1-1 0 0 0,-1 0 1 0 0,1 0-1 0 0,-1 0 0 0 0,1 0 0 0 0,0 0 1 0 0,-1-1-1 0 0,1 1 0 0 0,1-1 1 0 0,2 0 43 0 0,-1-1 0 0 0,1 0 1 0 0,-1 0-1 0 0,1 0 0 0 0,4-3 1 0 0,2-4 23 0 0,0 0-1 0 0,-1-1 1 0 0,0 0 0 0 0,-1-1 0 0 0,0 0 0 0 0,-1 0 0 0 0,0-1 0 0 0,-1 0 0 0 0,0 0 0 0 0,0-1 0 0 0,5-16 0 0 0,-11 24-54 0 0,0 1 0 0 0,0 0 0 0 0,0-1 0 0 0,0 1 0 0 0,-1-1-1 0 0,1 0 1 0 0,-1 1 0 0 0,0-1 0 0 0,-1 1 0 0 0,1-1 0 0 0,-1 1 0 0 0,-1-6 0 0 0,1 8-25 0 0,0 0 1 0 0,0-1-1 0 0,0 1 1 0 0,0 0-1 0 0,-1 0 0 0 0,1 0 1 0 0,0 0-1 0 0,-1 1 1 0 0,1-1-1 0 0,-1 0 1 0 0,0 1-1 0 0,1-1 0 0 0,-1 1 1 0 0,0-1-1 0 0,0 1 1 0 0,0 0-1 0 0,0 0 1 0 0,0 0-1 0 0,-1 0 1 0 0,1 0-1 0 0,0 0 0 0 0,0 1 1 0 0,-1-1-1 0 0,-2 0 1 0 0,-2 1-20 0 0,1-1 0 0 0,-1 2 1 0 0,1-1-1 0 0,-1 1 1 0 0,1 0-1 0 0,-1 0 0 0 0,1 0 1 0 0,0 1-1 0 0,-1 0 0 0 0,1 1 1 0 0,0-1-1 0 0,0 1 0 0 0,1 0 1 0 0,-10 7-1 0 0,2-1-23 0 0,1 0-1 0 0,0 2 1 0 0,0-1 0 0 0,-18 24-1 0 0,29-34 19 0 0,1 1 0 0 0,-1-1 0 0 0,1 1-1 0 0,-1 0 1 0 0,1-1 0 0 0,-1 1 0 0 0,1-1-1 0 0,-1 1 1 0 0,1 0 0 0 0,0 0-1 0 0,-1-1 1 0 0,1 1 0 0 0,0 0 0 0 0,0-1-1 0 0,0 1 1 0 0,0 0 0 0 0,-1 0 0 0 0,1-1-1 0 0,0 1 1 0 0,0 0 0 0 0,0 0 0 0 0,0-1-1 0 0,1 1 1 0 0,-1 0 0 0 0,0 0-1 0 0,0 1 1 0 0,1-1 5 0 0,0-1 0 0 0,0 1 0 0 0,0 0-1 0 0,0 0 1 0 0,-1-1 0 0 0,1 1 0 0 0,0 0 0 0 0,0-1 0 0 0,0 1-1 0 0,0-1 1 0 0,0 1 0 0 0,1-1 0 0 0,-1 0 0 0 0,0 1-1 0 0,2-1 1 0 0,3 1 6 0 0,0 0 0 0 0,1 0 0 0 0,-1-1-1 0 0,0 0 1 0 0,7-1 0 0 0,-8 0 15 0 0,-1 0 1 0 0,0-1-1 0 0,1 1 0 0 0,-1-1 0 0 0,0 0 1 0 0,0 0-1 0 0,0 0 0 0 0,0 0 0 0 0,-1-1 1 0 0,8-5-1 0 0,-9 6 13 0 0,0 0-1 0 0,0 0 1 0 0,0 0 0 0 0,0-1 0 0 0,0 1-1 0 0,0-1 1 0 0,-1 1 0 0 0,1-1-1 0 0,-1 1 1 0 0,1-1 0 0 0,-1 0 0 0 0,0 0-1 0 0,0 0 1 0 0,-1 0 0 0 0,1 0 0 0 0,-1 0-1 0 0,1-3 1 0 0,-1 5-21 0 0,0 0 1 0 0,0 1-1 0 0,0-1 0 0 0,0 0 1 0 0,-1 0-1 0 0,1 0 0 0 0,0 0 0 0 0,0 1 1 0 0,-1-1-1 0 0,1 0 0 0 0,-1 0 1 0 0,1 1-1 0 0,-1-1 0 0 0,1 0 1 0 0,-1 1-1 0 0,1-1 0 0 0,-1 0 1 0 0,1 1-1 0 0,-1-1 0 0 0,-1 0 0 0 0,0 0-3 0 0,0-1-1 0 0,0 1 0 0 0,-1 0 0 0 0,1 0 0 0 0,0 0 1 0 0,-6-1-1 0 0,-1 1-204 0 0,0-1 0 0 0,-17 1 0 0 0,21 1 28 0 0,0 0 0 0 0,1 0 0 0 0,-1 0 0 0 0,0 0 0 0 0,1 1 0 0 0,-1 0 0 0 0,0 0 0 0 0,1 0 0 0 0,-1 1 0 0 0,1-1-1 0 0,0 1 1 0 0,-1 0 0 0 0,1 0 0 0 0,0 1 0 0 0,0-1 0 0 0,1 1 0 0 0,-1 0 0 0 0,0 0 0 0 0,1 0 0 0 0,-5 6 0 0 0,0 0-666 0 0,1 1 1 0 0,0 0-1 0 0,1 1 1 0 0,-5 11-1 0 0,-7 11-3189 0 0,0-2-728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0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227 134 808 0 0,'0'0'4418'0'0,"-14"0"-3785"0"0,-44 1 285 0 0,55-1-740 0 0,1 0 0 0 0,-1 1 0 0 0,0-1 0 0 0,0 1 0 0 0,0 0 0 0 0,0 0-1 0 0,1 0 1 0 0,-1 0 0 0 0,0 0 0 0 0,1 0 0 0 0,-1 1 0 0 0,1-1 0 0 0,-1 1 0 0 0,1 0 0 0 0,0 0 0 0 0,0 0 0 0 0,0 0 0 0 0,0 0 0 0 0,0 0 0 0 0,-3 5 0 0 0,2-1 58 0 0,0 0-1 0 0,1 0 1 0 0,-1 0-1 0 0,1 1 1 0 0,0-1-1 0 0,0 8 0 0 0,-2 6 192 0 0,1 0 0 0 0,1-1 0 0 0,1 1 0 0 0,3 34 0 0 0,-2-51-398 0 0,1 0 0 0 0,-1 0 0 0 0,1 0 0 0 0,0-1 0 0 0,-1 1 0 0 0,1 0 1 0 0,1 0-1 0 0,-1-1 0 0 0,0 1 0 0 0,1-1 0 0 0,-1 1 0 0 0,1-1 0 0 0,0 0 1 0 0,-1 0-1 0 0,1 1 0 0 0,0-1 0 0 0,3 1 0 0 0,-3-1 7 0 0,0-1 0 0 0,0 0 0 0 0,0 0 1 0 0,0 0-1 0 0,1 0 0 0 0,-1 0 0 0 0,0 0 0 0 0,0-1 0 0 0,1 1 0 0 0,-1-1 0 0 0,0 0 0 0 0,1 0 0 0 0,-1 1 1 0 0,0-1-1 0 0,1-1 0 0 0,-1 1 0 0 0,0 0 0 0 0,1-1 0 0 0,-1 1 0 0 0,0-1 0 0 0,4-1 0 0 0,0-1 63 0 0,0 0-1 0 0,0 0 0 0 0,-1-1 0 0 0,0 0 0 0 0,1 0 0 0 0,-1 0 1 0 0,-1-1-1 0 0,7-7 0 0 0,1-2 169 0 0,18-28 0 0 0,-22 28-144 0 0,0 1 0 0 0,-2-1 0 0 0,1-1-1 0 0,7-25 1 0 0,-12 31-74 0 0,0 0-1 0 0,0-1 0 0 0,-1 1 0 0 0,0 0 0 0 0,0-1 1 0 0,-1 1-1 0 0,-1-1 0 0 0,1 1 0 0 0,-4-11 1 0 0,3 14-37 0 0,-1 0 0 0 0,0 1 0 0 0,-1-1 0 0 0,1 1 0 0 0,-1-1 0 0 0,0 1 0 0 0,-1 0 0 0 0,1 0 0 0 0,-1 0 0 0 0,0 1 0 0 0,0-1 0 0 0,-1 1 0 0 0,1 0-1 0 0,-1 0 1 0 0,0 1 0 0 0,0-1 0 0 0,0 1 0 0 0,-11-5 0 0 0,11 6-17 0 0,0 0 0 0 0,0 0 0 0 0,0 0 0 0 0,0 1 0 0 0,-1 0 0 0 0,1 0 0 0 0,0 0 0 0 0,-1 1-1 0 0,1-1 1 0 0,0 2 0 0 0,-1-1 0 0 0,1 0 0 0 0,0 1 0 0 0,-1 0 0 0 0,1 0 0 0 0,0 1 0 0 0,0-1-1 0 0,0 1 1 0 0,0 0 0 0 0,0 0 0 0 0,-6 5 0 0 0,3-2-24 0 0,0 2 0 0 0,1-1 0 0 0,0 1-1 0 0,0 0 1 0 0,0 1 0 0 0,1-1 0 0 0,0 1 0 0 0,1 1 0 0 0,0-1 0 0 0,0 1 0 0 0,1 0-1 0 0,0 0 1 0 0,0 0 0 0 0,1 0 0 0 0,0 1 0 0 0,1-1 0 0 0,0 1 0 0 0,1 0-1 0 0,-1 10 1 0 0,2-19 24 0 0,0 0 0 0 0,0 0-1 0 0,0 1 1 0 0,1-1 0 0 0,-1 0 0 0 0,0 0-1 0 0,0 0 1 0 0,1 0 0 0 0,-1 1-1 0 0,1-1 1 0 0,-1 0 0 0 0,1 0 0 0 0,0 0-1 0 0,-1 0 1 0 0,1 0 0 0 0,0 0-1 0 0,0 0 1 0 0,-1 0 0 0 0,1-1 0 0 0,0 1-1 0 0,0 0 1 0 0,0 0 0 0 0,0-1-1 0 0,0 1 1 0 0,0-1 0 0 0,0 1 0 0 0,1-1-1 0 0,-1 1 1 0 0,0-1 0 0 0,0 1-1 0 0,0-1 1 0 0,0 0 0 0 0,2 0 0 0 0,0 1 8 0 0,-1-1 0 0 0,1 0 1 0 0,-1 0-1 0 0,1 0 0 0 0,-1 0 1 0 0,1-1-1 0 0,-1 1 0 0 0,1-1 1 0 0,-1 1-1 0 0,1-1 0 0 0,-1 0 1 0 0,1 0-1 0 0,-1 0 1 0 0,0 0-1 0 0,3-2 0 0 0,3-4 43 0 0,1-1-1 0 0,-2 1 1 0 0,1-1-1 0 0,-1-1 0 0 0,0 1 1 0 0,6-11-1 0 0,-13 19-47 0 0,0 0 1 0 0,0 0-1 0 0,0-1 0 0 0,0 1 0 0 0,0 0 0 0 0,1 0 1 0 0,-1 0-1 0 0,0 0 0 0 0,0-1 0 0 0,0 1 0 0 0,0 0 0 0 0,0 0 1 0 0,0 0-1 0 0,0-1 0 0 0,0 1 0 0 0,0 0 0 0 0,0 0 0 0 0,0 0 1 0 0,0-1-1 0 0,0 1 0 0 0,0 0 0 0 0,0 0 0 0 0,0 0 0 0 0,0-1 1 0 0,0 1-1 0 0,0 0 0 0 0,0 0 0 0 0,0 0 0 0 0,0-1 1 0 0,0 1-1 0 0,0 0 0 0 0,-1 0 0 0 0,1 0 0 0 0,0-1 0 0 0,0 1 1 0 0,0 0-1 0 0,0 0 0 0 0,0 0 0 0 0,-1 0 0 0 0,1 0 0 0 0,0 0 1 0 0,0-1-1 0 0,0 1 0 0 0,0 0 0 0 0,-1 0 0 0 0,1 0 0 0 0,0 0 1 0 0,-1 0-1 0 0,1 0-74 0 0,0 0 0 0 0,-1 0 0 0 0,1-1-1 0 0,-1 1 1 0 0,1 0 0 0 0,-1 0 0 0 0,1 0 0 0 0,-1 0 0 0 0,1 0 0 0 0,0 1 0 0 0,-1-1 0 0 0,1 0 0 0 0,-1 0-1 0 0,1 0 1 0 0,-1 0 0 0 0,1 0 0 0 0,0 1 0 0 0,-1-1 0 0 0,0 1 0 0 0,-1 1-190 0 0,1 1 0 0 0,-1 0 0 0 0,1-1 0 0 0,-1 1 0 0 0,1 0 0 0 0,0 0 0 0 0,0 0 1 0 0,0 0-1 0 0,1 0 0 0 0,-1 0 0 0 0,1 0 0 0 0,-1 1 0 0 0,1 5 0 0 0,1 2-712 0 0,-1-1 0 0 0,5 21 0 0 0,-2-18-361 0 0,0 0 0 0 0,1-1 0 0 0,1 1 0 0 0,8 14 1 0 0,3 5-1382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0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35 127 1004 0 0,'0'0'13818'0'0,"-2"-8"-13278"0"0,1 1-471 0 0,0 4-26 0 0,1 0 1 0 0,-1 0-1 0 0,1 0 0 0 0,-1 0 1 0 0,0 0-1 0 0,-2-3 1 0 0,3 6-39 0 0,0 0 1 0 0,0 0-1 0 0,0 0 0 0 0,0 0 1 0 0,0-1-1 0 0,0 1 1 0 0,0 0-1 0 0,0 0 1 0 0,-1 0-1 0 0,1 0 0 0 0,0 0 1 0 0,0 0-1 0 0,0 0 1 0 0,0 0-1 0 0,0 0 0 0 0,0 0 1 0 0,-1 0-1 0 0,1 0 1 0 0,0 0-1 0 0,0 0 0 0 0,0 0 1 0 0,0 0-1 0 0,0 0 1 0 0,-1 0-1 0 0,1 0 1 0 0,0 0-1 0 0,0 0 0 0 0,0 0 1 0 0,0 0-1 0 0,0 0 1 0 0,0 0-1 0 0,-1 0 0 0 0,1 0 1 0 0,0 0-1 0 0,0 0 1 0 0,0 1-1 0 0,0-1 0 0 0,0 0 1 0 0,0 0-1 0 0,0 0 1 0 0,0 0-1 0 0,-1 0 1 0 0,1 0-1 0 0,0 0 0 0 0,0 0 1 0 0,0 1-1 0 0,0-1 1 0 0,0 0-1 0 0,0 0 0 0 0,0 0 1 0 0,-8 20 414 0 0,5-11-270 0 0,1 1 1 0 0,0 0-1 0 0,0 0 1 0 0,1 0-1 0 0,0 1 1 0 0,1-1 0 0 0,0 0-1 0 0,2 12 1 0 0,-2-20-141 0 0,1-1 0 0 0,-1 1 0 0 0,1 0 0 0 0,0-1 0 0 0,0 1 0 0 0,0 0 0 0 0,-1-1 0 0 0,2 1 0 0 0,-1-1 0 0 0,0 1 0 0 0,0-1 0 0 0,0 0 0 0 0,1 1 0 0 0,-1-1 0 0 0,1 0 0 0 0,-1 0 0 0 0,1 0 0 0 0,-1 0 0 0 0,1 0 0 0 0,0 0 0 0 0,-1-1 0 0 0,1 1 0 0 0,0 0 0 0 0,0-1 0 0 0,0 0 0 0 0,-1 1 0 0 0,4-1 0 0 0,-1 1 14 0 0,1-1-1 0 0,-1 0 0 0 0,1 0 0 0 0,0 0 1 0 0,-1 0-1 0 0,1-1 0 0 0,-1 0 1 0 0,1 0-1 0 0,-1 0 0 0 0,6-3 0 0 0,1-1 36 0 0,0-1-1 0 0,-1-1 1 0 0,0 0-1 0 0,0 0 1 0 0,-1-1-1 0 0,0 0 1 0 0,0 0-1 0 0,-1-1 1 0 0,0-1-1 0 0,0 1 0 0 0,-1-1 1 0 0,-1 0-1 0 0,0-1 1 0 0,0 0-1 0 0,8-21 1 0 0,-13 29-25 0 0,0 0-1 0 0,-1 1 1 0 0,1-1 0 0 0,-1 0-1 0 0,1 0 1 0 0,-1 1 0 0 0,0-1 0 0 0,0 0-1 0 0,0 0 1 0 0,-1 0 0 0 0,1 1 0 0 0,-1-1-1 0 0,1 0 1 0 0,-1 0 0 0 0,0 1 0 0 0,0-1-1 0 0,-3-4 1 0 0,3 5-19 0 0,-1 0 0 0 0,0 0 0 0 0,1 0 0 0 0,-1 1 0 0 0,0-1 0 0 0,0 1 0 0 0,0-1 0 0 0,-1 1 0 0 0,1 0 1 0 0,0-1-1 0 0,0 1 0 0 0,-1 0 0 0 0,1 1 0 0 0,-1-1 0 0 0,1 0 0 0 0,-1 1 0 0 0,1-1 0 0 0,-1 1 0 0 0,-2 0 0 0 0,-3 0-100 0 0,1 0 1 0 0,0 1 0 0 0,0-1-1 0 0,0 2 1 0 0,0-1-1 0 0,0 1 1 0 0,0 0 0 0 0,1 1-1 0 0,-1-1 1 0 0,0 1-1 0 0,1 0 1 0 0,0 1 0 0 0,0 0-1 0 0,0 0 1 0 0,0 0-1 0 0,-8 9 1 0 0,13-12-61 0 0,-1 0 0 0 0,1 1 0 0 0,0-1 0 0 0,0 1 0 0 0,0-1 0 0 0,-1 1 0 0 0,1-1 0 0 0,1 1 0 0 0,-1 0 0 0 0,0-1 1 0 0,0 1-1 0 0,1 0 0 0 0,-1 0 0 0 0,0 0 0 0 0,1 0 0 0 0,0-1 0 0 0,0 1 0 0 0,-1 0 0 0 0,1 0 0 0 0,0 0 0 0 0,1 0 0 0 0,-1 0 0 0 0,0 0 0 0 0,0 0 0 0 0,1 0 0 0 0,-1-1 0 0 0,2 5 0 0 0,0-4-291 0 0,-1 0-1 0 0,0 1 0 0 0,1-1 1 0 0,0 0-1 0 0,-1 0 0 0 0,1 0 1 0 0,0 0-1 0 0,0 0 0 0 0,0 0 1 0 0,1-1-1 0 0,-1 1 0 0 0,0-1 1 0 0,0 0-1 0 0,1 1 0 0 0,-1-1 1 0 0,1 0-1 0 0,-1 0 1 0 0,1 0-1 0 0,4 0 0 0 0,16 2-4286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0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1 154 612 0 0,'0'0'14216'0'0,"3"0"-13687"0"0,-2 0-498 0 0,0 0 1 0 0,-1 0-1 0 0,1 0 1 0 0,0 0-1 0 0,-1 0 1 0 0,1 1-1 0 0,0-1 1 0 0,0 0-1 0 0,-1 0 1 0 0,1 1-1 0 0,-1-1 1 0 0,1 0-1 0 0,0 1 1 0 0,-1-1-1 0 0,1 0 1 0 0,-1 1-1 0 0,1-1 1 0 0,-1 1-1 0 0,1-1 1 0 0,-1 1-1 0 0,1-1 1 0 0,-1 1-1 0 0,1 1 0 0 0,2 17 853 0 0,-3-5-525 0 0,0-13-334 0 0,0 0 0 0 0,0 1 0 0 0,1-1-1 0 0,-1 0 1 0 0,0 0 0 0 0,0 0 0 0 0,1 0 0 0 0,-1 0 0 0 0,1 0 0 0 0,-1 0-1 0 0,1 0 1 0 0,-1 0 0 0 0,1 0 0 0 0,0 0 0 0 0,-1 0 0 0 0,1 0 0 0 0,0 0-1 0 0,0-1 1 0 0,-1 1 0 0 0,1 0 0 0 0,2 1 0 0 0,-1-1 15 0 0,0-1 1 0 0,0 1-1 0 0,0 0 1 0 0,0-1-1 0 0,0 1 1 0 0,0-1-1 0 0,1 0 1 0 0,-1 0-1 0 0,0 1 1 0 0,4-2-1 0 0,0 1 57 0 0,1-1-1 0 0,-1-1 0 0 0,1 1 1 0 0,-1-1-1 0 0,0 0 0 0 0,9-5 1 0 0,0-1 20 0 0,-1-1 0 0 0,0-1 1 0 0,-1 0-1 0 0,0 0 0 0 0,-1-2 1 0 0,0 0-1 0 0,-1 0 0 0 0,0-1 1 0 0,-1 0-1 0 0,0 0 1 0 0,8-17-1 0 0,-17 27-93 0 0,1 0 0 0 0,-1 0 0 0 0,0 0 0 0 0,0 0 0 0 0,0-1 0 0 0,0 1 0 0 0,-1 0 0 0 0,1-6 0 0 0,-1 8-21 0 0,0 0 0 0 0,0 0 0 0 0,0 0 0 0 0,0 0 0 0 0,0 0 0 0 0,0 0-1 0 0,-1 1 1 0 0,1-1 0 0 0,0 0 0 0 0,-1 0 0 0 0,1 0 0 0 0,0 1-1 0 0,-1-1 1 0 0,1 0 0 0 0,-1 0 0 0 0,0 1 0 0 0,1-1 0 0 0,-1 0 0 0 0,1 1-1 0 0,-1-1 1 0 0,0 1 0 0 0,0-1 0 0 0,1 1 0 0 0,-1-1 0 0 0,0 1 0 0 0,0-1-1 0 0,1 1 1 0 0,-1 0 0 0 0,0-1 0 0 0,0 1 0 0 0,0 0 0 0 0,0 0-1 0 0,0 0 1 0 0,0 0 0 0 0,1 0 0 0 0,-2 0 0 0 0,-6-1-241 0 0,0 1 0 0 0,1 1 0 0 0,-1-1 0 0 0,0 2-1 0 0,1-1 1 0 0,-1 1 0 0 0,1 0 0 0 0,-1 0 0 0 0,1 1 0 0 0,0 0 0 0 0,0 0 0 0 0,0 1 0 0 0,1-1 0 0 0,-1 2 0 0 0,1-1-1 0 0,0 1 1 0 0,0 0 0 0 0,0 0 0 0 0,-5 7 0 0 0,11-12 120 0 0,0 0 0 0 0,-1 1 0 0 0,1-1 0 0 0,0 0 1 0 0,0 1-1 0 0,-1-1 0 0 0,1 0 0 0 0,0 1 0 0 0,0-1 0 0 0,-1 1 0 0 0,1-1 0 0 0,0 0 0 0 0,0 1 0 0 0,0-1 0 0 0,0 1 1 0 0,0-1-1 0 0,0 1 0 0 0,0-1 0 0 0,0 0 0 0 0,0 1 0 0 0,0-1 0 0 0,0 1 0 0 0,7 0-3608 0 0,-4-2 3053 0 0,-1 0 0 0 0,1 0 0 0 0,-1 0 0 0 0,1-1 1 0 0,-1 1-1 0 0,4-3 0 0 0,8-11-3021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1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76 220 2844 0 0,'0'0'11995'0'0,"2"-4"-11558"0"0,5-10-206 0 0,-6 12-88 0 0,-5 9 84 0 0,1-1-84 0 0,0 0 0 0 0,0 0 0 0 0,0 1 0 0 0,1-1 0 0 0,0 1-1 0 0,0 0 1 0 0,1-1 0 0 0,0 1 0 0 0,0 10 0 0 0,1-17-132 0 0,-1 0-1 0 0,1 1 0 0 0,1-1 1 0 0,-1 1-1 0 0,0-1 0 0 0,0 1 1 0 0,0-1-1 0 0,0 1 0 0 0,0-1 1 0 0,0 0-1 0 0,0 1 1 0 0,1-1-1 0 0,-1 1 0 0 0,0-1 1 0 0,0 0-1 0 0,0 1 0 0 0,1-1 1 0 0,-1 0-1 0 0,0 1 0 0 0,1-1 1 0 0,-1 0-1 0 0,0 1 0 0 0,1-1 1 0 0,-1 0-1 0 0,0 0 1 0 0,1 0-1 0 0,-1 1 0 0 0,0-1 1 0 0,1 0-1 0 0,1 1 18 0 0,-1-1-1 0 0,0 0 1 0 0,1 0 0 0 0,-1 0-1 0 0,1 0 1 0 0,-1 0 0 0 0,0 0-1 0 0,1 0 1 0 0,1-1-1 0 0,2 0 67 0 0,0-1-1 0 0,0 0 1 0 0,-1 0 0 0 0,8-3-1 0 0,4-7 29 0 0,0 0 1 0 0,0-1-1 0 0,-2-1 1 0 0,1 0-1 0 0,-2-1 0 0 0,0-1 1 0 0,-1 0-1 0 0,17-30 0 0 0,-26 42-106 0 0,-1 0 0 0 0,0-1 0 0 0,0 0 0 0 0,0 1-1 0 0,0-1 1 0 0,-1 0 0 0 0,0 0 0 0 0,0 0 0 0 0,0 0-1 0 0,0 0 1 0 0,-1-8 0 0 0,0 11-17 0 0,0-1 0 0 0,-1 1 0 0 0,1 0 0 0 0,-1 0 0 0 0,1 0 0 0 0,-1 0 0 0 0,0-1 0 0 0,0 1-1 0 0,0 0 1 0 0,0 0 0 0 0,0 1 0 0 0,-1-1 0 0 0,1 0 0 0 0,0 0 0 0 0,-1 0 0 0 0,1 1 0 0 0,-1-1 0 0 0,0 1 0 0 0,0-1 0 0 0,1 1 0 0 0,-1 0 0 0 0,0 0 0 0 0,0 0 0 0 0,0 0 0 0 0,0 0 0 0 0,0 0 0 0 0,-5-1-1 0 0,-3 0-288 0 0,0 0-1 0 0,0 0 0 0 0,0 1 0 0 0,0 0 1 0 0,0 0-1 0 0,-1 1 0 0 0,1 1 0 0 0,0 0 1 0 0,-18 4-1 0 0,16-2-700 0 0,0 0 0 0 0,0 2-1 0 0,0-1 1 0 0,-15 10 0 0 0,-2 0-5826 0 0,17-9 1983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1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37 5348 0 0,'0'0'6132'0'0,"-13"-6"-5353"0"0,-46-17 175 0 0,56 21-854 0 0,-1 1 0 0 0,1 0 0 0 0,-1 0 1 0 0,1 0-1 0 0,-1 1 0 0 0,0-1 0 0 0,1 1 1 0 0,-1 0-1 0 0,0 0 0 0 0,1 0 0 0 0,-1 1 1 0 0,0-1-1 0 0,1 1 0 0 0,-1 0 0 0 0,1 0 1 0 0,-1 0-1 0 0,1 0 0 0 0,-7 4 0 0 0,3-1 30 0 0,1 1 0 0 0,0 0-1 0 0,-1 1 1 0 0,2-1 0 0 0,-11 14-1 0 0,9-12 74 0 0,3-3-78 0 0,0 0 1 0 0,1 0-1 0 0,0 1 1 0 0,0-1-1 0 0,0 1 0 0 0,0-1 1 0 0,0 1-1 0 0,1 0 0 0 0,0 0 1 0 0,-2 6-1 0 0,4-11-122 0 0,0 0 0 0 0,0 0 0 0 0,0 0 0 0 0,0 0 1 0 0,0 1-1 0 0,0-1 0 0 0,0 0 0 0 0,0 0 0 0 0,0 0 0 0 0,0 1 0 0 0,0-1 1 0 0,0 0-1 0 0,1 0 0 0 0,-1 0 0 0 0,0 1 0 0 0,0-1 0 0 0,0 0 0 0 0,0 0 1 0 0,0 0-1 0 0,0 0 0 0 0,0 1 0 0 0,0-1 0 0 0,1 0 0 0 0,-1 0 0 0 0,0 0 0 0 0,0 0 1 0 0,0 0-1 0 0,0 1 0 0 0,1-1 0 0 0,-1 0 0 0 0,0 0 0 0 0,0 0 0 0 0,0 0 1 0 0,0 0-1 0 0,1 0 0 0 0,-1 0 0 0 0,0 0 0 0 0,0 0 0 0 0,0 0 0 0 0,1 0 1 0 0,-1 0-1 0 0,0 0 0 0 0,1 0 0 0 0,6-1 189 0 0,-7 1-182 0 0,3-2-26 0 0,0 0 0 0 0,0 0 1 0 0,0 0-1 0 0,-1 0 0 0 0,1-1 0 0 0,0 1 1 0 0,-1-1-1 0 0,0 1 0 0 0,1-1 0 0 0,-1 0 1 0 0,0 0-1 0 0,-1 0 0 0 0,1 0 0 0 0,0-1 0 0 0,-1 1 1 0 0,0 0-1 0 0,0-1 0 0 0,0 1 0 0 0,0-1 1 0 0,0 1-1 0 0,-1-1 0 0 0,1-6 0 0 0,-1 10-39 0 0,-1-1-1 0 0,1 1 1 0 0,0 0 0 0 0,0 0-1 0 0,0-1 1 0 0,-1 1-1 0 0,1 0 1 0 0,0 0-1 0 0,0 0 1 0 0,-1-1-1 0 0,1 1 1 0 0,0 0 0 0 0,-1 0-1 0 0,1 0 1 0 0,0 0-1 0 0,0 0 1 0 0,-1-1-1 0 0,1 1 1 0 0,0 0 0 0 0,-1 0-1 0 0,1 0 1 0 0,0 0-1 0 0,-1 0 1 0 0,1 0-1 0 0,0 0 1 0 0,-1 0-1 0 0,1 0 1 0 0,0 0 0 0 0,-1 1-1 0 0,1-1 1 0 0,0 0-1 0 0,-1 0 1 0 0,1 0-1 0 0,0 0 1 0 0,0 0 0 0 0,-1 0-1 0 0,1 1 1 0 0,0-1-1 0 0,0 0 1 0 0,-1 0-1 0 0,1 0 1 0 0,0 1 0 0 0,0-1-1 0 0,-1 1 1 0 0,-12 8-1696 0 0,-11 21-2857 0 0,14-17 807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8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5733 0 0,'0'0'9143'0'0,"-7"14"-8714"0"0,-24 42-157 0 0,27-47-357 0 0,0 1 0 0 0,0 0 0 0 0,1 0 0 0 0,0 0-1 0 0,0 0 1 0 0,2 1 0 0 0,-1-1 0 0 0,1 1-1 0 0,1-1 1 0 0,1 21 0 0 0,-1-6-1460 0 0,0-22 1175 0 0,0-1 1 0 0,0 0-1 0 0,1 1 0 0 0,-1-1 1 0 0,0 1-1 0 0,2 3 0 0 0,-1-5 51 0 0,-1 0 1 0 0,0-1-1 0 0,1 1 0 0 0,-1 0 1 0 0,1 0-1 0 0,-1-1 0 0 0,1 1 0 0 0,-1 0 1 0 0,1-1-1 0 0,0 1 0 0 0,-1 0 1 0 0,1-1-1 0 0,1 1 0 0 0,9 3-4682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2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2011 208 0 0,'0'0'4960'0'0,"-13"5"-4005"0"0,3-2-811 0 0,-93 37 1884 0 0,76-29-827 0 0,17-8-226 0 0,0 1 0 0 0,0 1 0 0 0,1-1 1 0 0,-18 13-1 0 0,57-44 1111 0 0,27-30-1 0 0,-5 4-1647 0 0,490-438 1384 0 0,-351 332-1699 0 0,7 8 1 0 0,6 10 0 0 0,7 8-1 0 0,5 9 1 0 0,5 10 0 0 0,5 10-1 0 0,380-119 1 0 0,-286 132 7 0 0,340-51 1 0 0,-371 99-49 0 0,425-7 1 0 0,147 88-22 0 0,-328 40 79 0 0,-14 51-22 0 0,-482-116-85 0 0,0 1-1 0 0,-1 2 1 0 0,44 25-1 0 0,-79-41-28 0 0,-1 0 0 0 0,1 1 0 0 0,0-1 0 0 0,0 1 0 0 0,0-1 0 0 0,-1 1 0 0 0,1-1 0 0 0,0 1 1 0 0,0 0-1 0 0,-1-1 0 0 0,1 1 0 0 0,-1 0 0 0 0,1-1 0 0 0,0 1 0 0 0,-1 0 0 0 0,0 0 0 0 0,1 0 0 0 0,-1-1 0 0 0,1 1 0 0 0,-1 2 0 0 0,0-3 283 0 0,-2 0-297 0 0,1 0-1 0 0,-1 0 1 0 0,0 0-1 0 0,0 0 1 0 0,0 0-1 0 0,0 0 0 0 0,0-1 1 0 0,1 1-1 0 0,-1-1 1 0 0,0 1-1 0 0,-2-2 1 0 0,-22-11-460 0 0,17 8 252 0 0,-9-3-38 0 0,0-1 0 0 0,0-1 0 0 0,1-1 0 0 0,1-1 0 0 0,0 0-1 0 0,0-1 1 0 0,-23-26 0 0 0,38 38 261 0 0,0 0 1 0 0,0 0-1 0 0,1 0 0 0 0,-1 0 0 0 0,0 0 0 0 0,1 0 1 0 0,-1 0-1 0 0,1 0 0 0 0,-1 0 0 0 0,1-1 1 0 0,-1 1-1 0 0,1 0 0 0 0,0 0 0 0 0,0 0 0 0 0,-1-1 1 0 0,1 1-1 0 0,0 0 0 0 0,0 0 0 0 0,0 0 0 0 0,1-2 1 0 0,-1 2 9 0 0,1 0 1 0 0,-1 0-1 0 0,1 0 0 0 0,-1 0 1 0 0,1 0-1 0 0,0 0 1 0 0,-1 0-1 0 0,1 0 1 0 0,0 0-1 0 0,0 0 1 0 0,0 0-1 0 0,0 1 1 0 0,0-1-1 0 0,0 0 1 0 0,0 1-1 0 0,0-1 1 0 0,1 0-1 0 0,2-1 41 0 0,-1 1 0 0 0,1 0 0 0 0,0 0 0 0 0,-1 0 0 0 0,1 0 0 0 0,0 1 0 0 0,0-1 0 0 0,0 1 0 0 0,0 0 1 0 0,0 0-1 0 0,6 2 0 0 0,-5-1-19 0 0,0 1 0 0 0,0 1 1 0 0,0-1-1 0 0,0 1 0 0 0,-1-1 1 0 0,1 1-1 0 0,-1 0 0 0 0,0 1 1 0 0,0-1-1 0 0,0 1 0 0 0,6 7 1 0 0,5 8 120 0 0,15 25-1 0 0,-28-41-141 0 0,31 48 308 0 0,32 72 0 0 0,-51-93-247 0 0,-2 1-1 0 0,-1 0 1 0 0,-2 1 0 0 0,6 33-1 0 0,-13-56-76 0 0,-1-1-1 0 0,0 2 1 0 0,-1-1-1 0 0,0 0 0 0 0,0 0 1 0 0,-1 0-1 0 0,0 0 0 0 0,-1 0 1 0 0,-3 11-1 0 0,3-14-132 0 0,-1 1 0 0 0,0-1 1 0 0,0 0-1 0 0,0 0 0 0 0,-1 0 0 0 0,0-1 0 0 0,0 1 0 0 0,0-1 1 0 0,-1 0-1 0 0,0 0 0 0 0,0-1 0 0 0,-10 8 0 0 0,-31 16-3026 0 0,14-13-3775 0 0,23-13 1923 0 0,-4-1-1262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3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809 284 432 0 0,'0'0'5757'0'0,"2"-12"-5113"0"0,3-39-14 0 0,-5 49-511 0 0,0-1 0 0 0,0 1 0 0 0,0 0 1 0 0,0 0-1 0 0,0 0 0 0 0,0-1 0 0 0,-1 1 0 0 0,1 0 1 0 0,-1 0-1 0 0,0 0 0 0 0,1 0 0 0 0,-1 0 0 0 0,0 0 1 0 0,0 0-1 0 0,-1 0 0 0 0,1 0 0 0 0,-3-3 1 0 0,-2-4 449 0 0,1 0-95 0 0,-1-1 0 0 0,-1 1 0 0 0,1 0 0 0 0,-2 0 0 0 0,1 1 0 0 0,-1 0 0 0 0,0 0 0 0 0,-17-12 0 0 0,17 16-263 0 0,1-1 0 0 0,-1 1 1 0 0,0 0-1 0 0,-1 1 1 0 0,1 0-1 0 0,0 0 1 0 0,-1 1-1 0 0,0 0 1 0 0,1 1-1 0 0,-1-1 0 0 0,-15 1 1 0 0,15 1-101 0 0,-19 0 521 0 0,-43 5 0 0 0,61-3-505 0 0,0 0 1 0 0,0 0-1 0 0,0 1 1 0 0,0 1-1 0 0,1 0 0 0 0,-1 0 1 0 0,-14 9-1 0 0,10-3-18 0 0,0 1 1 0 0,1 0-1 0 0,1 1 0 0 0,0 0 0 0 0,0 1 0 0 0,1 0 1 0 0,1 1-1 0 0,0 0 0 0 0,-9 18 0 0 0,-1 6 114 0 0,1 2 0 0 0,-18 60-1 0 0,11-17 23 0 0,5 1 0 0 0,-14 102 0 0 0,21-67 29 0 0,2 126 1 0 0,12-193-220 0 0,2-1-1 0 0,2 1 1 0 0,3-1 0 0 0,1 0 0 0 0,3 0 0 0 0,2-1-1 0 0,3 0 1 0 0,22 49 0 0 0,-17-55-55 0 0,3 0 0 0 0,1-2 1 0 0,2-1-1 0 0,2-1 0 0 0,1-1 0 0 0,2-2 0 0 0,2-1 0 0 0,1-2 0 0 0,71 54 0 0 0,-70-63 19 0 0,2-1 0 0 0,1-1 0 0 0,0-3 0 0 0,1-1 0 0 0,2-1 0 0 0,-1-3 0 0 0,2-2 0 0 0,0-1-1 0 0,0-2 1 0 0,1-2 0 0 0,45 2 0 0 0,0-7-11 0 0,0-4 0 0 0,0-4-1 0 0,-1-3 1 0 0,0-5 0 0 0,164-45 0 0 0,-185 36 0 0 0,-2-3 0 0 0,0-2 0 0 0,-2-4 0 0 0,-2-2 0 0 0,102-73 0 0 0,-84 45 6 0 0,-2-3 0 0 0,-3-4 0 0 0,93-110 0 0 0,-138 143-6 0 0,-2-1-1 0 0,-1-2 0 0 0,38-74 0 0 0,-49 81-4 0 0,-2 0 0 0 0,-2-1 0 0 0,-1 0 0 0 0,-1 0 0 0 0,8-63 0 0 0,-14 58 6 0 0,-1 0 0 0 0,-2 0-1 0 0,-1 0 1 0 0,-2 0 0 0 0,-2 0 0 0 0,-1 0 0 0 0,-2 1-1 0 0,-2 0 1 0 0,-1 1 0 0 0,-1 0 0 0 0,-2 0-1 0 0,-2 2 1 0 0,-1 0 0 0 0,-1 0 0 0 0,-2 2 0 0 0,-1 0-1 0 0,-49-53 1 0 0,36 50 15 0 0,-1 2 0 0 0,-1 1 1 0 0,-1 2-1 0 0,-82-48 0 0 0,63 48-64 0 0,-1 2 0 0 0,-1 2 0 0 0,-76-20 0 0 0,44 21-132 0 0,-149-19 0 0 0,-90 19-261 0 0,204 25-248 0 0,1 6 1 0 0,0 4-1 0 0,-178 41 0 0 0,137-11-4084 0 0,-309 122 0 0 0,353-113-638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4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1884 0 0,'0'0'2476'0'0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4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70 856 0 0,'0'0'4663'0'0,"-15"-5"-4041"0"0,-46-19 248 0 0,56 23-557 0 0,0-1 0 0 0,1 0 0 0 0,-1-1 0 0 0,1 1 0 0 0,-7-5 0 0 0,3 1 686 0 0,-2-3 650 0 0,9 8-1687 0 0,1 1-1 0 0,0-1 1 0 0,-1 1 0 0 0,1-1 0 0 0,0 1-1 0 0,-1-1 1 0 0,1 1 0 0 0,-1-1 0 0 0,1 1-1 0 0,-1 0 1 0 0,1-1 0 0 0,-1 1 0 0 0,1-1-1 0 0,-1 1 1 0 0,1 0 0 0 0,-1 0 0 0 0,0-1-1 0 0,1 1 1 0 0,-1 0 0 0 0,1 0 0 0 0,-1 0-1 0 0,0 0 1 0 0,1-1 0 0 0,-1 1 0 0 0,0 0-1 0 0,1 0 1 0 0,-1 0 0 0 0,0 0 0 0 0,1 1-1 0 0,-1-1 1 0 0,0 0 0 0 0,1 0 0 0 0,-1 0-1 0 0,1 0 1 0 0,-1 1 0 0 0,0-1 0 0 0,1 0-1 0 0,-1 1 1 0 0,0 0 0 0 0,-1 0-410 0 0,-7 2-3958 0 0,0-3-279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4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1871 4652 0 0,'0'0'6102'0'0,"4"-15"-5517"0"0,12-51-150 0 0,-15 62-392 0 0,1-1 0 0 0,-1 1 0 0 0,1 0 0 0 0,0 0 1 0 0,1 0-1 0 0,-1 0 0 0 0,1 1 0 0 0,-1-1 0 0 0,1 0 1 0 0,5-4-1 0 0,2-2 65 0 0,54-60 722 0 0,4 4 0 0 0,146-111 0 0 0,178-83-440 0 0,-105 93-247 0 0,8 13 0 0 0,458-171-1 0 0,-408 207-144 0 0,5 14-1 0 0,386-61 1 0 0,180 44-735 0 0,-712 117 449 0 0,-199 4 273 0 0,1 0 0 0 0,0 0 1 0 0,-1 1-1 0 0,1 0 0 0 0,8 2 1 0 0,-12-2 17 0 0,1 0-1 0 0,-1 0 1 0 0,0 0 0 0 0,0 0 0 0 0,1 1 0 0 0,-1-1 0 0 0,0 1 0 0 0,0-1 0 0 0,0 1 0 0 0,0 0-1 0 0,-1 0 1 0 0,1 0 0 0 0,0 0 0 0 0,1 3 0 0 0,-1-2 81 0 0,1 0 0 0 0,-1 0 0 0 0,1 0 0 0 0,0 0 0 0 0,5 3 0 0 0,-5-4-455 0 0,-1 1 1 0 0,1-1 0 0 0,0 0 0 0 0,-1 1 0 0 0,0 0 0 0 0,3 3 0 0 0,-4-4-256 0 0,0-1 1 0 0,0 1-1 0 0,-1 0 1 0 0,1-1-1 0 0,-1 1 1 0 0,1 0-1 0 0,-1-1 1 0 0,0 1 0 0 0,0 0-1 0 0,1 2 1 0 0,-1 5-3816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2:57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13 8689 0 0,'0'0'8271'0'0,"2"-3"-7874"0"0,-2 2-378 0 0,0 0 1 0 0,1 1-1 0 0,-1-1 0 0 0,0 1 1 0 0,1-1-1 0 0,-1 0 0 0 0,1 1 1 0 0,-1-1-1 0 0,1 1 0 0 0,-1 0 1 0 0,1-1-1 0 0,0 1 0 0 0,-1-1 1 0 0,1 1-1 0 0,-1 0 0 0 0,1-1 1 0 0,0 1-1 0 0,-1 0 0 0 0,1 0 1 0 0,0 0-1 0 0,1-1 0 0 0,0 1 32 0 0,0 0-1 0 0,0 0 1 0 0,1 0 0 0 0,-1 0-1 0 0,0 1 1 0 0,1-1-1 0 0,2 2 1 0 0,8 2 298 0 0,24 13-1 0 0,-19-9-116 0 0,45 20 215 0 0,-1 3-1 0 0,89 60 1 0 0,-128-75-413 0 0,0 1 1 0 0,-1 1-1 0 0,-1 2 0 0 0,-1 0 1 0 0,-1 1-1 0 0,-1 1 1 0 0,0 0-1 0 0,-2 2 0 0 0,14 24 1 0 0,-27-41-29 0 0,0 0 0 0 0,0 0 0 0 0,0 1 0 0 0,-1-1 0 0 0,0 0 0 0 0,0 1 0 0 0,-1 0 0 0 0,1 14 0 0 0,-3-16-4 0 0,1-1 0 0 0,0 0 1 0 0,-1 0-1 0 0,0 0 0 0 0,0 0 0 0 0,-1 1 0 0 0,1-1 0 0 0,-1-1 0 0 0,0 1 0 0 0,0 0 1 0 0,-1 0-1 0 0,0-1 0 0 0,-5 8 0 0 0,-4 1-23 0 0,1-1-1 0 0,-1-1 1 0 0,-23 17 0 0 0,-45 25-376 0 0,63-43 241 0 0,-117 71-1358 0 0,-127 85-4451 0 0,212-131 2610 0 0,9-5-1869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1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10437 0 0,'0'0'3480'0'0,"-1"-1"-4059"0"0,4 0 538 0 0,31-2-1324 0 0,-23 2-917 0 0,1 0 0 0 0,18-4 0 0 0,-26 3 247 0 0,-15 3 295 0 0,-71 12 429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92 3300 0 0,'0'0'7069'0'0,"-31"-48"-8461"0"0,40 41 456 0 0,5 0-428 0 0,-3-3-861 0 0,7-9-983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41 6261 0 0,'0'0'5776'0'0,"-55"-41"-7240"0"0,66 41 676 0 0,4 0-120 0 0,5 0-248 0 0,1 0-844 0 0,2 0-633 0 0,-5 3-199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1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1 236 0 0,'0'0'6269'0'0,"51"100"-5541"0"0,-42-69-416 0 0,-1-2-92 0 0,-3 0-36 0 0,1-3-180 0 0,0-4 4 0 0,3-3-8 0 0,1-5-596 0 0,2 1-952 0 0,-3-6-669 0 0,7 1-887 0 0</inkml:trace>
  <inkml:trace contextRef="#ctx0" brushRef="#br0" timeOffset="1">258 468 952 0 0,'0'0'5833'0'0,"-36"72"-5637"0"0,16-46-92 0 0,0-2-96 0 0,-1 0 8 0 0,2 0-16 0 0,0-3-68 0 0,3-1-724 0 0,1-1-745 0 0,3 0-1147 0 0,-1-2 700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56.1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1344 0 0,'0'0'1200'0'0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9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232 197 5336 0 0,'0'0'5120'0'0,"-2"-12"-4431"0"0,-11-43 194 0 0,11 48-673 0 0,0 1 0 0 0,0 0 0 0 0,-1 0 0 0 0,0 1 0 0 0,0-1 0 0 0,0 0 0 0 0,-1 1-1 0 0,1 0 1 0 0,-1 0 0 0 0,-1 0 0 0 0,-6-6 0 0 0,2 3 90 0 0,0 2 0 0 0,-1-1 0 0 0,0 1 0 0 0,-17-8 0 0 0,21 11-209 0 0,0 1 1 0 0,0-1-1 0 0,-1 1 0 0 0,1 1 1 0 0,-11-3-1 0 0,15 4-85 0 0,1 0-1 0 0,-1 0 1 0 0,0 0-1 0 0,0 0 1 0 0,0 0-1 0 0,0 0 1 0 0,1 0 0 0 0,-1 0-1 0 0,0 1 1 0 0,0-1-1 0 0,1 1 1 0 0,-1-1-1 0 0,0 1 1 0 0,0 0-1 0 0,1 0 1 0 0,-1-1 0 0 0,1 1-1 0 0,-1 0 1 0 0,1 1-1 0 0,-1-1 1 0 0,1 0-1 0 0,0 0 1 0 0,-1 1 0 0 0,0 1-1 0 0,-1 2-8 0 0,1 0-1 0 0,0 0 1 0 0,0 0-1 0 0,0 1 0 0 0,0-1 1 0 0,1 0-1 0 0,0 1 1 0 0,0 0-1 0 0,1-1 1 0 0,-1 1-1 0 0,1-1 0 0 0,1 7 1 0 0,1 9 102 0 0,9 38 0 0 0,-8-48-74 0 0,11 54 48 0 0,-2 0 0 0 0,7 130 0 0 0,-19-191 13 0 0,-1 12-114 0 0,1-15 69 0 0,0-1 0 0 0,0 1 0 0 0,0-1-1 0 0,0 0 1 0 0,0 1 0 0 0,0-1 0 0 0,-1 1 0 0 0,1-1 0 0 0,0 0 0 0 0,0 1 0 0 0,0-1 0 0 0,0 1 0 0 0,-1-1 0 0 0,1 0 0 0 0,0 1 0 0 0,0-1 0 0 0,-1 0 0 0 0,1 1-1 0 0,0-1 1 0 0,-1 0 0 0 0,1 0 0 0 0,0 1 0 0 0,-1-1 0 0 0,1 0 0 0 0,0 0 0 0 0,-1 0 0 0 0,1 0 0 0 0,-1 1 0 0 0,1-1 0 0 0,0 0 0 0 0,-1 0 0 0 0,0 0 45 0 0,1-1 1 0 0,-1 1 0 0 0,1 0-1 0 0,-1-1 1 0 0,1 1 0 0 0,0 0-1 0 0,-1-1 1 0 0,1 1 0 0 0,0-1-1 0 0,-1 1 1 0 0,1 0-1 0 0,0-1 1 0 0,0 1 0 0 0,-1-1-1 0 0,1 1 1 0 0,0-1 0 0 0,0 1-1 0 0,0-1 1 0 0,0 1 0 0 0,0-1-1 0 0,0 1 1 0 0,-1-1 0 0 0,1 1-1 0 0,1-2 1 0 0,-3-16 238 0 0,2 16-201 0 0,1-11-58 0 0,-1-1-1 0 0,2 1 1 0 0,0 0-1 0 0,1 0 1 0 0,0 0-1 0 0,1 0 1 0 0,0 1-1 0 0,1-1 1 0 0,0 1-1 0 0,1 0 1 0 0,1 0-1 0 0,-1 1 1 0 0,2 0-1 0 0,15-18 1 0 0,-3 7-111 0 0,1 0 0 0 0,1 2 1 0 0,0 1-1 0 0,2 0 1 0 0,40-24-1 0 0,-52 36-172 0 0,0 1-1 0 0,0 0 1 0 0,0 0 0 0 0,1 2-1 0 0,0-1 1 0 0,-1 1 0 0 0,2 1-1 0 0,-1 1 1 0 0,0 0-1 0 0,16-1 1 0 0,-28 3 79 0 0,0 0-1 0 0,0 0 1 0 0,0 0 0 0 0,0 0-1 0 0,0 0 1 0 0,0 0 0 0 0,0 1-1 0 0,0-1 1 0 0,0 0 0 0 0,0 0-1 0 0,0 1 1 0 0,-1-1-1 0 0,1 1 1 0 0,0-1 0 0 0,0 1-1 0 0,0-1 1 0 0,-1 1 0 0 0,1-1-1 0 0,0 1 1 0 0,0-1 0 0 0,-1 1-1 0 0,1 0 1 0 0,-1 0-1 0 0,1-1 1 0 0,-1 1 0 0 0,1 0-1 0 0,-1 0 1 0 0,1 0 0 0 0,-1 0-1 0 0,1-1 1 0 0,-1 1 0 0 0,0 2-1 0 0,1-1-268 0 0,-1 0-1 0 0,0 0 1 0 0,0 0-1 0 0,0 0 1 0 0,-1 0 0 0 0,1 0-1 0 0,0 0 1 0 0,-1 0-1 0 0,1 0 1 0 0,-1 0-1 0 0,0 0 1 0 0,0 0-1 0 0,0 0 1 0 0,-1 2-1 0 0,-9 11-3739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1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418 1 168 0 0,'0'0'6201'0'0,"-107"64"-5653"0"0,58-32-144 0 0,4-6-80 0 0,3 0-156 0 0,2-2-76 0 0,7-7-92 0 0,6-5 0 0 0,4-7-156 0 0,7-3-572 0 0,2-4-484 0 0,6-10-181 0 0,2-5-251 0 0,2-7-64 0 0,1-2 644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103 439 220 0 0,'0'0'1862'0'0,"-6"-14"1022"0"0,-48-104-377 0 0,47 103-2426 0 0,-1-1 1 0 0,2-1-1 0 0,0 0 1 0 0,1 1 0 0 0,-3-22-1 0 0,7 32-324 0 0,0-1-1 0 0,1 1 1 0 0,-1-1-1 0 0,1 1 1 0 0,1-1 0 0 0,0 1-1 0 0,-1 0 1 0 0,2-1-1 0 0,-1 1 1 0 0,1 0-1 0 0,0 0 1 0 0,0 0-1 0 0,1 0 1 0 0,0 0 0 0 0,0 0-1 0 0,0 1 1 0 0,6-8-1 0 0,-1 4-293 0 0,0 1-1 0 0,1 0 0 0 0,0 0 0 0 0,1 1 0 0 0,11-7 0 0 0,4-1 185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0 180 140 0 0,'0'0'4098'0'0,"13"-13"-3082"0"0,37-41-265 0 0,-49 53-696 0 0,1 0-1 0 0,-2 0 1 0 0,1 0 0 0 0,0 0-1 0 0,0 0 1 0 0,0 0 0 0 0,0 0-1 0 0,-1 0 1 0 0,1-1 0 0 0,0 1-1 0 0,-1 0 1 0 0,1 0-1 0 0,-1-1 1 0 0,1 1 0 0 0,-1 0-1 0 0,0-1 1 0 0,0 1 0 0 0,0 0-1 0 0,1-1 1 0 0,-1 1-1 0 0,-1-3 1 0 0,1 3-34 0 0,-1 0 0 0 0,1 0 0 0 0,-1 0 0 0 0,0 0 1 0 0,0 0-1 0 0,1 0 0 0 0,-1 0 0 0 0,0 0 0 0 0,0 1 0 0 0,0-1 0 0 0,0 0 0 0 0,0 0 0 0 0,-2 0 0 0 0,-4-6-775 0 0,7 6 676 0 0,0 1 0 0 0,0-1-1 0 0,1 1 1 0 0,-1-1-1 0 0,0 1 1 0 0,0 0 0 0 0,1-1-1 0 0,-1 1 1 0 0,0-1 0 0 0,1 1-1 0 0,-1 0 1 0 0,1-1-1 0 0,-1 1 1 0 0,0 0 0 0 0,1-1-1 0 0,-1 1 1 0 0,1 0-1 0 0,-1-1 1 0 0,1 1 0 0 0,-1 0-1 0 0,1 0 1 0 0,-1 0-1 0 0,1-1 1 0 0,84-36-711 0 0,-73 33 1142 0 0,-1 0 1 0 0,0 1 0 0 0,1 1-1 0 0,0 0 1 0 0,22-1 397 0 0,-33 4-875 0 0,0 0 0 0 0,0 0 0 0 0,0 0 0 0 0,0 0 0 0 0,1 0 0 0 0,-1 0 0 0 0,0-1 0 0 0,1 1 0 0 0,-1 0-1 0 0,3 0 1 0 0,18 1-3185 0 0,-8-2 1578 0 0</inkml:trace>
  <inkml:trace contextRef="#ctx0" brushRef="#br0" timeOffset="1">476 3 364 0 0,'0'0'4800'0'0,"35"72"-7172"0"0,-29-63 560 0 0</inkml:trace>
  <inkml:trace contextRef="#ctx0" brushRef="#br0" timeOffset="2">694 259 328 0 0,'0'0'860'0'0,"12"79"924"0"0,-12-55-1168 0 0,0-2-528 0 0,-3-3-88 0 0,0 2-148 0 0,2-4-360 0 0,1 0-756 0 0,0-5 208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2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1 183 564 0 0,'0'0'2948'0'0,"41"-82"-3160"0"0,-25 61-100 0 0,1-1-40 0 0,-1 0-196 0 0,0 3-404 0 0,-4 3 104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2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1 548 0 0,'0'0'3012'0'0,"-80"47"-3012"0"0,77-44-352 0 0,2-1-1316 0 0,-7 3 180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3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0 640 0 0,'0'0'428'0'0,"-62"77"-556"0"0,40-48-292 0 0,0 2-100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5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2133 515 80 0 0,'0'0'1336'0'0,"8"1"-1033"0"0,2 1-15 0 0,-6 0 34 0 0,1-1-1 0 0,-1-1 1 0 0,1 1 0 0 0,8-1 0 0 0,-1-24 766 0 0,-11 20-1051 0 0,1 1 0 0 0,0-1 1 0 0,0 0-1 0 0,0 0 1 0 0,1 1-1 0 0,-1-1 0 0 0,1 1 1 0 0,0 0-1 0 0,0 0 0 0 0,0 0 1 0 0,7-5-1 0 0,-6 5 228 0 0,1-1 1 0 0,-1 0-1 0 0,0 0 0 0 0,0-1 1 0 0,4-5-1 0 0,-4 3 53 0 0,1 0 0 0 0,-1-1 0 0 0,-1 1 0 0 0,0-1 0 0 0,4-9-1 0 0,-7 15-270 0 0,1 0-1 0 0,-1-1 1 0 0,0 1-1 0 0,1-1 0 0 0,-1 1 1 0 0,0-1-1 0 0,0 1 0 0 0,0-1 1 0 0,-1 1-1 0 0,1 0 0 0 0,-1-1 1 0 0,1 1-1 0 0,-1-1 1 0 0,0 1-1 0 0,0 0 0 0 0,0-1 1 0 0,0 1-1 0 0,0 0 0 0 0,0 0 1 0 0,-1 0-1 0 0,-2-3 1 0 0,-5-4-31 0 0,-1 0 0 0 0,0 1 0 0 0,0 0 0 0 0,-16-9 0 0 0,-48-23 7 0 0,54 30 16 0 0,-1 0 45 0 0,-1 1 0 0 0,0 1 0 0 0,0 1 0 0 0,-1 1 0 0 0,-30-4 0 0 0,-117-5 494 0 0,27 4 127 0 0,-109-34 881 0 0,184 29-1113 0 0,0 3 1 0 0,-83-5-1 0 0,-254-2 667 0 0,356 18-1036 0 0,-280-18 562 0 0,296 17-656 0 0,-58 4 1 0 0,82 0-98 0 0,0 0 1 0 0,-1 1-1 0 0,1 0 1 0 0,0 1 0 0 0,0 0-1 0 0,0 1 1 0 0,0-1-1 0 0,1 2 1 0 0,0-1-1 0 0,0 1 1 0 0,-14 11 0 0 0,16-11-442 0 0,0 1 0 0 0,0-1 1 0 0,1 1-1 0 0,0 0 0 0 0,0 0 1 0 0,1 1-1 0 0,-1-1 0 0 0,-5 15 1 0 0,-3 6-4274 0 0,6-11 254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6.7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1706 164 4424 0 0,'0'0'1003'0'0,"-6"-13"-488"0"0,-16-40 262 0 0,10 16 768 0 0,12 35-1407 0 0,0 0 0 0 0,-1 0 0 0 0,1 0 0 0 0,-1 0 0 0 0,1 0 0 0 0,-1 0 0 0 0,0 0 1 0 0,0 0-1 0 0,0 0 0 0 0,0 0 0 0 0,0 0 0 0 0,0 0 0 0 0,0 0 0 0 0,-1 1 0 0 0,1-1 0 0 0,-1 1 1 0 0,1-1-1 0 0,-1 1 0 0 0,0 0 0 0 0,1-1 0 0 0,-1 1 0 0 0,0 0 0 0 0,0 0 0 0 0,-3-1 0 0 0,-5-2 135 0 0,0 1-1 0 0,0 0 0 0 0,0 1 0 0 0,0 0 0 0 0,-15-1 1 0 0,-54 2 854 0 0,42 2-718 0 0,-96 7 442 0 0,51-1-443 0 0,63-5-353 0 0,1 1-1 0 0,-1 0 1 0 0,1 2 0 0 0,-1 0 0 0 0,2 1 0 0 0,-28 13 0 0 0,-96 59 1 0 0,68-31-59 0 0,1 4 1 0 0,4 2-1 0 0,-78 77 0 0 0,-14 16 228 0 0,47-45-8 0 0,77-66-165 0 0,2 1 0 0 0,-52 70 1 0 0,66-77 0 0 0,1 2 0 0 0,1 0-1 0 0,2 1 1 0 0,-19 53 0 0 0,25-53-16 0 0,2 0 1 0 0,2 1 0 0 0,1-1-1 0 0,1 1 1 0 0,2 0-1 0 0,1 0 1 0 0,2 1-1 0 0,1-1 1 0 0,1 0 0 0 0,10 36-1 0 0,-3-26 18 0 0,2 0 1 0 0,2-1-1 0 0,2-1 0 0 0,1 0 0 0 0,3-1 0 0 0,0-1 0 0 0,29 39 1 0 0,-32-55-27 0 0,1 0 1 0 0,2-1-1 0 0,-1-1 1 0 0,2-1-1 0 0,1-1 1 0 0,36 25 0 0 0,-25-23-15 0 0,0-2 0 0 0,2-1 0 0 0,0-2 0 0 0,51 16 0 0 0,-34-15 38 0 0,1-3 0 0 0,1-3-1 0 0,98 10 1 0 0,-110-19-12 0 0,0-2 0 0 0,0-2 0 0 0,0-1 0 0 0,-1-2 1 0 0,66-17-1 0 0,-45 4 5 0 0,-1-3 0 0 0,-2-2 1 0 0,0-3-1 0 0,-1-2 0 0 0,-2-3 0 0 0,61-45 1 0 0,-72 43 16 0 0,-2-3 1 0 0,-1-1-1 0 0,-2-2 1 0 0,-2-1 0 0 0,-1-3-1 0 0,-3 0 1 0 0,41-68-1 0 0,-47 61 40 0 0,-3-1 0 0 0,-1-2 0 0 0,-3 0 0 0 0,-3-1 0 0 0,-1-1 0 0 0,-3 0-1 0 0,-3-1 1 0 0,-2 0 0 0 0,-2-1 0 0 0,-2-84 0 0 0,-6 112-72 0 0,-1-1 0 0 0,-2 0-1 0 0,-1 1 1 0 0,-2-1 0 0 0,0 1 0 0 0,-2 1 0 0 0,-20-46 0 0 0,12 39-8 0 0,-2 0 0 0 0,-1 1 0 0 0,-2 2 0 0 0,-1 0 0 0 0,-36-40 0 0 0,37 50-1 0 0,-1 0 0 0 0,-1 1 0 0 0,-1 1 0 0 0,-1 1 0 0 0,-48-26 0 0 0,52 34-11 0 0,-1 1 0 0 0,0 0 0 0 0,0 2 0 0 0,-1 1 0 0 0,1 1 0 0 0,-2 1 0 0 0,-47-4 0 0 0,47 8-84 0 0,0 1 0 0 0,0 1 0 0 0,1 2 0 0 0,-1 0 0 0 0,0 2 1 0 0,1 0-1 0 0,0 2 0 0 0,0 1 0 0 0,1 0 0 0 0,-41 22 0 0 0,23-5-466 0 0,1 1-1 0 0,0 2 1 0 0,3 2-1 0 0,0 1 1 0 0,2 2-1 0 0,1 1 1 0 0,-34 46-1 0 0,-60 103-3216 0 0,17 14-3378 0 0,62-100 1637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8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1502 125 456 0 0,'0'0'7127'0'0,"-14"-12"-6651"0"0,-44-35-106 0 0,54 43-285 0 0,0 1 0 0 0,-1-1-1 0 0,0 1 1 0 0,0 0 0 0 0,0 0-1 0 0,0 1 1 0 0,0 0 0 0 0,0-1-1 0 0,0 2 1 0 0,-1-1 0 0 0,-7-1-1 0 0,-4-1 239 0 0,-20-4 433 0 0,0 1 1 0 0,-47-2-1 0 0,-77 4 810 0 0,132 7-1333 0 0,0 0 0 0 0,-1 1 0 0 0,-31 9 0 0 0,-86 30 558 0 0,95-25-533 0 0,1 3 0 0 0,0 2 1 0 0,-63 38-1 0 0,82-39-103 0 0,1 1-1 0 0,1 1 1 0 0,1 2 0 0 0,1 1-1 0 0,2 1 1 0 0,0 1 0 0 0,2 1-1 0 0,1 2 1 0 0,-37 65 0 0 0,35-47 31 0 0,1 1 1 0 0,3 2 0 0 0,2 0 0 0 0,2 1 0 0 0,3 1 0 0 0,-9 65 0 0 0,18-81-86 0 0,1 0-1 0 0,2 0 1 0 0,2 0 0 0 0,2 1 0 0 0,7 46 0 0 0,-5-60-52 0 0,2 0-1 0 0,1 0 1 0 0,1 0 0 0 0,0-1 0 0 0,2 0 0 0 0,1-1 0 0 0,1 0 0 0 0,26 37 0 0 0,-19-36 9 0 0,0-1 1 0 0,2-1-1 0 0,1 0 1 0 0,0-2-1 0 0,34 23 1 0 0,-23-20 31 0 0,2-2-1 0 0,0-2 1 0 0,55 22 0 0 0,-29-19 60 0 0,91 21 0 0 0,66-2 24 0 0,-121-29-151 0 0,-1-3 0 0 0,151-6 0 0 0,-185-8 4 0 0,-1-3 1 0 0,1-3-1 0 0,-2-2 1 0 0,0-3-1 0 0,-1-3 1 0 0,80-36-1 0 0,-44 9 37 0 0,-1-4-1 0 0,165-120 1 0 0,-254 166-64 0 0,153-122 3 0 0,-142 111 6 0 0,-1-1 1 0 0,0 0-1 0 0,-1-1 0 0 0,-1 0 0 0 0,-1-1 1 0 0,0 0-1 0 0,11-26 0 0 0,-17 29 6 0 0,-1-1-1 0 0,0-1 1 0 0,-1 1-1 0 0,-1-1 1 0 0,0 1 0 0 0,-2-1-1 0 0,0 0 1 0 0,0 0 0 0 0,-2 0-1 0 0,-3-20 1 0 0,-1 6-13 0 0,-1 1 1 0 0,-1 0-1 0 0,-2 0 1 0 0,-20-46-1 0 0,10 35 12 0 0,-1 2-1 0 0,-1 0 1 0 0,-3 2-1 0 0,-1 0 1 0 0,-1 2-1 0 0,-2 1 1 0 0,-2 1-1 0 0,0 1 1 0 0,-3 2-1 0 0,0 1 1 0 0,-2 2-1 0 0,-1 1 1 0 0,-1 2-1 0 0,-1 1 1 0 0,-59-25-1 0 0,43 28-61 0 0,-1 2 0 0 0,0 2 0 0 0,-1 3 0 0 0,-1 2 0 0 0,0 2-1 0 0,0 3 1 0 0,-1 3 0 0 0,-58 4 0 0 0,80 1-156 0 0,1 1 1 0 0,0 2-1 0 0,0 1 1 0 0,0 2-1 0 0,1 2 0 0 0,0 1 1 0 0,0 1-1 0 0,-38 21 1 0 0,54-24-151 0 0,1 2 0 0 0,-1 0 1 0 0,2 1-1 0 0,0 0 0 0 0,0 1 1 0 0,1 1-1 0 0,1 1 0 0 0,0 0 0 0 0,1 1 1 0 0,1 0-1 0 0,0 1 0 0 0,1 1 1 0 0,1-1-1 0 0,1 2 0 0 0,-12 30 1 0 0,12-21-1004 0 0,2-1 1 0 0,0 1-1 0 0,2 1 1 0 0,-2 55 0 0 0,5-3-3091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9.3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888 10 6949 0 0,'-13'-1'2689'0'0,"4"0"-2313"0"0,-20-3 385 0 0,-34 1 0 0 0,43 2-416 0 0,0 2 0 0 0,0 0-1 0 0,0 1 1 0 0,0 1 0 0 0,1 1 0 0 0,-1 1-1 0 0,1 0 1 0 0,0 2 0 0 0,-32 15-1 0 0,31-10-183 0 0,0 1 1 0 0,1 1-1 0 0,0 0 0 0 0,2 2 0 0 0,-1 0 0 0 0,2 1 0 0 0,0 1 0 0 0,1 0 0 0 0,1 1 0 0 0,-17 30 0 0 0,1 6 222 0 0,2 1 0 0 0,-34 103 0 0 0,43-103-186 0 0,3 0-1 0 0,2 1 1 0 0,-7 73 0 0 0,17-94-105 0 0,2 1-1 0 0,2-1 1 0 0,1 1-1 0 0,2 0 0 0 0,1-1 1 0 0,12 49-1 0 0,-8-58-64 0 0,1 0 0 0 0,2-1-1 0 0,0 0 1 0 0,2-1 0 0 0,0 0 0 0 0,2-1-1 0 0,1-1 1 0 0,0 0 0 0 0,2-1 0 0 0,1-1 0 0 0,36 32-1 0 0,-29-31 17 0 0,1-2 0 0 0,1-1 0 0 0,0-1 0 0 0,2-2-1 0 0,0-1 1 0 0,0-1 0 0 0,2-1 0 0 0,-1-2 0 0 0,52 11-1 0 0,-38-14-34 0 0,0-1-1 0 0,1-3 0 0 0,0-2 0 0 0,0-1 1 0 0,0-3-1 0 0,0-2 0 0 0,-1-1 0 0 0,0-3 1 0 0,0-2-1 0 0,0-1 0 0 0,-1-3 0 0 0,-1-1 1 0 0,66-34-1 0 0,-64 25 17 0 0,-1-2 0 0 0,0-1 0 0 0,-3-3 0 0 0,0-1 0 0 0,36-38 0 0 0,-53 46 31 0 0,-2-1 1 0 0,-1-1-1 0 0,-1-1 1 0 0,-1 0 0 0 0,-2-2-1 0 0,0 0 1 0 0,-2-1-1 0 0,-1 0 1 0 0,10-32-1 0 0,-17 36 2 0 0,-1-1-1 0 0,-1 1 1 0 0,-2-1-1 0 0,0 1 1 0 0,-2-1-1 0 0,-1 0 1 0 0,-1 0 0 0 0,-1 0-1 0 0,-1 0 1 0 0,-2 1-1 0 0,0 0 1 0 0,-12-33-1 0 0,4 20-30 0 0,-3 1 0 0 0,-1 0 0 0 0,-1 1 0 0 0,-2 0 0 0 0,-2 2 0 0 0,-1 0-1 0 0,-31-33 1 0 0,29 39-25 0 0,-2 1 0 0 0,-1 1 0 0 0,-1 2-1 0 0,-2 1 1 0 0,0 1 0 0 0,-1 2-1 0 0,-54-26 1 0 0,47 28-25 0 0,-1 3 0 0 0,-1 1 0 0 0,0 2 0 0 0,-1 2 0 0 0,0 1 0 0 0,-64-4 0 0 0,65 11-201 0 0,-1 1 0 0 0,1 2 0 0 0,0 2 0 0 0,0 1 0 0 0,0 3 0 0 0,-64 18 0 0 0,59-10-382 0 0,1 3 0 0 0,1 1 1 0 0,0 2-1 0 0,-64 44 0 0 0,54-27-1201 0 0,2 2-1 0 0,-87 88 1 0 0,23-3-4803 0 0,49-52 1767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59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1260 4440 0 0,'0'0'4525'0'0,"-12"12"-3726"0"0,-40 37 145 0 0,50-47-847 0 0,0 0-1 0 0,0 0 1 0 0,0 0 0 0 0,1 0-1 0 0,-1 0 1 0 0,0 0-1 0 0,1 0 1 0 0,0 0 0 0 0,-1 1-1 0 0,1-1 1 0 0,0 1-1 0 0,0-1 1 0 0,1 1 0 0 0,-1-1-1 0 0,0 1 1 0 0,1-1-1 0 0,-1 1 1 0 0,1 0-1 0 0,0-1 1 0 0,0 1 0 0 0,0-1-1 0 0,1 5 1 0 0,0 0 150 0 0,-1-3-91 0 0,1 0-1 0 0,0 1 1 0 0,0-1-1 0 0,0 0 1 0 0,0 0-1 0 0,1 0 0 0 0,0 0 1 0 0,0 0-1 0 0,0 0 1 0 0,0 0-1 0 0,4 5 1 0 0,-1-3-1 0 0,1-1 1 0 0,-1 1-1 0 0,1-1 1 0 0,0 0-1 0 0,0-1 1 0 0,7 5-1 0 0,3 0 88 0 0,0-1-1 0 0,1-1 0 0 0,0 0 1 0 0,34 8-1 0 0,10-3 187 0 0,0-2 0 0 0,68 2 0 0 0,126-8 133 0 0,-221-4-482 0 0,29-1 69 0 0,1-2 0 0 0,-2-4 0 0 0,1-2 0 0 0,80-23 0 0 0,-92 16-10 0 0,-1-1-1 0 0,-1-3 0 0 0,-1-2 1 0 0,0-2-1 0 0,66-45 0 0 0,-55 27 2 0 0,-3-3 0 0 0,-2-2 0 0 0,-2-2 0 0 0,-2-3 0 0 0,-2-2 0 0 0,-3-1 0 0 0,69-114 0 0 0,-99 144-107 0 0,-2-1 1 0 0,0-1-1 0 0,-2 0 1 0 0,-2-1-1 0 0,11-46 1 0 0,-16 57-34 0 0,-2-1 1 0 0,0 1 0 0 0,-1-1 0 0 0,0 0 0 0 0,-2 0 0 0 0,0 0-1 0 0,-1 1 1 0 0,-1-1 0 0 0,0 1 0 0 0,-9-26 0 0 0,3 21-19 0 0,-1-1-1 0 0,-1 1 1 0 0,-1 1 0 0 0,-1 0 0 0 0,-1 0 0 0 0,0 2 0 0 0,-2 0 0 0 0,0 0-1 0 0,-1 2 1 0 0,-1 0 0 0 0,-37-27 0 0 0,29 26-19 0 0,-1 2 0 0 0,0 1-1 0 0,-1 1 1 0 0,-1 1 0 0 0,0 2 0 0 0,-1 0-1 0 0,0 3 1 0 0,-59-11 0 0 0,18 11-13 0 0,0 3 0 0 0,0 4 0 0 0,-86 7 0 0 0,-210 51 37 0 0,260-33 51 0 0,-145 51 0 0 0,200-55-43 0 0,2 1 0 0 0,1 3 0 0 0,1 2-1 0 0,-82 58 1 0 0,111-69 7 0 0,0 1-1 0 0,1 1 1 0 0,1 1-1 0 0,1 0 1 0 0,0 1 0 0 0,1 1-1 0 0,1 1 1 0 0,1 0-1 0 0,-14 31 1 0 0,19-35 9 0 0,2 1 0 0 0,0 0 0 0 0,0 1 1 0 0,2 0-1 0 0,0 0 0 0 0,2 0 0 0 0,0 0 1 0 0,1 0-1 0 0,0 0 0 0 0,2 0 0 0 0,0 1 0 0 0,7 29 1 0 0,-2-25-6 0 0,1 1 1 0 0,1-2-1 0 0,1 1 1 0 0,1-1-1 0 0,1-1 1 0 0,1 1-1 0 0,1-2 1 0 0,1 0 0 0 0,0-1-1 0 0,2 0 1 0 0,23 22-1 0 0,-17-21-36 0 0,1-1-1 0 0,2-1 1 0 0,-1-1-1 0 0,2-1 1 0 0,0-2 0 0 0,2 0-1 0 0,-1-2 1 0 0,56 19-1 0 0,71 14-1551 0 0,-50-19-5004 0 0,-84-20-250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09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628 496 8497 0 0,'0'0'1195'0'0,"-13"-2"-372"0"0,-85-4 52 0 0,86 6-619 0 0,0 0 1 0 0,0 1 0 0 0,0 1 0 0 0,0 0 0 0 0,0 0-1 0 0,0 1 1 0 0,-16 7 0 0 0,20-6-155 0 0,0 1-1 0 0,0-1 1 0 0,0 1 0 0 0,1 1 0 0 0,0 0 0 0 0,0 0-1 0 0,0 0 1 0 0,1 1 0 0 0,0-1 0 0 0,0 2 0 0 0,0-1-1 0 0,1 1 1 0 0,0 0 0 0 0,1 0 0 0 0,0 0-1 0 0,0 0 1 0 0,1 1 0 0 0,0-1 0 0 0,0 1 0 0 0,-1 10-1 0 0,-2 14 102 0 0,1 0 0 0 0,2 1 0 0 0,1-1 0 0 0,1 1 0 0 0,7 54 0 0 0,3-26-18 0 0,2-1 1 0 0,22 66 0 0 0,-18-78-61 0 0,35 74 1 0 0,-35-92-72 0 0,1-1 1 0 0,2-1-1 0 0,30 38 1 0 0,-34-50-22 0 0,1-1-1 0 0,0-1 1 0 0,1 0 0 0 0,0-1 0 0 0,1-1 0 0 0,25 15-1 0 0,-27-20 0 0 0,0 0-1 0 0,1-1 1 0 0,0 0 0 0 0,1-2-1 0 0,-1 0 1 0 0,1-1-1 0 0,0 0 1 0 0,30 1-1 0 0,-27-4 16 0 0,1-2 1 0 0,-1-1-1 0 0,1 0 0 0 0,-1-1 0 0 0,0-1 0 0 0,0-1 0 0 0,-1-1 0 0 0,1-1 0 0 0,-1-1 0 0 0,28-15 0 0 0,-4-2 42 0 0,0-2-1 0 0,-2-2 0 0 0,42-38 1 0 0,-23 14 88 0 0,60-67 0 0 0,-92 87-105 0 0,-1 0 0 0 0,-2-2 0 0 0,38-68 0 0 0,-54 83-26 0 0,0-1-1 0 0,-1 0 0 0 0,-1 0 0 0 0,0 0 1 0 0,-2-1-1 0 0,-1 0 0 0 0,-1 0 0 0 0,0 0 0 0 0,-2 0 1 0 0,0 0-1 0 0,-2 0 0 0 0,0-1 0 0 0,-2 1 1 0 0,0 0-1 0 0,-2 0 0 0 0,-11-34 0 0 0,0 18-21 0 0,-1 0 0 0 0,-3 1-1 0 0,0 2 1 0 0,-3 0 0 0 0,0 1-1 0 0,-45-48 1 0 0,27 39-30 0 0,-2 2 1 0 0,-1 1-1 0 0,-98-65 1 0 0,107 83-18 0 0,-1 2-1 0 0,-1 1 1 0 0,0 2 0 0 0,-2 1 0 0 0,0 2 0 0 0,-80-17 0 0 0,92 26-139 0 0,0 1 0 0 0,-1 2 0 0 0,1 1 0 0 0,-1 0 0 0 0,1 3 0 0 0,-1 0 0 0 0,1 1 0 0 0,0 2 0 0 0,0 1-1 0 0,0 1 1 0 0,-37 15 0 0 0,39-10-134 0 0,1 0-1 0 0,1 2 1 0 0,0 0-1 0 0,1 1 1 0 0,1 2-1 0 0,0 0 1 0 0,1 1-1 0 0,1 1 0 0 0,1 1 1 0 0,-29 41-1 0 0,24-27-809 0 0,2 1-1 0 0,-22 48 1 0 0,-20 85-5635 0 0,31-59 1405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11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1394 364 1800 0 0,'0'0'6703'0'0,"-12"-13"-6263"0"0,-37-39 3 0 0,44 47-218 0 0,0 0 0 0 0,-1 0 0 0 0,1 0 0 0 0,-1 1 1 0 0,0 0-1 0 0,0 0 0 0 0,0 0 0 0 0,0 1 0 0 0,-1 0 1 0 0,-12-4-1 0 0,8 5 70 0 0,0 0 0 0 0,-1 1 0 0 0,1 0 0 0 0,-18 1 0 0 0,14 0-74 0 0,-47 1 662 0 0,0 2 1 0 0,-92 16 0 0 0,124-13-696 0 0,1 1-1 0 0,1 2 1 0 0,0 1-1 0 0,0 1 1 0 0,0 1 0 0 0,2 1-1 0 0,-35 24 1 0 0,9 1 220 0 0,-74 70 1 0 0,-33 59 365 0 0,126-129-555 0 0,1 1 0 0 0,3 1 0 0 0,-44 78-1 0 0,61-93-144 0 0,0 0 0 0 0,2 1 0 0 0,1 0 0 0 0,1 1 0 0 0,1 0 0 0 0,1 0 0 0 0,1 1 0 0 0,-1 36 0 0 0,6-33 51 0 0,5 58 0 0 0,-2-73-102 0 0,0 0 0 0 0,1-1 0 0 0,0 1-1 0 0,1-1 1 0 0,11 22 0 0 0,-8-23-9 0 0,0 1 0 0 0,2-1-1 0 0,0 0 1 0 0,0-1 0 0 0,1 0 0 0 0,1-1 0 0 0,0 0 0 0 0,1-1 0 0 0,0 0-1 0 0,0-1 1 0 0,1-1 0 0 0,1 0 0 0 0,-1 0 0 0 0,1-2 0 0 0,1 0-1 0 0,21 6 1 0 0,-17-6-4 0 0,1-2 0 0 0,0-1 0 0 0,0 0 0 0 0,0-2 0 0 0,1 0 0 0 0,-1-2 0 0 0,1 0-1 0 0,-1-1 1 0 0,1-1 0 0 0,-1-1 0 0 0,0-1 0 0 0,30-10 0 0 0,20-12 47 0 0,-2-3 0 0 0,-1-3 0 0 0,89-56 0 0 0,170-151 129 0 0,-266 189-182 0 0,68-74 0 0 0,-108 101 10 0 0,-1-2 0 0 0,0 0 0 0 0,-2-1 0 0 0,-1-1 0 0 0,-2 0 0 0 0,15-34 0 0 0,-16 23 3 0 0,-1 0 0 0 0,-2-1-1 0 0,-2 0 1 0 0,-1 0 0 0 0,-3-1 0 0 0,-1 0 0 0 0,-1-1-1 0 0,-3 1 1 0 0,-1 0 0 0 0,-10-63 0 0 0,7 82-23 0 0,-1 1 0 0 0,0-1 0 0 0,-2 2 0 0 0,0-1 1 0 0,-2 1-1 0 0,-14-26 0 0 0,16 33-1 0 0,0 2 1 0 0,-1-1-1 0 0,-1 1 1 0 0,0 0-1 0 0,0 0 1 0 0,0 1-1 0 0,-1 1 1 0 0,-1-1-1 0 0,0 2 1 0 0,0 0 0 0 0,-16-9-1 0 0,9 9-43 0 0,-1 0 0 0 0,1 1 0 0 0,-1 1-1 0 0,0 0 1 0 0,0 2 0 0 0,-37-2 0 0 0,15 4-202 0 0,0 2 1 0 0,-52 7 0 0 0,33 2-230 0 0,-1 3 0 0 0,-66 23 1 0 0,-114 57-1141 0 0,112-32-772 0 0,-149 96 1 0 0,156-78-906 0 0,-34 34-1719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23:14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2211 4148 0 0,'0'0'4069'0'0,"-9"-8"-3811"0"0,-29-25-88 0 0,38 33-149 0 0,-1-1 1 0 0,0 1 0 0 0,0-1-1 0 0,1 1 1 0 0,-1-1-1 0 0,0 0 1 0 0,1 1-1 0 0,-1-1 1 0 0,1 0 0 0 0,-1 0-1 0 0,1 1 1 0 0,-1-1-1 0 0,1 0 1 0 0,0 0 0 0 0,-1 0-1 0 0,1 0 1 0 0,0 0-1 0 0,0-1 1 0 0,5-3 162 0 0,-4 3-120 0 0,198-201 4016 0 0,16 16-3188 0 0,54-13-230 0 0,304-170-1 0 0,-332 236-403 0 0,432-172 0 0 0,-356 194-176 0 0,4 14 0 0 0,4 14 0 0 0,4 15 0 0 0,393-33 0 0 0,44 56-94 0 0,-610 42 59 0 0,175 0 85 0 0,-3 22-130 0 0,-249-9 34 0 0,0 3 0 0 0,106 31 1 0 0,-183-42-24 0 0,0-1 1 0 0,0 1-1 0 0,-1-1 1 0 0,1 1 0 0 0,0 0-1 0 0,0 0 1 0 0,-1 0 0 0 0,1 0-1 0 0,0 0 1 0 0,-1 1 0 0 0,1-1-1 0 0,1 3 711 0 0,-6-5-720 0 0,1 1 0 0 0,-1-1 0 0 0,0 0-1 0 0,1 1 1 0 0,-1-1 0 0 0,1 0 0 0 0,-1 0 0 0 0,1-1 0 0 0,0 1 0 0 0,-3-2 0 0 0,-20-17-22 0 0,20 15 15 0 0,1 1 1 0 0,1-1 0 0 0,-1 0 0 0 0,1 0 0 0 0,0 0 0 0 0,0-1 0 0 0,0 1-1 0 0,1-1 1 0 0,0 0 0 0 0,0 0 0 0 0,0 0 0 0 0,1 0 0 0 0,-1-11 0 0 0,0-7 10 0 0,1 0 1 0 0,3-28 0 0 0,-2 48-5 0 0,0 0 17 0 0,1 0 0 0 0,-1-1 0 0 0,1 1 0 0 0,0 0 0 0 0,0 0 0 0 0,0 1 0 0 0,1-1 0 0 0,-1 0 0 0 0,1 0 0 0 0,0 1 0 0 0,0-1 0 0 0,0 1 0 0 0,1-1 1 0 0,4-4-1 0 0,-3 4 8 0 0,0 0 0 0 0,0 1 0 0 0,1 0 0 0 0,-1 0 0 0 0,1 0 0 0 0,0 0 1 0 0,0 1-1 0 0,0-1 0 0 0,0 1 0 0 0,6-1 0 0 0,-2 1 28 0 0,0 0 0 0 0,0 0 0 0 0,0 1 0 0 0,0 1 0 0 0,1-1-1 0 0,-1 1 1 0 0,0 1 0 0 0,0 0 0 0 0,0 0 0 0 0,0 1 0 0 0,0 0 0 0 0,17 6 0 0 0,-9 1 18 0 0,1 0 1 0 0,-1 1-1 0 0,-1 1 1 0 0,0 1 0 0 0,-1 0-1 0 0,0 1 1 0 0,0 0-1 0 0,-2 1 1 0 0,0 1 0 0 0,17 24-1 0 0,-25-31-73 0 0,0 0-1 0 0,-1 0 1 0 0,0 0 0 0 0,-1 1-1 0 0,0-1 1 0 0,0 1 0 0 0,3 16-1 0 0,-5-20 1 0 0,-1 0 0 0 0,1 0-1 0 0,-1 0 1 0 0,0 1 0 0 0,0-1-1 0 0,-1 0 1 0 0,0 0 0 0 0,0 0-1 0 0,0 1 1 0 0,0-1 0 0 0,-1 0-1 0 0,0 0 1 0 0,0-1 0 0 0,0 1-1 0 0,-3 4 1 0 0,-4 3-3 0 0,0 0 0 0 0,-1-1 0 0 0,0-1 0 0 0,-1 1 0 0 0,0-2 0 0 0,-1 0 0 0 0,-14 10 0 0 0,-95 48-211 0 0,109-61 170 0 0,-519 237-3020 0 0,202-98 628 0 0,21 0-1219 0 0,172-79 796 0 0,-34 19-1260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02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18 380 0 0,'0'0'2371'0'0,"2"-3"-910"0"0,7-11 1976 0 0,-5 29 4452 0 0,-3 16-6929 0 0,0-10-308 0 0,17 117 532 0 0,-14-119-1057 0 0,1-1 0 0 0,0 0 0 0 0,2 0 0 0 0,0 0 0 0 0,12 21 0 0 0,-15-33-85 0 0,0 0-1 0 0,0 0 0 0 0,1 0 0 0 0,0-1 0 0 0,1 1 0 0 0,-1-1 1 0 0,1-1-1 0 0,0 1 0 0 0,0-1 0 0 0,0 0 0 0 0,1 0 0 0 0,-1-1 1 0 0,1 0-1 0 0,0 0 0 0 0,14 4 0 0 0,5-1 59 0 0,0-2-1 0 0,1 0 0 0 0,29 0 1 0 0,-36-3-88 0 0,300 1 213 0 0,-69-16-50 0 0,-91 4-120 0 0,363 3-11 0 0,-384 7 13 0 0,-88-3-18 0 0,0-2 0 0 0,69-16 0 0 0,-100 17 0 0 0,0-2 1 0 0,-1 0 0 0 0,0-2-1 0 0,0 0 1 0 0,33-19-1 0 0,-47 24-23 0 0,1-1 0 0 0,-1 0 0 0 0,1-1 0 0 0,-1 1 0 0 0,-1-1 0 0 0,1 0 0 0 0,-1 0 0 0 0,0 0 0 0 0,0-1-1 0 0,0 1 1 0 0,-1-1 0 0 0,1 0 0 0 0,-2 0 0 0 0,4-8 0 0 0,-2 0-21 0 0,-1 0 0 0 0,0 0 0 0 0,-1-1 0 0 0,0 1 1 0 0,-1-24-1 0 0,-1-16-244 0 0,-1 53 181 0 0,-1-1 0 0 0,1 1-1 0 0,0 0 1 0 0,0 0 0 0 0,0 0 0 0 0,-1 0 0 0 0,1 1-1 0 0,-1-1 1 0 0,1 0 0 0 0,0 0 0 0 0,-1 1 0 0 0,1-1 0 0 0,-1 1-1 0 0,-2-1 1 0 0,-122 12-7532 0 0,49-3 2208 0 0,49-5 2307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0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8 413 40 0 0,'0'0'2891'0'0,"0"-12"-1972"0"0,1-6-587 0 0,0 7 71 0 0,-1 0 0 0 0,0 0 0 0 0,-2-12 1 0 0,-6-30 4713 0 0,10 54-5086 0 0,0-1 21 0 0,-1 1 1 0 0,1 0 0 0 0,0 0 0 0 0,-1 0 0 0 0,1 0 0 0 0,-1 0-1 0 0,0 1 1 0 0,1-1 0 0 0,-1 0 0 0 0,2 3 0 0 0,3 2 179 0 0,18 16 292 0 0,-20-17-456 0 0,1 0 0 0 0,-1 0 0 0 0,1 0 0 0 0,1-1 0 0 0,-1 0 0 0 0,1 0-1 0 0,-1-1 1 0 0,1 0 0 0 0,0 1 0 0 0,0-2 0 0 0,1 1 0 0 0,-1-1 0 0 0,7 2 0 0 0,-6-3 45 0 0,0-1 1 0 0,0 1-1 0 0,-1-1 1 0 0,1-1-1 0 0,0 1 1 0 0,0-1 0 0 0,0 0-1 0 0,-1 0 1 0 0,1-1-1 0 0,-1 0 1 0 0,1 0 0 0 0,6-4-1 0 0,6-4 201 0 0,-1-1-1 0 0,27-21 0 0 0,-40 29-295 0 0,79-59 340 0 0,113-107 0 0 0,-182 153-372 0 0,1 1-243 0 0,13-17-1 0 0,-29 31 159 0 0,0 1 0 0 0,0 0 0 0 0,0-1 0 0 0,1 1 0 0 0,-1 0 0 0 0,0 0 0 0 0,0-1 0 0 0,0 1 0 0 0,0 0 0 0 0,0 0 0 0 0,0 0 0 0 0,1-1 0 0 0,-1 1 0 0 0,0 0 0 0 0,0 0 0 0 0,0 0 0 0 0,1-1 0 0 0,-1 1 0 0 0,0 0 0 0 0,0 0 0 0 0,1 0 0 0 0,-1 0 0 0 0,0 0 0 0 0,0-1 0 0 0,1 1 0 0 0,-1 0 0 0 0,0 0 0 0 0,0 0 0 0 0,1 0 0 0 0,-1 0 0 0 0,0 0 0 0 0,1 0 0 0 0,-1 0 0 0 0,0 0 0 0 0,0 0 0 0 0,1 0 0 0 0,-1 0 0 0 0,0 0 0 0 0,0 0 0 0 0,1 1 0 0 0,-1-1 0 0 0,0 0 0 0 0,0 0 0 0 0,1 0 0 0 0,2 16-2053 0 0,-7 21-16 0 0,-10 10-989 0 0,4-20 1049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1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85 142 36 0 0,'0'0'668'0'0,"-8"13"-611"0"0,-33 56-30 0 0,18-32 3339 0 0,21-34-2794 0 0,0 0-1 0 0,1 0 1 0 0,-1 0-1 0 0,1 1 1 0 0,0-1-1 0 0,0 1 1 0 0,0-1-1 0 0,0 1 1 0 0,1-1-1 0 0,-1 1 1 0 0,1 5 721 0 0,1-9-1219 0 0,0 0 1 0 0,0 0-1 0 0,1 0 1 0 0,-1 0-1 0 0,0 0 1 0 0,0 0-1 0 0,0 0 1 0 0,0 0-1 0 0,0-1 1 0 0,0 1-1 0 0,0 0 1 0 0,0-1-1 0 0,0 1 1 0 0,1-1-1 0 0,36-26 458 0 0,-2-1 0 0 0,-1-2 0 0 0,-1-1 0 0 0,-1-2 0 0 0,48-64 0 0 0,-41 40-423 0 0,-39 56-129 0 0,-12 4-3890 0 0,-6 14-1092 0 0,9-8 109 0 0,8-8 4704 0 0,4-4-1562 0 0,28-24 1364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4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81 241 16 0 0,'0'0'689'0'0,"-10"11"-658"0"0,-29 33 59 0 0,35-40-121 0 0,1 0 1 0 0,-1 1-1 0 0,1-1 1 0 0,0 1-1 0 0,-4 7 0 0 0,1-1-33 0 0,4-9-81 0 0,2-5 783 0 0,3-10 2151 0 0,-1 4 282 0 0,17 10-1453 0 0,-16 1-1383 0 0,0 1 0 0 0,1 0-1 0 0,-1 0 1 0 0,0 0 0 0 0,-1 0-1 0 0,1 1 1 0 0,0-1 0 0 0,-1 1-1 0 0,4 6 1 0 0,5 8 230 0 0,0-4-113 0 0,-6-6-217 0 0,0-1 0 0 0,1 1 0 0 0,0-1 0 0 0,0-1 0 0 0,13 11 0 0 0,-17-15-97 0 0,1-1 1 0 0,-1 0 0 0 0,1 0-1 0 0,-1 0 1 0 0,0 0-1 0 0,1 0 1 0 0,0 0-1 0 0,-1 0 1 0 0,1-1-1 0 0,0 1 1 0 0,-1-1-1 0 0,1 0 1 0 0,0 0 0 0 0,-1 0-1 0 0,1 0 1 0 0,0 0-1 0 0,-1-1 1 0 0,1 1-1 0 0,0-1 1 0 0,-1 0-1 0 0,1 0 1 0 0,-1 0-1 0 0,1 0 1 0 0,3-2 0 0 0,10-8 249 0 0,0 0 1 0 0,-1 0 0 0 0,-1-1 0 0 0,23-25 0 0 0,-15 16-144 0 0,220-234 816 0 0,-220 228-891 0 0,19-30 0 0 0,-40 56-572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5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607 1434 1512 0 0,'0'0'5469'0'0,"-13"-7"-4307"0"0,-3-3-818 0 0,5 2 165 0 0,0 2-1 0 0,-21-10 0 0 0,25 12 1306 0 0,9 4-686 0 0,12 7-603 0 0,-1 1-300 0 0,0-1 0 0 0,1-1 0 0 0,-1 0 0 0 0,1 0 0 0 0,1-1 0 0 0,-1-1-1 0 0,1-1 1 0 0,27 4 0 0 0,11-3 36 0 0,62-3-1 0 0,-61-2-207 0 0,-18 0 57 0 0,0-2 0 0 0,0-2 0 0 0,-1-1 0 0 0,68-21 1 0 0,133-63 541 0 0,-152 55-550 0 0,21-8 20 0 0,-1-5 1 0 0,103-66-1 0 0,-140 70-58 0 0,-1-3 1 0 0,-3-3-1 0 0,-3-2 1 0 0,-1-4-1 0 0,-3-1 1 0 0,48-66-1 0 0,-91 106-26 0 0,-1 0 0 0 0,14-27 0 0 0,-23 36-3 0 0,1 0 0 0 0,-1 0 1 0 0,0-1-1 0 0,-1 1 0 0 0,0 0 0 0 0,0-1 0 0 0,-1 0 0 0 0,1-12 0 0 0,-3 9-9 0 0,1 1 0 0 0,-1 0-1 0 0,-1 0 1 0 0,0 0-1 0 0,0 0 1 0 0,-1 0 0 0 0,0 1-1 0 0,-1-1 1 0 0,-1 1 0 0 0,1 0-1 0 0,-12-18 1 0 0,1 6-19 0 0,0 1 0 0 0,-2 0 1 0 0,0 1-1 0 0,-1 1 0 0 0,-1 0 1 0 0,-1 2-1 0 0,-28-20 0 0 0,22 20 77 0 0,0 2 0 0 0,-1 0 1 0 0,-1 2-1 0 0,0 1 0 0 0,0 1 0 0 0,-33-7 0 0 0,-17 1-50 0 0,0 2 1 0 0,-111-5-1 0 0,-160 17-119 0 0,280 9 66 0 0,0 2 1 0 0,-71 19-1 0 0,132-25 18 0 0,-115 27 23 0 0,-208 78 0 0 0,291-90-49 0 0,2 1-1 0 0,1 1 1 0 0,0 2 0 0 0,1 2 0 0 0,2 2 0 0 0,-56 50 0 0 0,64-50 17 0 0,1 1-1 0 0,1 2 1 0 0,1 0 0 0 0,2 2 0 0 0,1 0 0 0 0,1 1 0 0 0,2 1 0 0 0,-16 41-1 0 0,22-43 15 0 0,2 0-1 0 0,1 0 0 0 0,1 1 0 0 0,2 0 0 0 0,1 1 1 0 0,2-1-1 0 0,0 0 0 0 0,7 60 0 0 0,-3-77-4 0 0,0-1-1 0 0,1 1 1 0 0,1-1 0 0 0,0 0-1 0 0,1 0 1 0 0,0-1-1 0 0,1 1 1 0 0,0-1 0 0 0,14 18-1 0 0,-10-16 9 0 0,1-1 1 0 0,1 0-1 0 0,0-1 0 0 0,0-1 0 0 0,2 0 0 0 0,-1 0 0 0 0,17 9 0 0 0,-7-7 11 0 0,1-1 0 0 0,1-1 0 0 0,0-1 0 0 0,1-1 0 0 0,0-1 0 0 0,0-1 0 0 0,1-1 0 0 0,0-2 0 0 0,44 2 0 0 0,-44-5 34 0 0,-1-2-1 0 0,0 0 1 0 0,31-7 0 0 0,-45 6-41 0 0,-1-1 0 0 0,1 0 0 0 0,-1-1 0 0 0,0 0 0 0 0,0-1 0 0 0,0 0 0 0 0,-1-1 0 0 0,0 0 0 0 0,14-11 0 0 0,-5-1-512 0 0,0-1-1 0 0,-1-1 1 0 0,15-22-1 0 0,-18 22-1221 0 0,1 0-1 0 0,1 2 1 0 0,28-26-1 0 0,12 3-3997 0 0,-19 12 1229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6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0 431 704 0 0,'0'0'4857'0'0,"1"-3"-4059"0"0,16-59 7976 0 0,-17 62-8748 0 0,0 0 0 0 0,0 0 0 0 0,0 0 0 0 0,0 0 0 0 0,0 0 1 0 0,1 0-1 0 0,-1 0 0 0 0,0-1 0 0 0,0 1 0 0 0,0 0 0 0 0,0 0 1 0 0,0 0-1 0 0,0 0 0 0 0,0 0 0 0 0,0 0 0 0 0,0 0 0 0 0,0 0 0 0 0,0 0 1 0 0,0 0-1 0 0,1 0 0 0 0,-1 0 0 0 0,0 0 0 0 0,0-1 0 0 0,0 1 1 0 0,0 0-1 0 0,0 0 0 0 0,0 0 0 0 0,0 0 0 0 0,0 0 0 0 0,1 0 0 0 0,-1 0 1 0 0,0 0-1 0 0,0 0 0 0 0,0 0 0 0 0,0 0 0 0 0,0 0 0 0 0,0 0 1 0 0,0 0-1 0 0,1 0 0 0 0,-1 1 0 0 0,0-1 0 0 0,0 0 0 0 0,0 0 0 0 0,0 0 1 0 0,0 0-1 0 0,0 0 0 0 0,0 0 0 0 0,0 0 0 0 0,7 6 290 0 0,4 9-190 0 0,-2 2 82 0 0,-1 0 0 0 0,-1 1 0 0 0,0 0-1 0 0,5 25 1 0 0,-6-21-47 0 0,1 0 0 0 0,17 37 0 0 0,-21-53-149 0 0,1 0 0 0 0,0 0 0 0 0,-1-1 0 0 0,2 1 0 0 0,-1-1 0 0 0,1 0 0 0 0,-1 0 0 0 0,1-1 0 0 0,1 1 0 0 0,-1-1 0 0 0,1 0 0 0 0,-1-1 0 0 0,12 6 0 0 0,-12-7 37 0 0,1 0 0 0 0,-1 0 0 0 0,1-1 0 0 0,0 0 1 0 0,0 0-1 0 0,-1 0 0 0 0,1-1 0 0 0,0 0 0 0 0,0 0 0 0 0,0-1 0 0 0,-1 1 0 0 0,1-1 0 0 0,8-2 0 0 0,0-2 99 0 0,-1 1-1 0 0,0-1 1 0 0,0-1 0 0 0,17-11 0 0 0,156-113 476 0 0,-98 64-550 0 0,-85 64-72 0 0,248-176 230 0 0,8 15-75 0 0,-225 144-156 0 0,68-42 4 0 0,-101 60-52 0 0,1 0 1 0 0,-1 0 0 0 0,0 0-1 0 0,1-1 1 0 0,-1 1 0 0 0,0 0-1 0 0,0-1 1 0 0,0 1 0 0 0,0-1-1 0 0,2-1 1 0 0,-3 2 11 0 0,0 1 0 0 0,0 0-1 0 0,0 0 1 0 0,0 0 0 0 0,0-1 0 0 0,0 1-1 0 0,0 0 1 0 0,0 0 0 0 0,0 0 0 0 0,0-1-1 0 0,0 1 1 0 0,0 0 0 0 0,0 0 0 0 0,0 0-1 0 0,0-1 1 0 0,0 1 0 0 0,0 0 0 0 0,0 0-1 0 0,0 0 1 0 0,0-1 0 0 0,0 1-1 0 0,0 0 1 0 0,-1 0 0 0 0,1 0 0 0 0,0 0-1 0 0,0-1 1 0 0,0 1 0 0 0,0 0 0 0 0,0 0-1 0 0,-1 0 1 0 0,1 0 0 0 0,0-1 0 0 0,-13 0-1093 0 0,7 3 665 0 0,0 0-1 0 0,0 0 0 0 0,0 1 0 0 0,0-1 0 0 0,1 1 1 0 0,-1 0-1 0 0,1 1 0 0 0,0 0 0 0 0,0-1 0 0 0,-7 8 1 0 0,-2 1-843 0 0,-50 40-4911 0 0,20-16 1615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7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6 701 1136 0 0,'0'0'12357'0'0,"-5"-8"-9324"0"0,5 11-2939 0 0,1 0-1 0 0,-1 0 1 0 0,1-1-1 0 0,0 1 1 0 0,-1 0 0 0 0,1 0-1 0 0,1-1 1 0 0,-1 1-1 0 0,0-1 1 0 0,1 1 0 0 0,-1-1-1 0 0,1 0 1 0 0,0 0-1 0 0,2 3 1 0 0,0 0 9 0 0,0-1 0 0 0,1-1 1 0 0,-1 1-1 0 0,1 0 0 0 0,0-1 1 0 0,5 3-1 0 0,-2-3-21 0 0,1 1 1 0 0,-1-2-1 0 0,0 1 0 0 0,1-1 1 0 0,0-1-1 0 0,0 1 0 0 0,-1-1 0 0 0,1-1 1 0 0,0 0-1 0 0,0 0 0 0 0,0-1 1 0 0,-1 0-1 0 0,1 0 0 0 0,9-3 1 0 0,14-5 147 0 0,-1-2 0 0 0,44-20 0 0 0,-40 15-151 0 0,80-35 66 0 0,-3-5 1 0 0,-2-5-1 0 0,109-79 0 0 0,58-81 109 0 0,-221 174-245 0 0,98-75-74 0 0,-145 114-280 0 0,-8 7-91 0 0,-3 2-115 0 0,-17 11-1923 0 0,5-3 1591 0 0,9-6-304 0 0,0 0 1 0 0,-1-1-1 0 0,0 0 1 0 0,1 0-1 0 0,-1-1 1 0 0,0 1-1 0 0,0-1 0 0 0,-9 0 1 0 0,-3-1-2518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04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1 717 536 0 0,'0'0'3478'0'0,"1"-9"-3127"0"0,7-48 1095 0 0,-8 77 2809 0 0,2-13-3889 0 0,-1 1 0 0 0,1-1 0 0 0,0 0 0 0 0,4 9 0 0 0,-5-13-297 0 0,1 0 1 0 0,-1 0-1 0 0,1 1 1 0 0,0-1-1 0 0,0 0 1 0 0,0 0-1 0 0,0 0 1 0 0,0-1-1 0 0,1 1 1 0 0,-1-1-1 0 0,1 1 1 0 0,0-1 0 0 0,0 0-1 0 0,0 0 1 0 0,0 0-1 0 0,0 0 1 0 0,0 0-1 0 0,0-1 1 0 0,1 0-1 0 0,-1 1 1 0 0,5 0-1 0 0,1-1 154 0 0,0-1 0 0 0,0 0 0 0 0,0-1 0 0 0,0 0-1 0 0,0 0 1 0 0,0-1 0 0 0,-1 0 0 0 0,1-1 0 0 0,0 0 0 0 0,-1 0-1 0 0,0-1 1 0 0,13-7 0 0 0,8-7 191 0 0,52-42 0 0 0,-68 49-288 0 0,282-253 739 0 0,-188 165-804 0 0,-63 59-132 0 0,164-156-918 0 0,-201 189 654 0 0,-1 1 0 0 0,0-2 0 0 0,7-9 1 0 0,-13 17 199 0 0,0 0 241 0 0,-1 1-33 0 0,1 0 1 0 0,-1 0-1 0 0,0-1 0 0 0,0 1 1 0 0,0 0-1 0 0,0 0 1 0 0,0-1-1 0 0,0 1 1 0 0,0-1-1 0 0,0 1 0 0 0,0-1 1 0 0,-2 1-1 0 0,-4 0-434 0 0,1-1 0 0 0,-1-1 0 0 0,0 1 0 0 0,1-1-1 0 0,-1 0 1 0 0,0-1 0 0 0,1 0 0 0 0,-1 0 0 0 0,-7-4 0 0 0,-6-1-3920 0 0,10 7 76 0 0,0 0-426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5:42:12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22 713 13005,'-19'158'396,"17"-125"28,3-25-130,1-8-155,4-13-81,-5 12-55,98-275 84,-81 218-58,146-496-99,-162 545 72,-3 9 57,-5 13 84,-19 69-11,-16 94 0,28-116-120,0-1 9,-55 305 408,65-339-131,3-19-77,3-12-187,3-15-111,31-149 106,-17 77-9,-14 66-27,0 3-55,-1-1 1,-1 0-1,-1 0 0,0-42 1,-4 65 25,-1 8 55,-1 12 1,-32 962-1487,34-922 1456,6 150 214,-5-206-182,0-1-1,0 1 1,0 0 0,0-1-1,1 1 1,-1 0-1,0-1 1,1 1-1,-1 0 1,1-1 0,0 1-1,-1-1 1,1 1-1,0-1 1,0 1 0,0-1-1,2 2 1,-3-3-20,1 0 1,-1 0-1,1 0 1,-1 1-1,0-1 1,1 0 0,-1 0-1,1 0 1,-1 0-1,0-1 1,1 1-1,-1 0 1,1 0 0,-1 0-1,0 0 1,1 0-1,-1 0 1,0-1-1,1 1 1,-1 0-1,0 0 1,1-1 0,-1 1-1,0 0 1,1-1-1,12-16-84,4-17 35,22-59-1,7-44 160,-25 68-93,38-106 2,52-167 4,-16-3-34,-93 336 4,6-24-33,-1-1 1,3-56-1,-12 75 5,2 15 36,0 0 0,0 0 1,0 0-1,0 0 0,0 0 0,0 0 1,0 0-1,-1 0 0,1 0 0,0 0 1,0 0-1,0 0 0,0 0 0,0 0 1,-1 0-1,1 0 0,0 0 0,0 0 1,0 0-1,0 0 0,0 0 0,0 0 0,-1 0 1,1 0-1,0 0 0,0 0 0,0 0 1,0 0-1,0 0 0,0 0 0,-1 0 1,1 0-1,0 0 0,0 0 0,0 1 1,0-1-1,0 0 0,0 0 0,0 0 1,0 0-1,0 0 0,-1 0 0,1 1 1,0-1-1,0 0 0,-12 25 237,-3 15-142,-12 59 0,-1 44-112,23-114 26,-51 305-67,49-306-408,25-47-11898,-7 12 11193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08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1 462 716 0 0,'0'0'11296'0'0,"5"-13"-10798"0"0,22-41-48 0 0,-25 50-386 0 0,0 0 1 0 0,1 1-1 0 0,0-1 0 0 0,-1 1 1 0 0,1 0-1 0 0,0-1 1 0 0,1 1-1 0 0,-1 0 0 0 0,6-3 1 0 0,4-4 204 0 0,88-81 730 0 0,118-137-1 0 0,-217 225-1153 0 0,0 0 0 0 0,0 1-1 0 0,1-1 1 0 0,0 1 0 0 0,-1 0-1 0 0,1 0 1 0 0,0 0 0 0 0,0 0-1 0 0,0 0 1 0 0,0 1 0 0 0,0-1-1 0 0,5 0 1 0 0,-6 1-7 0 0,0 1-1 0 0,0 0 1 0 0,-1 0-1 0 0,1 0 0 0 0,0 0 1 0 0,0 0-1 0 0,-1 0 1 0 0,1 1-1 0 0,0-1 1 0 0,0 1-1 0 0,-1-1 1 0 0,1 1-1 0 0,0-1 1 0 0,-1 1-1 0 0,1 0 1 0 0,-1 0-1 0 0,1 0 1 0 0,-1 0-1 0 0,1 0 1 0 0,-1 0-1 0 0,0 0 1 0 0,1 1-1 0 0,-1-1 1 0 0,0 0-1 0 0,1 3 1 0 0,2 2-578 0 0,0-1 1 0 0,0 1 0 0 0,-1 1 0 0 0,0-1-1 0 0,-1 0 1 0 0,1 1 0 0 0,2 11 0 0 0,0 2-1933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08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0 332 4332 0 0,'0'0'3951'0'0,"6"-13"-2556"0"0,-3 6-1209 0 0,44-97 2934 0 0,40-75 267 0 0,-87 177-3431 0 0,1 0-1 0 0,0 0 0 0 0,0 1 0 0 0,0-1 1 0 0,1 0-1 0 0,-1 1 0 0 0,0-1 0 0 0,1 1 1 0 0,-1-1-1 0 0,0 1 0 0 0,1 0 0 0 0,0-1 0 0 0,-1 1 1 0 0,1 0-1 0 0,0 0 0 0 0,0 0 0 0 0,0 1 1 0 0,-1-1-1 0 0,1 0 0 0 0,0 1 0 0 0,3-2 0 0 0,-2 2-113 0 0,-1 0-1 0 0,1 1 0 0 0,-1-1 1 0 0,0 0-1 0 0,1 1 0 0 0,-1-1 1 0 0,1 1-1 0 0,-1 0 0 0 0,1 0 0 0 0,-1 0 1 0 0,0 0-1 0 0,0 0 0 0 0,0 0 1 0 0,1 0-1 0 0,-1 1 0 0 0,3 2 0 0 0,0 0-606 0 0,-1 0 0 0 0,1 0 0 0 0,-1 0 0 0 0,0 0 0 0 0,0 1 0 0 0,-1-1 0 0 0,1 1 0 0 0,-1 0 0 0 0,0 0 0 0 0,0 1 0 0 0,-1-1 0 0 0,0 0 0 0 0,3 10 0 0 0,-4-6-1213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11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125 520 300 0 0,'0'0'7685'0'0,"0"-6"-7361"0"0,0 12-72 0 0,-1-1 1 0 0,0 1-1 0 0,0 0 1 0 0,0-1-1 0 0,-1 1 1 0 0,1-1-1 0 0,-1 1 1 0 0,-1-1-1 0 0,1 0 1 0 0,-1 0-1 0 0,0 0 1 0 0,0 0-1 0 0,-5 6 0 0 0,-3 1 199 0 0,-1 1-1 0 0,0-2 0 0 0,-18 14 1 0 0,30-24-392 0 0,-1-1 1 0 0,1 1 0 0 0,0-1-1 0 0,-1 0 1 0 0,1 1-1 0 0,0-1 1 0 0,-1 0 0 0 0,1 0-1 0 0,0 1 1 0 0,-1-1 0 0 0,1 0-1 0 0,-1 0 1 0 0,1 0 0 0 0,-1 1-1 0 0,1-1 1 0 0,0 0 0 0 0,-1 0-1 0 0,1 0 1 0 0,-1 0 0 0 0,1 0-1 0 0,-1 0 1 0 0,1 0 0 0 0,-1 0-1 0 0,1 0 1 0 0,-1 0-1 0 0,1 0 1 0 0,-1 0 0 0 0,1 0-1 0 0,-1-1 1 0 0,-4-12 1965 0 0,3 6-2454 0 0,-1-11 529 0 0,0 0 1 0 0,1-1 0 0 0,1 1 0 0 0,1 0 0 0 0,3-26 0 0 0,-1 31-65 0 0,0 0-1 0 0,1 0 1 0 0,0 0 0 0 0,8-20 0 0 0,27-50 185 0 0,-13 30-48 0 0,-15 30-68 0 0,1 1 0 0 0,1 1 1 0 0,1 0-1 0 0,20-24 0 0 0,-25 36-71 0 0,0 1 0 0 0,1 0 1 0 0,0 1-1 0 0,1 0 0 0 0,-1 1 1 0 0,1 0-1 0 0,0 0 0 0 0,1 1 1 0 0,-1 0-1 0 0,1 1 1 0 0,0 0-1 0 0,1 0 0 0 0,13-1 1 0 0,17-2-19 0 0,0 2 0 0 0,53 0 1 0 0,-86 5-15 0 0,473-7 26 0 0,-160 7 7 0 0,-259 0-25 0 0,313-10-32 0 0,29-7-68 0 0,-344 15 95 0 0,119-3 5 0 0,-142-2 97 0 0,-38 5-474 0 0,-5 4 151 0 0,-8 9 223 0 0,1 1-1 0 0,0 0 0 0 0,1 1 0 0 0,0 0 0 0 0,1 1 0 0 0,1 0 0 0 0,0 1 0 0 0,-10 22 1 0 0,8-12 36 0 0,2 0 1 0 0,0 1-1 0 0,1 0 1 0 0,-6 42-1 0 0,11-44-2 0 0,0-1-1 0 0,1 1 1 0 0,2 0-1 0 0,2 29 1 0 0,4-19 886 0 0,-6-35-1274 0 0,0 1 296 0 0,0 0 1 0 0,0 0-1 0 0,0-1 1 0 0,0 1-1 0 0,0 0 0 0 0,0 0 1 0 0,0 0-1 0 0,0 0 1 0 0,0-1-1 0 0,0 1 1 0 0,0 0-1 0 0,0 0 1 0 0,0 0-1 0 0,0-1 1 0 0,0 1-1 0 0,0 0 1 0 0,0 0-1 0 0,0 0 0 0 0,0-1 1 0 0,0 1-1 0 0,0 0 1 0 0,0 0-1 0 0,-1 0 1 0 0,1 0-1 0 0,0 0 1 0 0,0-1-1 0 0,0 1 1 0 0,0 0-1 0 0,0 0 1 0 0,0 0-1 0 0,-1 0 0 0 0,1 0 1 0 0,0 0-1 0 0,0 0 1 0 0,0-1-1 0 0,0 1 1 0 0,-1 0-1 0 0,1 0 1 0 0,0 0-1 0 0,-1 0 1 0 0,-2 1-325 0 0,-1 0 1 0 0,0 0-1 0 0,1 1 0 0 0,-1-1 1 0 0,0 1-1 0 0,1 0 1 0 0,0 0-1 0 0,-6 5 1 0 0,-9 4-2297 0 0,12-8 1808 0 0,4-2 374 0 0,0 0 0 0 0,0 0 0 0 0,0 0 0 0 0,0 0 0 0 0,0 0 0 0 0,0-1 0 0 0,0 1 0 0 0,-4 0 0 0 0,-17 1-3895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17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3 203 612 0 0,'0'0'10132'0'0,"0"-3"-9433"0"0,-3-15 4990 0 0,19 17-3765 0 0,191-31-1275 0 0,4 17-638 0 0,-98 8 117 0 0,367-26 77 0 0,-188 18-224 0 0,-85 5 23 0 0,439-31 347 0 0,-294 34-337 0 0,-49 2 31 0 0,-272 3 47 0 0,44-10-1 0 0,-67 11-795 0 0,-13 1-570 0 0,-12 4-909 0 0,-2 5-322 0 0,0 0 0 0 0,-1-2 0 0 0,0 0 1 0 0,-28 4-1 0 0,4-2-1437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18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170 220 144 0 0,'0'0'5832'0'0,"-14"0"-3641"0"0,8 0-2038 0 0,-30-1 1265 0 0,-39-7 0 0 0,64 7-656 0 0,9 0-436 0 0,0 1 0 0 0,-1 0 0 0 0,1 0 0 0 0,0-1 0 0 0,0 1 1 0 0,0-1-1 0 0,-1 0 0 0 0,1 0 0 0 0,0 0 0 0 0,-3-2 0 0 0,31 1 2856 0 0,37-2-2587 0 0,1-2 0 0 0,66-15 0 0 0,-72 11-401 0 0,37-7-9 0 0,321-51 148 0 0,3 16-167 0 0,-397 51-161 0 0,123-17 37 0 0,-142 17-606 0 0,-5 1 23 0 0,-8 0-475 0 0,-20 4-721 0 0,1 6 387 0 0,-370 99-12929 0 0,347-99 12473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18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536 187 888 0 0,'-26'1'827'0'0,"-181"10"4730"0"0,-54 1 479 0 0,221-7-3357 0 0,39-5-2108 0 0,8 0 277 0 0,56 0 467 0 0,82-11 0 0 0,243-53-513 0 0,73-10-653 0 0,-47 29-130 0 0,-374 41-18 0 0,90-7-66 0 0,-98 6-634 0 0,-27 4-725 0 0,-19 4 43 0 0,-76 21-2382 0 0,39-8 1846 0 0,-113 31-5900 0 0,92-30 3944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18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214 201 652 0 0,'-15'1'1214'0'0,"0"-1"-62"0"0,-106 1 5730 0 0,62-3-3595 0 0,59 2-3247 0 0,-1 0 0 0 0,1 0 1 0 0,0 0-1 0 0,0 0 0 0 0,0 0 0 0 0,0 0 1 0 0,0 0-1 0 0,0 0 0 0 0,0 0 1 0 0,0 0-1 0 0,0 0 0 0 0,0 0 1 0 0,0 0-1 0 0,0 0 0 0 0,0 0 1 0 0,-1 0-1 0 0,1 0 0 0 0,0 0 1 0 0,0 0-1 0 0,0 0 0 0 0,0 0 1 0 0,0 0-1 0 0,0 0 0 0 0,0 0 1 0 0,0 0-1 0 0,0 0 0 0 0,0 0 1 0 0,0 0-1 0 0,0 0 0 0 0,0 0 1 0 0,0 0-1 0 0,-1 0 0 0 0,1 0 0 0 0,0 0 1 0 0,0 0-1 0 0,0 0 0 0 0,0 0 1 0 0,0 0-1 0 0,0 0 0 0 0,0 0 1 0 0,0-1-1 0 0,0 1 0 0 0,0 0 1 0 0,0 0-1 0 0,0 0 0 0 0,0 0 1 0 0,0 0-1 0 0,0 0 0 0 0,0 0 1 0 0,0 0-1 0 0,0 0 0 0 0,0 0 1 0 0,0 0-1 0 0,0 0 0 0 0,0-1 1 0 0,0 1-1 0 0,0 0 0 0 0,0 0 1 0 0,0 0-1 0 0,0 0 0 0 0,0 0 1 0 0,0 0-1 0 0,6-3 804 0 0,10-1-551 0 0,96-22 1081 0 0,544-113 617 0 0,-645 137-2063 0 0,40-7-769 0 0,106-7 0 0 0,-156 17 522 0 0,0-1 0 0 0,-1 1-1 0 0,1 0 1 0 0,0-1 0 0 0,0 1 0 0 0,-1 0-1 0 0,1 0 1 0 0,0 0 0 0 0,-1-1 0 0 0,1 1-1 0 0,-1 0 1 0 0,1 0 0 0 0,-1 0 0 0 0,0 0 0 0 0,1 2-1 0 0,9 13-3313 0 0,-10-16 3584 0 0,3 3-610 0 0,0-1 1 0 0,0 1-1 0 0,0-1 1 0 0,1 0 0 0 0,-1 0-1 0 0,0-1 1 0 0,6 3 0 0 0,24 4-3344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1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363 43 360 0 0,'0'0'1230'0'0,"-3"0"-1114"0"0,-20 1 335 0 0,-1-1 450 0 0,1 0 0 0 0,-43-7 0 0 0,8-8 3304 0 0,-19-3-630 0 0,66 17-3186 0 0,1-1 0 0 0,-1 2 0 0 0,0-1 0 0 0,0 2-1 0 0,-14 1 1 0 0,16 1 450 0 0,11 0 378 0 0,16 0-133 0 0,348 3 856 0 0,-225-7-1694 0 0,459 17 135 0 0,-158 17-194 0 0,-117-8-52 0 0,877 30-156 0 0,-929-51-16 0 0,213 11-386 0 0,-288 2-537 0 0,-187-17 278 0 0,-17 0-1397 0 0,-96-18-8902 0 0,46 10 6070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0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92 142 4316 0 0,'0'0'5652'0'0,"-13"-1"-5410"0"0,-66-6 4274 0 0,83 5-2764 0 0,13-3-783 0 0,26-4-1042 0 0,372-29 1522 0 0,2 32-1150 0 0,-226 5-55 0 0,749-9 188 0 0,-476-14-36 0 0,-360 6-251 0 0,18-2 103 0 0,-88 20-166 0 0,-33 0-96 0 0,-14 2-2379 0 0,9 2 1428 0 0,0-1-1 0 0,0 0 1 0 0,-1 0-1 0 0,0 0 1 0 0,1 0-1 0 0,-1-1 1 0 0,0 0-1 0 0,0 0 1 0 0,-6 1-1 0 0,5-2-927 0 0,12-5-253 0 0,59-23-2422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2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76 453 64 0 0,'0'0'9774'0'0,"-12"-5"-8595"0"0,-38-13-1 0 0,49 18-1111 0 0,1 0-1 0 0,-1 0 1 0 0,0 0-1 0 0,1 0 1 0 0,-1-1-1 0 0,1 1 1 0 0,-1 0 0 0 0,0 0-1 0 0,1-1 1 0 0,-1 1-1 0 0,1-1 1 0 0,-1 1-1 0 0,1 0 1 0 0,-1-1-1 0 0,1 1 1 0 0,-1-1 0 0 0,1 1-1 0 0,-1-1 1 0 0,1 1-1 0 0,-1-1 1 0 0,1 0-1 0 0,0 1 1 0 0,0-1-1 0 0,-1 1 1 0 0,1-1 0 0 0,0 0-1 0 0,0 1 1 0 0,-1-1-1 0 0,1 0 1 0 0,0 1-1 0 0,0-1 1 0 0,0 0 0 0 0,0 1-1 0 0,0-1 1 0 0,0 0-1 0 0,0 1 1 0 0,0-1-1 0 0,1 0 1 0 0,-1 1-1 0 0,0-1 1 0 0,0 0 0 0 0,0 1-1 0 0,1-1 1 0 0,-1 1-1 0 0,0-1 1 0 0,1 0-1 0 0,-1 1 1 0 0,0-1-1 0 0,1 1 1 0 0,0-1 0 0 0,0-1 64 0 0,8-14-64 0 0,0 0 1 0 0,1 1-1 0 0,0 0 1 0 0,1 1 0 0 0,1 0-1 0 0,18-17 1 0 0,89-66-449 0 0,-103 85 355 0 0,10-9-260 0 0,75-53-965 0 0,-76 57 155 0 0,0 2 1 0 0,32-15 0 0 0,-52 28 584 0 0,0 0 0 0 0,0 0 0 0 0,0 0 0 0 0,1 0 0 0 0,-1 1 0 0 0,1 0 0 0 0,-1 0 0 0 0,1 0 0 0 0,-1 1 0 0 0,9 0-1 0 0,-14 0 365 0 0,1 0-1 0 0,0 0 0 0 0,-1 0 0 0 0,1 0 0 0 0,0 1 0 0 0,-1-1 0 0 0,1 0 0 0 0,0 1 0 0 0,-1-1 0 0 0,1 0 0 0 0,0 1 0 0 0,-1-1 0 0 0,1 0 0 0 0,-1 1 0 0 0,1-1 1 0 0,0 2-1 0 0,6 12-2524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16.4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518 153 132 0 0,'0'0'4071'0'0,"11"-7"-3535"0"0,33-25 16 0 0,-20 12 1256 0 0,-15 12-498 0 0,-7 6-992 0 0,0-1 0 0 0,1 1 0 0 0,-1 0 0 0 0,0-1 0 0 0,0 1 0 0 0,0-1 0 0 0,0 0 0 0 0,-1 0 0 0 0,1 0 0 0 0,-1 0 0 0 0,0 0 0 0 0,0 0 0 0 0,0 0 0 0 0,1-6 0 0 0,-2 8-266 0 0,1 0-1 0 0,-1-1 1 0 0,0 1 0 0 0,0-1-1 0 0,0 1 1 0 0,-1 0 0 0 0,1-1 0 0 0,0 1-1 0 0,0 0 1 0 0,-1-1 0 0 0,1 1 0 0 0,-1 0-1 0 0,1 0 1 0 0,-1 0 0 0 0,0-1 0 0 0,1 1-1 0 0,-1 0 1 0 0,0 0 0 0 0,0 0 0 0 0,0 0-1 0 0,0 0 1 0 0,0 0 0 0 0,0 0-1 0 0,0 0 1 0 0,0 0 0 0 0,0 1 0 0 0,0-1-1 0 0,0 0 1 0 0,-1 1 0 0 0,1-1 0 0 0,0 1-1 0 0,0-1 1 0 0,-1 1 0 0 0,1 0 0 0 0,0-1-1 0 0,-1 1 1 0 0,-1 0 0 0 0,-10-1 3 0 0,0 0 1 0 0,1 1-1 0 0,-1 0 1 0 0,0 1-1 0 0,0 1 1 0 0,1 0 0 0 0,-1 1-1 0 0,1 0 1 0 0,0 1-1 0 0,0 0 1 0 0,-18 9-1 0 0,-9 7 224 0 0,-71 50-1 0 0,68-40 27 0 0,-55 50-1 0 0,78-62-209 0 0,1 0 0 0 0,2 1 0 0 0,0 1 0 0 0,1 0-1 0 0,-13 24 1 0 0,22-35-80 0 0,2 1-1 0 0,-1 0 1 0 0,1 1 0 0 0,1-1-1 0 0,-1 1 1 0 0,2 0 0 0 0,0 0-1 0 0,0 0 1 0 0,1 0-1 0 0,0 0 1 0 0,1 14 0 0 0,1-21-6 0 0,-1-1 0 0 0,1 1 0 0 0,0-1 0 0 0,0 1 0 0 0,0-1 0 0 0,0 1 0 0 0,1-1 1 0 0,0 0-1 0 0,-1 0 0 0 0,1 1 0 0 0,0-1 0 0 0,0-1 0 0 0,4 5 0 0 0,-2-3 14 0 0,0 0 0 0 0,1-1 1 0 0,-1 0-1 0 0,1 1 0 0 0,0-2 0 0 0,0 1 0 0 0,10 4 0 0 0,0-3 43 0 0,0 1 0 0 0,0-2 0 0 0,0 0 0 0 0,1-1 0 0 0,18 0 0 0 0,9-1 136 0 0,0-3 1 0 0,-1-1 0 0 0,77-16-1 0 0,-46 1 186 0 0,93-36 0 0 0,-154 47-270 0 0,-12 4-288 0 0,-8 4-463 0 0,5 0 253 0 0,0 1-1 0 0,0 0 1 0 0,0-1 0 0 0,0 1-1 0 0,0 0 1 0 0,0 1 0 0 0,0-1-1 0 0,0 0 1 0 0,1 1 0 0 0,0 0-1 0 0,-3 3 1 0 0,52-35-14387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2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1 213 5981 0 0,'0'0'9160'0'0,"12"0"-8533"0"0,-7 0-574 0 0,1 0-7 0 0,-1 0 1 0 0,1-1 0 0 0,0 1-1 0 0,-1-1 1 0 0,1 0 0 0 0,0-1 0 0 0,-1 1-1 0 0,1-1 1 0 0,-1 0 0 0 0,0 0 0 0 0,0-1-1 0 0,0 0 1 0 0,0 0 0 0 0,7-5 0 0 0,188-155-588 0 0,-197 161 215 0 0,1-1 0 0 0,-1 0 0 0 0,1 1 0 0 0,0 0 0 0 0,0 0 0 0 0,0 0 0 0 0,5-2 0 0 0,-8 4 153 0 0,0 0-1 0 0,0-1 0 0 0,-1 1 1 0 0,1 0-1 0 0,0 0 1 0 0,0 0-1 0 0,0 0 0 0 0,0 0 1 0 0,-1 0-1 0 0,1 0 1 0 0,0 0-1 0 0,0 1 0 0 0,0-1 1 0 0,-1 0-1 0 0,1 0 1 0 0,0 1-1 0 0,0-1 0 0 0,1 1 1 0 0,-1 0-69 0 0,-1 0-1 0 0,1 0 1 0 0,0 0 0 0 0,0 0-1 0 0,-1 0 1 0 0,1 0 0 0 0,-1 0-1 0 0,1 0 1 0 0,-1 0 0 0 0,1 1-1 0 0,-1-1 1 0 0,1 0 0 0 0,-1 0-1 0 0,0 0 1 0 0,0 0 0 0 0,0 1 0 0 0,0 0-1 0 0,1 22-2930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2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1 258 5004 0 0,'0'0'9449'0'0,"12"-5"-8843"0"0,-1 0-495 0 0,4-1 32 0 0,0-1 0 0 0,0-1 1 0 0,23-16-1 0 0,15-16 97 0 0,60-42-114 0 0,-90 67-330 0 0,1 2 0 0 0,0 0 1 0 0,27-10-1 0 0,-43 20-128 0 0,0 0 1 0 0,0 0-1 0 0,1 1 0 0 0,-1 0 0 0 0,1 1 0 0 0,-1-1 1 0 0,1 2-1 0 0,0-1 0 0 0,14 2 0 0 0,-20 0 46 0 0,-1 0 0 0 0,1 0 0 0 0,-1 1 0 0 0,1-1 0 0 0,-1 0 0 0 0,0 1 0 0 0,0 0-1 0 0,0 0 1 0 0,0-1 0 0 0,0 1 0 0 0,0 1 0 0 0,0-1 0 0 0,-1 0 0 0 0,1 0 0 0 0,-1 0-1 0 0,1 1 1 0 0,-1-1 0 0 0,0 1 0 0 0,1 4 0 0 0,4 12-2524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2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46 329 536 0 0,'0'0'5781'0'0,"-5"13"-3352"0"0,-1 5-2072 0 0,-2 1-60 0 0,2 1-1 0 0,-5 22 1 0 0,8-31 149 0 0,1-1-1 0 0,0 1 1 0 0,1-1-1 0 0,0 1 1 0 0,1 0 0 0 0,0-1-1 0 0,2 19 1 0 0,-1-28-387 0 0,0 0 0 0 0,-1 1 0 0 0,1-1 0 0 0,0 1 1 0 0,0-1-1 0 0,0 0 0 0 0,0 0 0 0 0,0 1 0 0 0,0-1 0 0 0,0 0 0 0 0,0 0 1 0 0,0 0-1 0 0,0 0 0 0 0,1 0 0 0 0,-1 0 0 0 0,0-1 0 0 0,1 1 0 0 0,-1 0 1 0 0,1-1-1 0 0,-1 1 0 0 0,1-1 0 0 0,-1 1 0 0 0,1-1 0 0 0,-1 0 0 0 0,4 1 1 0 0,0-1 44 0 0,0 0 1 0 0,0 0-1 0 0,0 0 1 0 0,0 0-1 0 0,-1-1 1 0 0,11-2-1 0 0,-7 0 5 0 0,1 0-1 0 0,-1 0 0 0 0,0-1 0 0 0,0-1 0 0 0,11-7 0 0 0,35-32 98 0 0,-38 30-194 0 0,203-176-769 0 0,-6 3-4745 0 0,-147 127-153 0 0,-29 22 1015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7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1042 132 0 0,'0'0'5708'0'0,"0"-7"-4928"0"0,2-23 529 0 0,-1-12 6399 0 0,0 43-7688 0 0,1 0-1 0 0,0 0 1 0 0,-1 0 0 0 0,0 0 0 0 0,1 0 0 0 0,-1 0 0 0 0,0 0 0 0 0,1 1-1 0 0,-1-1 1 0 0,0 1 0 0 0,0-1 0 0 0,1 2 0 0 0,2 2 102 0 0,38 55 804 0 0,0 0-202 0 0,-36-52-683 0 0,1 0 1 0 0,0-1 0 0 0,0 0-1 0 0,1-1 1 0 0,8 7-1 0 0,-13-11-14 0 0,0 0 0 0 0,0 0 0 0 0,1-1 0 0 0,-1 1 0 0 0,0-1 0 0 0,1 0-1 0 0,-1 0 1 0 0,1 0 0 0 0,0 0 0 0 0,-1 0 0 0 0,1-1 0 0 0,0 0 0 0 0,-1 1 0 0 0,7-2-1 0 0,-5 0 30 0 0,1 0-1 0 0,-1 0 0 0 0,0-1 0 0 0,-1 0 0 0 0,1 0 0 0 0,0 0 1 0 0,0 0-1 0 0,-1-1 0 0 0,7-4 0 0 0,4-6 121 0 0,0-1-1 0 0,0 0 0 0 0,-1-1 1 0 0,15-22-1 0 0,-17 22-129 0 0,200-270 570 0 0,-7 9-207 0 0,33 0-463 0 0,-96 114-421 0 0,-136 154 307 0 0,-2 4-130 0 0,-1 0 0 0 0,1-1-1 0 0,0 1 1 0 0,0 1 0 0 0,8-7-1 0 0,-12 10 253 0 0,1 0-1 0 0,-1 0 0 0 0,0 0 1 0 0,0 0-1 0 0,0 0 0 0 0,0 0 1 0 0,0-1-1 0 0,0 1 0 0 0,0 0 1 0 0,1 0-1 0 0,-1 0 0 0 0,0 0 1 0 0,0 0-1 0 0,0 0 0 0 0,0 0 1 0 0,0 1-1 0 0,0-1 0 0 0,1 0 1 0 0,-1 0-1 0 0,0 0 0 0 0,0 0 1 0 0,0 0-1 0 0,0 0 0 0 0,0 0 0 0 0,0 0 1 0 0,0 0-1 0 0,0 0 0 0 0,1 0 1 0 0,-1 0-1 0 0,0 0 0 0 0,0 0 1 0 0,0 1-1 0 0,0-1 0 0 0,0 0 1 0 0,0 0-1 0 0,0 0 0 0 0,0 0 1 0 0,0 0-1 0 0,0 0 0 0 0,0 0 1 0 0,2 9-896 0 0,-1 10 51 0 0,-1-16 570 0 0,-1 14-490 0 0,-1 0-1 0 0,0 0 1 0 0,-1 0-1 0 0,-1 0 1 0 0,-9 25-1 0 0,-38 80-3837 0 0,49-119 4532 0 0,-22 48-1940 0 0,3-9-60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8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194 629 4 0 0,'0'0'754'0'0,"-13"17"105"0"0,-42 57-71 0 0,16-22 1372 0 0,-35 54 3086 0 0,72-102-4874 0 0,0 0 0 0 0,0 1-1 0 0,0-1 1 0 0,1 1 0 0 0,0 0 0 0 0,0-1 0 0 0,0 1 0 0 0,1 0-1 0 0,-1 0 1 0 0,1-1 0 0 0,1 9 0 0 0,1 3 213 0 0,0 0 0 0 0,5 18 0 0 0,-6-30-488 0 0,1 5 80 0 0,1 1 0 0 0,0-1 1 0 0,7 15-1 0 0,-9-23-151 0 0,0 1 0 0 0,0 0-1 0 0,0 0 1 0 0,0-1 0 0 0,0 1-1 0 0,0 0 1 0 0,1-1 0 0 0,-1 1-1 0 0,1-1 1 0 0,-1 0 0 0 0,1 1 0 0 0,-1-1-1 0 0,1 0 1 0 0,0 0 0 0 0,0 0-1 0 0,-1 0 1 0 0,1 0 0 0 0,0-1-1 0 0,0 1 1 0 0,0-1 0 0 0,0 1 0 0 0,0-1-1 0 0,4 1 1 0 0,-2-1 54 0 0,1-1-1 0 0,-1 0 1 0 0,0 0 0 0 0,1 0 0 0 0,-1 0 0 0 0,0 0-1 0 0,0-1 1 0 0,0 0 0 0 0,0 0 0 0 0,0 0-1 0 0,0 0 1 0 0,0-1 0 0 0,-1 0 0 0 0,1 1-1 0 0,3-5 1 0 0,6-6 143 0 0,0-1 0 0 0,14-20-1 0 0,-19 23-125 0 0,164-232 768 0 0,-42 58-462 0 0,33-28-14 0 0,33-46-149 0 0,-143 174-268 0 0,-52 82 196 0 0,19 22-16891 0 0,-6-6 11929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8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1 116 0 0,'0'0'9160'0'0,"-5"4"-8829"0"0,-13 14 182 0 0,17-18-460 0 0,1 1 1 0 0,0-1-1 0 0,0 0 1 0 0,0 1 0 0 0,0-1-1 0 0,0 0 1 0 0,0 1-1 0 0,0-1 1 0 0,0 0 0 0 0,0 1-1 0 0,0-1 1 0 0,0 0-1 0 0,0 1 1 0 0,0-1 0 0 0,0 0-1 0 0,0 1 1 0 0,0-1-1 0 0,0 0 1 0 0,0 1 0 0 0,0-1-1 0 0,1 0 1 0 0,-1 1-1 0 0,0-1 1 0 0,0 0 0 0 0,0 0-1 0 0,1 1 1 0 0,-1-1-1 0 0,0 0 1 0 0,0 0 0 0 0,1 1-1 0 0,10 10 2093 0 0,-5-6-192 0 0,-4 0-1655 0 0,1 0-1 0 0,-1 0 0 0 0,1 0 0 0 0,1 10 0 0 0,5 24-3602 0 0,2 9-5762 0 0,-5-32 4080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9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0 412 7341 0 0,'0'0'11773'0'0,"6"-4"-11564"0"0,15-8-62 0 0,0 1-1 0 0,0 1 1 0 0,24-8 0 0 0,78-22 158 0 0,-106 35-290 0 0,154-44-62 0 0,198-29-1 0 0,-309 70-239 0 0,61-13-1302 0 0,-121 21 1575 0 0,0 0-1 0 0,1 0 1 0 0,-1 0 0 0 0,0 0 0 0 0,1 0-1 0 0,-1 0 1 0 0,0 0 0 0 0,1 0-1 0 0,-1 0 1 0 0,0 0 0 0 0,1 0 0 0 0,-1-1-1 0 0,0 1 1 0 0,1 0 0 0 0,-1 0-1 0 0,0 0 1 0 0,0 0 0 0 0,1-1 0 0 0,-1 1-1 0 0,0 0 1 0 0,0 0 0 0 0,1-1-1 0 0,-1 1 1 0 0,0 0 0 0 0,0 0 0 0 0,0-1-1 0 0,1 1 1 0 0,-1 0 0 0 0,0-1-1 0 0,0 1 1 0 0,0 0 0 0 0,0-1 0 0 0,0 1-1 0 0,0 0 1 0 0,0-1 0 0 0,0 1-1 0 0,0 0 1 0 0,0-1 0 0 0,0 1 0 0 0,0 0-1 0 0,0-1 1 0 0,0 1 0 0 0,0 0-1 0 0,0-1 1 0 0,0 1 0 0 0,0 0 0 0 0,0-1-1 0 0,0 1 1 0 0,0 0 0 0 0,-1 0-1 0 0,1-1 1 0 0,0 1 0 0 0,0 0 0 0 0,0-1-1 0 0,-1 1 1 0 0,1 0 0 0 0,0 0-1 0 0,0-1 1 0 0,-1 1 0 0 0,1 0 0 0 0,0 0-1 0 0,0 0 1 0 0,-1 0 0 0 0,1-1-1 0 0,-21-13-344 0 0,-38-14 408 0 0,-1 3 1 0 0,0 3-1 0 0,-83-20 0 0 0,134 40 126 0 0,-12-3 551 0 0,21 5-721 0 0,0 0 0 0 0,1 0 0 0 0,-1 0-1 0 0,0 0 1 0 0,0 0 0 0 0,0 0 0 0 0,0 0-1 0 0,0 0 1 0 0,0 0 0 0 0,0 0 0 0 0,0 0-1 0 0,0 0 1 0 0,0 0 0 0 0,0 0 0 0 0,0 0-1 0 0,0 0 1 0 0,0 0 0 0 0,0-1 0 0 0,0 1-1 0 0,0 0 1 0 0,0 0 0 0 0,0 0 0 0 0,0 0-1 0 0,0 0 1 0 0,0 0 0 0 0,0 0 0 0 0,0 0-1 0 0,0 0 1 0 0,0 0 0 0 0,1 0 0 0 0,-1 0-1 0 0,0 0 1 0 0,0 0 0 0 0,0 0 0 0 0,0 0-1 0 0,0 0 1 0 0,0 0 0 0 0,0 0 0 0 0,0 0-1 0 0,0 0 1 0 0,0 0 0 0 0,0-1 0 0 0,0 1-1 0 0,0 0 1 0 0,-1 0 0 0 0,1 0 0 0 0,0 0-1 0 0,0 0 1 0 0,0 0 0 0 0,0 0 0 0 0,0 0-1 0 0,15-1-18 0 0,34 2 252 0 0,86 12 0 0 0,-110-9-172 0 0,-1 1 1 0 0,0 2-1 0 0,-1 0 1 0 0,0 1 0 0 0,34 18-1 0 0,-50-23-43 0 0,0 2 0 0 0,-1-1 0 0 0,1 1-1 0 0,-1 0 1 0 0,0 0 0 0 0,-1 0 0 0 0,1 1 0 0 0,-1 0 0 0 0,0 0-1 0 0,7 12 1 0 0,-10-14-15 0 0,0 0 0 0 0,0-1 0 0 0,-1 1 0 0 0,1 0 0 0 0,-1 0 0 0 0,0 0 0 0 0,0 0 0 0 0,0 0 0 0 0,-1 0 0 0 0,0 0-1 0 0,1 0 1 0 0,-1 0 0 0 0,-1 0 0 0 0,1 0 0 0 0,-1 1 0 0 0,1-1 0 0 0,-1 0 0 0 0,0 0 0 0 0,-1-1 0 0 0,1 1 0 0 0,-1 0 0 0 0,-2 5-1 0 0,-3 2 4 0 0,-1 0 0 0 0,0-1 0 0 0,0 1 0 0 0,-12 10 0 0 0,-42 34-507 0 0,7-7-1667 0 0,47-40 1265 0 0,-4 5-1322 0 0,2-8-2561 0 0,3-4-678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29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14 179 7129 0 0,'0'0'10094'0'0,"-3"12"-9571"0"0,1-1-391 0 0,0-5-64 0 0,0 0-1 0 0,1 0 0 0 0,0 0 0 0 0,0 0 0 0 0,0 0 0 0 0,1 0 0 0 0,0 0 0 0 0,0 0 0 0 0,1 0 0 0 0,-1 0 0 0 0,4 10 0 0 0,0-1 91 0 0,2-1 0 0 0,0 0 0 0 0,1 0 0 0 0,0 0 1 0 0,1-1-1 0 0,1 0 0 0 0,18 22 0 0 0,-18-25-94 0 0,0-1 1 0 0,1 0-1 0 0,-1-1 0 0 0,2 0 1 0 0,-1-1-1 0 0,1 0 0 0 0,0 0 1 0 0,0-1-1 0 0,24 8 0 0 0,-33-13-27 0 0,0 0 0 0 0,0-1 0 0 0,0 1 0 0 0,0-1-1 0 0,1 0 1 0 0,-1 1 0 0 0,0-1 0 0 0,0 0 0 0 0,1 0-1 0 0,-1-1 1 0 0,0 1 0 0 0,0 0 0 0 0,1-1 0 0 0,-1 1 0 0 0,0-1-1 0 0,0 0 1 0 0,0 0 0 0 0,0 0 0 0 0,0 0 0 0 0,0 0-1 0 0,0 0 1 0 0,0 0 0 0 0,0-1 0 0 0,-1 1 0 0 0,1-1 0 0 0,-1 1-1 0 0,1-1 1 0 0,-1 1 0 0 0,1-1 0 0 0,1-4 0 0 0,3-3 75 0 0,-1-1 0 0 0,0-1 0 0 0,-1 1 0 0 0,6-21 0 0 0,-6 16-141 0 0,6-21 106 0 0,-1 0 1 0 0,-2-1-1 0 0,2-42 1 0 0,-3-113-2257 0 0,-4 182 683 0 0,2 8-2574 0 0,-2 3 3253 0 0,-1 0-1 0 0,0 0 1 0 0,0 0 0 0 0,0-1 0 0 0,1 1 0 0 0,-1 0 0 0 0,0 1 0 0 0,0-1 0 0 0,0 0 0 0 0,1 2 0 0 0,5 10-4016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0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209 131 5473 0 0,'0'0'5301'0'0,"-4"-13"-4667"0"0,-13-43 534 0 0,16 53-979 0 0,0 0 1 0 0,0 0 0 0 0,-1 0 0 0 0,1 0-1 0 0,-1 1 1 0 0,0-1 0 0 0,0 0-1 0 0,0 1 1 0 0,0-1 0 0 0,-4-3-1 0 0,4 4-105 0 0,1 1 0 0 0,-1 1 0 0 0,1-1 0 0 0,-1 0 0 0 0,1 0 0 0 0,-1 0 0 0 0,0 1 0 0 0,1-1 0 0 0,-1 1 0 0 0,0-1 0 0 0,0 1 0 0 0,1 0 0 0 0,-1 0 0 0 0,0 0 0 0 0,-1 0 0 0 0,-1 0-8 0 0,0 1 1 0 0,1 0 0 0 0,-1 0 0 0 0,0 0-1 0 0,1 1 1 0 0,0-1 0 0 0,-1 1-1 0 0,1 0 1 0 0,0 0 0 0 0,0 0-1 0 0,0 0 1 0 0,0 1 0 0 0,0-1 0 0 0,-4 5-1 0 0,-2 4-31 0 0,0 1 0 0 0,0 0 0 0 0,2 0 0 0 0,-1 1 0 0 0,1 0 1 0 0,1 0-1 0 0,0 1 0 0 0,1 0 0 0 0,1 0 0 0 0,0 0 0 0 0,1 0 0 0 0,0 1 0 0 0,1-1 0 0 0,1 1 0 0 0,0 22 0 0 0,2-34-44 0 0,-1 0 0 0 0,0-1 0 0 0,1 1 0 0 0,-1 0 0 0 0,1-1 0 0 0,0 1 0 0 0,0-1 0 0 0,0 1 1 0 0,0-1-1 0 0,0 1 0 0 0,0-1 0 0 0,1 0 0 0 0,-1 1 0 0 0,1-1 0 0 0,0 0 0 0 0,-1 0 0 0 0,1 0 0 0 0,0 0 0 0 0,0-1 0 0 0,1 1 0 0 0,-1 0 0 0 0,0-1 0 0 0,0 0 0 0 0,1 1 0 0 0,-1-1 1 0 0,1 0-1 0 0,-1 0 0 0 0,1 0 0 0 0,-1-1 0 0 0,1 1 0 0 0,0-1 0 0 0,-1 1 0 0 0,1-1 0 0 0,0 0 0 0 0,0 0 0 0 0,-1 0 0 0 0,1 0 0 0 0,0-1 0 0 0,-1 1 0 0 0,1-1 0 0 0,0 1 1 0 0,-1-1-1 0 0,1 0 0 0 0,-1 0 0 0 0,1 0 0 0 0,-1 0 0 0 0,0-1 0 0 0,4-1 0 0 0,12-15 64 0 0,0 0-1 0 0,-1 0 1 0 0,26-41-1 0 0,-15 22 249 0 0,-27 35-325 0 0,1 0 0 0 0,-1 1 0 0 0,1-1 0 0 0,0 1-1 0 0,0-1 1 0 0,0 1 0 0 0,0 0 0 0 0,0 0 0 0 0,0-1 0 0 0,0 2-1 0 0,0-1 1 0 0,0 0 0 0 0,0 0 0 0 0,0 1 0 0 0,1-1-1 0 0,-1 1 1 0 0,0-1 0 0 0,1 1 0 0 0,-1 0 0 0 0,3 0 0 0 0,6 1-121 0 0,-1 0 1 0 0,1 1-1 0 0,13 3 1 0 0,-15-2-31 0 0,-1-1 0 0 0,19 1 0 0 0,-20-3 150 0 0,1-1 0 0 0,-1 0 0 0 0,0 0 0 0 0,1 0 0 0 0,-1-1 0 0 0,0 0 1 0 0,0 0-1 0 0,0-1 0 0 0,0 0 0 0 0,7-5 0 0 0,-12 7 13 0 0,9-5 202 0 0,1 1 0 0 0,0 0 0 0 0,0 0 0 0 0,19-3 0 0 0,-28 7-119 0 0,0 1 1 0 0,0-1-1 0 0,0 1 0 0 0,0 0 1 0 0,0 0-1 0 0,0 0 1 0 0,0 1-1 0 0,0-1 0 0 0,0 1 1 0 0,0 0-1 0 0,2 1 0 0 0,-3-2-21 0 0,0 1 0 0 0,0 1 1 0 0,0-1-1 0 0,-1 0 0 0 0,1 0 0 0 0,0 1 0 0 0,-1-1 0 0 0,1 1 0 0 0,-1-1 0 0 0,0 1 0 0 0,1 0 0 0 0,-1-1 0 0 0,0 1 0 0 0,0 0 0 0 0,0 0 0 0 0,0 0 0 0 0,0 3 0 0 0,0-2 24 0 0,0 1-1 0 0,-1-1 1 0 0,1 1 0 0 0,-1-1-1 0 0,0 1 1 0 0,0-1-1 0 0,0 0 1 0 0,-1 1 0 0 0,0 4-1 0 0,1-7-77 0 0,0 0 0 0 0,0-1 1 0 0,0 1-1 0 0,-1 0 0 0 0,1 0 0 0 0,0 0 0 0 0,0-1 0 0 0,-1 1 0 0 0,1 0 0 0 0,0-1 0 0 0,-1 1 0 0 0,1 0 1 0 0,0-1-1 0 0,-1 1 0 0 0,1 0 0 0 0,-1-1 0 0 0,0 1 0 0 0,1-1 0 0 0,-1 1 0 0 0,1-1 0 0 0,-1 1 0 0 0,0-1 1 0 0,1 0-1 0 0,-1 1 0 0 0,0-1 0 0 0,1 0 0 0 0,-1 1 0 0 0,0-1 0 0 0,0 0 0 0 0,1 0 0 0 0,-1 0 0 0 0,0 1 1 0 0,0-1-1 0 0,1 0 0 0 0,-1 0 0 0 0,0 0 0 0 0,0 0 0 0 0,0-1 0 0 0,1 1 0 0 0,-1 0 0 0 0,0 0 0 0 0,0 0 1 0 0,1 0-1 0 0,-1-1 0 0 0,0 1 0 0 0,1 0 0 0 0,-2-2 0 0 0,0 1-76 0 0,-1-1 0 0 0,1 1 0 0 0,1-1 0 0 0,-1 0 0 0 0,0 0 0 0 0,0 0 0 0 0,1 0 0 0 0,-1 0 0 0 0,1 0 0 0 0,-1-1 0 0 0,1 1 0 0 0,0 0 0 0 0,-1-4-1 0 0,0 0-311 0 0,0 0-1 0 0,0-1 0 0 0,0 1 0 0 0,0-9 0 0 0,2 12 70 0 0,-1 0 0 0 0,1-1 1 0 0,0 1-1 0 0,0-1 0 0 0,0 1 0 0 0,0 0 0 0 0,0-1 1 0 0,1 1-1 0 0,0 0 0 0 0,0-1 0 0 0,0 1 0 0 0,0 0 1 0 0,0 0-1 0 0,0 0 0 0 0,1 0 0 0 0,0 0 0 0 0,-1 0 0 0 0,1 0 1 0 0,0 1-1 0 0,1-1 0 0 0,-1 0 0 0 0,0 1 0 0 0,1 0 1 0 0,-1 0-1 0 0,1-1 0 0 0,0 2 0 0 0,0-1 0 0 0,5-3 1 0 0,53-24-1591 0 0,-41 21 2793 0 0,23-7 1 0 0,-40 14-618 0 0,-1 0 1 0 0,1 1 0 0 0,0-1 0 0 0,0 1-1 0 0,0-1 1 0 0,0 1 0 0 0,0 0 0 0 0,0 0 0 0 0,0 0-1 0 0,0 1 1 0 0,0-1 0 0 0,6 2 0 0 0,-8-1-134 0 0,1 0 1 0 0,-1 0-1 0 0,1 0 1 0 0,-1 0-1 0 0,0 0 1 0 0,1 0-1 0 0,-1 0 1 0 0,0 1 0 0 0,0-1-1 0 0,0 0 1 0 0,0 1-1 0 0,0-1 1 0 0,0 1-1 0 0,0-1 1 0 0,0 1-1 0 0,-1-1 1 0 0,1 1-1 0 0,0-1 1 0 0,-1 1-1 0 0,0 0 1 0 0,1 0-1 0 0,-1 3 1 0 0,3 29 665 0 0,-3 67 1 0 0,-1-43-1825 0 0,1-57 883 0 0,0 0 0 0 0,0 1-1 0 0,0-1 1 0 0,1 1 0 0 0,-1-1-1 0 0,0 0 1 0 0,1 1 0 0 0,-1-1-1 0 0,1 0 1 0 0,-1 1 0 0 0,1-1-1 0 0,0 0 1 0 0,-1 0 0 0 0,1 0-1 0 0,0 1 1 0 0,0-1 0 0 0,0 0-1 0 0,0 0 1 0 0,0 0 0 0 0,0 0-1 0 0,0-1 1 0 0,0 1 0 0 0,1 0-1 0 0,1 1 1 0 0,-1-1-358 0 0,1 0-1 0 0,-1-1 1 0 0,1 1-1 0 0,-1 0 1 0 0,0-1-1 0 0,1 0 1 0 0,-1 1-1 0 0,1-1 1 0 0,-1 0 0 0 0,1 0-1 0 0,-1-1 1 0 0,1 1-1 0 0,-1 0 1 0 0,4-2-1 0 0,14-6-4333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0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159 117 2268 0 0,'0'0'6295'0'0,"-1"-13"-5007"0"0,-3-42-44 0 0,4 53-1073 0 0,0 0 1 0 0,0 0-1 0 0,-1 0 1 0 0,1 0-1 0 0,-1 0 0 0 0,1 0 1 0 0,-1 0-1 0 0,0 0 0 0 0,0 1 1 0 0,1-1-1 0 0,-1 0 1 0 0,-1 0-1 0 0,1 1 0 0 0,0-1 1 0 0,0 0-1 0 0,-1 1 1 0 0,1-1-1 0 0,-1 1 0 0 0,1 0 1 0 0,-1-1-1 0 0,1 1 0 0 0,-1 0 1 0 0,0 0-1 0 0,0 0 1 0 0,0 0-1 0 0,-1 0 0 0 0,1 0-68 0 0,0 0 32 0 0,0 0 0 0 0,0 1 0 0 0,0-1 1 0 0,0 1-1 0 0,0-1 0 0 0,0 1 0 0 0,0 0 0 0 0,-1-1 0 0 0,1 1 1 0 0,0 0-1 0 0,0 0 0 0 0,0 1 0 0 0,0-1 0 0 0,-1 0 1 0 0,1 1-1 0 0,-2 0 0 0 0,0 1-20 0 0,1-1 0 0 0,-1 1 0 0 0,1 0 0 0 0,0 0 0 0 0,0 0 0 0 0,0 1 0 0 0,0-1 1 0 0,-4 5-1 0 0,1 0-19 0 0,0 0 1 0 0,0 1-1 0 0,1 0 0 0 0,0-1 1 0 0,1 2-1 0 0,-6 14 1 0 0,8-18-79 0 0,0-1 1 0 0,1 1-1 0 0,0 0 1 0 0,0 0-1 0 0,1 0 1 0 0,-1 0-1 0 0,1 0 1 0 0,0 0-1 0 0,1 0 1 0 0,-1 0-1 0 0,1 0 1 0 0,0 0-1 0 0,0 0 1 0 0,0 0-1 0 0,1-1 1 0 0,0 1-1 0 0,0 0 0 0 0,5 8 1 0 0,-4-8-110 0 0,1 1 0 0 0,0-1 1 0 0,1 0-1 0 0,-1 0 0 0 0,1 0 0 0 0,0-1 0 0 0,0 0 1 0 0,0 0-1 0 0,1 0 0 0 0,-1 0 0 0 0,1-1 0 0 0,0 0 1 0 0,12 4-1 0 0,-15-6-216 0 0,0 0 0 0 0,0 0 1 0 0,0-1-1 0 0,0 1 0 0 0,0-1 1 0 0,0 0-1 0 0,0 0 0 0 0,1 0 1 0 0,-1 0-1 0 0,0-1 0 0 0,0 1 0 0 0,0-1 1 0 0,6-2-1 0 0,-6 2-373 0 0,0 0 1 0 0,-1 0-1 0 0,1-1 0 0 0,0 0 0 0 0,-1 1 0 0 0,1-1 0 0 0,-1 0 1 0 0,0 0-1 0 0,3-4 0 0 0,7-11-4058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17.0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92 940 0 0,'0'0'9053'0'0,"4"-13"-8019"0"0,2-4-642 0 0,-2 6 176 0 0,-1 0-1 0 0,0 1 0 0 0,2-19 1 0 0,-8 75 4347 0 0,3 56-4771 0 0,1-54 263 0 0,-1-24-360 0 0,1 0 0 0 0,2 0 0 0 0,0 0 0 0 0,10 33 1 0 0,-10-46-30 0 0,1 1 0 0 0,0-1 0 0 0,1 1 0 0 0,0-1 0 0 0,1 0 1 0 0,0-1-1 0 0,1 0 0 0 0,0 0 0 0 0,1 0 0 0 0,14 13 0 0 0,-20-20 22 0 0,1-1-1 0 0,-1 0 0 0 0,1 0 0 0 0,0 0 0 0 0,0 0 0 0 0,0-1 0 0 0,0 1 1 0 0,0-1-1 0 0,0 0 0 0 0,0 1 0 0 0,0-1 0 0 0,1-1 0 0 0,-1 1 0 0 0,0 0 1 0 0,1-1-1 0 0,-1 0 0 0 0,7 0 0 0 0,-5-1 75 0 0,0 0 0 0 0,0 0 0 0 0,0-1 0 0 0,0 0 0 0 0,0 0-1 0 0,0 0 1 0 0,-1 0 0 0 0,1-1 0 0 0,-1 0 0 0 0,8-5 0 0 0,3-5 73 0 0,0-1 0 0 0,-1 0 0 0 0,0-1-1 0 0,-1-1 1 0 0,14-21 0 0 0,-9 10 13 0 0,-2-1-1 0 0,20-48 1 0 0,-25 44-345 0 0,-2-1 0 0 0,-1 0 0 0 0,5-42 0 0 0,-12 69-13 0 0,-1 5 44 0 0,0 1-1 0 0,1-1 1 0 0,-1 0 0 0 0,0 1-1 0 0,1-1 1 0 0,-1 1 0 0 0,0-1-1 0 0,1 1 1 0 0,-1-1 0 0 0,1 0-1 0 0,-1 1 1 0 0,1 0 0 0 0,0-1-1 0 0,-1 1 1 0 0,1-1 0 0 0,-1 1-1 0 0,1 0 1 0 0,0-1 0 0 0,-1 1-1 0 0,1 0 1 0 0,0 0 0 0 0,-1-1-1 0 0,1 1 1 0 0,0 0 0 0 0,0 0-1 0 0,-1 0 1 0 0,1 0 0 0 0,0 0-1 0 0,1 0 1 0 0,24 2-2912 0 0,-26-2 2966 0 0,51 14-7963 0 0,-27-9 3204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1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3360 0 0,'0'0'14762'0'0,"3"4"-14207"0"0,0 2-426 0 0,1 1 0 0 0,-2-1 0 0 0,1 1 1 0 0,-1 0-1 0 0,3 10 0 0 0,5 44 190 0 0,-2-11-253 0 0,-3-21-88 0 0,-1-5-130 0 0,1-2 0 0 0,1 1 0 0 0,10 24 0 0 0,-16-46 127 0 0,1 0-1 0 0,-1 0 1 0 0,0-1 0 0 0,1 1 0 0 0,-1 0-1 0 0,0 0 1 0 0,1-1 0 0 0,-1 1-1 0 0,1 0 1 0 0,0-1 0 0 0,-1 1-1 0 0,1-1 1 0 0,-1 1 0 0 0,1-1-1 0 0,0 1 1 0 0,-1-1 0 0 0,1 1-1 0 0,0-1 1 0 0,0 1 0 0 0,-1-1 0 0 0,1 0-1 0 0,0 0 1 0 0,0 1 0 0 0,-1-1-1 0 0,1 0 1 0 0,0 0 0 0 0,0 0-1 0 0,0 0 1 0 0,0 0 0 0 0,-1 0-1 0 0,1 0 1 0 0,0 0 0 0 0,0 0-1 0 0,0 0 1 0 0,0-1 0 0 0,-1 1-1 0 0,1 0 1 0 0,0 0 0 0 0,0-1 0 0 0,-1 1-1 0 0,1 0 1 0 0,0-1 0 0 0,-1 1-1 0 0,2-2 1 0 0,4-2-27 0 0,0-1 1 0 0,-1 1-1 0 0,1-1 1 0 0,5-7-1 0 0,-4 3-4 0 0,-2 5 69 0 0,0 0 0 0 0,0 0 0 0 0,0 0 0 0 0,0 0 1 0 0,1 1-1 0 0,-1 0 0 0 0,1 0 0 0 0,7-3 0 0 0,-10 5 23 0 0,-1 0-1 0 0,1 1 1 0 0,0-1-1 0 0,0 1 0 0 0,-1-1 1 0 0,1 1-1 0 0,0 0 1 0 0,0 0-1 0 0,0 0 1 0 0,-1 1-1 0 0,1-1 0 0 0,0 1 1 0 0,0-1-1 0 0,0 1 1 0 0,-1 0-1 0 0,1 0 1 0 0,-1 0-1 0 0,1 0 0 0 0,-1 1 1 0 0,4 2-1 0 0,0 0 35 0 0,0 1-1 0 0,-1 0 1 0 0,0 0-1 0 0,0 0 1 0 0,-1 0-1 0 0,1 1 1 0 0,-1 0-1 0 0,0 0 1 0 0,-1 0-1 0 0,1 1 1 0 0,3 12-1 0 0,-3-8-25 0 0,-1 0-1 0 0,0 0 1 0 0,-1 0-1 0 0,-1 0 1 0 0,0 1-1 0 0,0 19 0 0 0,-2-28-41 0 0,1 1 0 0 0,0-1 0 0 0,-1 1 0 0 0,0-1-1 0 0,0 1 1 0 0,0-1 0 0 0,0 0 0 0 0,0 1-1 0 0,-1-1 1 0 0,0 0 0 0 0,1 0 0 0 0,-1 0-1 0 0,0 0 1 0 0,-3 3 0 0 0,3-5-72 0 0,1 1 0 0 0,-1 0 0 0 0,0-1 0 0 0,0 0 0 0 0,0 1 0 0 0,1-1 0 0 0,-2 0 0 0 0,1 0 0 0 0,0 0 0 0 0,0 0 0 0 0,0 0 0 0 0,0 0 0 0 0,-1-1 0 0 0,1 1 0 0 0,0-1 0 0 0,0 0 0 0 0,-1 1 0 0 0,1-1 0 0 0,0 0 0 0 0,-1 0 0 0 0,1-1 0 0 0,-3 1 0 0 0,3-1-67 0 0,1 1 1 0 0,-1-1-1 0 0,1 0 0 0 0,0 1 1 0 0,-1-1-1 0 0,1 0 1 0 0,0 0-1 0 0,-1 0 0 0 0,1 0 1 0 0,0 0-1 0 0,0 0 0 0 0,0 0 1 0 0,0 0-1 0 0,0-1 0 0 0,0 1 1 0 0,0 0-1 0 0,0-1 1 0 0,1 1-1 0 0,-1 0 0 0 0,0-1 1 0 0,1 1-1 0 0,-1-1 0 0 0,1 1 1 0 0,-1-4-1 0 0,-1-4-1591 0 0,1 0-1 0 0,0 0 1 0 0,0-10-1 0 0,1 17 1178 0 0,0-34-5475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1.2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0 432 0 0,'0'0'16290'0'0,"36"94"-16166"0"0,-30-68-124 0 0,2 0-4 0 0,-2-2-120 0 0,2-2-237 0 0,-2 0-359 0 0,0-3-492 0 0,-2-5-520 0 0,-1-7-1032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1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3800 0 0,'0'0'14976'0'0,"3"16"-14492"0"0,3 6-378 0 0,12 67 56 0 0,-11-42-342 0 0,13 81-640 0 0,-9-42-5550 0 0,-11-81 3165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1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1 572 0 0,'0'0'16916'0'0,"2"14"-16624"0"0,22 105-192 0 0,-20-101-130 0 0,11 31-698 0 0,-14-45 431 0 0,1 1-1 0 0,0-1 0 0 0,0 0 0 0 0,0 0 1 0 0,0-1-1 0 0,1 1 0 0 0,0 0 0 0 0,5 5 1 0 0,-6-8-225 0 0,1 1 0 0 0,-1-1 0 0 0,1 0 0 0 0,0 0 1 0 0,-1 0-1 0 0,1 0 0 0 0,0 0 0 0 0,0 0 0 0 0,0-1 1 0 0,0 1-1 0 0,-1-1 0 0 0,1 0 0 0 0,0 0 0 0 0,0 0 1 0 0,0 0-1 0 0,0-1 0 0 0,0 1 0 0 0,0-1 0 0 0,0 0 1 0 0,-1 1-1 0 0,4-3 0 0 0,5-1-2261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1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 1504 0 0,'0'0'9138'0'0,"9"-2"-8804"0"0,-8 1-320 0 0,8-2 34 0 0,0 0 0 0 0,0 1 1 0 0,1 0-1 0 0,-1 1 0 0 0,12-1 1 0 0,-15 1-170 0 0,-1 1 1 0 0,0-1-1 0 0,0 1 0 0 0,7-3 1 0 0,-10 2-192 0 0,0 1 1 0 0,0-1 0 0 0,0 0-1 0 0,-1 1 1 0 0,1-1 0 0 0,0 0-1 0 0,0 0 1 0 0,-1-1 0 0 0,1 1-1 0 0,0 0 1 0 0,-1 0 0 0 0,1-1-1 0 0,-1 1 1 0 0,3-4 0 0 0,2-10-3780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2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1420 0 0,'0'0'14549'0'0,"2"16"-14292"0"0,1 7-216 0 0,1 2-28 0 0,0 42 0 0 0,-4 46-1743 0 0,-2-91-895 0 0,-5 28 0 0 0,2-31-1290 0 0,-5-2-679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2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 4072 0 0,'0'0'6300'0'0,"6"-13"-4731"0"0,23-40-79 0 0,-24 45-1207 0 0,0 0 0 0 0,0 1 0 0 0,1-1-1 0 0,1 1 1 0 0,-1 0 0 0 0,1 1 0 0 0,9-8 0 0 0,1 3-24 0 0,33-18 1 0 0,-47 28-252 0 0,8-5-162 0 0,58-28 382 0 0,-61 31-790 0 0,1 0 1 0 0,-1 1-1 0 0,1-1 1 0 0,-1 2-1 0 0,1-1 1 0 0,14 0-1 0 0,-22 2 365 0 0,-1 0 47 0 0,0 0 1 0 0,1 0 0 0 0,-1 0 0 0 0,0 0 0 0 0,1 0 0 0 0,-1 0 0 0 0,0 0-1 0 0,1 0 1 0 0,-1 0 0 0 0,0 0 0 0 0,1 0 0 0 0,-1 0 0 0 0,0 0 0 0 0,0 0-1 0 0,1 0 1 0 0,-1 1 0 0 0,0-1 0 0 0,1 0 0 0 0,-1 0 0 0 0,0 0 0 0 0,0 0-1 0 0,1 1 1 0 0,-1-1 0 0 0,0 0 0 0 0,0 0 0 0 0,1 1 0 0 0,-1-1-1 0 0,0 0 1 0 0,0 0 0 0 0,0 1 0 0 0,1-1 0 0 0,-1 0 0 0 0,0 1 0 0 0,0-1-1 0 0,0 1 1 0 0,1 8-4044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2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11 3800 0 0,'0'0'13530'0'0,"-14"15"-13113"0"0,-45 49-132 0 0,47-51-213 0 0,1 1 1 0 0,1 0 0 0 0,-12 19 0 0 0,2-1 38 0 0,-52 65 323 0 0,67-85-325 0 0,5-12-101 0 0,0 0 0 0 0,0 1 0 0 0,0-1 0 0 0,0 0 0 0 0,0 0 0 0 0,0 1 0 0 0,0-1 0 0 0,1 0 0 0 0,-1 0 0 0 0,0 1 0 0 0,0-1 0 0 0,0 0 0 0 0,0 0 0 0 0,0 0 0 0 0,1 1 0 0 0,-1-1 0 0 0,0 0 0 0 0,0 0 0 0 0,0 0 0 0 0,0 1 0 0 0,1-1 0 0 0,-1 0 0 0 0,0 0 0 0 0,0 0 0 0 0,1 0 0 0 0,-1 0 0 0 0,0 0 0 0 0,1 1 0 0 0,1-1 51 0 0,0 0-1 0 0,1 0 1 0 0,-1 0 0 0 0,1 0 0 0 0,-1 0 0 0 0,0 0 0 0 0,1-1 0 0 0,3 0 0 0 0,17-7 114 0 0,-1 0-1 0 0,0-1 1 0 0,0-2-1 0 0,20-12 1 0 0,-7 4-26 0 0,118-70 633 0 0,-82 45-626 0 0,80-35-1 0 0,-133 70-206 0 0,-1 0-2706 0 0,-28 17-179 0 0,-23 14-2484 0 0,5-9 74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7.3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0 131 472 0 0,'0'0'1618'0'0,"1"-3"-1258"0"0,-1 1-333 0 0,0 1 208 0 0,0 0 0 0 0,0 0 0 0 0,0-1 1 0 0,0 1-1 0 0,0 0 0 0 0,0 0 0 0 0,1-1 0 0 0,-1 1 1 0 0,0 0-1 0 0,1 0 0 0 0,-1 0 0 0 0,2-2 1 0 0,25-18 14199 0 0,-24 21-14022 0 0,-3 0-293 0 0,28 2 450 0 0,45-6-485 0 0,0-3 0 0 0,80-18 0 0 0,20-3-44 0 0,190 4-80 0 0,2 22 84 0 0,-190 3 108 0 0,-56-1 249 0 0,-118 0 133 0 0,-13 6-2139 0 0,11-6 1507 0 0,1 1 0 0 0,0-1-1 0 0,-1 1 1 0 0,1-1 0 0 0,0 1 0 0 0,-1 0-1 0 0,1-1 1 0 0,0 1 0 0 0,-1-1 0 0 0,1 1-1 0 0,0 0 1 0 0,0 0 0 0 0,0-1-1 0 0,0 1 1 0 0,0 0 0 0 0,0-1 0 0 0,0 1-1 0 0,0 0 1 0 0,0-1 0 0 0,0 1 0 0 0,0 0-1 0 0,0-1 1 0 0,0 1 0 0 0,1 0 0 0 0,-1-1-1 0 0,0 1 1 0 0,0 0 0 0 0,1-1-1 0 0,-1 1 1 0 0,0 0 0 0 0,1-1 0 0 0,-1 1-1 0 0,1-1 1 0 0,-1 1 0 0 0,1-1 0 0 0,0 1-1 0 0,1 1-364 0 0,1 0 0 0 0,-1 0-1 0 0,0-1 1 0 0,1 1 0 0 0,-1-1-1 0 0,1 0 1 0 0,-1 0 0 0 0,4 1-1 0 0,20 6-3530 0 0,-2-1-455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8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34 28 0 0,'0'0'1525'0'0,"-14"-3"-811"0"0,-11-1 286 0 0,-51-11 3510 0 0,62 11-1946 0 0,0 2 1 0 0,0-1 0 0 0,-28 0 383 0 0,43 4-2874 0 0,-1 0 1 0 0,1-1-1 0 0,0 1 1 0 0,-1 0-1 0 0,1-1 1 0 0,0 1-1 0 0,-1-1 1 0 0,1 1-1 0 0,0-1 0 0 0,-1 1 1 0 0,1-1-1 0 0,0 1 1 0 0,0-1-1 0 0,0 0 1 0 0,0 1-1 0 0,-1-1 0 0 0,1 0 1 0 0,0 0-1 0 0,0 0 1 0 0,0 0-1 0 0,0 0 1 0 0,1 0-1 0 0,3 1 158 0 0,32 6 95 0 0,1-2-1 0 0,-1-2 1 0 0,65-2-1 0 0,-32-1-263 0 0,401 6 361 0 0,152-2-112 0 0,-304 2-176 0 0,-1 0 287 0 0,-308-6-1267 0 0,-9-1 516 0 0,-1 1 0 0 0,1 0 0 0 0,-1 0 0 0 0,1 0 0 0 0,-1 0 0 0 0,1 0 1 0 0,0 0-1 0 0,-1 0 0 0 0,1 0 0 0 0,-1 1 0 0 0,1-1 0 0 0,-1 0 0 0 0,1 0 1 0 0,0 0-1 0 0,-1 1 0 0 0,1-1 0 0 0,-1 0 0 0 0,1 1 0 0 0,7 5 26 0 0,0-1-1379 0 0,0 1-1 0 0,1-1 0 0 0,-1-1 0 0 0,1 0 0 0 0,16 6 1 0 0,18 3-3628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17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0 238 2752 0 0,'0'0'16043'0'0,"7"0"-15691"0"0,67-4 144 0 0,75-14 0 0 0,-55 6-465 0 0,166-29 63 0 0,-257 41-126 0 0,-1-1 1 0 0,0 1-1 0 0,1-1 1 0 0,-1 0-1 0 0,0 1 1 0 0,0-1-1 0 0,0 0 1 0 0,0 0-1 0 0,0-1 1 0 0,4-2-1 0 0,-6 4 2 0 0,1-1 0 0 0,-1 0-1 0 0,0 1 1 0 0,1-1 0 0 0,-1 0 0 0 0,1 0-1 0 0,-1 1 1 0 0,0-1 0 0 0,0 0 0 0 0,1 0 0 0 0,-1 0-1 0 0,0 1 1 0 0,0-1 0 0 0,0 0 0 0 0,0 0-1 0 0,0 0 1 0 0,0 1 0 0 0,0-1 0 0 0,0 0 0 0 0,0 0-1 0 0,-1 0 1 0 0,1 0 0 0 0,0 1 0 0 0,0-1 0 0 0,-1 0-1 0 0,1 0 1 0 0,-1 1 0 0 0,1-1 0 0 0,0 0-1 0 0,-1 1 1 0 0,1-1 0 0 0,-2-1 0 0 0,-5-7-228 0 0,-1 0 1 0 0,0 0-1 0 0,0 1 1 0 0,-19-14-1 0 0,-41-24-56 0 0,62 42 318 0 0,-23-13 1160 0 0,47 25-749 0 0,-10-5-340 0 0,0 1 0 0 0,-1 0 0 0 0,9 6 1 0 0,2 3 55 0 0,-1 1 0 0 0,-1 0 0 0 0,0 2 0 0 0,14 16 0 0 0,-25-25-112 0 0,1 0-1 0 0,-2 0 1 0 0,1 0-1 0 0,-1 0 1 0 0,0 1-1 0 0,-1-1 1 0 0,1 1-1 0 0,-1 0 1 0 0,-1 0-1 0 0,0 0 1 0 0,0 1-1 0 0,-1-1 1 0 0,1 13 0 0 0,-2-17-50 0 0,0 0 1 0 0,-1-1-1 0 0,0 1 1 0 0,1 0-1 0 0,-1-1 1 0 0,-1 1-1 0 0,1-1 1 0 0,-1 0 0 0 0,1 1-1 0 0,-1-1 1 0 0,0 0-1 0 0,0 0 1 0 0,0 0-1 0 0,0 0 1 0 0,-4 3-1 0 0,-4 4-325 0 0,-1 0-1 0 0,-18 12 0 0 0,16-12 79 0 0,-100 69-2517 0 0,44-33-1175 0 0,37-25-209 0 0,-4-4-2290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38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2844 0 0,'0'0'16207'0'0,"1"-4"-15711"0"0,3-12-112 0 0,-4 15-335 0 0,1 1 0 0 0,-1-1-1 0 0,1 1 1 0 0,-1 0 0 0 0,1-1 0 0 0,-1 1-1 0 0,1-1 1 0 0,0 1 0 0 0,-1 0 0 0 0,1 0-1 0 0,0-1 1 0 0,-1 1 0 0 0,1 0 0 0 0,0 0-1 0 0,0 0 1 0 0,-1 0 0 0 0,1 0 0 0 0,0 0-1 0 0,-1 0 1 0 0,1 0 0 0 0,0 0-1 0 0,0 0 1 0 0,-1 0 0 0 0,1 0 0 0 0,0 1-1 0 0,2-1 66 0 0,315 11 617 0 0,-59 13-532 0 0,362 24 287 0 0,-381-45-406 0 0,-170-3 11 0 0,-40 0 189 0 0,1-2 0 0 0,-1-1 0 0 0,0-2-1 0 0,42-11 1 0 0,-66 15-475 0 0,6-3 575 0 0,-9-1-4941 0 0,-4 4 4105 0 0,0 1 0 0 0,0-1 0 0 0,-1 1 0 0 0,1-1 0 0 0,0 1-1 0 0,-1-1 1 0 0,1 1 0 0 0,0 0 0 0 0,-1 0 0 0 0,1 0 0 0 0,-3 0 0 0 0,4 0 336 0 0,-49-3-7227 0 0,0 1 2825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57.0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9 956 132 0 0,'0'0'2586'0'0,"-1"-3"-1762"0"0,-6-12 6804 0 0,8 4-6608 0 0,0 1 1 0 0,4-19-1 0 0,0 3 505 0 0,-5 24-1389 0 0,1 0 0 0 0,-1 0 0 0 0,0 0 0 0 0,1 0 0 0 0,-1 1 0 0 0,1-1 0 0 0,0 0-1 0 0,0 0 1 0 0,-1 0 0 0 0,1 1 0 0 0,0-1 0 0 0,2-1 0 0 0,-2 2-122 0 0,0 0 1 0 0,0 1-1 0 0,0-1 0 0 0,0 1 0 0 0,0-1 1 0 0,0 1-1 0 0,0-1 0 0 0,0 1 0 0 0,1 0 1 0 0,-1 0-1 0 0,0 0 0 0 0,0-1 0 0 0,0 1 1 0 0,1 0-1 0 0,-1 1 0 0 0,0-1 0 0 0,0 0 1 0 0,0 0-1 0 0,0 0 0 0 0,1 1 0 0 0,-1-1 1 0 0,2 1-1 0 0,1 1 29 0 0,1 0 0 0 0,0 0 0 0 0,-1 0 0 0 0,0 1 0 0 0,1-1 0 0 0,-1 1 0 0 0,0 0 1 0 0,4 4-1 0 0,28 31 378 0 0,-24-26-313 0 0,8 13 142 0 0,17 16 66 0 0,-33-37-284 0 0,1 0 1 0 0,-1-1-1 0 0,1 1 0 0 0,0-1 0 0 0,0 0 0 0 0,0 0 1 0 0,6 2-1 0 0,-8-4 5 0 0,1 0 0 0 0,-1 0-1 0 0,0-1 1 0 0,1 1 0 0 0,-1-1 0 0 0,1 0 0 0 0,-1 0 0 0 0,1 0 0 0 0,-1 0 0 0 0,0-1 0 0 0,1 1 0 0 0,-1-1-1 0 0,0 0 1 0 0,1 0 0 0 0,-1 0 0 0 0,0 0 0 0 0,0-1 0 0 0,0 0 0 0 0,0 1 0 0 0,0-1 0 0 0,5-4-1 0 0,3-3 168 0 0,-1-1 0 0 0,1 0 0 0 0,14-21 0 0 0,-23 29-193 0 0,177-259 444 0 0,-114 159-431 0 0,251-345 81 0 0,-269 372-42 0 0,-21 32-54 0 0,-34 47-2255 0 0,-8 10 1437 0 0,-6 15-1033 0 0,1 0-1 0 0,2 1 1 0 0,-23 47 0 0 0,33-59 1098 0 0,-88 180-7316 0 0,68-142 5642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57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42 891 40 0 0,'0'0'11011'0'0,"-6"9"-10372"0"0,-19 27-154 0 0,24-34-359 0 0,0 0-1 0 0,0-1 1 0 0,0 1 0 0 0,0 0-1 0 0,0 0 1 0 0,0 0 0 0 0,0 0-1 0 0,1 0 1 0 0,-1 0 0 0 0,1 0-1 0 0,-1 0 1 0 0,1 0 0 0 0,0 0-1 0 0,0 1 1 0 0,0-1-1 0 0,0 0 1 0 0,0 0 0 0 0,1 3-1 0 0,0 6 769 0 0,-1-9-791 0 0,1 1 1 0 0,-1-1-1 0 0,1 0 0 0 0,0 1 1 0 0,0-1-1 0 0,0 0 0 0 0,0 1 0 0 0,0-1 1 0 0,0 0-1 0 0,1 0 0 0 0,-1 0 1 0 0,1 0-1 0 0,0 0 0 0 0,-1 0 0 0 0,1-1 1 0 0,0 1-1 0 0,0-1 0 0 0,0 1 1 0 0,0-1-1 0 0,4 2 0 0 0,1 2 34 0 0,1-2 0 0 0,0 1 0 0 0,-1-1 0 0 0,17 5 0 0 0,-15-6-44 0 0,0 0 1 0 0,-1-1-1 0 0,1 0 1 0 0,0 0 0 0 0,0-1-1 0 0,11-1 1 0 0,-14 0-28 0 0,0 0 0 0 0,0-1 0 0 0,0 0 0 0 0,0 0 0 0 0,0 0 0 0 0,-1 0 0 0 0,1-1 0 0 0,-1 0 0 0 0,1 0-1 0 0,4-5 1 0 0,11-9 216 0 0,-1 0-1 0 0,32-38 0 0 0,31-49 127 0 0,-41 49-249 0 0,231-277 406 0 0,-180 220-401 0 0,-48 59 14 0 0,-2-3 0 0 0,41-71 0 0 0,-55 68-67 0 0,-28 58 5 0 0,-4 1-140 0 0,1 0-1 0 0,-1-1 1 0 0,1 1-1 0 0,-1 0 1 0 0,1 0-1 0 0,-1 0 1 0 0,-2 1-1 0 0,-2-1-44 0 0,-3 0-263 0 0,-1 0-1 0 0,1-1 1 0 0,0-1-1 0 0,0 0 1 0 0,-1 0-1 0 0,-9-5 1 0 0,7 2-1254 0 0,0-1 0 0 0,-12-7 0 0 0,24 13 854 0 0,-6-4-933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9:59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223 667 248 0 0,'0'0'2044'0'0,"-10"0"-1853"0"0,-29 0-96 0 0,37 0-82 0 0,0 0 1 0 0,0-1 0 0 0,1 1 0 0 0,-1 0 0 0 0,0-1 0 0 0,0 1 0 0 0,1-1 0 0 0,-1 1-1 0 0,0-1 1 0 0,1 0 0 0 0,-1 1 0 0 0,-2-3 0 0 0,-2-1 189 0 0,0 1-11 0 0,0 0 1 0 0,0-1 0 0 0,0 1-1 0 0,1-1 1 0 0,-1 0-1 0 0,1-1 1 0 0,0 1-1 0 0,1-1 1 0 0,-7-8 0 0 0,-2-5 717 0 0,-17-31 0 0 0,8 11 1276 0 0,19 33-1131 0 0,1 0 0 0 0,-1 0 0 0 0,-3-10 0 0 0,2-8 6623 0 0,22 31-7402 0 0,-7-4-197 0 0,9 8-6 0 0,1-2 0 0 0,0-1 0 0 0,1 0 0 0 0,0-2 0 0 0,0 0 0 0 0,0-2 0 0 0,1 0 0 0 0,0-1 0 0 0,39 0 0 0 0,251-24 896 0 0,-137 4-812 0 0,167-15 7 0 0,-67-18 109 0 0,-166 26-283 0 0,435-110-8 0 0,-280 54 28 0 0,-181 59-19 0 0,102-11 1 0 0,90 12 23 0 0,-99 14-19 0 0,294-2 87 0 0,-272 16-86 0 0,-40-1 86 0 0,288-18-44 0 0,-285 3-53 0 0,51-4 17 0 0,0-17 30 0 0,-89 6-28 0 0,1 4 1 0 0,171-1-1 0 0,-111 18-30 0 0,409 9 74 0 0,-452 2-38 0 0,-119-6-4 0 0,5 1-5 0 0,-28 8-572 0 0,-2-8 380 0 0,1-1 0 0 0,-1 1-1 0 0,0 0 1 0 0,0-1-1 0 0,-1 0 1 0 0,1 1-1 0 0,-1-1 1 0 0,-3 4-1 0 0,4-6-184 0 0,0 0-1 0 0,-1 0 0 0 0,1 0 0 0 0,0 0 1 0 0,-1 0-1 0 0,-3 2 0 0 0,4-3-280 0 0,0 0 1 0 0,0-1-1 0 0,0 1 0 0 0,0 0 0 0 0,0 0 1 0 0,-1-1-1 0 0,1 0 0 0 0,0 1 1 0 0,-3-1-1 0 0,-12 0-4495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05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10 156 6889 0 0,'0'0'4848'0'0,"-2"0"-4459"0"0,-5 1 343 0 0,13-3 1491 0 0,64-24-1903 0 0,61-27-671 0 0,-85 31-697 0 0,-26 10-1018 0 0,2 2 1 0 0,-1 0-1 0 0,34-9 0 0 0,-37 16-1601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31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1 333 1240 0 0,'0'0'14003'0'0,"2"-6"-13361"0"0,9-20-106 0 0,-11 24-455 0 0,1 1 0 0 0,0-1 0 0 0,0 1 0 0 0,0-1 0 0 0,0 1 0 0 0,1-1 0 0 0,-1 1 0 0 0,0 0 0 0 0,0-1 0 0 0,1 1 1 0 0,-1 0-1 0 0,1 0 0 0 0,-1 0 0 0 0,1 0 0 0 0,0 0 0 0 0,-1 0 0 0 0,1 1 0 0 0,0-1 0 0 0,0 1 0 0 0,-1-1 0 0 0,1 1 0 0 0,0-1 0 0 0,0 1 0 0 0,2 0 0 0 0,8-3 102 0 0,180-40 676 0 0,-12 10-729 0 0,488-75 521 0 0,508 25-358 0 0,-3 86-152 0 0,-1119-2-137 0 0,351-1 3 0 0,-239-5-7 0 0,-91 1-614 0 0,-65 3-4118 0 0,-54 6-874 0 0,-1 0 815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32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192 220 11357 0 0,'-14'0'1164'0'0,"6"0"-1033"0"0,-28-1 246 0 0,-49 4-1 0 0,72-2 29 0 0,10-1-198 0 0,0 0 0 0 0,0 0 0 0 0,0 0 0 0 0,0 1 0 0 0,0-1-1 0 0,0 1 1 0 0,0 0 0 0 0,0-1 0 0 0,1 1 0 0 0,-4 2-1 0 0,6-3-191 0 0,0 0-1 0 0,0 0 0 0 0,0 1 0 0 0,-1-1 1 0 0,1 0-1 0 0,0 0 0 0 0,0 0 0 0 0,0 0 1 0 0,0 1-1 0 0,0-1 0 0 0,0 0 0 0 0,0 0 1 0 0,0 0-1 0 0,0 1 0 0 0,0-1 0 0 0,0 0 0 0 0,0 0 1 0 0,0 1-1 0 0,0-1 0 0 0,0 0 0 0 0,0 0 1 0 0,0 0-1 0 0,0 0 0 0 0,0 1 0 0 0,1-1 1 0 0,-1 0-1 0 0,0 0 0 0 0,0 0 0 0 0,0 1 1 0 0,0-1-1 0 0,0 0 0 0 0,0 0 0 0 0,1 0 0 0 0,-1 0 1 0 0,0 0-1 0 0,0 1 0 0 0,0-1 0 0 0,0 0 1 0 0,1 0-1 0 0,-1 0 0 0 0,0 0 0 0 0,0 0 1 0 0,0 0-1 0 0,1 0 0 0 0,-1 0 0 0 0,0 0 1 0 0,0 0-1 0 0,0 0 0 0 0,1 0 0 0 0,11 5 47 0 0,-11-5-15 0 0,18 6 388 0 0,0-2-1 0 0,1 0 1 0 0,27 1-1 0 0,60-3 150 0 0,-93-2-534 0 0,304-14 323 0 0,1-18-334 0 0,-144 13 14 0 0,960-67 480 0 0,-636 53-239 0 0,-442 29-205 0 0,312-35 193 0 0,-369 39-279 0 0,32-8 144 0 0,-30 8-112 0 0,0-1 0 0 0,0 0 0 0 0,0 1-1 0 0,0-1 1 0 0,-1 0 0 0 0,1 0 0 0 0,0 0 0 0 0,-1-1 0 0 0,1 1-1 0 0,0 0 1 0 0,-1 0 0 0 0,3-4 0 0 0,-4 4 11 0 0,0 1-80 0 0,0 0-1 0 0,0-1 1 0 0,-1 1 0 0 0,1 0 0 0 0,0 0 0 0 0,0-1 0 0 0,0 1 0 0 0,-1 0-1 0 0,1-1 1 0 0,0 1 0 0 0,-1 0 0 0 0,1 0 0 0 0,0 0 0 0 0,-1-1 0 0 0,1 1 0 0 0,0 0-1 0 0,-1 0 1 0 0,1 0 0 0 0,0 0 0 0 0,-1 0 0 0 0,1 0 0 0 0,-1 0 0 0 0,1-1 0 0 0,0 1-1 0 0,-1 0 1 0 0,1 0 0 0 0,0 0 0 0 0,-1 1 0 0 0,-15-1-1206 0 0,14 0 916 0 0,-16 1-1479 0 0,-12-1-2160 0 0,9-4-2047 0 0,16 1 3198 0 0,16 3 417 0 0,79 8 410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39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14 10377 0 0,'0'0'6722'0'0,"-2"-2"-6680"0"0,-4-8-19 0 0,4 8 939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45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17 6097 0 0,'0'0'9614'0'0,"-5"-1"-9748"0"0,-14-4 150 0 0,14 4 2070 0 0,25 0-2179 0 0,-19 1 88 0 0,1-1 0 0 0,-1 1 1 0 0,1 0-1 0 0,0 0 0 0 0,-1 0 1 0 0,1 0-1 0 0,0 0 1 0 0,-1 0-1 0 0,1 0 0 0 0,0 1 1 0 0,-1-1-1 0 0,1 0 0 0 0,-1 1 1 0 0,1-1-1 0 0,-1 1 1 0 0,1 0-1 0 0,2 1 0 0 0,11 3-20 0 0,1 0-87 0 0,-4 2 87 0 0,-12-7 32 0 0,11 3-13 0 0,-10-3 545 0 0,0-1-936 0 0,0 1 382 0 0,0 0 1 0 0,0 0-1 0 0,0-1 0 0 0,0 1 1 0 0,0-1-1 0 0,-1 1 1 0 0,1 0-1 0 0,0-1 0 0 0,0 0 1 0 0,0 1-1 0 0,-1-1 0 0 0,1 1 1 0 0,0-1-1 0 0,-1 0 1 0 0,1 0-1 0 0,0 1 0 0 0,-1-1 1 0 0,1 0-1 0 0,0-1 0 0 0,8-9-125 0 0,-11 10 118 0 0,1 0 0 0 0,-1 1 1 0 0,1-1-1 0 0,-1 1 0 0 0,1-1 1 0 0,-1 1-1 0 0,0-1 1 0 0,1 1-1 0 0,-1 0 0 0 0,1 0 1 0 0,-3 0-1 0 0,4-1 28 0 0,0-1 362 0 0,-12 18-13533 0 0,24-34 9166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50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495 300 116 0 0,'0'0'4779'0'0,"-6"-13"-4201"0"0,-37-86 1248 0 0,40 93-1661 0 0,0 1 0 0 0,-1-1 0 0 0,0 1 1 0 0,0 0-1 0 0,-1 0 0 0 0,1 0 0 0 0,-1 0 1 0 0,0 1-1 0 0,0-1 0 0 0,-1 2 0 0 0,1-1 0 0 0,-1 0 1 0 0,0 1-1 0 0,0 0 0 0 0,0 1 0 0 0,-1-1 1 0 0,1 1-1 0 0,0 0 0 0 0,-1 1 0 0 0,1-1 1 0 0,-1 1-1 0 0,0 1 0 0 0,1-1 0 0 0,-1 1 0 0 0,0 0 1 0 0,0 1-1 0 0,1-1 0 0 0,-1 1 0 0 0,1 1 1 0 0,-1-1-1 0 0,1 1 0 0 0,-1 1 0 0 0,1-1 1 0 0,0 1-1 0 0,0 0 0 0 0,0 0 0 0 0,0 0 0 0 0,1 1 1 0 0,-9 8-1 0 0,0 2-31 0 0,1 1 1 0 0,0 0-1 0 0,1 1 0 0 0,1 1 1 0 0,1 0-1 0 0,-14 29 0 0 0,-36 115 487 0 0,46-115-389 0 0,3 1 0 0 0,2 1 0 0 0,2 0 1 0 0,-3 90-1 0 0,11-117-196 0 0,1 0 1 0 0,0-1-1 0 0,1 1 1 0 0,2-1-1 0 0,0 0 1 0 0,1 0-1 0 0,0-1 1 0 0,2 0-1 0 0,0 0 0 0 0,2 0 1 0 0,0-1-1 0 0,1-1 1 0 0,23 30-1 0 0,-11-20 7 0 0,2 0-1 0 0,1-2 0 0 0,1-1 1 0 0,1-1-1 0 0,1-1 0 0 0,1-1 1 0 0,34 17-1 0 0,-40-25-15 0 0,0-1 0 0 0,1-1 0 0 0,0-2-1 0 0,1 0 1 0 0,0-2 0 0 0,1 0 0 0 0,-1-2 0 0 0,1-1 0 0 0,29 1 0 0 0,-31-5 11 0 0,0 0 0 0 0,0-2 0 0 0,0 0 0 0 0,0-2 0 0 0,0-1 0 0 0,-1-1 0 0 0,39-15 0 0 0,-24 5-2 0 0,-2-3 0 0 0,0-1-1 0 0,-1-2 1 0 0,-1-2 0 0 0,-1-1-1 0 0,-1-1 1 0 0,-1-2 0 0 0,-2-1-1 0 0,0-1 1 0 0,-3-2 0 0 0,37-52-1 0 0,-32 36 71 0 0,-2-2 1 0 0,42-94-1 0 0,-61 115 10 0 0,-1 0-1 0 0,-1 0 1 0 0,-1-1 0 0 0,-2 0 0 0 0,-1-1 0 0 0,3-59 0 0 0,-9 74-61 0 0,-1 1 0 0 0,0 0 1 0 0,-1 1-1 0 0,0-1 0 0 0,-2 0 1 0 0,1 1-1 0 0,-2 0 0 0 0,0 0 1 0 0,0 0-1 0 0,-1 1 0 0 0,-1 0 1 0 0,0 1-1 0 0,-19-22 0 0 0,7 12-4 0 0,0 0 0 0 0,-2 2 0 0 0,0 1-1 0 0,-1 0 1 0 0,-1 2 0 0 0,-30-17 0 0 0,28 20-26 0 0,-1 1 1 0 0,0 2-1 0 0,-1 0 0 0 0,0 2 1 0 0,0 1-1 0 0,-1 1 1 0 0,0 2-1 0 0,-1 1 0 0 0,-37-1 1 0 0,31 5-49 0 0,0 1 0 0 0,0 2-1 0 0,0 2 1 0 0,0 1 0 0 0,1 2 0 0 0,0 1 0 0 0,-41 17 0 0 0,14 0-776 0 0,2 2 0 0 0,1 3 0 0 0,1 3 0 0 0,-72 55 0 0 0,113-74-374 0 0,13-11-47 0 0,1 0 0 0 0,-1-1 0 0 0,0 0 0 0 0,-8 5 0 0 0,6-7-3857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18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70 3648 0 0,'0'0'8034'0'0,"2"6"-7370"0"0,-1-1-419 0 0,-1 1 0 0 0,0-1 0 0 0,0 1 0 0 0,0-1 0 0 0,-1 0 0 0 0,1 1 0 0 0,-1-1 1 0 0,-3 9-1 0 0,0-2 87 0 0,0-1 0 0 0,-11 21-1 0 0,-2-5-7 0 0,-1 0-1 0 0,-1 0 0 0 0,-1-2 0 0 0,-2-1 0 0 0,0 0 0 0 0,-34 27 0 0 0,48-45-262 0 0,0 0 1 0 0,0 0-1 0 0,-1 0 0 0 0,0-1 1 0 0,0-1-1 0 0,0 1 0 0 0,0-2 1 0 0,-13 5-1 0 0,19-8-43 0 0,0 1 0 0 0,0 0 0 0 0,1-1 0 0 0,-1 0 1 0 0,0 0-1 0 0,0 0 0 0 0,0 0 0 0 0,0 0 0 0 0,0 0 0 0 0,0-1 0 0 0,0 1 0 0 0,1-1 1 0 0,-1 0-1 0 0,0 0 0 0 0,0 0 0 0 0,1 0 0 0 0,-1 0 0 0 0,1-1 0 0 0,-1 1 0 0 0,1-1 1 0 0,-1 0-1 0 0,1 0 0 0 0,0 1 0 0 0,0-2 0 0 0,0 1 0 0 0,0 0 0 0 0,0 0 0 0 0,1 0 0 0 0,-1-1 1 0 0,0 1-1 0 0,1-1 0 0 0,0 0 0 0 0,-1-2 0 0 0,-2-4-26 0 0,2 0 0 0 0,-1 1 0 0 0,1-1 0 0 0,1 0 0 0 0,0 0 0 0 0,0 0 0 0 0,0 0 0 0 0,1-1 0 0 0,1 1 0 0 0,0 0 0 0 0,0 0 0 0 0,0 0 0 0 0,4-8 0 0 0,-1 2-15 0 0,0 1 0 0 0,2-1 0 0 0,0 1 0 0 0,0 1 0 0 0,2-1 0 0 0,-1 1 0 0 0,11-13 0 0 0,-10 17 82 0 0,0 0 0 0 0,1 1 0 0 0,0-1 0 0 0,0 2 0 0 0,19-13 0 0 0,-10 9 76 0 0,0 1-1 0 0,31-11 0 0 0,-35 16-79 0 0,-1 1 0 0 0,1 1 0 0 0,0 0 0 0 0,23-1-1 0 0,58 2 129 0 0,-62 3-133 0 0,70-1 171 0 0,1 2 114 0 0,144-16-1 0 0,-191 9-1535 0 0,-65 7-2428 0 0,3-1 2879 0 0,0 1 0 0 0,0 0 0 0 0,0 1 0 0 0,0-1 0 0 0,-8 7 0 0 0,-23 12-4636 0 0,-7-3-677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51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602 1648 7917 0 0,'0'0'3365'0'0,"3"13"-2783"0"0,15 44-166 0 0,-17-55-384 0 0,0 1 0 0 0,0-1 0 0 0,0 0 0 0 0,0 0 0 0 0,1 0 0 0 0,-1 0-1 0 0,1 0 1 0 0,0 0 0 0 0,-1-1 0 0 0,1 1 0 0 0,0 0 0 0 0,0-1-1 0 0,0 1 1 0 0,0-1 0 0 0,0 0 0 0 0,4 2 0 0 0,-1-1 78 0 0,0-1 0 0 0,0 0 0 0 0,0 0 0 0 0,0 0 1 0 0,7 0-1 0 0,-9-1-40 0 0,10 0 111 0 0,0 0 0 0 0,1-1 0 0 0,-1 0 0 0 0,0-1 0 0 0,-1-1 0 0 0,1 0 0 0 0,0-1 0 0 0,-1 0 0 0 0,0-1 0 0 0,0 0 0 0 0,0-1 0 0 0,20-13 0 0 0,0-4 105 0 0,0-2 0 0 0,54-53 1 0 0,30-49 284 0 0,-98 104-476 0 0,-2 0 0 0 0,-1-1 0 0 0,-1-1 0 0 0,12-29 0 0 0,-6 3 11 0 0,-3 0 0 0 0,-2-1 0 0 0,-2-1 1 0 0,5-56-1 0 0,-8 13-5 0 0,-3-136 1 0 0,-8 201-87 0 0,-1 1 0 0 0,-2-1 0 0 0,-1 0 0 0 0,-1 1 0 0 0,-2 0 0 0 0,-1 0 0 0 0,-2 1 0 0 0,-18-38 0 0 0,17 43-24 0 0,-2 1 1 0 0,-1 0 0 0 0,-1 0 0 0 0,0 2 0 0 0,-2 0-1 0 0,0 1 1 0 0,-2 0 0 0 0,0 2 0 0 0,-39-28 0 0 0,34 30-2 0 0,-1 0 0 0 0,-1 1 0 0 0,-34-12 0 0 0,40 19 4 0 0,0 1-1 0 0,0 2 1 0 0,-1 0-1 0 0,1 1 1 0 0,-28-1-1 0 0,15 4-8 0 0,1 1-1 0 0,-1 1 1 0 0,-34 6 0 0 0,65-6 14 0 0,-42 6 2 0 0,-75 22-1 0 0,105-24 7 0 0,0 1-1 0 0,1 1 1 0 0,0 0-1 0 0,0 0 1 0 0,0 2 0 0 0,1-1-1 0 0,0 2 1 0 0,-19 18 0 0 0,3 2 22 0 0,1 2 1 0 0,2 1-1 0 0,1 1 1 0 0,2 1 0 0 0,1 1-1 0 0,2 1 1 0 0,-24 58-1 0 0,32-62-17 0 0,1 0 0 0 0,2 0-1 0 0,1 1 1 0 0,2 0 0 0 0,1 0-1 0 0,1 1 1 0 0,2 0 0 0 0,2-1-1 0 0,6 53 1 0 0,-2-60-12 0 0,2 0 0 0 0,0 0 0 0 0,2-1-1 0 0,1 0 1 0 0,2 0 0 0 0,15 29 0 0 0,-16-37 3 0 0,1 0 0 0 0,1-1 0 0 0,0 0 1 0 0,1 0-1 0 0,1-2 0 0 0,1 0 0 0 0,0 0 0 0 0,30 21 0 0 0,-34-29 11 0 0,1 0 0 0 0,-1-1 0 0 0,1 0 0 0 0,0-1-1 0 0,1-1 1 0 0,-1 0 0 0 0,1 0 0 0 0,0-1-1 0 0,0-1 1 0 0,0 0 0 0 0,0-1 0 0 0,0 0-1 0 0,1-1 1 0 0,-1-1 0 0 0,20-3 0 0 0,-10 0 44 0 0,0-2-1 0 0,0-1 1 0 0,-1 0 0 0 0,0-2 0 0 0,0 0 0 0 0,-1-2-1 0 0,35-22 1 0 0,-49 28-43 0 0,70-50 99 0 0,-68 49-114 0 0,-2-1 0 0 0,1-1 0 0 0,-1 1 0 0 0,0-1 0 0 0,-1 0 0 0 0,11-18 0 0 0,-15 22-84 0 0,-1 0 1 0 0,1 0 0 0 0,-1 0-1 0 0,0 0 1 0 0,-1 0 0 0 0,1-1-1 0 0,-1 1 1 0 0,1 0-1 0 0,-2-7 1 0 0,1 10-123 0 0,0-1 0 0 0,0 1 0 0 0,-1 0-1 0 0,1-1 1 0 0,0 1 0 0 0,-1 0 0 0 0,1-1 0 0 0,-1 1-1 0 0,1 0 1 0 0,-1 0 0 0 0,0 0 0 0 0,1-1 0 0 0,-1 1 0 0 0,-2-2-1 0 0,2 3-164 0 0,1-1 0 0 0,-1 1 0 0 0,0-1-1 0 0,0 1 1 0 0,0 0 0 0 0,0-1 0 0 0,0 1 0 0 0,0 0-1 0 0,0 0 1 0 0,0-1 0 0 0,0 1 0 0 0,0 0-1 0 0,0 0 1 0 0,0 0 0 0 0,0 0 0 0 0,0 0 0 0 0,0 1-1 0 0,0-1 1 0 0,0 0 0 0 0,0 0 0 0 0,0 1-1 0 0,0-1 1 0 0,-1 1 0 0 0,-10 5-5039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19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2112 0 0,'0'0'3897'0'0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0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323 1 536 0 0,'0'0'256'0'0,"-14"12"-195"0"0,-46 38 47 0 0,-56 39 7376 0 0,61-40-3028 0 0,-11 10 91 0 0,65-59-4474 0 0,1 1 0 0 0,-1 0 0 0 0,0 0 0 0 0,0-1-1 0 0,0 1 1 0 0,0 0 0 0 0,1 0 0 0 0,-1 0 0 0 0,0 0-1 0 0,1 0 1 0 0,-1 0 0 0 0,1 0 0 0 0,-1 0 0 0 0,1 0-1 0 0,0 0 1 0 0,-1 0 0 0 0,1 0 0 0 0,0 0 0 0 0,0 0 0 0 0,0 2-1 0 0,0-2-35 0 0,0-1-1 0 0,0 1 1 0 0,0 0-1 0 0,1 0 1 0 0,-1 0-1 0 0,0 0 1 0 0,1-1-1 0 0,-1 1 0 0 0,1 0 1 0 0,-1 0-1 0 0,1-1 1 0 0,-1 1-1 0 0,1 0 1 0 0,0-1-1 0 0,-1 1 1 0 0,1 0-1 0 0,0-1 1 0 0,-1 1-1 0 0,1-1 0 0 0,0 1 1 0 0,0-1-1 0 0,0 0 1 0 0,-1 1-1 0 0,1-1 1 0 0,1 1-1 0 0,8 2 162 0 0,0 0-1 0 0,0-1 0 0 0,1 0 1 0 0,20 1-1 0 0,44-4 229 0 0,-48 1-309 0 0,304-37 493 0 0,-128 9-337 0 0,96 19-225 0 0,-247 9-82 0 0,-21 1-139 0 0,-23 0-116 0 0,-23-1-4 0 0,2-1 215 0 0,0 0 1 0 0,0-1 0 0 0,0 0 0 0 0,0-1 0 0 0,0-1-1 0 0,-24-9 1 0 0,-68-42 215 0 0,98 51-93 0 0,4 3-4 0 0,1 0 0 0 0,-1 0 0 0 0,1 0 0 0 0,0-1 0 0 0,-1 1 0 0 0,1-1-1 0 0,0 0 1 0 0,0 1 0 0 0,0-1 0 0 0,0 0 0 0 0,0 0 0 0 0,1-1-1 0 0,-2-1 1 0 0,3 3-30 0 0,0 1 0 0 0,0 0 0 0 0,0-1 0 0 0,1 1-1 0 0,-1-1 1 0 0,0 1 0 0 0,1 0 0 0 0,-1-1 0 0 0,0 1 0 0 0,1 0-1 0 0,-1-1 1 0 0,1 1 0 0 0,-1 0 0 0 0,0-1 0 0 0,1 1 0 0 0,-1 0-1 0 0,1 0 1 0 0,-1 0 0 0 0,1-1 0 0 0,-1 1 0 0 0,1 0-1 0 0,-1 0 1 0 0,1 0 0 0 0,-1 0 0 0 0,1 0 0 0 0,-1 0 0 0 0,1 0-1 0 0,0 0 1 0 0,16-2 14 0 0,-4 2 16 0 0,1 0 0 0 0,-1 1 0 0 0,1 0 0 0 0,-1 2 0 0 0,0-1 0 0 0,0 2-1 0 0,0-1 1 0 0,0 2 0 0 0,0 0 0 0 0,-1 0 0 0 0,0 1 0 0 0,22 15 0 0 0,-23-14 28 0 0,0 1 0 0 0,-1 0 0 0 0,0 1 0 0 0,-1 0 0 0 0,0 0 1 0 0,-1 1-1 0 0,1 0 0 0 0,-2 1 0 0 0,0 0 0 0 0,0 0 0 0 0,-1 0 0 0 0,0 1 0 0 0,6 19 0 0 0,-9-22-49 0 0,-1 1-1 0 0,0-1 0 0 0,-1 1 0 0 0,0 0 0 0 0,0 0 0 0 0,-1 0 0 0 0,-1-1 0 0 0,1 1 0 0 0,-2 0 0 0 0,-3 17 1 0 0,1-15-38 0 0,0 1 1 0 0,-1-1-1 0 0,-1 0 1 0 0,0 0-1 0 0,-1 0 1 0 0,0-1 0 0 0,-12 15-1 0 0,16-23-30 0 0,-5 8-515 0 0,-1 0-1 0 0,-20 18 1 0 0,27-34-2474 0 0,6-7 2004 0 0,37-62-9530 0 0,-18 30 4226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0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44 4016 0 0,'0'0'13745'0'0,"13"-8"-12988"0"0,36-22-110 0 0,-48 29-543 0 0,0 1 0 0 0,0-1 0 0 0,0 0 0 0 0,1 1 0 0 0,-1-1 0 0 0,0 1 0 0 0,1-1 0 0 0,-1 1 0 0 0,0 0 0 0 0,2-1 0 0 0,-2 1-77 0 0,-1 0 0 0 0,0 0 1 0 0,1 0-1 0 0,-1 1 0 0 0,0-1 0 0 0,1 0 0 0 0,-1 0 0 0 0,0 0 0 0 0,1 0 0 0 0,-1 0 0 0 0,0 0 1 0 0,0 1-1 0 0,1-1 0 0 0,-1 0 0 0 0,0 0 0 0 0,1 0 0 0 0,-1 1 0 0 0,0-1 0 0 0,0 0 1 0 0,0 0-1 0 0,1 1 0 0 0,-1-1 0 0 0,0 0 0 0 0,0 1 0 0 0,1 1 38 0 0,-1-1 0 0 0,1 1 0 0 0,-1 0 0 0 0,0-1 0 0 0,0 1 0 0 0,0 0 0 0 0,0-1 0 0 0,0 1 0 0 0,-1 2 0 0 0,1 0 119 0 0,0 9 50 0 0,-2 0 1 0 0,1-1-1 0 0,-1 1 0 0 0,-6 18 0 0 0,-21 50 174 0 0,2-5-245 0 0,14-26-699 0 0,3 2 1 0 0,-7 85-1 0 0,17-136 426 0 0,-3 21-780 0 0,3-21 679 0 0,0 0 1 0 0,0 1-1 0 0,0-1 1 0 0,0 0 0 0 0,-1 0-1 0 0,1 0 1 0 0,-1 0-1 0 0,1 0 1 0 0,-1 0-1 0 0,1 1 1 0 0,-1-1-1 0 0,0 0 1 0 0,1 0-1 0 0,-2 1 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1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16 11009 0 0,'0'0'5754'0'0,"2"-4"-5819"0"0,-2 4 63 0 0,0-1 0 0 0,0 0 0 0 0,0 0 0 0 0,1 0 1 0 0,-1 1-1 0 0,1-1 0 0 0,-1 0 0 0 0,0 0 0 0 0,1 1 1 0 0,-1-1-1 0 0,1 0 0 0 0,0 1 0 0 0,-1-1 1 0 0,2 0-1 0 0,-2 1 2 0 0,1 0-1 0 0,0 0 1 0 0,-1 0 0 0 0,1 1 0 0 0,-1-1-1 0 0,1 0 1 0 0,0 1 0 0 0,-1-1 0 0 0,1 1-1 0 0,-1-1 1 0 0,1 1 0 0 0,-1-1 0 0 0,0 1-1 0 0,1-1 1 0 0,-1 1 0 0 0,1-1 0 0 0,-1 1-1 0 0,0-1 1 0 0,1 1 0 0 0,-1 0 0 0 0,0-1-1 0 0,0 1 1 0 0,1 1 0 0 0,1 1 201 0 0,4 9-486 0 0,-7-5 3136 0 0,13-12-2110 0 0,-3-2-753 0 0,-8 6 21 0 0,-1 1 0 0 0,1-1 0 0 0,0 0-1 0 0,0 0 1 0 0,0 1 0 0 0,0-1 0 0 0,-1 0-1 0 0,1 0 1 0 0,0 0 0 0 0,-1 0 0 0 0,1 0-1 0 0,0 0 1 0 0,-1 0 0 0 0,1-1 401 0 0,-2 15-335 0 0,-11 42 729 0 0,-35 93 0 0 0,36-116-714 0 0,-14 40 107 0 0,-48 95 0 0 0,119-239-125 0 0,-30 44-99 0 0,82-134-183 0 0,-65 113 137 0 0,47-54 1 0 0,-71 92 72 0 0,1 0 0 0 0,1 1 0 0 0,19-15 0 0 0,-26 22 1 0 0,-1 1 0 0 0,1 0 0 0 0,0-1 0 0 0,0 2 0 0 0,0-1 0 0 0,0 0 0 0 0,0 1 0 0 0,0-1 0 0 0,1 1 0 0 0,-1 0 0 0 0,0 1 0 0 0,1-1 0 0 0,-1 1 0 0 0,0 0 0 0 0,1 0 0 0 0,7 1 0 0 0,-10-1 13 0 0,0 1 0 0 0,0 0 0 0 0,0-1 0 0 0,0 1 0 0 0,0 0 0 0 0,-1 0-1 0 0,1 0 1 0 0,0 0 0 0 0,0 0 0 0 0,-1 1 0 0 0,1-1 0 0 0,-1 1 0 0 0,1-1 0 0 0,-1 1 0 0 0,2 1 0 0 0,-1 1 8 0 0,0-1-1 0 0,0 1 1 0 0,0-1 0 0 0,0 1 0 0 0,-1 0 0 0 0,0 0 0 0 0,1 5 0 0 0,1 5 25 0 0,-2 1 1 0 0,0-1 0 0 0,-1 20 0 0 0,0-30-43 0 0,-3 30 36 0 0,-1 0-1 0 0,-10 40 1 0 0,6-35-218 0 0,-3 43-1 0 0,9-29-2568 0 0,2-53 2693 0 0,0 0 1 0 0,0 0 0 0 0,0 0-1 0 0,0 1 1 0 0,0-1 0 0 0,0 0-1 0 0,0 0 1 0 0,0 0 0 0 0,0 0-1 0 0,1 0 1 0 0,-1 1 0 0 0,0-1-1 0 0,0 0 1 0 0,0 0 0 0 0,0 0 0 0 0,0 0-1 0 0,0 0 1 0 0,1 1 0 0 0,-1-1-1 0 0,0 0 1 0 0,0 0 0 0 0,0 0-1 0 0,0 0 1 0 0,0 0 0 0 0,1 0-1 0 0,-1 0 1 0 0,0 0 0 0 0,0 0 0 0 0,0 0-1 0 0,0 0 1 0 0,1 0 0 0 0,-1 0-1 0 0,0 0 1 0 0,0 0 0 0 0,0 0-1 0 0,1 0 1 0 0,-1 0 0 0 0,0 0-1 0 0,0 0 1 0 0,0 0 0 0 0,0 0-1 0 0,1 0 1 0 0,-1 0 0 0 0,0 0 0 0 0,0 0-1 0 0,0 0 1 0 0,0 0 0 0 0,0-1-1 0 0,1 1 1 0 0,-1 0 0 0 0,0 0-1 0 0,0 0 1 0 0,0 0 0 0 0,0 0-1 0 0,11-8-2452 0 0,4-6-1889 0 0,2-9-1388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3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241 291 5428 0 0,'0'0'8447'0'0,"14"-15"-7511"0"0,48-47 112 0 0,-58 58-908 0 0,14-14 561 0 0,0 0 0 0 0,19-27-1 0 0,-34 40-608 0 0,1 0-1 0 0,-1-1 1 0 0,0 1-1 0 0,-1-1 1 0 0,1 0-1 0 0,-1 0 1 0 0,-1 0-1 0 0,1 0 1 0 0,-1 0-1 0 0,0-1 0 0 0,0 1 1 0 0,0-9-1 0 0,-1 13-47 0 0,0 0 0 0 0,0 0 0 0 0,0 0 0 0 0,-1 1 0 0 0,1-1 0 0 0,0 0 0 0 0,-1 0 0 0 0,1 0 0 0 0,-1 1 0 0 0,0-1 0 0 0,0 0 0 0 0,1 0-1 0 0,-1 1 1 0 0,0-1 0 0 0,0 1 0 0 0,0-1 0 0 0,-1 1 0 0 0,1-1 0 0 0,0 1 0 0 0,-3-2 0 0 0,2 2-12 0 0,0 0 0 0 0,1 0-1 0 0,-1 0 1 0 0,0 0 0 0 0,0 1 0 0 0,0-1 0 0 0,0 1 0 0 0,0 0 0 0 0,0 0-1 0 0,0-1 1 0 0,0 1 0 0 0,0 0 0 0 0,0 1 0 0 0,0-1 0 0 0,0 0 0 0 0,0 0-1 0 0,0 1 1 0 0,0-1 0 0 0,0 1 0 0 0,-2 1 0 0 0,-3 1 47 0 0,1 0 0 0 0,-1 1 0 0 0,1 0 0 0 0,0 0 0 0 0,0 1 0 0 0,1 0 0 0 0,-1 0 0 0 0,1 0 0 0 0,-8 10 0 0 0,2-1 120 0 0,1 2-1 0 0,-16 27 1 0 0,15-18-63 0 0,1 0 1 0 0,1 0-1 0 0,1 1 0 0 0,1 0 1 0 0,1 0-1 0 0,-2 31 0 0 0,-2 162 208 0 0,9-208-340 0 0,2 91 2 0 0,1-40-120 0 0,-12 106 1 0 0,8-150-143 0 0,-2 0 1 0 0,0 0 0 0 0,-11 26-1 0 0,13-38 92 0 0,-1 1 0 0 0,0-1 0 0 0,0 0 0 0 0,-1 0 0 0 0,0-1 0 0 0,0 1 0 0 0,0-1 0 0 0,0 0 0 0 0,-1 0 0 0 0,0 0 0 0 0,0 0 0 0 0,-9 5 0 0 0,12-8 70 0 0,1-1-1 0 0,-1 0 0 0 0,0 0 0 0 0,0 0 1 0 0,0-1-1 0 0,0 1 0 0 0,0 0 1 0 0,0-1-1 0 0,0 1 0 0 0,0-1 1 0 0,0 0-1 0 0,0 1 0 0 0,0-1 1 0 0,0 0-1 0 0,0 0 0 0 0,0-1 1 0 0,0 1-1 0 0,-4-1 0 0 0,4 0 2 0 0,0 0 0 0 0,0-1-1 0 0,0 1 1 0 0,0 0-1 0 0,0-1 1 0 0,0 1-1 0 0,1-1 1 0 0,-1 1-1 0 0,1-1 1 0 0,-1 0-1 0 0,1 0 1 0 0,0 0-1 0 0,-1 0 1 0 0,1 0-1 0 0,0 0 1 0 0,-1-4 0 0 0,-2-4-19 0 0,1-1 0 0 0,1 0 0 0 0,-1 1 0 0 0,2-1 0 0 0,-1 0 0 0 0,2 0 0 0 0,-1 0 1 0 0,1 0-1 0 0,3-16 0 0 0,-2 22 194 0 0,0 1 0 0 0,0-1 0 0 0,1 0 0 0 0,0 0 0 0 0,0 1 0 0 0,0-1 0 0 0,0 1 1 0 0,1 0-1 0 0,0-1 0 0 0,0 1 0 0 0,0 1 0 0 0,0-1 0 0 0,1 0 0 0 0,-1 1 0 0 0,1-1 0 0 0,0 1 1 0 0,0 0-1 0 0,8-4 0 0 0,6-3 173 0 0,0 2 0 0 0,0 0 0 0 0,26-7 0 0 0,-37 12-254 0 0,94-28 115 0 0,46-16-60 0 0,-96 29-47 0 0,74-30 367 0 0,-104 39-303 0 0,-1-1 0 0 0,0-1 0 0 0,33-25-1 0 0,-47 31-46 0 0,0 0 0 0 0,0 0 0 0 0,-1-1 0 0 0,0 0 0 0 0,0 0 0 0 0,0 0 0 0 0,4-8 0 0 0,-8 10 9 0 0,1 1 1 0 0,0-1 0 0 0,-1 0 0 0 0,1 1 0 0 0,-1-1 0 0 0,0 0 0 0 0,-1 0 0 0 0,1 1 0 0 0,-1-1 0 0 0,1 0-1 0 0,-1 0 1 0 0,0 0 0 0 0,-1 0 0 0 0,1 0 0 0 0,0 0 0 0 0,-2-4 0 0 0,1 6-4 0 0,0 0 1 0 0,0 1 0 0 0,0-1-1 0 0,0 0 1 0 0,0 0 0 0 0,-1 1-1 0 0,1-1 1 0 0,-1 0 0 0 0,1 1-1 0 0,-1 0 1 0 0,1-1-1 0 0,-1 1 1 0 0,0 0 0 0 0,0 0-1 0 0,1 0 1 0 0,-1 0 0 0 0,0 0-1 0 0,0 0 1 0 0,0 0 0 0 0,0 1-1 0 0,-4-1 1 0 0,-1-1 59 0 0,0 1 1 0 0,1 0-1 0 0,-1 1 0 0 0,0-1 1 0 0,-11 2-1 0 0,10 0-46 0 0,0 1 0 0 0,1 0 0 0 0,-1 0 0 0 0,0 1 0 0 0,1 0 0 0 0,-1 0 0 0 0,1 1 0 0 0,0 0 0 0 0,0 0 1 0 0,1 1-1 0 0,-10 7 0 0 0,9-6-43 0 0,0 1 0 0 0,0 0 1 0 0,1 0-1 0 0,0 0 0 0 0,0 1 1 0 0,0 0-1 0 0,1 0 0 0 0,0 1 1 0 0,-4 10-1 0 0,7-14-5 0 0,0 0 0 0 0,1 1-1 0 0,-1-1 1 0 0,1 1 0 0 0,0-1 0 0 0,1 1 0 0 0,-1-1 0 0 0,1 1-1 0 0,0-1 1 0 0,0 1 0 0 0,1-1 0 0 0,0 1 0 0 0,1 5-1 0 0,0-7 1 0 0,-1-1 0 0 0,0 1-1 0 0,1-1 1 0 0,0 0 0 0 0,0 0-1 0 0,0 0 1 0 0,0 0 0 0 0,0 0-1 0 0,0 0 1 0 0,1 0 0 0 0,0-1-1 0 0,-1 1 1 0 0,1-1-1 0 0,0 0 1 0 0,0 0 0 0 0,0 0-1 0 0,0 0 1 0 0,1-1 0 0 0,-1 1-1 0 0,6 1 1 0 0,4 1-37 0 0,-1-1 0 0 0,1-1 0 0 0,0 0 0 0 0,0-1 1 0 0,21 0-1 0 0,66-10-130 0 0,3 1 99 0 0,-93 8 95 0 0,1 1 0 0 0,0 0 0 0 0,-1 1 0 0 0,1 0 1 0 0,-1 1-1 0 0,0 0 0 0 0,0 0 0 0 0,0 1 0 0 0,0 0 0 0 0,12 8 0 0 0,-17-9 22 0 0,0 0-1 0 0,0 1 1 0 0,0 0-1 0 0,0 0 1 0 0,0 0-1 0 0,-1 1 0 0 0,0-1 1 0 0,0 1-1 0 0,0 0 1 0 0,-1 0-1 0 0,1 1 1 0 0,-1-1-1 0 0,0 1 1 0 0,-1-1-1 0 0,1 1 0 0 0,-1 0 1 0 0,0 0-1 0 0,1 12 1 0 0,-3-30 182 0 0,0-1 0 0 0,1 1 0 0 0,0 0 1 0 0,1 0-1 0 0,0 0 0 0 0,0 0 0 0 0,9-20 1 0 0,-4 12-566 0 0,1 0 1 0 0,1 1-1 0 0,1 0 1 0 0,14-20-1 0 0,-20 33 5 0 0,0 1-1 0 0,0 0 0 0 0,1 0 0 0 0,0 1 0 0 0,-1-1 0 0 0,2 1 0 0 0,-1 0 0 0 0,0 0 0 0 0,1 1 1 0 0,11-6-1 0 0,-13 7-265 0 0,0 1 1 0 0,0 0-1 0 0,0 0 1 0 0,0 0-1 0 0,1 0 1 0 0,-1 1 0 0 0,0-1-1 0 0,0 1 1 0 0,0 0-1 0 0,1 1 1 0 0,-1-1-1 0 0,0 1 1 0 0,0 0-1 0 0,0 0 1 0 0,0 0-1 0 0,0 0 1 0 0,0 1-1 0 0,4 1 1 0 0,20 12-4817 0 0,-1 4 3496 0 0,-24-16 2466 0 0,0 0-1 0 0,0 0 1 0 0,0 0-1 0 0,-1 0 0 0 0,4 6 1 0 0,-4-6 379 0 0,-1-1 0 0 0,0 0 1 0 0,0 1-1 0 0,0-1 0 0 0,-1 1 0 0 0,1-1 0 0 0,0 1 1 0 0,-1-1-1 0 0,0 1 0 0 0,0 2 0 0 0,1-4-771 0 0,-1 0-1 0 0,0-1 0 0 0,1 1 0 0 0,-1-1 1 0 0,0 1-1 0 0,1-1 0 0 0,-1 1 1 0 0,1-1-1 0 0,-1 1 0 0 0,1-1 0 0 0,-1 1 1 0 0,1-1-1 0 0,-1 1 0 0 0,1-1 1 0 0,-1 0-1 0 0,1 1 0 0 0,0-1 0 0 0,-1 0 1 0 0,1 1-1 0 0,-1-1 0 0 0,1 0 1 0 0,0 0-1 0 0,-1 0 0 0 0,1 0 0 0 0,0 0 1 0 0,0 0-1 0 0,-1 0 0 0 0,1 0 1 0 0,0 0-1 0 0,0 0 0 0 0,25 0 308 0 0,-25 0-304 0 0,5-1-83 0 0,0 0 1 0 0,0 0 0 0 0,0-1-1 0 0,0 0 1 0 0,0 0-1 0 0,-1 0 1 0 0,1-1 0 0 0,-1 1-1 0 0,1-1 1 0 0,-1-1-1 0 0,7-5 1 0 0,-9 7-49 0 0,-1 1 0 0 0,0-1 1 0 0,0-1-1 0 0,0 1 0 0 0,0 0 0 0 0,0 0 0 0 0,0-1 1 0 0,0 1-1 0 0,-1-1 0 0 0,1 0 0 0 0,-1 1 0 0 0,0-1 0 0 0,0 0 1 0 0,0 0-1 0 0,0 0 0 0 0,0 1 0 0 0,-1-1 0 0 0,1 0 1 0 0,-1 0-1 0 0,0 0 0 0 0,0 0 0 0 0,0 0 0 0 0,0 0 1 0 0,0 0-1 0 0,-2-5 0 0 0,2 7 11 0 0,-1-1 0 0 0,1 0 0 0 0,-1 1 0 0 0,0-1 0 0 0,0 0 0 0 0,0 1 0 0 0,0 0 0 0 0,0-1 0 0 0,0 1 1 0 0,0-1-1 0 0,0 1 0 0 0,-1 0 0 0 0,1 0 0 0 0,-1 0 0 0 0,1 0 0 0 0,-3-2 0 0 0,1 2 8 0 0,-1-1 0 0 0,1 1 1 0 0,0 0-1 0 0,-1 0 0 0 0,1 0 0 0 0,-1 0 1 0 0,0 1-1 0 0,-3-1 0 0 0,0 1 8 0 0,1 0-1 0 0,-1 1 1 0 0,0-1-1 0 0,0 1 1 0 0,1 1 0 0 0,-1-1-1 0 0,1 1 1 0 0,-9 4-1 0 0,9-4-40 0 0,0 2 0 0 0,1-1 0 0 0,0 0 0 0 0,0 1 0 0 0,0 0 0 0 0,0 0 0 0 0,1 1 0 0 0,-1-1 0 0 0,1 1 0 0 0,0 0 0 0 0,1 0 0 0 0,-1 0 0 0 0,1 1 0 0 0,-5 9 0 0 0,5-7-27 0 0,0 1-1 0 0,1-1 1 0 0,0 0-1 0 0,0 0 1 0 0,1 1-1 0 0,0-1 0 0 0,0 1 1 0 0,1-1-1 0 0,0 1 1 0 0,3 12-1 0 0,-3-15-96 0 0,2 0-1 0 0,-1 0 1 0 0,1-1-1 0 0,-1 1 1 0 0,2 0 0 0 0,-1-1-1 0 0,1 1 1 0 0,0-1-1 0 0,0 0 1 0 0,0 0-1 0 0,6 7 1 0 0,-6-9-54 0 0,1 1-1 0 0,-1-1 0 0 0,0-1 1 0 0,1 1-1 0 0,-1 0 1 0 0,1-1-1 0 0,0 0 1 0 0,0 0-1 0 0,0 0 0 0 0,0 0 1 0 0,0-1-1 0 0,1 1 1 0 0,-1-1-1 0 0,0 0 1 0 0,1-1-1 0 0,4 1 0 0 0,2-1-134 0 0,-1 0-1 0 0,1-1 1 0 0,0 0-1 0 0,-1-1 1 0 0,0 0-1 0 0,20-7 1 0 0,57-29-681 0 0,-73 31 1033 0 0,1-1 104 0 0,-12 6 118 0 0,-1 0 0 0 0,1 0 0 0 0,0 1 0 0 0,-1-1 0 0 0,1 1 0 0 0,0 0-1 0 0,0 0 1 0 0,0 0 0 0 0,6-1 0 0 0,-8 2-225 0 0,-1 0-1 0 0,1 1 1 0 0,-1-1 0 0 0,1 1 0 0 0,-1-1-1 0 0,0 0 1 0 0,1 1 0 0 0,-1-1-1 0 0,1 1 1 0 0,-1-1 0 0 0,0 1 0 0 0,1-1-1 0 0,-1 1 1 0 0,0-1 0 0 0,0 1 0 0 0,1-1-1 0 0,-1 1 1 0 0,0-1 0 0 0,0 1-1 0 0,0 0 1 0 0,0-1 0 0 0,0 1 0 0 0,0-1-1 0 0,0 1 1 0 0,0 0 0 0 0,0 0-1 0 0,1 21 507 0 0,-1-19-436 0 0,-3 125 1034 0 0,4-128-1139 0 0,1 0 1 0 0,-1 0-1 0 0,1 0 1 0 0,-1 0 0 0 0,0 0-1 0 0,1 0 1 0 0,-1 0 0 0 0,1-1-1 0 0,-1 1 1 0 0,1-1-1 0 0,1 0 1 0 0,10-8 7 0 0,1 0 1 0 0,-2-2-1 0 0,13-11 0 0 0,-11 9-32 0 0,1 0-1 0 0,17-11 1 0 0,-27 21 39 0 0,0 0 0 0 0,0 1 0 0 0,0-1 0 0 0,0 1 0 0 0,1 0 0 0 0,-1 0 0 0 0,1 1 0 0 0,0-1 0 0 0,-1 1-1 0 0,1 0 1 0 0,7 1 0 0 0,-11 0-11 0 0,-1 0 0 0 0,1 0-1 0 0,0 1 1 0 0,0-1 0 0 0,0 1-1 0 0,0-1 1 0 0,-1 1 0 0 0,1 0 0 0 0,0 0-1 0 0,-1 0 1 0 0,1 0 0 0 0,-1 0-1 0 0,1 0 1 0 0,-1 0 0 0 0,1 1-1 0 0,-1-1 1 0 0,0 0 0 0 0,2 3-1 0 0,2 3 65 0 0,1 1 1 0 0,5 12-1 0 0,-4-9 14 0 0,54 93-2621 0 0,-61-103 2454 0 0,0-1 0 0 0,0 0 0 0 0,0 0 0 0 0,0 0 0 0 0,0 0 0 0 0,0 0 0 0 0,0 0 0 0 0,0 0 0 0 0,1 0 0 0 0,0 1-1035 0 0,-1-1 1035 0 0,0 0 0 0 0,0 0 0 0 0,0 0 0 0 0,0 0 0 0 0,0 0 0 0 0,0 0 0 0 0,1 0 0 0 0,-1 0 0 0 0,0 0 0 0 0,0 0 0 0 0,0 0 0 0 0,0 0 0 0 0,0 0 0 0 0,0 0 0 0 0,0 0 0 0 0,0 0 0 0 0,1 0 0 0 0,-1 0 0 0 0,0 0 0 0 0,1-1-1034 0 0,-1 1 1034 0 0,0-1 0 0 0,0 1 0 0 0,0 0 0 0 0,1-7-2877 0 0,1-7-2177 0 0,1-6-1952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3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 6585 0 0,'0'0'14544'0'0,"3"5"-13852"0"0,0 1-570 0 0,0 0 1 0 0,0 1-1 0 0,0-1 0 0 0,-1 1 0 0 0,0 0 0 0 0,2 13 0 0 0,2 52 130 0 0,-3-38-197 0 0,0 6-21 0 0,5 49-1453 0 0,-3 100 0 0 0,-6-180 895 0 0,0 1 1 0 0,0-1-1 0 0,-6 18 1 0 0,-5 0-2301 0 0,11-25 2121 0 0,-1 0 1 0 0,1-1 0 0 0,-1 1-1 0 0,1 0 1 0 0,-1 0 0 0 0,0-1-1 0 0,0 1 1 0 0,-3 2-1 0 0,-6-1-3956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3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1384 0 0,'0'0'13207'0'0,"0"-13"-11766"0"0,4-42-226 0 0,-4 53-1138 0 0,0 0 0 0 0,1 0 0 0 0,-1 0 0 0 0,1 0 0 0 0,-1 0 0 0 0,1 1 0 0 0,0-1 0 0 0,0 0 0 0 0,0 0 0 0 0,0 0 0 0 0,0 1 0 0 0,0-1 0 0 0,1 0 0 0 0,-1 1 0 0 0,0-1 0 0 0,1 1 0 0 0,-1 0 0 0 0,1-1 0 0 0,0 1 0 0 0,-1 0 0 0 0,1 0 0 0 0,0 0 0 0 0,0 0 0 0 0,0 0 0 0 0,3 0 0 0 0,2-3 101 0 0,8-3-69 0 0,0 1-1 0 0,1 1 1 0 0,0 1-1 0 0,0 0 1 0 0,0 0-1 0 0,0 2 1 0 0,0 0 0 0 0,0 1-1 0 0,1 0 1 0 0,26 4-1 0 0,-38-3-103 0 0,-1 1 0 0 0,1 0 0 0 0,-1 0 0 0 0,1 0 0 0 0,-1 0 0 0 0,1 1 0 0 0,-1 0 0 0 0,0 0 1 0 0,1 0-1 0 0,-1 0 0 0 0,3 3 0 0 0,-4-3 6 0 0,-1 0 0 0 0,0 0 1 0 0,0 0-1 0 0,0 1 0 0 0,0-1 0 0 0,0 1 1 0 0,0-1-1 0 0,-1 1 0 0 0,1-1 1 0 0,-1 1-1 0 0,1 0 0 0 0,-1 0 1 0 0,0 0-1 0 0,-1 0 0 0 0,1 0 1 0 0,0 0-1 0 0,0 4 0 0 0,-1 7 26 0 0,-1 26 0 0 0,0-29-92 0 0,0 0-1 0 0,1 1 1 0 0,2 20 0 0 0,-1-29-1 0 0,0 0 0 0 0,0 0 0 0 0,1 0 0 0 0,-1 0 0 0 0,1-1 0 0 0,-1 1 0 0 0,1 0 0 0 0,0-1 0 0 0,0 1 0 0 0,0-1 0 0 0,0 1 0 0 0,1-1 0 0 0,-1 0 0 0 0,1 0 0 0 0,-1 0 0 0 0,1 0 0 0 0,0-1 0 0 0,0 1 0 0 0,-1-1 0 0 0,1 0 0 0 0,0 1 0 0 0,5 0 0 0 0,3 1-265 0 0,-1 0 0 0 0,1-1 0 0 0,0 0 1 0 0,0-1-1 0 0,15 0 0 0 0,-13-1-13 0 0,0-1 1 0 0,0-1-1 0 0,0 0 0 0 0,0-1 1 0 0,-1 0-1 0 0,1-1 0 0 0,-1 0 1 0 0,0-1-1 0 0,0 0 0 0 0,0-1 1 0 0,-1-1-1 0 0,1 0 0 0 0,-2 0 1 0 0,1-1-1 0 0,18-18 0 0 0,-21 17 507 0 0,0 1 0 0 0,-1-1-1 0 0,0 0 1 0 0,0-1 0 0 0,-1 0 0 0 0,0 0-1 0 0,-1 0 1 0 0,0-1 0 0 0,-1 0-1 0 0,0 0 1 0 0,0 0 0 0 0,-2 0-1 0 0,1-1 1 0 0,-1 1 0 0 0,-1-1-1 0 0,0 1 1 0 0,-1-1 0 0 0,0-13-1 0 0,-1 20-7 0 0,0 1 0 0 0,0-1 0 0 0,0 0-1 0 0,-1 1 1 0 0,1-1 0 0 0,-1 1-1 0 0,0 0 1 0 0,-1-1 0 0 0,1 1 0 0 0,-1 0-1 0 0,1 0 1 0 0,-1 1 0 0 0,0-1-1 0 0,-1 1 1 0 0,1-1 0 0 0,-1 1 0 0 0,1 0-1 0 0,-1 0 1 0 0,0 0 0 0 0,-5-2-1 0 0,3 2-3 0 0,0 0-1 0 0,-1 0 1 0 0,1 1-1 0 0,0-1 1 0 0,-1 2-1 0 0,0-1 1 0 0,1 1-1 0 0,-1 0 1 0 0,0 0-1 0 0,0 1 1 0 0,0-1-1 0 0,0 2 1 0 0,-10 0-1 0 0,15 0-128 0 0,-1-1 0 0 0,1 1-1 0 0,0 0 1 0 0,-1 0 0 0 0,1 0 0 0 0,0 0-1 0 0,0 0 1 0 0,0 0 0 0 0,0 0 0 0 0,0 1-1 0 0,0-1 1 0 0,0 1 0 0 0,0-1-1 0 0,0 1 1 0 0,1 0 0 0 0,-2 2 0 0 0,0-1-12 0 0,1 1 0 0 0,0-1 0 0 0,1 1 0 0 0,-1 0 0 0 0,1 0 0 0 0,0-1-1 0 0,-1 1 1 0 0,2 0 0 0 0,-2 5 0 0 0,1-2-19 0 0,1 0 0 0 0,0 0 0 0 0,0 0-1 0 0,1 0 1 0 0,-1 0 0 0 0,1 0-1 0 0,1 0 1 0 0,0 0 0 0 0,0-1-1 0 0,0 1 1 0 0,4 7 0 0 0,-1-5-72 0 0,0-1-1 0 0,0 0 1 0 0,1 0 0 0 0,0 0 0 0 0,1 0 0 0 0,0-1 0 0 0,0 0 0 0 0,1-1 0 0 0,-1 1 0 0 0,1-2 0 0 0,15 9 0 0 0,-18-11-132 0 0,1 0 1 0 0,-1-1 0 0 0,1 0 0 0 0,0 0 0 0 0,0-1 0 0 0,-1 0 0 0 0,1 0 0 0 0,0 0 0 0 0,0 0 0 0 0,0-1 0 0 0,0 0 0 0 0,0-1 0 0 0,0 1 0 0 0,0-1 0 0 0,0 0 0 0 0,0 0 0 0 0,0-1 0 0 0,-1 0 0 0 0,1 0 0 0 0,9-5 0 0 0,0-1-1557 0 0,24-13-4840 0 0,-23 8 2292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3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11381 0 0,'0'0'11622'0'0,"6"14"-11126"0"0,0-3-399 0 0,-2-3-40 0 0,0 0-1 0 0,0 0 1 0 0,-1 0-1 0 0,0 1 1 0 0,-1-1-1 0 0,0 1 1 0 0,0 0-1 0 0,0 0 1 0 0,-1 15 0 0 0,-4 96-794 0 0,-24 150 0 0 0,9-168-1938 0 0,3-35-3529 0 0,10-51 1361 0 0,1-5-1755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4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11717 0 0,'0'0'9872'0'0,"0"4"-9844"0"0,-1-3-52 0 0,1 1 0 0 0,0-1 0 0 0,0 1 0 0 0,1-1 1 0 0,-1 1-1 0 0,0 0 0 0 0,0-1 0 0 0,1 1 1 0 0,-1-1-1 0 0,1 1 0 0 0,-1-1 0 0 0,1 0 0 0 0,0 1 1 0 0,-1-1-1 0 0,3 3 0 0 0,-1 0-208 0 0,-1-3 42 0 0,-1 0 1 0 0,1 1-1 0 0,0-1 1 0 0,-1 0-1 0 0,1 0 0 0 0,-1 1 1 0 0,1-1-1 0 0,-1 0 1 0 0,0 1-1 0 0,1-1 0 0 0,-1 1 1 0 0,0-1-1 0 0,0 0 1 0 0,0 1-1 0 0,0-1 0 0 0,0 1 1 0 0,-1-1-1 0 0,1 0 1 0 0,0 1-1 0 0,0-1 0 0 0,-1 0 1 0 0,1 1-1 0 0,-1-1 1 0 0,0 0-1 0 0,0 2 1 0 0,-1-1-672 0 0,1-1 1 0 0,0 1 0 0 0,-1-1-1 0 0,0 0 1 0 0,1 0 0 0 0,-1 0-1 0 0,1 0 1 0 0,-1 0 0 0 0,0 0-1 0 0,0 0 1 0 0,-2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19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13 345 4364 0 0,'0'0'9854'0'0,"-3"0"-9675"0"0,-7 0 197 0 0,25 0 168 0 0,29-1 306 0 0,5-6-417 0 0,-1-1-1 0 0,48-16 0 0 0,-40 10-186 0 0,158-41 468 0 0,163-37-124 0 0,-207 60-551 0 0,191-42 350 0 0,-344 69-350 0 0,-3 2-3 0 0,1 0 0 0 0,-2-2 0 0 0,1 1 0 0 0,17-10 0 0 0,-26 11-775 0 0,-6 3 113 0 0,-13 6-360 0 0,-22 11-397 0 0,-56 32-5431 0 0,47-29 1909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37.0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3908 0 0,'0'0'6823'0'0,"2"1"-7659"0"0,11 2 5198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38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 7233 0 0,'0'0'5620'0'0,"10"-10"-2984"0"0,1-13-2155 0 0,-9 20-432 0 0,1-8 104 0 0,-3 10-156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57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24 852 116 0 0,'0'0'7941'0'0,"-2"-14"-7243"0"0,-7-42-81 0 0,8 53-457 0 0,0-1 1 0 0,0 0-1 0 0,0 1 0 0 0,0-1 0 0 0,-3-6 0 0 0,1-1 2109 0 0,5 53-1502 0 0,3 1 0 0 0,12 54-1 0 0,-11-63-590 0 0,2 5 50 0 0,16 48 0 0 0,-18-70-136 0 0,0-1 0 0 0,1-1 0 0 0,1 1 0 0 0,0-1 0 0 0,16 21 0 0 0,-22-33-36 0 0,1 0-1 0 0,-1 0 1 0 0,1 0 0 0 0,0 0-1 0 0,0-1 1 0 0,0 1-1 0 0,0-1 1 0 0,0 0 0 0 0,1 0-1 0 0,-1 0 1 0 0,1-1-1 0 0,-1 1 1 0 0,1-1 0 0 0,-1 0-1 0 0,1 0 1 0 0,0 0 0 0 0,0 0-1 0 0,0 0 1 0 0,-1-1-1 0 0,1 0 1 0 0,6 0 0 0 0,-2-1 58 0 0,-1 0 0 0 0,0-1 0 0 0,0 0 0 0 0,0 0 0 0 0,0-1 0 0 0,-1 0 0 0 0,1 0 0 0 0,0 0 0 0 0,-1-1 0 0 0,10-7 0 0 0,27-26 182 0 0,-2 0 0 0 0,59-72 1 0 0,-71 76-216 0 0,386-409 441 0 0,26 26-489 0 0,-431 406-54 0 0,5-3-12 0 0,0-2-1 0 0,-1 0 0 0 0,-1 0 0 0 0,0-2 1 0 0,12-19-1 0 0,-23 29-520 0 0,-11 17-2606 0 0,-45 73-2232 0 0,2-4 303 0 0,14-27 1340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0:5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1031 4304 0 0,'0'0'7793'0'0,"-1"4"-7700"0"0,-2 7 104 0 0,1 0 0 0 0,1 0 1 0 0,0 0-1 0 0,0 0 0 0 0,1 0 1 0 0,1 0-1 0 0,0 0 0 0 0,3 14 0 0 0,2 7 543 0 0,19 53 0 0 0,-20-70-514 0 0,13 31 324 0 0,-17-42-496 0 0,1 0 0 0 0,0-1 0 0 0,1 0-1 0 0,-1 1 1 0 0,0-1 0 0 0,1 0 0 0 0,0 0-1 0 0,0 0 1 0 0,5 4 0 0 0,-6-6-9 0 0,0 0 0 0 0,0 0 0 0 0,0 0 0 0 0,0-1 0 0 0,0 1 0 0 0,0 0 0 0 0,0-1 0 0 0,0 1 0 0 0,1-1-1 0 0,-1 0 1 0 0,0 0 0 0 0,0 0 0 0 0,0 0 0 0 0,0 0 0 0 0,0 0 0 0 0,0-1 0 0 0,1 1 0 0 0,-1-1 0 0 0,0 1 0 0 0,0-1 0 0 0,0 0 0 0 0,0 0 0 0 0,3-1 0 0 0,2-3 113 0 0,1 0 0 0 0,-1 0 0 0 0,0-1 0 0 0,9-8 0 0 0,142-152 765 0 0,-52 51-668 0 0,165-141 319 0 0,13 15-217 0 0,-25 22-53 0 0,-123 92-167 0 0,-109 99-127 0 0,-2-2 0 0 0,37-54 1 0 0,-53 70 1 0 0,-6 11-51 0 0,-1 0 1 0 0,1-1 0 0 0,-1 1 0 0 0,0-1 0 0 0,0 1 0 0 0,0-1 0 0 0,-1 0 0 0 0,1 0 0 0 0,-1 0 0 0 0,2-7 0 0 0,-3 11-216 0 0,-4 0-934 0 0,1 1 709 0 0,-1-1 1 0 0,1 1 0 0 0,0 0 0 0 0,-1 0 0 0 0,1 0 0 0 0,0 1-1 0 0,0-1 1 0 0,0 1 0 0 0,0 0 0 0 0,0 0 0 0 0,0 0 0 0 0,1 0-1 0 0,-1 0 1 0 0,-3 4 0 0 0,1-1-1506 0 0,-1 0 0 0 0,-12 7 0 0 0,-3-1-3119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27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14 626 8881 0 0,'0'0'6444'0'0,"-2"-6"-6212"0"0,-10-24 376 0 0,25 44 51 0 0,0 4-78 0 0,1 0 0 0 0,29 26-1 0 0,-33-36-468 0 0,0 1 0 0 0,0-1-1 0 0,1-1 1 0 0,0 0-1 0 0,1-1 1 0 0,13 6 0 0 0,-10-6 69 0 0,1-2 0 0 0,1 0 1 0 0,-1 0-1 0 0,34 1 0 0 0,68-4 316 0 0,-15-9-200 0 0,152-32 0 0 0,-152 21-172 0 0,181-33 211 0 0,2 18-20 0 0,441 21-230 0 0,-513 14-46 0 0,255-30 164 0 0,-279 12-216 0 0,1183-45 195 0 0,-437 112 159 0 0,-359-5-328 0 0,-342-28 89 0 0,297 4 139 0 0,1-21-292 0 0,-242-1 96 0 0,473-25 11 0 0,-487 4-85 0 0,169-16 106 0 0,-4-31-83 0 0,-182 10 27 0 0,-251 57 0 0 0,0 0-1 0 0,0-1 1 0 0,0-1-1 0 0,0 0 1 0 0,-1 0-1 0 0,1 0 1 0 0,-1-1-1 0 0,0 0 1 0 0,-1-1-1 0 0,14-11 1 0 0,-16 11 1 0 0,0 1 1 0 0,0-1 0 0 0,-1 0 0 0 0,0 0 0 0 0,0-1-1 0 0,-1 1 1 0 0,1-1 0 0 0,-1 0 0 0 0,-1 0 0 0 0,1 0-1 0 0,-1 0 1 0 0,-1 0 0 0 0,1 0 0 0 0,0-11 0 0 0,-1 5 91 0 0,0-1 0 0 0,-2 0 0 0 0,1 0 0 0 0,-5-24 0 0 0,3 29-125 0 0,-1 1 0 0 0,0 0-1 0 0,0 0 1 0 0,0 0 0 0 0,-1 1-1 0 0,0-1 1 0 0,0 1 0 0 0,-11-14-1 0 0,-2 2-65 0 0,-11-16-602 0 0,26 32 18 0 0,2 2 468 0 0,-1 1-1 0 0,1-1 1 0 0,0 0 0 0 0,-1 1 0 0 0,1-1 0 0 0,0 1-1 0 0,-1-1 1 0 0,1 1 0 0 0,-1-1 0 0 0,1 1 0 0 0,-1-1-1 0 0,1 1 1 0 0,-1-1 0 0 0,1 1 0 0 0,-1 0 0 0 0,1-1-1 0 0,-1 1 1 0 0,0 0 0 0 0,1-1 0 0 0,-1 1 0 0 0,1 0-1 0 0,-1 0 1 0 0,0 0 0 0 0,1-1 0 0 0,-1 1 0 0 0,0 0-1 0 0,1 0 1 0 0,-1 0 0 0 0,0 0 0 0 0,1 0 0 0 0,-1 0-1 0 0,0 1 1 0 0,1-1 0 0 0,-2 0 0 0 0,-2 0-324 0 0,-29 0-5814 0 0,17 0 1425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0.5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1036 236 0 0,'0'0'976'0'0,"6"-14"-851"0"0,3-5-56 0 0,17-44 425 0 0,-21 48 447 0 0,-1 0-1 0 0,-1 0 1 0 0,0 0-1 0 0,1-19 1 0 0,-2-62 5731 0 0,-2 65-1347 0 0,10 68-5426 0 0,-3-15 182 0 0,5 28 112 0 0,-3-11-124 0 0,15 38-1 0 0,-20-65-62 0 0,1-1 0 0 0,0-1-1 0 0,1 1 1 0 0,0-1-1 0 0,1 1 1 0 0,0-2 0 0 0,15 18-1 0 0,-17-23 9 0 0,-1 0 0 0 0,1-1 0 0 0,0 1 0 0 0,-1-1 1 0 0,1 0-1 0 0,1-1 0 0 0,-1 1 0 0 0,0-1 0 0 0,1 0 0 0 0,-1 0 0 0 0,1 0 0 0 0,0-1 0 0 0,-1 0 1 0 0,1 0-1 0 0,0-1 0 0 0,0 1 0 0 0,-1-1 0 0 0,1 0 0 0 0,0-1 0 0 0,0 0 0 0 0,0 0 0 0 0,5-1 0 0 0,6-3 54 0 0,-1-1 0 0 0,0 0-1 0 0,-1-1 1 0 0,1 0 0 0 0,-1-1-1 0 0,19-14 1 0 0,299-248 396 0 0,-211 163-350 0 0,-6 9-96 0 0,310-277-100 0 0,-398 349-95 0 0,-2-1 0 0 0,-1-1 0 0 0,32-47 1 0 0,-52 65-537 0 0,-18 23-3916 0 0,-183 283-7062 0 0,162-251 9584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0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1056 520 0 0,'0'0'8673'0'0,"-12"13"-7746"0"0,-35 42 44 0 0,44-52-766 0 0,0 1 0 0 0,0-1 0 0 0,1 1 0 0 0,-1-1 0 0 0,1 1 0 0 0,0 0-1 0 0,0 0 1 0 0,0 0 0 0 0,1 0 0 0 0,-1 0 0 0 0,1 0 0 0 0,0 0 0 0 0,0 1 0 0 0,0-1 0 0 0,1 0 0 0 0,0 1 0 0 0,0-1 0 0 0,0 6 0 0 0,0 1 422 0 0,0-9-552 0 0,0 0-1 0 0,1 0 0 0 0,-1 0 1 0 0,0 0-1 0 0,1 0 1 0 0,-1 0-1 0 0,1 0 0 0 0,0 0 1 0 0,-1 0-1 0 0,1 0 1 0 0,0-1-1 0 0,0 1 1 0 0,0 0-1 0 0,0 0 0 0 0,1-1 1 0 0,-1 1-1 0 0,0-1 1 0 0,1 1-1 0 0,-1-1 1 0 0,1 0-1 0 0,0 0 0 0 0,-1 1 1 0 0,1-1-1 0 0,0 0 1 0 0,0 0-1 0 0,-1-1 1 0 0,1 1-1 0 0,0 0 0 0 0,3 0 1 0 0,4 1 209 0 0,0 0 1 0 0,0 0 0 0 0,0-1-1 0 0,19-1 1 0 0,-17 0-109 0 0,0-1 0 0 0,0-1-1 0 0,0 0 1 0 0,0 0 0 0 0,0-1 0 0 0,0-1 0 0 0,0 1 0 0 0,18-11 0 0 0,2-4 127 0 0,42-31 0 0 0,590-473 612 0 0,-268 156-557 0 0,-327 295-389 0 0,76-105 0 0 0,-138 169-85 0 0,-5 5-34 0 0,1 1 1 0 0,-1-1 0 0 0,1 0-1 0 0,-1 0 1 0 0,0 0-1 0 0,1 0 1 0 0,-1 0-1 0 0,0 0 1 0 0,-1 0 0 0 0,1 0-1 0 0,0 0 1 0 0,0-4-1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1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3 164 0 0,'0'0'928'0'0,"5"-2"-2020"0"0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1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0 8 0 0,'-6'3'64'0'0,"2"-3"-56"0"0,1 0-8 0 0,0 2-12 0 0,0-2 12 0 0,-2 0 0 0 0,2 0 48 0 0,-1 2-48 0 0,-1-2-88 0 0,1 0 60 0 0,-1 3 28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2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77 536 0 0,'0'0'10160'0'0,"-7"2"-9310"0"0,-1 0-484 0 0,5 0-87 0 0,0-1 1 0 0,-1 0 0 0 0,1-1 0 0 0,-1 1-1 0 0,1-1 1 0 0,-1 1 0 0 0,-3-1 573 0 0,12 1 3316 0 0,8 0-3201 0 0,232-10 595 0 0,189-13-1385 0 0,-77 7-56 0 0,468-20 357 0 0,-368 31-254 0 0,180 1-121 0 0,-82 28-146 0 0,-250-8-47 0 0,-296-16 55 0 0,19 0-357 0 0,44-3 0 0 0,-57-3-625 0 0,-14 2-398 0 0,-10 0 355 0 0,-25 1-2390 0 0,0 1 1 0 0,-41 6-1 0 0,32-3-1328 0 0,-6 1 1805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20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0 673 1828 0 0,'0'0'7440'0'0,"2"13"-6962"0"0,5 42-84 0 0,-7-52-250 0 0,1 0-1 0 0,-1 1 0 0 0,1-1 0 0 0,0 0 1 0 0,1 1-1 0 0,-1-1 0 0 0,0 0 1 0 0,1 0-1 0 0,0 0 0 0 0,0 0 1 0 0,0 0-1 0 0,0-1 0 0 0,0 1 0 0 0,0-1 1 0 0,1 1-1 0 0,-1-1 0 0 0,1 0 1 0 0,0 0-1 0 0,0 0 0 0 0,0 0 1 0 0,0 0-1 0 0,0 0 0 0 0,3 0 0 0 0,-3 0 171 0 0,-2-2-270 0 0,-1 0 0 0 0,1 0-1 0 0,-1 0 1 0 0,1 0-1 0 0,0 0 1 0 0,-1 0 0 0 0,1 0-1 0 0,0 0 1 0 0,-1 0 0 0 0,1 0-1 0 0,-1 0 1 0 0,1 0 0 0 0,0-1-1 0 0,-1 1 1 0 0,1 0-1 0 0,-1 0 1 0 0,1-1 0 0 0,-1 1-1 0 0,1 0 1 0 0,-1-1 0 0 0,1 1-1 0 0,-1 0 1 0 0,2-2-1 0 0,12-12 146 0 0,-9 8-67 0 0,111-127 282 0 0,-11-11-357 0 0,-38 51 111 0 0,78-113 899 0 0,-72 101-368 0 0,-5 4 479 0 0,-123 187-1048 0 0,32-46-16 0 0,2 1 1 0 0,2 1-1 0 0,-21 65 1 0 0,31-77-95 0 0,1 1-1 0 0,2 0 1 0 0,1 0 0 0 0,2 0-1 0 0,0 63 1 0 0,3-92-7 0 0,0 0 1 0 0,0 0 0 0 0,0 0-1 0 0,1 0 1 0 0,-1 0 0 0 0,0 0-1 0 0,1 0 1 0 0,-1 0-1 0 0,1-1 1 0 0,0 1 0 0 0,0 0-1 0 0,-1 0 1 0 0,1-1-1 0 0,0 1 1 0 0,1-1 0 0 0,-1 1-1 0 0,0-1 1 0 0,0 1 0 0 0,1-1-1 0 0,-1 1 1 0 0,0-1-1 0 0,1 0 1 0 0,2 2 0 0 0,1-2 16 0 0,-1 1 1 0 0,1-1 0 0 0,-1 0 0 0 0,1 0-1 0 0,-1 0 1 0 0,1-1 0 0 0,0 0-1 0 0,6 0 1 0 0,-5 0-16 0 0,0-1-1 0 0,0 0 0 0 0,-1 0 1 0 0,1 0-1 0 0,0-1 1 0 0,-1 0-1 0 0,7-2 1 0 0,37-22 16 0 0,-36 19-15 0 0,7-6-5 0 0,-2 0 1 0 0,1-2-1 0 0,-2 0 1 0 0,0-1-1 0 0,0 0 1 0 0,17-25-1 0 0,-18 20-40 0 0,-1 1 0 0 0,-2-2 0 0 0,23-45-1 0 0,19-73-92 0 0,-49 122 135 0 0,-1 5-10 0 0,0-2-19 0 0,1 0 1 0 0,13-25-1 0 0,-19 66-490 0 0,-8 27 644 0 0,3 1 0 0 0,2 71 0 0 0,3-122-121 0 0,0 0 0 0 0,0 0-1 0 0,0 0 1 0 0,1 0 0 0 0,0 0-1 0 0,0 0 1 0 0,0 0 0 0 0,0 0-1 0 0,0 0 1 0 0,0 0 0 0 0,1 0-1 0 0,-1 0 1 0 0,1-1 0 0 0,0 1-1 0 0,0-1 1 0 0,0 1-1 0 0,3 2 1 0 0,-2-3 14 0 0,1 1 1 0 0,-1-1-1 0 0,1 0 0 0 0,0 0 0 0 0,-1-1 0 0 0,1 1 1 0 0,0-1-1 0 0,0 0 0 0 0,0 0 0 0 0,0 0 0 0 0,1 0 1 0 0,6 0-1 0 0,8-1-92 0 0,0 0 1 0 0,0-1-1 0 0,0 0 0 0 0,31-8 1 0 0,-37 6-693 0 0,-1-1 1 0 0,0 0 0 0 0,0-1 0 0 0,17-9 0 0 0,-29 14 750 0 0,2-1-679 0 0,1 0 0 0 0,-1 0 0 0 0,0-1 0 0 0,0 1-1 0 0,-1-1 1 0 0,1 1 0 0 0,0-1 0 0 0,2-3 0 0 0,1-7-3667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2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74 3300 0 0,'-12'2'5175'0'0,"3"-1"-4619"0"0,-9 0-159 0 0,1 1-1 0 0,-31 9 1 0 0,25-5-73 0 0,13-4 147 0 0,1 0 0 0 0,0 1 0 0 0,0 0 0 0 0,0 1 0 0 0,-10 5 0 0 0,18-9-432 0 0,1 0 0 0 0,0 0 1 0 0,-1 1-1 0 0,1-1 0 0 0,0 0 1 0 0,0 0-1 0 0,-1 0 1 0 0,1 0-1 0 0,0 1 0 0 0,0-1 1 0 0,-1 0-1 0 0,1 0 0 0 0,0 1 1 0 0,0-1-1 0 0,0 0 0 0 0,-1 1 1 0 0,1-1-1 0 0,0 0 1 0 0,0 0-1 0 0,0 1 0 0 0,0-1 1 0 0,0 0-1 0 0,0 1 0 0 0,-1-1 1 0 0,1 0-1 0 0,0 1 0 0 0,0-1 1 0 0,0 0-1 0 0,0 1 1 0 0,0-1-1 0 0,1 1 0 0 0,7 7 667 0 0,17 1 109 0 0,-25-9-809 0 0,24 6 684 0 0,1-2-1 0 0,42 4 1 0 0,51-6-10 0 0,-83-2-545 0 0,344-31 867 0 0,-193 11-581 0 0,329-19 254 0 0,568-18 492 0 0,-1049 56-1139 0 0,1-2 0 0 0,53-11 1 0 0,-103 15-2275 0 0,10-1 1626 0 0,-1 0-1 0 0,1 0 1 0 0,0 1 0 0 0,0 0-1 0 0,-10 3 1 0 0,-10 7-6521 0 0,16-11 215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4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34 5489 0 0,'0'0'8348'0'0,"-14"-3"-7272"0"0,-2-1-759 0 0,5 2 118 0 0,0-1 0 0 0,-22-8 0 0 0,53 13 2737 0 0,23-6-3183 0 0,-31 3 329 0 0,342-7 555 0 0,-241 9-707 0 0,959 59 774 0 0,-633-12-712 0 0,118 11 0 0 0,107 2-234 0 0,-77-21 116 0 0,-125-20-171 0 0,1-19 91 0 0,-201-3 64 0 0,-205 2-108 0 0,852 14 13 0 0,-708-5 104 0 0,286 15 0 0 0,109 4 122 0 0,-103-24-58 0 0,-382-8-159 0 0,-98 3 3 0 0,0 0 0 0 0,0-1 0 0 0,16-4-1 0 0,2-1-22 0 0,-13 5-40 0 0,0 1 0 0 0,24 1 1 0 0,-16 0 55 0 0,11 0 29 0 0,1-2 0 0 0,49-10-1 0 0,-44 5-26 0 0,51-12-18 0 0,-88 17 14 0 0,-2 1 1 0 0,0 1 1 0 0,0-1-1 0 0,-1-1 0 0 0,1 1 0 0 0,0 0 0 0 0,-1-1 1 0 0,1 0-1 0 0,4-3 0 0 0,-8 5-8 0 0,0 0 0 0 0,1 0 0 0 0,-1-1 0 0 0,0 1 0 0 0,0 0 0 0 0,0 0-1 0 0,1 0 1 0 0,-1 0 0 0 0,0 0 0 0 0,0-1 0 0 0,0 1 0 0 0,0 0 0 0 0,1 0 0 0 0,-1 0 0 0 0,0-1 0 0 0,0 1-1 0 0,0 0 1 0 0,0 0 0 0 0,0-1 0 0 0,0 1 0 0 0,0 0 0 0 0,0 0 0 0 0,0 0 0 0 0,0-1 0 0 0,0 1 0 0 0,0 0-1 0 0,0 0 1 0 0,0-1 0 0 0,0 1 0 0 0,0 0 0 0 0,0 0 0 0 0,0-1 0 0 0,0 1 0 0 0,0 0 0 0 0,0 0 0 0 0,0-1-1 0 0,-10 0-411 0 0,-10 5-213 0 0,3 2 592 0 0,-31 6-1 0 0,33-9 21 0 0,13-2 18 0 0,0-1 0 0 0,0 1 0 0 0,1-1 0 0 0,-1 0-1 0 0,0 1 1 0 0,0-1 0 0 0,0 0 0 0 0,0 0 0 0 0,1-1-1 0 0,-1 1 1 0 0,0 0 0 0 0,0 0 0 0 0,0-1 0 0 0,1 1 0 0 0,-1-1-1 0 0,0 0 1 0 0,1 0 0 0 0,-1 1 0 0 0,0-1 0 0 0,1 0-1 0 0,-1 0 1 0 0,1 0 0 0 0,-1-1 0 0 0,1 1 0 0 0,0 0-1 0 0,0 0 1 0 0,-1-1 0 0 0,1 1 0 0 0,0-1 0 0 0,0 1 0 0 0,0-1-1 0 0,0 1 1 0 0,1-1 0 0 0,-1 0 0 0 0,0 0 0 0 0,1 1-1 0 0,-1-3 1 0 0,-2-7-105 0 0,1 0 0 0 0,1-1-1 0 0,0 1 1 0 0,1-22 0 0 0,0 21-261 0 0,0 4 193 0 0,0 4 110 0 0,0 1-1 0 0,0 0 1 0 0,0 0-1 0 0,0-1 1 0 0,-2-4-1 0 0,2 7 56 0 0,0 0-1 0 0,-1 0 0 0 0,1 0 1 0 0,-1 1-1 0 0,1-1 0 0 0,-1 0 1 0 0,1 0-1 0 0,-1 0 0 0 0,1 1 1 0 0,-1-1-1 0 0,0 0 0 0 0,0 1 1 0 0,1-1-1 0 0,-1 1 0 0 0,0-1 1 0 0,0 1-1 0 0,1-1 0 0 0,-1 1 1 0 0,0-1-1 0 0,0 1 0 0 0,0 0 1 0 0,0 0-1 0 0,0-1 0 0 0,-1 1 1 0 0,-10-2 161 0 0,0 0 1 0 0,-18 1-1 0 0,16 2 219 0 0,-26 4 0 0 0,32-4-833 0 0,-1 1-1 0 0,1-1 1 0 0,0 0-1 0 0,-1-1 0 0 0,1 0 1 0 0,0 0-1 0 0,0-1 0 0 0,-1 0 1 0 0,-13-4-1 0 0,3-1-716 0 0,-187-59-9723 0 0,159 50 7150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33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631 1171 1972 0 0,'0'0'8987'0'0,"-2"-9"-8334"0"0,7 9-234 0 0,1 1 1 0 0,-1 0 0 0 0,1 1-1 0 0,-1-1 1 0 0,8 4 0 0 0,16 4 34 0 0,19 2 31 0 0,-27-5-292 0 0,34 4 0 0 0,-48-9-160 0 0,12 2 108 0 0,0-2 0 0 0,0 1 1 0 0,-1-2-1 0 0,1-1 0 0 0,0 0 1 0 0,20-5-1 0 0,-6-3 73 0 0,0-2 1 0 0,0-2-1 0 0,-1-1 1 0 0,0-1-1 0 0,56-38 0 0 0,-42 20-77 0 0,0-3-1 0 0,73-74 0 0 0,-99 89-51 0 0,-1-1 0 0 0,-1-1 1 0 0,-1 0-1 0 0,-1-1 0 0 0,16-33 0 0 0,-24 39-20 0 0,0-1 0 0 0,-1 1 0 0 0,-1-1 1 0 0,-1-1-1 0 0,-1 1 0 0 0,0-1 0 0 0,-1 0 1 0 0,-1-29-1 0 0,-2 31-74 0 0,-2 0 1 0 0,0 1-1 0 0,-1-1 0 0 0,-1 1 1 0 0,0-1-1 0 0,-2 1 1 0 0,0 1-1 0 0,-1-1 1 0 0,0 1-1 0 0,-1 0 0 0 0,-1 1 1 0 0,-22-29-1 0 0,14 23-10 0 0,-1 0 0 0 0,-1 1 0 0 0,-1 1 0 0 0,-1 2 0 0 0,0-1 0 0 0,-2 2 0 0 0,-43-24 0 0 0,27 20-30 0 0,0 2 0 0 0,0 1 1 0 0,-2 3-1 0 0,0 1 0 0 0,-54-10 1 0 0,48 15 26 0 0,-1 3-1 0 0,1 2 1 0 0,-92 5 0 0 0,102 2-13 0 0,1 2 0 0 0,-1 1 0 0 0,1 1 0 0 0,1 2 0 0 0,-56 24 0 0 0,52-16 15 0 0,1 1 0 0 0,0 2-1 0 0,2 1 1 0 0,0 3 0 0 0,-59 52 0 0 0,77-60 33 0 0,1 2 0 0 0,0 0 1 0 0,2 0-1 0 0,0 2 0 0 0,1 0 1 0 0,1 0-1 0 0,1 1 0 0 0,1 1 1 0 0,1 0-1 0 0,1 0 0 0 0,-8 34 1 0 0,9-15 6 0 0,2 1-1 0 0,2-1 1 0 0,1 1 0 0 0,4 45 0 0 0,1-63-24 0 0,0 0-1 0 0,1 0 1 0 0,2-1 0 0 0,0 0 0 0 0,2 0-1 0 0,0 0 1 0 0,2-1 0 0 0,1 0 0 0 0,0 0-1 0 0,2-1 1 0 0,1-1 0 0 0,0 0 0 0 0,1 0-1 0 0,30 30 1 0 0,-31-38 21 0 0,1-1-1 0 0,1-1 1 0 0,0 0-1 0 0,0-1 1 0 0,1 0-1 0 0,0-1 0 0 0,1-1 1 0 0,0-1-1 0 0,19 6 1 0 0,18 1 218 0 0,91 14 0 0 0,-124-25-164 0 0,74 16-28 0 0,-53-16 3 0 0,-41-3-178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34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42 704 0 0,'0'0'6741'0'0,"5"-6"-6452"0"0,-1-1-180 0 0,15-16 647 0 0,-16 17 1550 0 0,-8 6-164 0 0,-4 1-2414 0 0,7-1 286 0 0,-1-1 0 0 0,1 1 0 0 0,-1 1-1 0 0,1-1 1 0 0,-1 0 0 0 0,1 0 0 0 0,-1 1 0 0 0,1 0 0 0 0,0-1-1 0 0,-1 1 1 0 0,1 0 0 0 0,0 0 0 0 0,0 0 0 0 0,-1 0 0 0 0,1 1-1 0 0,0-1 1 0 0,0 1 0 0 0,0-1 0 0 0,1 1 0 0 0,-1 0 0 0 0,0-1-1 0 0,-2 5 1 0 0,-9 9 33 0 0,2 0 1 0 0,0 1-1 0 0,0 1 0 0 0,2-1 0 0 0,0 2 1 0 0,1-1-1 0 0,1 1 0 0 0,0 0 0 0 0,1 1 1 0 0,1-1-1 0 0,1 1 0 0 0,1 0 0 0 0,-2 33 1 0 0,5-51-40 0 0,0-1 1 0 0,0 0 0 0 0,0 0 0 0 0,0 1 0 0 0,0-1-1 0 0,0 0 1 0 0,0 1 0 0 0,0-1 0 0 0,0 0 0 0 0,0 0-1 0 0,0 1 1 0 0,0-1 0 0 0,0 0 0 0 0,1 1 0 0 0,-1-1-1 0 0,0 0 1 0 0,0 0 0 0 0,0 1 0 0 0,0-1 0 0 0,0 0-1 0 0,1 0 1 0 0,-1 0 0 0 0,0 1 0 0 0,0-1 0 0 0,0 0-1 0 0,1 0 1 0 0,-1 0 0 0 0,0 1 0 0 0,0-1 0 0 0,1 0-1 0 0,-1 0 1 0 0,0 0 0 0 0,0 0 0 0 0,1 0 0 0 0,-1 0 0 0 0,0 1-1 0 0,0-1 1 0 0,1 0 0 0 0,-1 0 0 0 0,0 0 0 0 0,1 0-1 0 0,-1 0 1 0 0,0 0 0 0 0,0 0 0 0 0,1 0 0 0 0,-1 0-1 0 0,0 0 1 0 0,1-1 0 0 0,-1 1 0 0 0,0 0 0 0 0,0 0-1 0 0,1 0 1 0 0,-1 0 0 0 0,0 0 0 0 0,0 0 0 0 0,1-1-1 0 0,-1 1 1 0 0,0 0 0 0 0,15-12 843 0 0,-6 2-776 0 0,-1 0 0 0 0,-1 0 1 0 0,0-1-1 0 0,0 1 0 0 0,-1-2 0 0 0,-1 1 0 0 0,0-1 1 0 0,0 0-1 0 0,-1 0 0 0 0,-1 0 0 0 0,0 0 0 0 0,0-1 1 0 0,1-23-1 0 0,-4 35-78 0 0,0 1 1 0 0,0 0-1 0 0,0-1 1 0 0,-1 1-1 0 0,1-1 1 0 0,0 1-1 0 0,0 0 1 0 0,0-1-1 0 0,0 1 1 0 0,0 0 0 0 0,0-1-1 0 0,-1 1 1 0 0,1 0-1 0 0,0-1 1 0 0,0 1-1 0 0,0 0 1 0 0,-1-1-1 0 0,1 1 1 0 0,0 0-1 0 0,-1 0 1 0 0,1-1-1 0 0,0 1 1 0 0,-1 0-1 0 0,1 0 1 0 0,0 0-1 0 0,-1-1 1 0 0,1 1-1 0 0,0 0 1 0 0,-1 0-1 0 0,1 0 1 0 0,0 0-1 0 0,-1 0 1 0 0,1 0-1 0 0,-1 0 1 0 0,1 0-1 0 0,0 0 1 0 0,-1 0-1 0 0,1 0 1 0 0,0 0 0 0 0,-1 0-1 0 0,1 0 1 0 0,-1 0-1 0 0,1 0 1 0 0,0 0-1 0 0,-1 0 1 0 0,1 0-1 0 0,0 1 1 0 0,-1-1-1 0 0,-1 1-38 0 0,0-1-1 0 0,0 1 0 0 0,0 0 0 0 0,0 0 1 0 0,1 0-1 0 0,-1 0 0 0 0,0 0 1 0 0,-1 2-1 0 0,-4 5 19 0 0,0 0-1 0 0,0 1 1 0 0,1-1-1 0 0,1 1 1 0 0,0 0-1 0 0,0 1 1 0 0,0-1-1 0 0,1 1 1 0 0,1 0-1 0 0,0 0 1 0 0,0 0-1 0 0,1 1 1 0 0,0-1-1 0 0,1 1 1 0 0,-1 14-1 0 0,2-24 28 0 0,0 0-1 0 0,0 0 1 0 0,0 0-1 0 0,0 0 1 0 0,0 0-1 0 0,0-1 1 0 0,0 1-1 0 0,0 0 1 0 0,0 0 0 0 0,0 0-1 0 0,1 0 1 0 0,-1 0-1 0 0,0 0 1 0 0,1 0-1 0 0,-1-1 1 0 0,1 1-1 0 0,-1 0 1 0 0,1 0 0 0 0,-1 0-1 0 0,1-1 1 0 0,-1 1-1 0 0,1 0 1 0 0,0-1-1 0 0,-1 1 1 0 0,1 0-1 0 0,0-1 1 0 0,-1 1-1 0 0,1-1 1 0 0,0 1 0 0 0,0-1-1 0 0,0 0 1 0 0,0 1-1 0 0,-1-1 1 0 0,1 0-1 0 0,0 0 1 0 0,0 1-1 0 0,0-1 1 0 0,0 0-1 0 0,0 0 1 0 0,1 0 0 0 0,0 0 34 0 0,1-1 0 0 0,-1 1 0 0 0,0-1 1 0 0,0 1-1 0 0,0-1 0 0 0,0 0 0 0 0,0 0 1 0 0,0 0-1 0 0,0 0 0 0 0,0 0 1 0 0,0-1-1 0 0,-1 1 0 0 0,1 0 0 0 0,0-1 1 0 0,-1 1-1 0 0,2-3 0 0 0,2-1 2 0 0,-1-1 0 0 0,0 0 1 0 0,0 0-1 0 0,0 0 0 0 0,-1 0 0 0 0,0 0 0 0 0,0-1 0 0 0,-1 0 0 0 0,0 1 0 0 0,0-1 0 0 0,0 0 1 0 0,-1 0-1 0 0,0 0 0 0 0,0 0 0 0 0,-1 0 0 0 0,0 0 0 0 0,0 0 0 0 0,-1-1 0 0 0,0 1 0 0 0,-3-10 1 0 0,4 15-51 0 0,0 1 0 0 0,-1 0 0 0 0,1-1 1 0 0,-1 1-1 0 0,1 0 0 0 0,-1 0 1 0 0,0-1-1 0 0,1 1 0 0 0,-1 0 1 0 0,0 0-1 0 0,0 0 0 0 0,0 0 0 0 0,0 0 1 0 0,0 0-1 0 0,0 0 0 0 0,0 0 1 0 0,0 1-1 0 0,0-1 0 0 0,-1 0 1 0 0,1 0-1 0 0,0 1 0 0 0,-3-1 0 0 0,3 0-14 0 0,0 1 0 0 0,-1 0-1 0 0,1 0 1 0 0,0 1 0 0 0,0-1-1 0 0,-1 0 1 0 0,1 0 0 0 0,0 0-1 0 0,0 1 1 0 0,0-1-1 0 0,-1 1 1 0 0,1-1 0 0 0,0 1-1 0 0,0-1 1 0 0,0 1 0 0 0,0 0-1 0 0,0 0 1 0 0,0-1 0 0 0,0 1-1 0 0,0 0 1 0 0,0 0 0 0 0,0 0-1 0 0,1 0 1 0 0,-2 1-1 0 0,-5 7-15 0 0,1-1 0 0 0,0 2-1 0 0,0-1 1 0 0,0 0-1 0 0,2 1 1 0 0,-1 0 0 0 0,1 0-1 0 0,0 1 1 0 0,-2 12-1 0 0,6-23 40 0 0,0 1-1 0 0,0-1 1 0 0,0 0-1 0 0,0 1 0 0 0,-1-1 1 0 0,1 0-1 0 0,0 0 0 0 0,0 1 1 0 0,0-1-1 0 0,0 0 0 0 0,0 1 1 0 0,0-1-1 0 0,1 0 0 0 0,-1 0 1 0 0,0 1-1 0 0,0-1 0 0 0,0 0 1 0 0,0 1-1 0 0,0-1 0 0 0,0 0 1 0 0,0 0-1 0 0,1 1 0 0 0,-1-1 1 0 0,0 0-1 0 0,0 0 0 0 0,0 1 1 0 0,0-1-1 0 0,1 0 1 0 0,-1 0-1 0 0,0 0 0 0 0,0 0 1 0 0,1 1-1 0 0,8-4 280 0 0,9-11 173 0 0,-15 9-405 0 0,0 0-1 0 0,0 0 1 0 0,0 0 0 0 0,-1 0 0 0 0,0-1 0 0 0,0 1-1 0 0,0-1 1 0 0,-1 1 0 0 0,0-1 0 0 0,0 0 0 0 0,0 1-1 0 0,0-1 1 0 0,-1 0 0 0 0,-1-7 0 0 0,1 12-59 0 0,0 0-1 0 0,-1 1 1 0 0,1-1 0 0 0,-1 0 0 0 0,1 0 0 0 0,-1 1-1 0 0,1-1 1 0 0,-1 1 0 0 0,1-1 0 0 0,-1 0 0 0 0,0 1-1 0 0,1-1 1 0 0,-1 1 0 0 0,0 0 0 0 0,1-1-1 0 0,-1 1 1 0 0,0-1 0 0 0,1 1 0 0 0,-1 0 0 0 0,0 0-1 0 0,0-1 1 0 0,0 1 0 0 0,1 0 0 0 0,-1 0 0 0 0,0 0-1 0 0,0 0 1 0 0,-1 0 0 0 0,-1-1-379 0 0,0 1-1 0 0,0 0 1 0 0,0 0 0 0 0,0 0 0 0 0,0 0 0 0 0,0 0-1 0 0,-4 2 1 0 0,6-2 70 0 0,0 1-1 0 0,1 0 1 0 0,-1 0-1 0 0,0 0 1 0 0,1 0-1 0 0,-1 0 1 0 0,0 0-1 0 0,1 0 1 0 0,-1 0-1 0 0,1 1 0 0 0,0-1 1 0 0,-1 0-1 0 0,1 0 1 0 0,0 0-1 0 0,0 0 1 0 0,-1 1-1 0 0,1-1 1 0 0,0 0-1 0 0,1 2 1 0 0,0 10-2895 0 0,-1-13 3168 0 0,-1 0 1 0 0,1 1-1 0 0,0-1 0 0 0,0 0 1 0 0,0 0-1 0 0,0 0 0 0 0,0 0 1 0 0,0 0-1 0 0,0 0 1 0 0,0 0-1 0 0,0 0 0 0 0,0 0 1 0 0,0 1-1 0 0,0-1 0 0 0,0 0 1 0 0,0 0-1 0 0,0 0 0 0 0,0 0 1 0 0,0 0-1 0 0,0 0 0 0 0,0 0 1 0 0,0 0-1 0 0,1 0 0 0 0,-1 1 1 0 0,0-1-1 0 0,0 0 0 0 0,0 0 1 0 0,0 0-1 0 0,0 0 0 0 0,0 0 1 0 0,0 0-1 0 0,0 0 0 0 0,0 0 1 0 0,0 0-1 0 0,0 0 0 0 0,0 0 1 0 0,0 0-1 0 0,1 0 1 0 0,-1 0-1 0 0,0 0 0 0 0,0 0 1 0 0,0 1-1 0 0,0-1 0 0 0,0 0 1 0 0,0 0-1 0 0,0 0 0 0 0,0 0 1 0 0,0 0-1 0 0,1 0 0 0 0,-1 0 1 0 0,0 0-1 0 0,0 0 0 0 0,0 0 1 0 0,0-1-1 0 0,0 1 0 0 0,0 0 1 0 0,0 0-1 0 0,0 0 0 0 0,0 0 1 0 0,1 0-1 0 0,-1 0 0 0 0,0 0 1 0 0,27-40-1178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46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1014 4660 0 0,'0'0'6604'0'0,"-2"-6"-6150"0"0,-8-22 320 0 0,11 29-532 0 0,1-1 0 0 0,-1 1 0 0 0,0-1 1 0 0,1 1-1 0 0,-1-1 0 0 0,0 1 0 0 0,0 0 1 0 0,1 0-1 0 0,0 0 0 0 0,10 13 139 0 0,0-1 1 0 0,-1 1-1 0 0,-1 1 0 0 0,0 0 1 0 0,11 23-1 0 0,19 28-73 0 0,-32-54-262 0 0,0-1 1 0 0,1 0-1 0 0,0-1 1 0 0,14 12 0 0 0,-18-18-30 0 0,0 0 1 0 0,0-1-1 0 0,0 0 1 0 0,0 0 0 0 0,0-1-1 0 0,1 1 1 0 0,-1-1 0 0 0,1 0-1 0 0,-1 0 1 0 0,1-1-1 0 0,0 0 1 0 0,11 1 0 0 0,-8-2 43 0 0,1-1-1 0 0,-1 1 1 0 0,1-2 0 0 0,-1 0 0 0 0,0 0 0 0 0,0 0 0 0 0,0-1 0 0 0,0-1 0 0 0,0 1 0 0 0,0-1-1 0 0,-1-1 1 0 0,10-6 0 0 0,11-10 205 0 0,51-46-1 0 0,-63 52-236 0 0,317-305 411 0 0,-107 98-378 0 0,189-151-53 0 0,-381 344 29 0 0,-2-1 0 0 0,-1-1-1 0 0,45-58 1 0 0,-76 87-74 0 0,1-1 0 0 0,0 1-1 0 0,0-1 1 0 0,-1 0 0 0 0,0 1-1 0 0,2-6 1 0 0,-3 8-259 0 0,-2 0-322 0 0,0 1 428 0 0,0 0-1 0 0,0 0 1 0 0,0 0 0 0 0,0 1-1 0 0,0-1 1 0 0,0 0 0 0 0,1 1-1 0 0,-1-1 1 0 0,0 1-1 0 0,1 0 1 0 0,-1-1 0 0 0,1 1-1 0 0,-2 2 1 0 0,-3 4-360 0 0,-206 232-10896 0 0,157-180 8351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47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1339 536 0 0,'0'0'10400'0'0,"-2"5"-9796"0"0,-6 13 110 0 0,8-17-652 0 0,0-1 0 0 0,0 1 0 0 0,-1 0-1 0 0,2 0 1 0 0,-1 0 0 0 0,0-1 0 0 0,0 1 0 0 0,0 0-1 0 0,0 0 1 0 0,0-1 0 0 0,1 1 0 0 0,-1 0-1 0 0,0 0 1 0 0,1-1 0 0 0,-1 1 0 0 0,0 0-1 0 0,1-1 1 0 0,-1 1 0 0 0,1 0 0 0 0,-1-1-1 0 0,1 1 1 0 0,-1-1 0 0 0,2 2 0 0 0,1 1 229 0 0,9 16 441 0 0,-5-5-392 0 0,2-1 0 0 0,0-1 1 0 0,14 17-1 0 0,-20-26-290 0 0,0 0-1 0 0,0 0 1 0 0,0-1 0 0 0,1 1 0 0 0,-1-1-1 0 0,1 1 1 0 0,0-1 0 0 0,0 0 0 0 0,-1 0-1 0 0,1-1 1 0 0,1 1 0 0 0,-1-1 0 0 0,0 0 0 0 0,0 0-1 0 0,0-1 1 0 0,9 1 0 0 0,-4-1 56 0 0,1 0 0 0 0,0-1 0 0 0,-1 0 1 0 0,1-1-1 0 0,0 0 0 0 0,-1-1 0 0 0,0 0 0 0 0,0 0 0 0 0,0-1 1 0 0,0 0-1 0 0,15-10 0 0 0,346-258 1303 0 0,-255 180-1191 0 0,436-331 348 0 0,-152 115-277 0 0,-249 187-207 0 0,-107 82 4 0 0,48-57 0 0 0,-14 7-38 0 0,-54 65-131 0 0,-23 23 68 0 0,-11 4-1628 0 0,-10 8 184 0 0,6-4-740 0 0,1 1 0 0 0,0 0-1 0 0,0 1 1 0 0,1 0-1 0 0,-13 12 1 0 0,11-6-598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09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1 318 7773 0 0,'0'0'9289'0'0,"14"-4"-9034"0"0,0-2-183 0 0,-1 1 16 0 0,0 1 0 0 0,1 0 0 0 0,0 0 0 0 0,26-2 0 0 0,293-23 938 0 0,790-71-455 0 0,-709 67-569 0 0,318-35 6 0 0,-708 65 10 0 0,21-3 16 0 0,85-21 0 0 0,-128 26-45 0 0,13-4 53 0 0,-15 4-52 0 0,1 1 0 0 0,-1 0 0 0 0,1 0 1 0 0,-1-1-1 0 0,1 1 0 0 0,-1 0 1 0 0,1-1-1 0 0,-1 1 0 0 0,0 0 0 0 0,1-1 1 0 0,-1 1-1 0 0,0 0 0 0 0,1-1 1 0 0,-1 1-1 0 0,0-1 0 0 0,1 1 0 0 0,-1-1 1 0 0,0 1-1 0 0,0-1 0 0 0,1 1 1 0 0,-1-1-1 0 0,0 0 0 0 0,0 0-316 0 0,-26 0-1934 0 0,1 0 1 0 0,-1 2-1 0 0,0 1 0 0 0,-41 9 0 0 0,66-11 2165 0 0,-40 7-3962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10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87 127 208 0 0,'0'0'10402'0'0,"-14"5"-9423"0"0,-41 15 46 0 0,39-13 37 0 0,16-7-1044 0 0,0 0 1 0 0,0 0 0 0 0,0 1 0 0 0,0-1-1 0 0,0 0 1 0 0,-1 0 0 0 0,1 0-1 0 0,0 0 1 0 0,0 0 0 0 0,0 0-1 0 0,0 0 1 0 0,0 0 0 0 0,0 0-1 0 0,0 1 1 0 0,0-1 0 0 0,-1 0-1 0 0,1 0 1 0 0,0 0 0 0 0,0 0-1 0 0,0 0 1 0 0,0 1 0 0 0,0-1-1 0 0,0 0 1 0 0,0 0 0 0 0,0 0-1 0 0,0 0 1 0 0,0 0 0 0 0,0 1-1 0 0,0-1 1 0 0,0 0 0 0 0,0 0-1 0 0,0 0 1 0 0,0 0 0 0 0,0 0-1 0 0,0 1 1 0 0,0-1 0 0 0,0 0 0 0 0,0 0-1 0 0,12 4 754 0 0,-11-4-725 0 0,25 3 732 0 0,-1-2 0 0 0,46-2 1 0 0,-48 0-577 0 0,232-26 866 0 0,-142 11-856 0 0,516-39 250 0 0,3 24-390 0 0,-295 2 63 0 0,-336 29-143 0 0,12-3 110 0 0,-12 3-107 0 0,-1 0-1 0 0,0 0 0 0 0,1 0 0 0 0,-1-1 0 0 0,1 1 0 0 0,-1 0 1 0 0,0 0-1 0 0,1 0 0 0 0,-1-1 0 0 0,0 1 0 0 0,1 0 0 0 0,-1 0 0 0 0,0-1 1 0 0,1 1-1 0 0,-1 0 0 0 0,0-1 0 0 0,1 1 0 0 0,-1-1 0 0 0,0 1 1 0 0,0 0-1 0 0,0-1 0 0 0,1 1 0 0 0,-1-1 0 0 0,0 1 0 0 0,0-1 0 0 0,0 0-342 0 0,-12 1-2783 0 0,8 1 2568 0 0,1 0 0 0 0,-1 0-1 0 0,0 1 1 0 0,1-1-1 0 0,0 1 1 0 0,-1-1 0 0 0,1 1-1 0 0,0 0 1 0 0,0 0-1 0 0,-5 5 1 0 0,-9 4-3430 0 0,5-5-677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48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3 388 4860 0 0,'0'0'9219'0'0,"-1"-3"-8884"0"0,1 3-328 0 0,0-1 1 0 0,-1 1-1 0 0,1-1 1 0 0,0 1-1 0 0,0-1 1 0 0,0 1-1 0 0,0-1 1 0 0,0 1-1 0 0,0-1 0 0 0,0 1 1 0 0,0-1-1 0 0,0 1 1 0 0,0-1-1 0 0,0 1 1 0 0,0-1-1 0 0,0 1 0 0 0,0-1 1 0 0,0 1-1 0 0,0-1 1 0 0,1 1-1 0 0,-1-1 1 0 0,0 1-1 0 0,0-1 1 0 0,1 1-1 0 0,-1-1 0 0 0,0 1 1 0 0,1-1-1 0 0,-1 1 1 0 0,0 0-1 0 0,1-1 1 0 0,0 1-1 0 0,20-9 219 0 0,-17 7-192 0 0,45-13 395 0 0,210-63 640 0 0,589-106 134 0 0,-238 107-1170 0 0,-514 72-1131 0 0,-98 6 395 0 0,1 0 454 0 0,-1 0 1 0 0,1 0-1 0 0,-1 0 1 0 0,1 0-1 0 0,-1 0 0 0 0,1 1 1 0 0,-2 2-1 0 0,-3 1-287 0 0,-22 23-1424 0 0,12-11-144 0 0,0-1 1 0 0,-2-2 0 0 0,-21 16-1 0 0,3-9-842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49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1 396 6145 0 0,'0'0'8676'0'0,"7"-1"-8182"0"0,74-16 253 0 0,114-41-1 0 0,-78 21-424 0 0,753-170 1174 0 0,-613 156-1356 0 0,-243 47-84 0 0,0 0-1 0 0,14-7 1 0 0,-21 8-35 0 0,-7 3 0 0 0,8-2-1700 0 0,-8 9-1278 0 0,-2 0 3061 0 0,-15 54-8232 0 0,13-45 3277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05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0 338 2616 0 0,'0'0'12007'0'0,"16"-11"-11154"0"0,107-83 173 0 0,153-119-914 0 0,-272 211-503 0 0,-1-1 0 0 0,1 1 0 0 0,0 0 1 0 0,0 0-1 0 0,0 1 0 0 0,0-1 0 0 0,0 1 0 0 0,0 0 0 0 0,9-1 0 0 0,22 0-6599 0 0,-20 2 2595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27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193 108 1892 0 0,'0'0'8414'0'0,"-3"13"-7704"0"0,-19 88 450 0 0,-34 232 1531 0 0,39-214-2099 0 0,13-98-391 0 0,-8 30 0 0 0,10-43-91 0 0,-1 0 0 0 0,0 0 1 0 0,-1-1-1 0 0,0 1 1 0 0,0-1-1 0 0,-7 10 1 0 0,11-17-87 0 0,-1 1 0 0 0,1-1 0 0 0,0 1 0 0 0,0-1 0 0 0,-1 0 0 0 0,1 1 0 0 0,0-1 0 0 0,-1 1 0 0 0,1-1 0 0 0,-1 0 0 0 0,1 0 0 0 0,0 1 0 0 0,-1-1 0 0 0,1 0 0 0 0,-1 0 1 0 0,1 1-1 0 0,-1-1 0 0 0,1 0 0 0 0,0 0 0 0 0,-1 0 0 0 0,1 0 0 0 0,-1 0 0 0 0,1 0 0 0 0,-1 0 0 0 0,1 0 0 0 0,-1 0 0 0 0,1 0 0 0 0,-1 0 0 0 0,1 0 0 0 0,-1 0 0 0 0,1 0 0 0 0,-1 0 1 0 0,1 0-1 0 0,-1 0 0 0 0,1-1 0 0 0,-1 1 0 0 0,1 0 0 0 0,-1 0 0 0 0,1-1 0 0 0,0 1 0 0 0,-1 0 0 0 0,1-1 0 0 0,0 1 0 0 0,-1 0 0 0 0,1-1 0 0 0,0 1 0 0 0,-1 0 0 0 0,1-1 1 0 0,0 1-1 0 0,0-1 0 0 0,-1 0 0 0 0,-1-3 43 0 0,0 0-1 0 0,0 1 1 0 0,0-1 0 0 0,-1-7 0 0 0,-2-7-57 0 0,1-1-1 0 0,1 0 1 0 0,-1-38-1 0 0,7-59-95 0 0,6 32-91 0 0,30-128 0 0 0,-22 144 148 0 0,41-106 1 0 0,-57 172-49 0 0,-2 6 30 0 0,-4 16 21 0 0,-10 27 60 0 0,-11 24 150 0 0,56-106 636 0 0,-13 17-843 0 0,31-27 0 0 0,-38 37-7 0 0,0 1 0 0 0,0 0 1 0 0,0 0-1 0 0,1 1 0 0 0,14-6 1 0 0,-20 11 50 0 0,0-1 0 0 0,-1 0 1 0 0,1 1-1 0 0,0 0 1 0 0,0 0-1 0 0,0 0 0 0 0,0 1 1 0 0,0 0-1 0 0,0 0 0 0 0,0 0 1 0 0,-1 0-1 0 0,1 1 1 0 0,0 0-1 0 0,0 0 0 0 0,0 0 1 0 0,0 0-1 0 0,-1 1 0 0 0,1 0 1 0 0,-1 0-1 0 0,1 0 1 0 0,-1 1-1 0 0,0-1 0 0 0,0 1 1 0 0,0 0-1 0 0,0 0 1 0 0,0 1-1 0 0,-1-1 0 0 0,1 1 1 0 0,-1-1-1 0 0,5 8 0 0 0,111 180 540 0 0,-118-190-542 0 0,0 1 0 0 0,-1-1 0 0 0,1 0 0 0 0,0 1 0 0 0,0-1 0 0 0,0 0 0 0 0,0 0 0 0 0,0 1 0 0 0,0-1 0 0 0,0 0 0 0 0,0 0 0 0 0,0 0 0 0 0,1-1-1 0 0,-1 1 1 0 0,0 0 0 0 0,1 0 0 0 0,-1-1 0 0 0,0 1 0 0 0,1-1 0 0 0,-1 1 0 0 0,1-1 0 0 0,-1 1 0 0 0,1-1 0 0 0,-1 0 0 0 0,1 0 0 0 0,-1 0 0 0 0,3 0 0 0 0,6 4-76 0 0,-9-3 49 0 0,0-1 1 0 0,0 1-1 0 0,0 0 1 0 0,0-1-1 0 0,1 1 1 0 0,-1-1-1 0 0,0 0 1 0 0,0 1-1 0 0,0-1 1 0 0,0 0-1 0 0,2 1 0 0 0,0 15-1301 0 0,-3-15 1272 0 0,0 0-1 0 0,0 0 1 0 0,-1-1-1 0 0,1 1 0 0 0,0 0 1 0 0,0 0-1 0 0,-1 0 1 0 0,1 0-1 0 0,0-1 1 0 0,-1 1-1 0 0,1 0 1 0 0,-1 0-1 0 0,1 0 1 0 0,-1-1-1 0 0,1 1 1 0 0,-1 0-1 0 0,0-1 1 0 0,1 1-1 0 0,-1-1 1 0 0,0 1-1 0 0,1-1 1 0 0,-2 2-1 0 0,1-2 34 0 0,0 0 0 0 0,1 0 0 0 0,-1 1 0 0 0,1-1-1 0 0,-1 1 1 0 0,1-1 0 0 0,-1 0 0 0 0,1 1 0 0 0,0-1-1 0 0,-1 1 1 0 0,1-1 0 0 0,-1 1 0 0 0,1-1 0 0 0,0 1 0 0 0,-1 0-1 0 0,1-1 1 0 0,0 1 0 0 0,0-1 0 0 0,0 1 0 0 0,-1 0-1 0 0,1 0 1 0 0,0-1 0 0 0,-5 1 15 0 0,5-1-8 0 0,-1 0 1 0 0,1 0 0 0 0,0 0 0 0 0,0 1 0 0 0,0-1 0 0 0,0 0 0 0 0,0 0 0 0 0,-1 0 0 0 0,1 0 0 0 0,0 0 0 0 0,0 0 0 0 0,0 0 0 0 0,0 0-1 0 0,-1 0 1 0 0,1 0 0 0 0,0 0 0 0 0,0 0 0 0 0,0 0 0 0 0,0 0 0 0 0,-1 0 0 0 0,1 0 0 0 0,0 0 0 0 0,0 0 0 0 0,0-1 0 0 0,0 1 0 0 0,-1 0-1 0 0,1 0 1 0 0,0 0 0 0 0,0 0 0 0 0,0 0 0 0 0,0 0 0 0 0,0 0 0 0 0,0 0 0 0 0,0-1 0 0 0,-1 1 0 0 0,1 0 0 0 0,0 0 0 0 0,0 0 0 0 0,0 0-1 0 0,0 0 1 0 0,0-1 0 0 0,0 1 0 0 0,0 0 0 0 0,0 0 0 0 0,0 0 0 0 0,0 0 0 0 0,0-1 0 0 0,0 1 0 0 0,0 0 0 0 0,0 0 0 0 0,0 0 0 0 0,0 0-1 0 0,0-1 1 0 0,0 1 0 0 0,0 0 0 0 0,0 0 0 0 0,0 0 0 0 0,0 0 0 0 0,0 0 0 0 0,0-1 0 0 0,0 1 0 0 0,0 0 0 0 0,1 0 0 0 0,-1-1 50 0 0,-1 1-53 0 0,1 0 1 0 0,0 0 0 0 0,0-1 0 0 0,0 1-1 0 0,0 0 1 0 0,0-1 0 0 0,0 1 0 0 0,0 0 0 0 0,0-1-1 0 0,0 1 1 0 0,0 0 0 0 0,0 0 0 0 0,0-1-1 0 0,0 1 1 0 0,0 0 0 0 0,0-1 0 0 0,0 1-1 0 0,0 0 1 0 0,0 0 0 0 0,0-1 0 0 0,0 1 0 0 0,0 0-1 0 0,0-1 1 0 0,1 1 0 0 0,-1 0 0 0 0,0 0-1 0 0,0-1 1 0 0,4-5 1 0 0,-4 5-153 0 0,1 1 0 0 0,-1-1-1 0 0,0 1 1 0 0,1-1 0 0 0,-1 1 0 0 0,0 0 0 0 0,1-1 0 0 0,-1 1 0 0 0,1-1 0 0 0,-1 1 0 0 0,1 0 0 0 0,-1-1 0 0 0,1 1 0 0 0,-1 0 0 0 0,1-1-1 0 0,-1 1 1 0 0,1 0 0 0 0,-1 0 0 0 0,1 0 0 0 0,-1-1 0 0 0,1 1 0 0 0,-1 0 0 0 0,1 0 0 0 0,0 0 0 0 0,-1 0 0 0 0,1 0 0 0 0,-1 0 0 0 0,1 0 0 0 0,0 0-1 0 0,-1 0 1 0 0,2 1 0 0 0,12 1-10628 0 0,-45 1 8229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0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1 357 4576 0 0,'0'0'3651'0'0,"4"-12"-3277"0"0,15-39 18 0 0,-18 48-302 0 0,0 0 0 0 0,0 0 0 0 0,1 1 0 0 0,-1-1 0 0 0,1 0 0 0 0,0 1 1 0 0,-1 0-1 0 0,1-1 0 0 0,1 1 0 0 0,-1 0 0 0 0,0 0 0 0 0,0 0 0 0 0,1 0 0 0 0,-1 0 0 0 0,1 1 1 0 0,4-3-1 0 0,-1 1 215 0 0,-1 0-154 0 0,0 1 0 0 0,1 0-1 0 0,-1 0 1 0 0,1 0-1 0 0,-1 1 1 0 0,7-1 0 0 0,7-2 18 0 0,115-26 453 0 0,412-62-107 0 0,-204 47-387 0 0,120-14-17 0 0,-343 53-58 0 0,-119 6-64 0 0,0 0 0 0 0,1 1-1 0 0,-1-1 1 0 0,0 0 0 0 0,0 0 0 0 0,0 0-1 0 0,0 0 1 0 0,1 0 0 0 0,-1 0-1 0 0,0 1 1 0 0,0-1 0 0 0,0 0 0 0 0,0 0-1 0 0,1 0 1 0 0,-1 1 0 0 0,0-1-1 0 0,0 0 1 0 0,0 0 0 0 0,0 0 0 0 0,0 1-1 0 0,0-1 1 0 0,0 0 0 0 0,0 0-1 0 0,0 0 1 0 0,0 1 0 0 0,0-1 0 0 0,0 0-1 0 0,0 0 1 0 0,0 1 0 0 0,0-1-1 0 0,0 0 1 0 0,0 0 0 0 0,0 0 0 0 0,0 1-1 0 0,0-1 1 0 0,0 0 0 0 0,0 0-1 0 0,0 1 1 0 0,0-1 0 0 0,0 0 0 0 0,0 0-1 0 0,-1 0 1 0 0,1 0 0 0 0,0 1-1 0 0,0-1 1 0 0,0 0 0 0 0,0 0 0 0 0,-1 0-1 0 0,1 0 1 0 0,0 1 0 0 0,-9 11-579 0 0,-5 0-236 0 0,-2 0-1 0 0,1-1 1 0 0,-1 0 0 0 0,-31 14 0 0 0,-71 25-4059 0 0,85-37 2671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1.1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188 385 236 0 0,'0'0'1770'0'0,"-13"3"-208"0"0,-1 0-1220 0 0,-12 2 353 0 0,-26 10-1 0 0,-30 9 3274 0 0,173-63-152 0 0,85-30-3168 0 0,438-97 246 0 0,8 38-783 0 0,-433 99-109 0 0,-174 26 10 0 0,-14 3 3 0 0,-4 0-4 0 0,-23 3-152 0 0,-256 105-4230 0 0,20-7-824 0 0,80-32 1996 0 0,-305 121 2980 0 0,397-154 2236 0 0,-87 49 0 0 0,162-76-1623 0 0,0 0 0 0 0,0 1 0 0 0,-17 15 0 0 0,31-24-356 0 0,0-1 0 0 0,1 1 0 0 0,-1 0 0 0 0,0 0 0 0 0,1-1 0 0 0,-1 1 0 0 0,0 0 0 0 0,1 0 0 0 0,-1 0 0 0 0,1 0 0 0 0,-1 0 0 0 0,1 0 0 0 0,-1 0 0 0 0,1 0 0 0 0,0 0 0 0 0,-1 1 0 0 0,2-1-7 0 0,-1-1 0 0 0,0 1 0 0 0,0-1-1 0 0,0 0 1 0 0,1 1 0 0 0,-1-1 0 0 0,0 1-1 0 0,0-1 1 0 0,1 0 0 0 0,-1 1 0 0 0,0-1-1 0 0,1 0 1 0 0,-1 1 0 0 0,0-1 0 0 0,1 0 0 0 0,-1 1-1 0 0,0-1 1 0 0,1 0 0 0 0,-1 0 0 0 0,1 0-1 0 0,-1 1 1 0 0,1-1 0 0 0,-1 0 0 0 0,0 0-1 0 0,1 0 1 0 0,-1 0 0 0 0,1 0 0 0 0,-1 0-1 0 0,1 0 1 0 0,-1 0 0 0 0,1 0 0 0 0,-1 0 0 0 0,1 0-1 0 0,-1 0 1 0 0,1 0 0 0 0,17-1 497 0 0,-1 0-1 0 0,0-2 1 0 0,1 0 0 0 0,27-8-1 0 0,66-30 79 0 0,-84 30-435 0 0,302-113 716 0 0,172-71 43 0 0,-493 192-903 0 0,26-12 124 0 0,54-32 0 0 0,-79 42-96 0 0,-1-1 0 0 0,0 0 0 0 0,0 0 0 0 0,0-1 0 0 0,-1 0 0 0 0,0 0 0 0 0,0-1 0 0 0,-1 0 0 0 0,0 0 0 0 0,-1 0-1 0 0,6-12 1 0 0,-8 5-419 0 0,-5 12-840 0 0,-5 8 65 0 0,-32 36-1820 0 0,-30 36-3933 0 0,51-53 4459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37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17 139 900 0 0,'0'0'9416'0'0,"-1"10"-6467"0"0,2-11-2855 0 0,1 0 0 0 0,0 0 0 0 0,-1 0 0 0 0,1 0 1 0 0,-1 0-1 0 0,1 0 0 0 0,-1 0 0 0 0,1-1 0 0 0,1-2 1 0 0,4-2 97 0 0,23-19 94 0 0,14-12-317 0 0,-34 28-515 0 0,-24 21 131 0 0,-71 87 269 0 0,77-90 263 0 0,6-8-23 0 0,1 0-1 0 0,-1 0 1 0 0,1 1-1 0 0,-1-1 1 0 0,1 0-1 0 0,0 1 1 0 0,0-1-1 0 0,0 1 1 0 0,0 0-1 0 0,0-1 0 0 0,0 1 1 0 0,-1 2-1 0 0,17-16 514 0 0,5-9-242 0 0,24-31 0 0 0,-25 29-243 0 0,22-22 0 0 0,-53 57-499 0 0,1 1 0 0 0,-17 26 1 0 0,-19 38 179 0 0,19-18 226 0 0,28-58 92 0 0,15-11 163 0 0,7-9 54 0 0,-9 7-264 0 0,0 1 1 0 0,-1-2-1 0 0,0 1 0 0 0,12-19 1 0 0,-22 28-47 0 0,0 0 1 0 0,-1-1 0 0 0,1 1-1 0 0,-1 0 1 0 0,0-1-1 0 0,0 1 1 0 0,1-7 0 0 0,-2 9-29 0 0,-2 2-49 0 0,0 0 0 0 0,0 0 0 0 0,0 0 1 0 0,0 0-1 0 0,0 0 0 0 0,0 1 0 0 0,0-1 1 0 0,0 1-1 0 0,0-1 0 0 0,0 1 0 0 0,1 0 1 0 0,-1-1-1 0 0,1 1 0 0 0,-1 0 0 0 0,-1 3 1 0 0,-4 3-63 0 0,-1 1 52 0 0,3-4 45 0 0,-1 1-1 0 0,1 0 1 0 0,0 0-1 0 0,0 1 0 0 0,1-1 1 0 0,-7 13-1 0 0,12-17-150 0 0,4-4 285 0 0,4-5 237 0 0,5-10 54 0 0,-1-1-1 0 0,-1 0 1 0 0,15-30 0 0 0,-13 23-184 0 0,0-8-166 0 0,4-4-3195 0 0,-18 43-1351 0 0,-2 19 113 0 0,-1-10 1270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8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1 386 628 0 0,'0'0'5752'0'0,"0"-2"-5389"0"0,1 1-66 0 0,-1 0 0 0 0,1 0 0 0 0,-1 0 1 0 0,1 0-1 0 0,-1 1 0 0 0,1-1 0 0 0,-1 0 1 0 0,1 0-1 0 0,0 1 0 0 0,-1-1 0 0 0,1 1 1 0 0,0-1-1 0 0,0 1 0 0 0,0-1 0 0 0,-1 1 1 0 0,1-1-1 0 0,0 1 0 0 0,0-1 0 0 0,0 1 1 0 0,0 0-1 0 0,0 0 0 0 0,1-1 0 0 0,10-3-324 0 0,12-4 381 0 0,0 1 0 0 0,0 0 0 0 0,1 2-1 0 0,36-3 1 0 0,25-5 10 0 0,286-88 280 0 0,-96 20-399 0 0,95 3 48 0 0,-255 61-254 0 0,146-2 0 0 0,-205 18-11 0 0,350-15 48 0 0,-392 14-86 0 0,2 1-59 0 0,-1-1 0 0 0,0 2 0 0 0,28 3 0 0 0,-43-3 14 0 0,-1 0 0 0 0,1 0 0 0 0,0 0 0 0 0,-1 0 0 0 0,1 0 0 0 0,-1 0 0 0 0,1 0 0 0 0,0 1 0 0 0,-1-1 0 0 0,1 0 0 0 0,-1 1 0 0 0,1-1 0 0 0,0 0 0 0 0,-1 1 0 0 0,1-1 0 0 0,-1 0 0 0 0,1 1 0 0 0,-1-1 0 0 0,0 1 0 0 0,1-1 0 0 0,-1 1 0 0 0,1-1 0 0 0,-1 1 0 0 0,0-1 0 0 0,1 1 0 0 0,-1 0 0 0 0,0-1 0 0 0,0 1 0 0 0,1-1 0 0 0,-1 1 0 0 0,0 0 0 0 0,0-1 0 0 0,0 1 0 0 0,0 0 0 0 0,0-1 0 0 0,0 1 0 0 0,0 0 0 0 0,0 0 0 0 0,-1 1-126 0 0,1 0 1 0 0,-1 0 0 0 0,1 0-1 0 0,-1-1 1 0 0,0 1-1 0 0,0 0 1 0 0,0-1 0 0 0,0 1-1 0 0,0-1 1 0 0,0 1-1 0 0,-1-1 1 0 0,-1 2-1 0 0,-7 7-1601 0 0,-1-2 0 0 0,-22 14 0 0 0,14-12-1032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9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129 405 1044 0 0,'0'0'7566'0'0,"-15"0"-6985"0"0,-5 0-422 0 0,7-1 15 0 0,0 1 0 0 0,0 1 1 0 0,-20 3-1 0 0,11-1 2498 0 0,25-3-2413 0 0,37 0 1091 0 0,-1 1-709 0 0,0-2 0 0 0,63-9-1 0 0,207-68 604 0 0,-6-20-824 0 0,-12 4-128 0 0,202-31-100 0 0,-421 119-912 0 0,-76 9 379 0 0,0 0 1 0 0,1 0-1 0 0,-1 0 0 0 0,-4 6 0 0 0,-3 2-351 0 0,-1 1-201 0 0,-37 32-3335 0 0,12-21-1644 0 0,17-13 1583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148 213 116 0 0,'0'0'4865'0'0,"-9"-6"-4433"0"0,-29-20 129 0 0,37 25-483 0 0,0 0 0 0 0,0 1 0 0 0,-1-1 0 0 0,1 0 0 0 0,0 0 1 0 0,0 1-1 0 0,-1-1 0 0 0,1 1 0 0 0,-1-1 0 0 0,1 1 0 0 0,0 0 0 0 0,-1-1 0 0 0,1 1 0 0 0,-1 0 1 0 0,1 0-1 0 0,-1 0 0 0 0,1 0 0 0 0,-1 0 0 0 0,-1 1 0 0 0,-5 0 359 0 0,3-1-178 0 0,-25 2 1524 0 0,28-1-1649 0 0,0-1 0 0 0,0 1 0 0 0,0 0 1 0 0,0 0-1 0 0,1 0 0 0 0,-1 0 0 0 0,0 0 0 0 0,1 0 0 0 0,-1 0 0 0 0,1 0 1 0 0,-1 1-1 0 0,1-1 0 0 0,-3 3 0 0 0,4-4-80 0 0,0 1-1 0 0,-1-1 1 0 0,1 0 0 0 0,0 1-1 0 0,0-1 1 0 0,0 0 0 0 0,-1 0-1 0 0,1 1 1 0 0,0-1-1 0 0,0 1 1 0 0,0-1 0 0 0,0 0-1 0 0,0 1 1 0 0,0-1 0 0 0,0 0-1 0 0,0 1 1 0 0,0-1 0 0 0,0 0-1 0 0,0 1 1 0 0,0-1 0 0 0,0 1-1 0 0,0-1 1 0 0,0 0-1 0 0,0 1 1 0 0,0-1 0 0 0,0 0-1 0 0,0 1 1 0 0,0-1 0 0 0,1 0-1 0 0,-1 1 1 0 0,0 0 0 0 0,13 7 895 0 0,23 0-184 0 0,-32-7-650 0 0,86 11 534 0 0,91 0 1 0 0,-103-8-456 0 0,280 13 609 0 0,-212-12-430 0 0,-145-5-369 0 0,0 0 1 0 0,0 0 0 0 0,0 0-1 0 0,0 0 1 0 0,0 0 0 0 0,0 0-1 0 0,0 0 1 0 0,0-1-1 0 0,0 1 1 0 0,0 0 0 0 0,0 0-1 0 0,0-1 1 0 0,-1 1 0 0 0,1-1-1 0 0,0 1 1 0 0,0-1 0 0 0,0 0-1 0 0,0 1 1 0 0,-1-1 0 0 0,1 0-1 0 0,0 1 1 0 0,-1-1-1 0 0,2-1 1 0 0,-2 1-6 0 0,1 0 0 0 0,-1-1 0 0 0,1 1 0 0 0,-1-1 0 0 0,0 1 1 0 0,1 0-1 0 0,-1-1 0 0 0,0 1 0 0 0,0-1 0 0 0,0 1 0 0 0,0-1 0 0 0,0 1 0 0 0,-1-1 0 0 0,1-1 0 0 0,-2-2-31 0 0,1 0-1 0 0,-1 0 1 0 0,0 0-1 0 0,0 0 1 0 0,-1 0-1 0 0,1 0 0 0 0,-6-6 1 0 0,-9-9-87 0 0,-2 1 0 0 0,-33-26 0 0 0,4 3 52 0 0,28 24 54 0 0,11 11 4 0 0,2 0 1 0 0,-1 0-1 0 0,1-1 1 0 0,-10-12 0 0 0,30 42 140 0 0,-1 0 1 0 0,-1 0 0 0 0,10 29 0 0 0,-16-34-72 0 0,0 1 1 0 0,0-1-1 0 0,-2 1 0 0 0,0-1 1 0 0,0 30-1 0 0,-3-37-47 0 0,0 0 0 0 0,-1 1 1 0 0,0-1-1 0 0,0 0 0 0 0,-1 0 0 0 0,-1 0 0 0 0,0 0 0 0 0,0 0 1 0 0,-1 0-1 0 0,0-1 0 0 0,0 0 0 0 0,-1 1 0 0 0,-1-2 1 0 0,-12 17-1 0 0,3-8-140 0 0,-1-2-1 0 0,-1 0 1 0 0,-35 24 0 0 0,-18 17-2483 0 0,68-55 2312 0 0,1 0 0 0 0,-1 1 0 0 0,1-1-1 0 0,0 1 1 0 0,0-1 0 0 0,-1 1 0 0 0,1 0 0 0 0,0-1 0 0 0,1 1-1 0 0,-1 0 1 0 0,0 0 0 0 0,0-1 0 0 0,1 1 0 0 0,-1 0-1 0 0,1 0 1 0 0,0 0 0 0 0,-1 3 0 0 0,1-5 297 0 0,0 0-112 0 0,0 0-1 0 0,0 0 1 0 0,0 0 0 0 0,0 0 0 0 0,0 1 0 0 0,0-1-1 0 0,0 0 1 0 0,0 0 0 0 0,0 0 0 0 0,0 0 0 0 0,0 1-1 0 0,0-1 1 0 0,0 0 0 0 0,0 0 0 0 0,0 0-1 0 0,0 0 1 0 0,1 1 0 0 0,-1-1 0 0 0,0 0 0 0 0,0 0-1 0 0,0 0 1 0 0,0 0 0 0 0,1 1-674 0 0,-1-1 674 0 0,0 0 0 0 0,12 1-5500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1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693 0 6825 0 0,'0'0'7374'0'0,"-16"4"-6573"0"0,-51 13-32 0 0,59-15-627 0 0,0 1 1 0 0,0 0 0 0 0,1 1 0 0 0,-1-1-1 0 0,1 1 1 0 0,0 1 0 0 0,0-1-1 0 0,-11 11 1 0 0,1-1 37 0 0,-48 37 266 0 0,31-24-352 0 0,0 0 0 0 0,-72 39 0 0 0,68-48-1028 0 0,-1-1 0 0 0,-1-2 0 0 0,-52 12 0 0 0,82-25-686 0 0,1-1 1 0 0,0 0-1 0 0,-19 0 1 0 0,18-1-2088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2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4984 0 0,'0'0'7571'0'0,"15"3"-6701"0"0,46 9-92 0 0,-59-11-717 0 0,1-1-1 0 0,-1 1 0 0 0,0 0 0 0 0,1 0 0 0 0,-1 0 1 0 0,0 1-1 0 0,0-1 0 0 0,0 0 0 0 0,0 1 1 0 0,0 0-1 0 0,0-1 0 0 0,0 1 0 0 0,0 0 0 0 0,-1 0 1 0 0,1 0-1 0 0,0 0 0 0 0,1 4 0 0 0,3 3 130 0 0,1 1-37 0 0,88 129 742 0 0,-80-115-981 0 0,-2 1 0 0 0,0 0 0 0 0,17 53 0 0 0,-27-66-279 0 0,0 0-1 0 0,-1 0 0 0 0,2 19 1 0 0,-4-27 52 0 0,0-1 0 0 0,0 1 0 0 0,0-1-1 0 0,0 1 1 0 0,0 0 0 0 0,-1-1 0 0 0,0 1 0 0 0,0-1 0 0 0,0 1 0 0 0,0-1 0 0 0,0 1 0 0 0,-1-1 0 0 0,0 0 0 0 0,1 0 0 0 0,-1 0 0 0 0,0 0 0 0 0,-3 4 0 0 0,-18 9-4067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1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1715 845 1616 0 0,'0'0'3532'0'0,"3"-13"-2395"0"0,5-42-445 0 0,-7 50-455 0 0,-1 0-1 0 0,0-1 1 0 0,0 1-1 0 0,0 0 1 0 0,-1-1-1 0 0,0 1 1 0 0,0 0-1 0 0,0 0 1 0 0,0 0-1 0 0,-1 0 1 0 0,0 0-1 0 0,0 0 1 0 0,0 0-1 0 0,-5-5 1 0 0,3 1 217 0 0,-2-2-182 0 0,0 1 1 0 0,-1-1-1 0 0,0 1 1 0 0,0 1-1 0 0,-1-1 0 0 0,-1 1 1 0 0,1 0-1 0 0,-1 1 1 0 0,-1 0-1 0 0,1 1 0 0 0,-1 0 1 0 0,-1 0-1 0 0,1 1 1 0 0,-1 1-1 0 0,0-1 0 0 0,-1 2 1 0 0,1 0-1 0 0,-1 0 1 0 0,0 1-1 0 0,-23-3 1 0 0,2 3-69 0 0,0 2 0 0 0,0 2 1 0 0,0 1-1 0 0,0 1 0 0 0,0 2 1 0 0,0 1-1 0 0,-48 16 1 0 0,-5 8 132 0 0,-120 60 0 0 0,152-63-198 0 0,1 3-1 0 0,1 3 0 0 0,2 1 1 0 0,2 3-1 0 0,1 1 1 0 0,2 3-1 0 0,-47 55 1 0 0,46-42-6 0 0,2 3 1 0 0,3 1-1 0 0,3 2 1 0 0,2 2-1 0 0,-49 120 1 0 0,54-101-95 0 0,3 2 0 0 0,5 1-1 0 0,3 1 1 0 0,3 0 0 0 0,5 1 0 0 0,-3 159 0 0 0,16-142-27 0 0,5 0 0 0 0,4-1 0 0 0,38 160 0 0 0,-32-198-9 0 0,4 0 1 0 0,2-2-1 0 0,3 0 1 0 0,3-2-1 0 0,2-1 0 0 0,62 90 1 0 0,-43-84 2 0 0,3-3-1 0 0,2-1 1 0 0,3-4 0 0 0,3-1-1 0 0,2-4 1 0 0,2-2-1 0 0,2-3 1 0 0,114 61 0 0 0,-103-69-2 0 0,2-4 0 0 0,1-3 0 0 0,2-4 0 0 0,0-3 0 0 0,2-4 0 0 0,1-3 0 0 0,169 12 0 0 0,-187-27-44 0 0,1-3-1 0 0,0-2 1 0 0,122-22-1 0 0,116-59 128 0 0,-6-24 111 0 0,-118 40-38 0 0,-5 6-160 0 0,402-159 132 0 0,-475 170-101 0 0,-3-4 0 0 0,-2-5 0 0 0,-3-4 0 0 0,-2-4 0 0 0,-4-5 0 0 0,101-101 0 0 0,43-67-112 0 0,-164 162 106 0 0,70-104 0 0 0,-116 144 61 0 0,0-1-1 0 0,34-82 1 0 0,-34 56 41 0 0,20-83 0 0 0,103-536-206 0 0,-139 633 80 0 0,-2 0 0 0 0,-3-99 0 0 0,-4 127 4 0 0,-1-1 0 0 0,-2 2 0 0 0,0-1 0 0 0,-1 0 0 0 0,-2 1 0 0 0,0 0 0 0 0,-1 0 0 0 0,-22-38 0 0 0,12 31-2 0 0,-1 1 0 0 0,-2 1 1 0 0,-1 1-1 0 0,-1 1 0 0 0,-41-34 0 0 0,-144-97 22 0 0,170 130-26 0 0,-334-210-63 0 0,288 192 56 0 0,-1 3 0 0 0,-151-48 0 0 0,86 48 24 0 0,-1 7 1 0 0,-1 6-1 0 0,-159-8 1 0 0,222 30-8 0 0,0 3 0 0 0,0 5 0 0 0,0 3 1 0 0,-113 22-1 0 0,109-6-121 0 0,2 5 1 0 0,1 3-1 0 0,1 5 1 0 0,-150 79-1 0 0,133-52-368 0 0,2 5 0 0 0,3 4 0 0 0,-113 103 0 0 0,156-119-534 0 0,1 2 0 0 0,-87 112 0 0 0,113-123-1129 0 0,-39 72 0 0 0,50-77-940 0 0,2 2 0 0 0,-17 54 0 0 0,15-22-355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1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 15 8673 0 0,'0'0'5684'0'0,"-13"-2"-3913"0"0,-4-2-1642 0 0,5 1-101 0 0,0 1-1 0 0,0 0 1 0 0,0 1 0 0 0,-15 1 0 0 0,13-1-35 0 0,-17 1 127 0 0,29 0-131 0 0,0 1 0 0 0,0-1 0 0 0,1 0 1 0 0,-1 1-1 0 0,0-1 0 0 0,1 1 0 0 0,-1-1 0 0 0,0 1 1 0 0,1 0-1 0 0,-1-1 0 0 0,1 1 0 0 0,-1 0 0 0 0,-2 2 0 0 0,3-1-55 0 0,0-1 0 0 0,1 0 0 0 0,-1 1 0 0 0,0-1 0 0 0,1 1 1 0 0,-1-1-1 0 0,1 1 0 0 0,-1-1 0 0 0,1 1 0 0 0,-1-1 0 0 0,1 1 0 0 0,0-1 0 0 0,0 1 0 0 0,0 0 0 0 0,0-1 0 0 0,0 1 0 0 0,0-1 0 0 0,1 3 0 0 0,9 30-1001 0 0,-10-33 1005 0 0,36 88-3329 0 0,-18-47-137 0 0,18 64 0 0 0,-23-45 1323 0 0,-1 7 882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28.9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72 292 1032 0 0,'0'0'11606'0'0,"-12"-3"-11080"0"0,-36-9-67 0 0,37 8 366 0 0,28 4 732 0 0,211-7-424 0 0,-71 0-875 0 0,916-2 1349 0 0,-774 17-1329 0 0,99 0 315 0 0,-398-8-522 0 0,-5-5-85 0 0,-8-7-445 0 0,-1 1 0 0 0,-27-17-1 0 0,-5-2 144 0 0,29 15 271 0 0,0 1-1 0 0,1-2 0 0 0,1 0 1 0 0,1-1-1 0 0,0 0 1 0 0,1-2-1 0 0,-17-31 1 0 0,29 49 68 0 0,1 0 0 0 0,-1 0 0 0 0,1 0 0 0 0,-1 0 0 0 0,1 0 0 0 0,-1 0 0 0 0,1 0 0 0 0,0 0 0 0 0,-1 0 0 0 0,1 0 0 0 0,0 0 0 0 0,0 0 0 0 0,0-1 0 0 0,0 2-6 0 0,0 0 0 0 0,1 0 0 0 0,-1 0 0 0 0,0 0-1 0 0,1 0 1 0 0,-1 0 0 0 0,0 0 0 0 0,1 0 0 0 0,-1 0-1 0 0,0 0 1 0 0,1 0 0 0 0,-1 0 0 0 0,0 1-1 0 0,1-1 1 0 0,-1 0 0 0 0,0 0 0 0 0,1 0 0 0 0,-1 0-1 0 0,0 1 1 0 0,0-1 0 0 0,1 0 0 0 0,-1 0-1 0 0,0 1 1 0 0,1-1 0 0 0,22 24 365 0 0,-16-13-332 0 0,1 1 0 0 0,-1 0 0 0 0,-1 0-1 0 0,0 0 1 0 0,-1 1 0 0 0,0 0 0 0 0,-1 0 0 0 0,0 0 0 0 0,-1 1-1 0 0,0-1 1 0 0,-2 1 0 0 0,1 0 0 0 0,-2 0 0 0 0,-1 18-1 0 0,1-28-52 0 0,-1-1 0 0 0,0 1 0 0 0,0 0 0 0 0,-1-1 0 0 0,1 1 0 0 0,-1 0 0 0 0,0-1 0 0 0,0 0 0 0 0,0 1-1 0 0,0-1 1 0 0,0 0 0 0 0,-1 0 0 0 0,0 0 0 0 0,1-1 0 0 0,-1 1 0 0 0,0-1 0 0 0,0 1 0 0 0,-1-1 0 0 0,1 0-1 0 0,-5 2 1 0 0,-6 3-149 0 0,-2 0-1 0 0,1-1 1 0 0,-22 6-1 0 0,-13 1-657 0 0,-79 10-1 0 0,-55-4-1613 0 0,-105-12-4636 0 0,257-7 6002 0 0,-38 0-2652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1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1 620 0 0,'2'21'1488'0'0,"15"137"2969"0"0,-13-98-2538 0 0,-3-31-935 0 0,1 1 1 0 0,1-1-1 0 0,15 55 0 0 0,-16-78-1018 0 0,0 0 0 0 0,0-1 0 0 0,1 1 0 0 0,0-1 0 0 0,0 1 0 0 0,0-1 0 0 0,1 0 0 0 0,0-1 0 0 0,0 1 0 0 0,0-1-1 0 0,0 1 1 0 0,1-1 0 0 0,0 0 0 0 0,-1-1 0 0 0,1 1 0 0 0,1-1 0 0 0,6 3 0 0 0,-2-2-756 0 0,0 0 0 0 0,1-1 0 0 0,-1 0 0 0 0,1-1 0 0 0,0 0 0 0 0,0-1 0 0 0,0 0 0 0 0,19-1 0 0 0,3-2-2976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1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0 163 572 0 0,'0'0'7757'0'0,"97"-2"-7757"0"0,-68-13-312 0 0,4-9-624 0 0,9-2-873 0 0,2-8-851 0 0,6-2 340 0 0,-12 10 2028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1.8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1 911 1068 0 0,'0'0'1840'0'0,"57"-89"-4656"0"0</inkml:trace>
  <inkml:trace contextRef="#ctx0" brushRef="#br0" timeOffset="1">241 144 8885 0 0,'0'0'880'0'0,"-71"-86"-4056"0"0,60 55 1115 0 0,4 5-2467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1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20 324 5917 0 0,'0'0'2468'0'0,"-20"-101"-2468"0"0,22 63-456 0 0,13-3-48 0 0,6 6 320 0 0,8 3 68 0 0,5 8-16 0 0,6 3 4 0 0,2 6-768 0 0,0 6-721 0 0,-8 2-1003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2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5440 0 0,'0'0'4197'0'0,"28"82"-4121"0"0,-24-61-8 0 0,1-4-68 0 0,4 2-64 0 0,1-2-348 0 0,4 0-404 0 0,3 0-276 0 0,-1 2-925 0 0,-1-3-2107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2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855 1 1068 0 0,'0'0'5352'0'0,"-18"7"-2337"0"0,-58 26-2262 0 0,48-21-740 0 0,5-3-257 0 0,1 1 0 0 0,-39 24 0 0 0,55-30-346 0 0,0 1 0 0 0,0-1 0 0 0,1 1 1 0 0,0 1-1 0 0,0-1 0 0 0,0 1 0 0 0,1-1 0 0 0,0 1 0 0 0,0 1 1 0 0,-6 11-1 0 0,1 3-278 0 0,2 0 0 0 0,-7 26 0 0 0,10-30 1621 0 0,-1 1 0 0 0,-1-1 0 0 0,0-1 0 0 0,-16 30 0 0 0,10-29-237 0 0,0-1 0 0 0,-2 0 0 0 0,1 0 0 0 0,-2-2 0 0 0,0 1 0 0 0,-25 16 0 0 0,-109 63 305 0 0,76-57-2122 0 0,54-29-87 0 0,0-1 0 0 0,0-1 0 0 0,-1-1 1 0 0,-21 4-1 0 0,9-6 1053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2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829 226 40 0 0,'-16'7'7169'0'0,"-192"88"-1914"0"0,69-39-4073 0 0,120-50-1134 0 0,-1 0 0 0 0,0-2 0 0 0,-1 0 1 0 0,1-1-1 0 0,-26 0 0 0 0,40-3-187 0 0,1-1 0 0 0,-1 0 0 0 0,1 0 0 0 0,-1 0 0 0 0,1 0 0 0 0,0-1 0 0 0,-1 0 0 0 0,1 0 0 0 0,0-1 0 0 0,0 1 0 0 0,0-1 0 0 0,1 0 0 0 0,-1-1 0 0 0,1 1 0 0 0,0-1 0 0 0,0 1 0 0 0,-6-8 0 0 0,-4-7-597 0 0,0 0 0 0 0,2-1 0 0 0,-11-21 0 0 0,14 25 362 0 0,-19-34-1309 0 0,-52-87-3792 0 0,35 68 4518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2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386 839 748 0 0,'-15'-11'411'0'0,"-97"-74"2222"0"0,97 74-2302 0 0,1-1 0 0 0,0-1 0 0 0,0-1 0 0 0,1 0 0 0 0,-15-23 0 0 0,20 25-326 0 0,0 0 0 0 0,2-1 1 0 0,-1 0-1 0 0,2-1 0 0 0,0 1 0 0 0,0-1 1 0 0,-4-25-1 0 0,1-20-684 0 0,1-110-1 0 0,2 23-1409 0 0,4 140 2234 0 0,0 0 1 0 0,0 0 0 0 0,0 0 0 0 0,-1 1-1 0 0,0-1 1 0 0,0 0 0 0 0,-1 1-1 0 0,0 0 1 0 0,0-1 0 0 0,-4-4 0 0 0,-4-5-1037 0 0,-25-25 0 0 0,35 39 714 0 0,-13-14-1839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3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4548 0 0,'0'0'7097'0'0,"54"-84"-12769"0"0,-30 65 1759 0 0</inkml:trace>
  <inkml:trace contextRef="#ctx0" brushRef="#br0" timeOffset="1">1293 1 340 0 0,'0'0'104'0'0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3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0 132 0 0,'0'0'1656'0'0</inkml:trace>
  <inkml:trace contextRef="#ctx0" brushRef="#br0" timeOffset="1">265 170 432 0 0,'0'0'3156'0'0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29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380 107 352 0 0,'0'0'8882'0'0,"1"-12"-7999"0"0,3-39-106 0 0,-4 50-672 0 0,1-1 0 0 0,-1 1 0 0 0,0-1 0 0 0,0 1-1 0 0,0-1 1 0 0,0 1 0 0 0,0-1 0 0 0,-1 1 0 0 0,1-1-1 0 0,0 1 1 0 0,-1-1 0 0 0,1 1 0 0 0,0-1 0 0 0,-1 1-1 0 0,0-1 1 0 0,1 1 0 0 0,-1 0 0 0 0,0-1 0 0 0,0 1-1 0 0,0 0 1 0 0,0 0 0 0 0,0 0 0 0 0,0 0 0 0 0,0 0-1 0 0,0 0 1 0 0,0 0 0 0 0,-1 0 0 0 0,1 0 0 0 0,0 0-1 0 0,-1 1 1 0 0,1-1 0 0 0,0 0 0 0 0,-1 1 0 0 0,1-1-1 0 0,-1 1 1 0 0,1 0 0 0 0,-1-1 0 0 0,1 1 0 0 0,-3 0 0 0 0,-2 0 12 0 0,0 0 0 0 0,0 0 0 0 0,0 1 0 0 0,0 0 0 0 0,1 0 0 0 0,-1 1 0 0 0,-6 2 0 0 0,-5 3 73 0 0,1 0 0 0 0,-1 2 0 0 0,1 0-1 0 0,1 1 1 0 0,0 0 0 0 0,1 1 0 0 0,0 1 0 0 0,-23 25 0 0 0,15-13 40 0 0,2 2 0 0 0,1 0-1 0 0,1 1 1 0 0,-16 32 0 0 0,30-52-203 0 0,1 1 0 0 0,-1 0 1 0 0,2-1-1 0 0,-1 1 0 0 0,1 0 0 0 0,0 0 0 0 0,1 0 1 0 0,0 0-1 0 0,-1 12 0 0 0,2-16 0 0 0,1 0-1 0 0,-1 0 1 0 0,1 0-1 0 0,0 1 1 0 0,0-1-1 0 0,0 0 1 0 0,0 0-1 0 0,1 0 1 0 0,-1-1-1 0 0,1 1 1 0 0,0 0-1 0 0,0-1 1 0 0,1 1-1 0 0,-1-1 1 0 0,1 1-1 0 0,-1-1 1 0 0,1 0-1 0 0,0 0 1 0 0,6 4-1 0 0,2 0 68 0 0,-1-1-1 0 0,1 0 1 0 0,1 0 0 0 0,-1-1-1 0 0,1-1 1 0 0,0 0 0 0 0,22 5-1 0 0,7-3 45 0 0,42 2-1 0 0,-61-6-118 0 0,214 10-524 0 0,-234-12 448 0 0,4 0-399 0 0,1 1 1 0 0,0-1 0 0 0,-1 1 0 0 0,1 1 0 0 0,11 3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1 135 2552 0 0,'0'0'4793'0'0,"38"-72"-5665"0"0,-28 60-52 0 0,4-2-221 0 0,-1 2-471 0 0,3 0-108 0 0,-1 0 660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6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74 15133 0 0,'0'0'4898'0'0,"-12"-9"-4100"0"0,-40-29 204 0 0,32 26 83 0 0,20 11-1033 0 0,-1 1 0 0 0,1 0 0 0 0,0 0 0 0 0,-1 0 0 0 0,1 0 0 0 0,0 0 0 0 0,0 0 0 0 0,-1-1 0 0 0,1 1 0 0 0,0 0-1 0 0,-1 0 1 0 0,1 0 0 0 0,0-1 0 0 0,0 1 0 0 0,-1 0 0 0 0,1 0 0 0 0,0-1 0 0 0,0 1 0 0 0,0 0 0 0 0,-1-1 0 0 0,1 1 0 0 0,0 0 0 0 0,0-1 0 0 0,0 1 0 0 0,0 0 0 0 0,0-1 0 0 0,0 1 0 0 0,0 0 0 0 0,0-1 0 0 0,0 1-1 0 0,0 0 1 0 0,0-1 0 0 0,0 1 0 0 0,0-1 0 0 0,0 1-13 0 0,13-2 58 0 0,-11 1-138 0 0,1 1 1 0 0,-1-1-1 0 0,0 1 1 0 0,0 0-1 0 0,0 0 0 0 0,0 0 1 0 0,0 0-1 0 0,1 0 0 0 0,-1 0 1 0 0,0 0-1 0 0,3 2 0 0 0,-6-1-322 0 0,1 0-1 0 0,-1 0 1 0 0,0 0-1 0 0,0 0 0 0 0,1 0 1 0 0,-1 0-1 0 0,0 0 1 0 0,0 0-1 0 0,0 0 1 0 0,0 0-1 0 0,0 0 1 0 0,-1 0-1 0 0,0 0 0 0 0,-7 7-1076 0 0,-1 3-1368 0 0,-16 23-1 0 0,13-16 248 0 0,-15 21-2417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6.4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63 15997 0 0,'0'0'3735'0'0,"-15"-4"-2996"0"0,-6-2-493 0 0,-1 1 485 0 0,-22-9 0 0 0,39 12-220 0 0,4 2-401 0 0,0 0 0 0 0,-1 0-1 0 0,1 0 1 0 0,0-1 0 0 0,0 1 0 0 0,0 0-1 0 0,0-1 1 0 0,0 1 0 0 0,0-1-1 0 0,0 1 1 0 0,1-1 0 0 0,-1 1 0 0 0,0-1-1 0 0,0 0 1 0 0,0 1 0 0 0,0-1-1 0 0,1 0 1 0 0,-1 0 0 0 0,0 0 0 0 0,0-1-1 0 0,1 1-1 0 0,13-5 404 0 0,-11 5-507 0 0,-1 0 0 0 0,1 0-1 0 0,0 0 1 0 0,-1 0 0 0 0,1 0 0 0 0,0 1 0 0 0,-1-1 0 0 0,4 0 0 0 0,-5 1-70 0 0,1 0 1 0 0,-1 0-1 0 0,0 0 0 0 0,1 0 1 0 0,-1 0-1 0 0,0 0 1 0 0,0 0-1 0 0,1-1 1 0 0,-1 1-1 0 0,0 0 0 0 0,0 0 1 0 0,1 0-1 0 0,-1 0 1 0 0,0-1-1 0 0,0 1 1 0 0,0 0-1 0 0,1 0 0 0 0,-1 0 1 0 0,0-1-1 0 0,0 1 1 0 0,0 0-1 0 0,0 0 1 0 0,1-1-1 0 0,-1 1 0 0 0,0 0 1 0 0,0-1-1 0 0,-8 12-6003 0 0,4-3 4676 0 0,1 0 1 0 0,-5 12-1 0 0,3-4-599 0 0,-4 12-2760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6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18454 0 0,'0'0'2778'0'0,"-13"0"-1395"0"0,-37 0-875 0 0,20 0 2102 0 0,47 1-2591 0 0,0 2 0 0 0,0 0 0 0 0,-1 1 1 0 0,1 0-1 0 0,25 11 0 0 0,-13-5-45 0 0,-14-4-222 0 0,38 13-345 0 0,-47-16-445 0 0,0 0 1 0 0,0 0 0 0 0,8 7-1 0 0,-11-8-1231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7.0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64 17674 0 0,'0'0'7173'0'0,"-10"-10"-7155"0"0,-30-33-60 0 0,40 42 40 0 0,-1 1 1 0 0,1 0-1 0 0,0 0 1 0 0,0 0-1 0 0,0-1 1 0 0,-1 1 0 0 0,1 0-1 0 0,0 0 1 0 0,0 0-1 0 0,0-1 1 0 0,0 1-1 0 0,-1 0 1 0 0,1 0-1 0 0,0-1 1 0 0,0 1-1 0 0,0 0 1 0 0,0 0-1 0 0,0-1 1 0 0,0 1-1 0 0,0 0 1 0 0,0-1-1 0 0,0 1 1 0 0,0 0-1 0 0,0 0 1 0 0,0-1-1 0 0,0 1 1 0 0,0 0-1 0 0,0-1 1 0 0,0 1-1 0 0,0 0 1 0 0,0 0-1 0 0,0-1 1 0 0,0 1-1 0 0,10-2-74 0 0,12 7-622 0 0,-21-4 507 0 0,1 0 1 0 0,-1 0 0 0 0,0 0 0 0 0,0 0 0 0 0,0 0 0 0 0,1 0 0 0 0,-1 0 0 0 0,0 0-1 0 0,-1 0 1 0 0,1 1 0 0 0,0-1 0 0 0,0 0 0 0 0,0 1 0 0 0,-1-1 0 0 0,1 1-1 0 0,0 0 1 0 0,-1-1 27 0 0,0-1 0 0 0,0 1 0 0 0,0-1-1 0 0,0 0 1 0 0,0 1 0 0 0,0-1 0 0 0,0 0-1 0 0,0 1 1 0 0,0-1 0 0 0,-1 0-1 0 0,1 1 1 0 0,0-1 0 0 0,0 0 0 0 0,0 1-1 0 0,0-1 1 0 0,-1 0 0 0 0,1 1 0 0 0,0-1-1 0 0,0 0 1 0 0,0 1 0 0 0,-1-1 0 0 0,1 0-1 0 0,0 0 1 0 0,-1 0 0 0 0,1 1 0 0 0,-1-1-1 0 0,0 1-352 0 0,0-1 0 0 0,-1 1-1 0 0,1-1 1 0 0,0 0-1 0 0,-1 1 1 0 0,1-1 0 0 0,0 0-1 0 0,-1 0 1 0 0,1 0 0 0 0,-1 0-1 0 0,-1 0 1 0 0,-20-2-5449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7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312 115 15457 0 0,'0'0'2408'0'0,"-16"-9"-1133"0"0,-56-30-749 0 0,47 27 208 0 0,-31-11-1 0 0,11 4 936 0 0,18 6-1775 0 0,25 24-5742 0 0,0-8 4984 0 0,0-1-1 0 0,-1 1 0 0 0,1 0 0 0 0,-1-1 1 0 0,0 0-1 0 0,1 1 0 0 0,-1-1 1 0 0,0 0-1 0 0,0-1 0 0 0,-1 1 1 0 0,-3 1-1 0 0,-24 11-5363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7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1 13921 0 0,'0'0'3555'0'0,"-11"13"-2717"0"0,-34 43-28 0 0,39-48-228 0 0,0 0 0 0 0,1 0 0 0 0,-8 16 0 0 0,11-21-414 0 0,1 0 0 0 0,0 0 0 0 0,1 0 0 0 0,-1 0-1 0 0,0 1 1 0 0,1-1 0 0 0,0 0 0 0 0,-1 0 0 0 0,1 1-1 0 0,1 4 1 0 0,0-4-260 0 0,1-1 1 0 0,-1 0-1 0 0,1 0 0 0 0,0 0 0 0 0,0 0 1 0 0,0 0-1 0 0,0 0 0 0 0,0 0 1 0 0,4 2-1 0 0,1 3-266 0 0,-3-2-123 0 0,0 1 1 0 0,0-1-1 0 0,-1 0 1 0 0,0 1-1 0 0,0 0 1 0 0,4 14-1 0 0,6 44-3110 0 0,-9-42 1896 0 0,0 8-1626 0 0,-2 13-1623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7.8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3360 0 0,'0'0'18431'0'0,"4"0"-18391"0"0,0-2-140 0 0,0 1-1 0 0,0-1 1 0 0,0 0 0 0 0,-1 0-1 0 0,1 0 1 0 0,0 0-1 0 0,-1-1 1 0 0,1 0-1 0 0,-1 1 1 0 0,4-5 0 0 0,12-8-420 0 0,16-10-2400 0 0,55-28-1 0 0,-59 35-836 0 0,8-8-1003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8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14381 0 0,'0'0'6480'0'0,"5"-4"-6642"0"0,16-14-35 0 0,-20 18 142 0 0,0-1 1 0 0,1 1-1 0 0,-1-1 1 0 0,0 1-1 0 0,0 0 1 0 0,0-1-1 0 0,0 1 1 0 0,1 0-1 0 0,-1 0 1 0 0,0 0-1 0 0,0 0 1 0 0,0 0-1 0 0,1 0 1 0 0,-1 0-1 0 0,0 0 1 0 0,0 1-1 0 0,0-1 1 0 0,1 0-1 0 0,-1 1 1 0 0,0-1-1 0 0,0 1 1 0 0,0-1-1 0 0,0 1 1 0 0,0-1-1 0 0,0 1 1 0 0,0 0-1 0 0,0 0 1 0 0,0-1-1 0 0,0 1 1 0 0,0 0-1 0 0,1 2 1 0 0,1 0-811 0 0,-1 0 0 0 0,1 0 1 0 0,-1 0-1 0 0,0 1 0 0 0,0-1 1 0 0,0 1-1 0 0,2 6 0 0 0,-1-6-1506 0 0,-6-2 289 0 0,-9-4-2794 0 0,-59-22 2365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59.1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88 765 184 0 0,'0'0'3690'0'0,"-6"13"-2846"0"0,-19 41-21 0 0,22-47-316 0 0,1 1 0 0 0,-1-1 0 0 0,1 0 1 0 0,-1 12-1 0 0,-3 5 886 0 0,-2 15 508 0 0,2-11 4974 0 0,6-28-6766 0 0,0 0-1 0 0,0 0 0 0 0,-1 0 0 0 0,1 0 1 0 0,0 0-1 0 0,-1 0 0 0 0,1 0 1 0 0,0 0-1 0 0,-1 0 0 0 0,1 0 1 0 0,0 0-1 0 0,-1 0 0 0 0,1 0 0 0 0,0 0 1 0 0,-1 0-1 0 0,1 0 0 0 0,0 0 1 0 0,-1 0-1 0 0,1 0 0 0 0,0 0 0 0 0,0-1 1 0 0,-1 1-1 0 0,1 0 0 0 0,0 0 1 0 0,-1 0-1 0 0,1 0 0 0 0,0-1 0 0 0,-10-5 297 0 0,9 5-378 0 0,1-1 1 0 0,-1 1 0 0 0,0 0-1 0 0,1-1 1 0 0,-1 1 0 0 0,1-1-1 0 0,-1 1 1 0 0,1-1-1 0 0,0 1 1 0 0,-1-1 0 0 0,1 1-1 0 0,0-1 1 0 0,0 1 0 0 0,0-1-1 0 0,0 0 1 0 0,0 1 0 0 0,1-1-1 0 0,-1 1 1 0 0,0-1 0 0 0,1 1-1 0 0,-1-1 1 0 0,1 1-1 0 0,0 0 1 0 0,-1-1 0 0 0,2-1-1 0 0,2-4-22 0 0,1 0 0 0 0,-1-1-1 0 0,8-6 1 0 0,-12 13 6 0 0,28-30 29 0 0,0 0 1 0 0,2 2 0 0 0,60-44-1 0 0,112-60-54 0 0,-68 58 60 0 0,2 5-1 0 0,3 6 1 0 0,3 7 0 0 0,2 6 0 0 0,3 6 0 0 0,1 6 0 0 0,2 7 0 0 0,1 7 0 0 0,286-11-1 0 0,141 54 358 0 0,-204 28-174 0 0,-6 33 293 0 0,-271-49-435 0 0,-110-29-59 0 0,-12-2-230 0 0,0-3-152 0 0,-1-2 1 0 0,1 0 0 0 0,1-2-1 0 0,0-1 1 0 0,0 0 0 0 0,-37-22 0 0 0,50 25 290 0 0,1-1 1 0 0,0 0 0 0 0,1 0 0 0 0,-1-1-1 0 0,2 0 1 0 0,-1-1 0 0 0,1 0 0 0 0,0 0-1 0 0,1-1 1 0 0,0 0 0 0 0,1 0 0 0 0,0 0-1 0 0,0-1 1 0 0,1 0 0 0 0,0 0 0 0 0,-3-15 0 0 0,2 1 638 0 0,20 28 53 0 0,-5 1-540 0 0,1 2-1 0 0,-1-1 1 0 0,0 1-1 0 0,-1 1 1 0 0,0-1 0 0 0,0 1-1 0 0,0 1 1 0 0,-1 0-1 0 0,0 0 1 0 0,0 0-1 0 0,-1 1 1 0 0,0 0 0 0 0,-1 0-1 0 0,0 0 1 0 0,5 13-1 0 0,-5-10-75 0 0,0 0 0 0 0,-1 1 0 0 0,-1 0-1 0 0,0-1 1 0 0,0 1 0 0 0,-1 0 0 0 0,-1 1 0 0 0,-1-1-1 0 0,1 0 1 0 0,-2 0 0 0 0,0 0 0 0 0,-3 14-1 0 0,1-17-124 0 0,0 0 0 0 0,0 0 0 0 0,-1 0 0 0 0,-1-1 0 0 0,-10 17 0 0 0,-34 41-1410 0 0,32-46-1860 0 0,-21 33 0 0 0,33-44-627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30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1 298 4652 0 0,'0'0'7470'0'0,"3"-9"-6984"0"0,13-26-87 0 0,-16 34-366 0 0,0 0 1 0 0,0 1-1 0 0,0-1 1 0 0,0 1-1 0 0,0-1 1 0 0,1 1 0 0 0,-1-1-1 0 0,0 1 1 0 0,0-1-1 0 0,1 1 1 0 0,-1-1 0 0 0,0 1-1 0 0,1-1 1 0 0,-1 1-1 0 0,1-1 1 0 0,-1 1 0 0 0,1 0-1 0 0,-1-1 1 0 0,1 1-1 0 0,-1 0 1 0 0,1-1 0 0 0,-1 1-1 0 0,1 0 1 0 0,-1-1-1 0 0,1 1 1 0 0,-1 0 0 0 0,1 0-1 0 0,-1 0 1 0 0,1 0-1 0 0,0 0 1 0 0,-1 0-1 0 0,1 0 1 0 0,-1 0 0 0 0,1 0-1 0 0,-1 0 1 0 0,1 0-1 0 0,0 0 1 0 0,-1 0 0 0 0,1 0-1 0 0,-1 0 1 0 0,1 0-1 0 0,-1 1 1 0 0,2-1 0 0 0,0 2 55 0 0,0-1 0 0 0,0 0 0 0 0,-1 1 0 0 0,1 0 0 0 0,0-1 0 0 0,-1 1 0 0 0,2 2 0 0 0,-1-1-40 0 0,-1 0-1 0 0,1 0 0 0 0,-1 0 0 0 0,0 0 0 0 0,0 0 0 0 0,0 1 0 0 0,-1-1 0 0 0,1 1 0 0 0,-1-1 1 0 0,0 0-1 0 0,0 1 0 0 0,0 3 0 0 0,-1 6 175 0 0,-4 24 0 0 0,-17 49 286 0 0,14-59-394 0 0,1 0 1 0 0,1 0-1 0 0,-3 49 0 0 0,9-62-72 0 0,0 0 0 0 0,1 0 1 0 0,0 0-1 0 0,1 0 0 0 0,1 0 1 0 0,8 24-1 0 0,-7-29-16 0 0,-1-1 1 0 0,1 0-1 0 0,1 0 1 0 0,-1 0-1 0 0,1-1 1 0 0,1 1-1 0 0,-1-1 1 0 0,1 0-1 0 0,0-1 1 0 0,1 0-1 0 0,13 10 1 0 0,-6-7 24 0 0,0 0 0 0 0,0-2 0 0 0,1 0 0 0 0,0 0 1 0 0,1-2-1 0 0,21 6 0 0 0,99 14 80 0 0,-122-23-131 0 0,563 67 149 0 0,-115-16 141 0 0,826 115-160 0 0,-931-136-106 0 0,-274-31 3 0 0,1-2-1 0 0,106-17 1 0 0,-129 9-27 0 0,147-26 42 0 0,-166 25 17 0 0,-1-1-1 0 0,75-31 1 0 0,-107 37-44 0 0,0-1 1 0 0,0 1-1 0 0,0-1 0 0 0,-1-1 1 0 0,0 1-1 0 0,0-2 0 0 0,-1 1 1 0 0,0-1-1 0 0,0 0 0 0 0,10-17 1 0 0,1-5 11 0 0,26-61 1 0 0,-25 40-51 0 0,-2-1 0 0 0,16-83 0 0 0,-17 59 0 0 0,17-53 118 0 0,6 1 0 0 0,66-148 0 0 0,-103 271-104 0 0,0 1 4 0 0,0 0 0 0 0,-1-1 0 0 0,1 1 0 0 0,-1 0 0 0 0,1-6 0 0 0,-2 10-66 0 0,-50 4-14618 0 0,47-4 13304 0 0,5 0 329 0 0,49-4-1426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0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522 540 9593 0 0,'0'0'2745'0'0,"5"-13"-1840"0"0,1-3-528 0 0,18-44 1348 0 0,-22 56-1418 0 0,-1 0 1 0 0,1 1-1 0 0,-1-1 1 0 0,0 0-1 0 0,0-5 1 0 0,0 8-261 0 0,-1 1-1 0 0,0-1 1 0 0,0 1 0 0 0,0-1-1 0 0,0 0 1 0 0,0 1 0 0 0,0-1-1 0 0,0 1 1 0 0,0-1 0 0 0,0 0 0 0 0,-1 1-1 0 0,1-1 1 0 0,0 1 0 0 0,0-1-1 0 0,0 0 1 0 0,-1 1 0 0 0,1-1-1 0 0,0 1 1 0 0,-1-1 0 0 0,1 1 0 0 0,0-1-1 0 0,-1 1 1 0 0,1 0 0 0 0,-1-1-1 0 0,1 1 1 0 0,0-1 0 0 0,-1 1-1 0 0,1 0 1 0 0,-1-1 0 0 0,0 1-1 0 0,1 0 1 0 0,-1-1 0 0 0,1 1 0 0 0,-1 0-1 0 0,1 0 1 0 0,-1 0 0 0 0,1 0-1 0 0,-1 0 1 0 0,0-1 0 0 0,1 1-1 0 0,-1 0 1 0 0,-1 0 0 0 0,-6 1 58 0 0,0 0 0 0 0,0 0 1 0 0,-1 1-1 0 0,1-1 0 0 0,0 2 0 0 0,1-1 1 0 0,-1 1-1 0 0,-13 7 0 0 0,-5 5 81 0 0,-25 19-1 0 0,50-34-178 0 0,-44 32 289 0 0,1 1 0 0 0,1 3 1 0 0,2 1-1 0 0,-41 49 1 0 0,65-65-147 0 0,0 2 0 0 0,2 0 0 0 0,0 1 1 0 0,-12 27-1 0 0,19-33-94 0 0,1 0 1 0 0,1 1 0 0 0,1 0-1 0 0,0 0 1 0 0,1 0-1 0 0,-2 32 1 0 0,6-20 3 0 0,1 1 0 0 0,2 0 0 0 0,0-1 0 0 0,3 0 0 0 0,0 0 1 0 0,2 0-1 0 0,1-1 0 0 0,24 53 0 0 0,0-16-54 0 0,3-1 0 0 0,70 96 0 0 0,-81-129 4 0 0,1-1 0 0 0,1-1 0 0 0,2-2 1 0 0,0-1-1 0 0,2-1 0 0 0,2-1 0 0 0,0-2 0 0 0,1-2 0 0 0,1-1 1 0 0,51 22-1 0 0,19 2 23 0 0,138 38 0 0 0,-158-60-38 0 0,1-4-1 0 0,107 10 1 0 0,-141-25-22 0 0,0-3 1 0 0,1-1 0 0 0,-1-3-1 0 0,0-2 1 0 0,92-21-1 0 0,-33-5-80 0 0,-1-6-1 0 0,-2-3 1 0 0,-2-6-1 0 0,-2-4 1 0 0,128-83-1 0 0,-187 104 161 0 0,-2-3-1 0 0,-1-1 1 0 0,-1-2-1 0 0,-2-2 0 0 0,55-66 1 0 0,-67 67-35 0 0,-2 0 0 0 0,-1-2 0 0 0,-1-1 0 0 0,-3 0 0 0 0,-1-2 0 0 0,-2 0 0 0 0,13-48-1 0 0,-20 51-31 0 0,-1 0-1 0 0,-2 0 0 0 0,2-55 1 0 0,-8 69-3 0 0,-1 0 1 0 0,-1 0-1 0 0,-2 0 1 0 0,0 0-1 0 0,-2 0 1 0 0,-12-39-1 0 0,0 21 2 0 0,-1 1-1 0 0,-3 0 0 0 0,-1 2 0 0 0,-2 0 0 0 0,-1 2 1 0 0,-2 1-1 0 0,-2 1 0 0 0,-1 1 0 0 0,-2 1 0 0 0,-48-38 0 0 0,41 42 40 0 0,-2 2-1 0 0,0 1 0 0 0,-2 2 1 0 0,0 2-1 0 0,-58-20 0 0 0,12 12 76 0 0,-163-34-1 0 0,195 53 3 0 0,-1 3 0 0 0,-1 2 0 0 0,1 2 0 0 0,-87 7 1 0 0,110 1-85 0 0,0 3 1 0 0,0 1 0 0 0,1 1 0 0 0,1 2 0 0 0,0 1 0 0 0,-58 31 0 0 0,10 3-390 0 0,-101 76 0 0 0,149-98-415 0 0,-37 36-1 0 0,56-47 316 0 0,1 1 1 0 0,1 0-1 0 0,0 1 0 0 0,1 0 0 0 0,-9 18 1 0 0,-15 39-3276 0 0,16-20-3720 0 0,10-22 991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0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12297 0 0,'0'0'2368'0'0,"6"67"-5068"0"0,8-55 496 0 0,-2 0-1976 0 0,3 5-841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0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1 860 0 0,'0'0'10514'0'0,"15"10"-11708"0"0,46 32 566 0 0,-58-40 550 0 0,0 0 0 0 0,0 0 0 0 0,0-1 1 0 0,0 1-1 0 0,0-1 0 0 0,0 0 0 0 0,0 1 1 0 0,0-1-1 0 0,1-1 0 0 0,4 2 1 0 0,3-1-133 0 0,7 4-30 0 0,1 1 0 0 0,-1 1 0 0 0,0 0-1 0 0,0 2 1 0 0,16 10 0 0 0,-32-19 266 0 0,-1 1 0 0 0,1 0 1 0 0,0 0-1 0 0,-1-1 0 0 0,1 1 0 0 0,0-1 1 0 0,0 1-1 0 0,0-1 0 0 0,-1 0 0 0 0,1 0 0 0 0,0 0 1 0 0,0 0-1 0 0,0 0 0 0 0,0 0 0 0 0,-1 0 1 0 0,1-1-1 0 0,0 1 0 0 0,2-1 0 0 0,-1 0-497 0 0,0 0 0 0 0,0-1 0 0 0,-1 1 0 0 0,1-1 0 0 0,-1 0 0 0 0,5-2-1 0 0,7-8-2294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35 597 4548 0 0,'0'0'5701'0'0,"2"-84"-5829"0"0,2 74-80 0 0,2-2-360 0 0,0 0-716 0 0,0 5-1032 0 0,5-10-2021 0 0</inkml:trace>
  <inkml:trace contextRef="#ctx0" brushRef="#br0" timeOffset="1">115 127 4852 0 0,'0'0'4089'0'0,"-77"-79"-4101"0"0,66 67-636 0 0,1 0-692 0 0,1-2-285 0 0,1 4-1243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0.9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4592 0 0,'0'0'0'0'0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4092 0 0,'0'0'3853'0'0,"-98"7"-10118"0"0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2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27 9269 0 0,'0'0'3644'0'0,"-10"-26"-5492"0"0,8 26 608 0 0,-1 0-288 0 0,-3 2-172 0 0,1 3-97 0 0,-16 4-2675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2.5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1 80 0 0,'0'0'7717'0'0,"-65"81"-11538"0"0,67-66 1345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3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0 48 0 0,'0'0'2246'0'0,"-6"13"-2284"0"0,-19 39 12 0 0,23-48-20 0 0,0 2-52 0 0,-1-1 0 0 0,0 0-1 0 0,0 1 1 0 0,-5 6 0 0 0,6-10 87 0 0,1-1 1 0 0,-1 0-1 0 0,0 0 0 0 0,0 0 0 0 0,0 0 1 0 0,0 0-1 0 0,0 0 0 0 0,0-1 1 0 0,0 1-1 0 0,-4 0 0 0 0,4 0 17 0 0,-30 6-862 0 0,16-2 131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3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1 572 0 0,'0'0'1528'0'0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32.1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0 377 144 0 0,'0'0'4419'0'0,"6"-13"-4007"0"0,27-63 606 0 0,-29 68-359 0 0,-1 0 1 0 0,1 1-1 0 0,0-1 1 0 0,1 1-1 0 0,0-1 0 0 0,10-10 1 0 0,-16 30 2256 0 0,-1 5-2731 0 0,-3 14 147 0 0,1-1-1 0 0,2 1 1 0 0,0 0-1 0 0,3 0 1 0 0,5 42-1 0 0,-4-62-271 0 0,1 0 0 0 0,0 1 0 0 0,1-1 0 0 0,0-1 0 0 0,0 1 0 0 0,2 0 0 0 0,-1-1 0 0 0,1 0 0 0 0,1-1 0 0 0,-1 1 0 0 0,10 9 0 0 0,-4-7 6 0 0,0-1 0 0 0,1-1 0 0 0,0 0 0 0 0,0 0 0 0 0,1-1 1 0 0,0-1-1 0 0,17 7 0 0 0,0-2 52 0 0,2-1 1 0 0,51 12 0 0 0,63 4 87 0 0,488 35 164 0 0,3-52-328 0 0,-44-33 40 0 0,-303-18 41 0 0,-225 27-60 0 0,0-4 0 0 0,84-32 0 0 0,-118 36-7 0 0,-1-2-1 0 0,0 0 0 0 0,-1-2 0 0 0,40-31 0 0 0,-50 32-44 0 0,-1 0-1 0 0,-1-2 1 0 0,-1 0 0 0 0,0-1-1 0 0,-1 0 1 0 0,23-40-1 0 0,-15 19-26 0 0,-2 0-1 0 0,-2-1 1 0 0,-2-1-1 0 0,23-77 1 0 0,-11-13-176 0 0,-25 110-181 0 0,-5 22 79 0 0,-16 6-5913 0 0,0 1 890 0 0,4-6 12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3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23 496 0 0,'45'-22'3000'0'0,"-45"24"-2844"0"0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4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9081 0 0,'0'0'1112'0'0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4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6437 0 0,'0'0'0'0'0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4.5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1412 0 0,'0'0'0'0'0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4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70 10909 0 0,'0'0'3123'0'0,"-14"-7"-2577"0"0,-2 0-327 0 0,-11-4 1223 0 0,-40-24-1 0 0,67 35-1447 0 0,0 0 0 0 0,0 0 0 0 0,-1 0 0 0 0,1 0 0 0 0,0 0 0 0 0,0 0-1 0 0,0 0 1 0 0,0 0 0 0 0,0 0 0 0 0,0 0 0 0 0,-1 0 0 0 0,1 0 0 0 0,0-1 0 0 0,0 1-1 0 0,0 0 1 0 0,0 0 0 0 0,0 0 0 0 0,0 0 0 0 0,0 0 0 0 0,0 0 0 0 0,0 0 0 0 0,0 0 0 0 0,-1 0-1 0 0,1-1 1 0 0,0 1 0 0 0,0 0 0 0 0,0 0 0 0 0,0 0 0 0 0,0 0 0 0 0,0 0 0 0 0,0 0-1 0 0,0 0 1 0 0,0-1 0 0 0,0 1 0 0 0,0 0 0 0 0,0 0 0 0 0,0 0 0 0 0,0 0 0 0 0,0 0-1 0 0,0 0 1 0 0,0-1 0 0 0,0 1 0 0 0,0 0 0 0 0,0 0 0 0 0,0 0 0 0 0,0 0 0 0 0,0 0-1 0 0,0 0 1 0 0,1 0 0 0 0,-1-1 0 0 0,0 1 0 0 0,0 0 0 0 0,0 0 0 0 0,0 0 0 0 0,0 0 0 0 0,0 0-1 0 0,0 0 1 0 0,0 0 0 0 0,0 0 0 0 0,1 0 0 0 0,-1 0 0 0 0,0-1 0 0 0,13-1-185 0 0,15 0-858 0 0,-27 2 1007 0 0,18 3-2278 0 0,-19-3 2009 0 0,1 0 0 0 0,0 1 0 0 0,-1-1 0 0 0,1 0 0 0 0,-1 1 0 0 0,1-1 0 0 0,-1 1 0 0 0,1-1 1 0 0,-1 1-1 0 0,1-1 0 0 0,-1 1 0 0 0,1 0 0 0 0,-1-1 0 0 0,1 1 0 0 0,-1-1 0 0 0,0 1 0 0 0,0 0 0 0 0,1-1 0 0 0,-1 1 0 0 0,0 0 1 0 0,0 0-1 0 0,0-1 0 0 0,0 1 0 0 0,0 1 0 0 0,-1 0-1900 0 0,-10-2 247 0 0,-50-17 219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5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7949 0 0,'0'0'1128'0'0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5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20 8265 0 0,'0'0'3780'0'0,"-38"-19"-4652"0"0,44 19 640 0 0,0 2-284 0 0,3-2-300 0 0,-3 3-596 0 0,0-3-980 0 0,0 2-1945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05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34 8625 0 0,'0'0'4913'0'0,"0"0"-4751"0"0,1 0 0 0 0,-1 0-1 0 0,0 0 1 0 0,1 0 0 0 0,-1 0 0 0 0,0-1 0 0 0,0 1 0 0 0,1 0 0 0 0,-1 0-1 0 0,0 0 1 0 0,0 0 0 0 0,1-1 0 0 0,-1 1 0 0 0,0 0 0 0 0,0 0-1 0 0,1 0 1 0 0,-1-1 0 0 0,0 1 0 0 0,0 0 0 0 0,0 0 0 0 0,0-1 0 0 0,1 1-1 0 0,-1-1 1 0 0,-8-27-4378 0 0,16 61-8990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3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885 505 116 0 0,'0'0'57'0'0,"4"-14"-47"0"0,3-6-8 0 0,20-66 53 0 0,-26 79-72 0 0,2-4 24 0 0,-1 0 1 0 0,1-13-1 0 0,-2 21 71 0 0,-1 0 0 0 0,0 0 0 0 0,0 0 1 0 0,-1 0-1 0 0,1-1 0 0 0,-1 1 0 0 0,1 0 0 0 0,-1 0 0 0 0,0 0 0 0 0,0 0 0 0 0,-1 0 0 0 0,-1-3 0 0 0,-27-52 3186 0 0,23 42-2800 0 0,-1 1-1 0 0,-1-1 0 0 0,-12-16 1 0 0,16 27-322 0 0,-1 0 1 0 0,1 0-1 0 0,-1 1 1 0 0,0 0-1 0 0,-1 0 1 0 0,1 0-1 0 0,-1 1 1 0 0,1-1-1 0 0,-1 2 0 0 0,-8-3 1 0 0,-17-9 625 0 0,-107-47 2451 0 0,125 55-3083 0 0,-1 1 0 0 0,1 0-1 0 0,-1 1 1 0 0,0 0 0 0 0,0 1 0 0 0,0 1 0 0 0,-1 1 0 0 0,1 0 0 0 0,-28 2 0 0 0,32 1-54 0 0,0 1 1 0 0,1 0 0 0 0,-1 0 0 0 0,1 1-1 0 0,0 0 1 0 0,0 1 0 0 0,-16 11 0 0 0,-16 6 79 0 0,20-10 17 0 0,-20 13 1 0 0,10-5 41 0 0,18-11-110 0 0,1-1-1 0 0,1 2 1 0 0,-1 0 0 0 0,2 0-1 0 0,-1 1 1 0 0,2 1-1 0 0,-1 0 1 0 0,2 0-1 0 0,-1 1 1 0 0,2 0 0 0 0,-10 18-1 0 0,10-13-37 0 0,1 0 0 0 0,0 0 0 0 0,1 1-1 0 0,1 0 1 0 0,1 0 0 0 0,1 0 0 0 0,0 1 0 0 0,0 31 0 0 0,4-36-31 0 0,-1 0 1 0 0,2-1 0 0 0,0 1 0 0 0,1-1 0 0 0,0 1 0 0 0,1-1 0 0 0,1 0 0 0 0,0 0-1 0 0,1-1 1 0 0,0 0 0 0 0,1 0 0 0 0,10 15 0 0 0,-5-10-2 0 0,1 0 0 0 0,1-1 1 0 0,0-1-1 0 0,30 27 0 0 0,-37-37-28 0 0,1-1-1 0 0,-1 1 1 0 0,1-1 0 0 0,0-1-1 0 0,0 1 1 0 0,1-1-1 0 0,-1-1 1 0 0,1 1 0 0 0,0-2-1 0 0,0 1 1 0 0,0-1-1 0 0,0 0 1 0 0,18 0 0 0 0,-15-2-1 0 0,-1 0 0 0 0,1 0 1 0 0,0-2-1 0 0,-1 1 1 0 0,1-2-1 0 0,19-5 0 0 0,1-6 15 0 0,-1-1-1 0 0,-1-2 0 0 0,0-1 1 0 0,-1-1-1 0 0,28-26 0 0 0,-27 20-11 0 0,-2-1 0 0 0,31-37 0 0 0,-43 43 5 0 0,-1 0 0 0 0,0-1-1 0 0,-2-1 1 0 0,15-32 0 0 0,-24 45-1 0 0,-1 0 0 0 0,0 0 0 0 0,0 0 0 0 0,-1-1 0 0 0,-1 0-1 0 0,1 1 1 0 0,-2-1 0 0 0,1 0 0 0 0,-1 1 0 0 0,-1-1 0 0 0,0 0-1 0 0,0 1 1 0 0,-1-1 0 0 0,0 1 0 0 0,0-1 0 0 0,-1 1 0 0 0,-1 0 0 0 0,1 0-1 0 0,-7-10 1 0 0,1 3 37 0 0,-2 0 0 0 0,0 0-1 0 0,0 1 1 0 0,-1 1 0 0 0,-1 0-1 0 0,-1 1 1 0 0,0 0 0 0 0,-30-21-1 0 0,38 30-52 0 0,-1 0-1 0 0,0 1 0 0 0,0 0 0 0 0,0 0 1 0 0,-1 0-1 0 0,1 1 0 0 0,0 0 0 0 0,-14-2 1 0 0,-3 2-29 0 0,-34 0 0 0 0,45 2 7 0 0,1 1 8 0 0,0 0 0 0 0,0 1 0 0 0,1 0 0 0 0,-1 1 0 0 0,0 0 0 0 0,1 1 0 0 0,0 0 0 0 0,0 1 0 0 0,0 0 0 0 0,1 0 0 0 0,-11 9 0 0 0,-14 10-19 0 0,-54 51 1 0 0,61-50 11 0 0,15-13-196 0 0,-1 0 0 0 0,2 1 0 0 0,0 0 0 0 0,0 1 0 0 0,1 1 0 0 0,1 0 0 0 0,-16 30 0 0 0,24-37-590 0 0,0-1 0 0 0,0 1 1 0 0,0-1-1 0 0,1 1 0 0 0,0 9 1 0 0,1-11-160 0 0,0-1 1 0 0,-1 1-1 0 0,0 0 1 0 0,0 0-1 0 0,0-1 1 0 0,0 1-1 0 0,-1-1 1 0 0,0 1-1 0 0,0-1 1 0 0,-4 6-1 0 0,-2-1-540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4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671 200 912 0 0,'0'0'982'0'0,"-15"4"299"0"0,-102 26 706 0 0,103-26-1383 0 0,0 1 0 0 0,0 0 1 0 0,1 1-1 0 0,-1 1 0 0 0,-16 11 0 0 0,22-12-301 0 0,0 0-1 0 0,0 1 0 0 0,1 0 0 0 0,0 0 0 0 0,0 1 0 0 0,0 0 0 0 0,1 0 0 0 0,-8 15 0 0 0,2 0 149 0 0,0 1 0 0 0,2 0 0 0 0,1 1 0 0 0,-10 39 0 0 0,15-43-248 0 0,0 0-1 0 0,1 1 1 0 0,1-1-1 0 0,2 0 1 0 0,0 1-1 0 0,3 22 1 0 0,-2-37-162 0 0,0 0 0 0 0,1 0 1 0 0,0 0-1 0 0,0 0 0 0 0,1 0 0 0 0,0-1 1 0 0,0 1-1 0 0,1-1 0 0 0,0 0 1 0 0,0 0-1 0 0,0 0 0 0 0,0 0 1 0 0,1-1-1 0 0,0 0 0 0 0,9 7 0 0 0,-8-7-7 0 0,1 0 0 0 0,1 0 0 0 0,-1-1 0 0 0,0 0 0 0 0,1 0 0 0 0,0-1 0 0 0,0 0 0 0 0,0 0 0 0 0,0-1-1 0 0,1 0 1 0 0,-1-1 0 0 0,16 2 0 0 0,-11-2 22 0 0,0-1 0 0 0,0 0 0 0 0,0-1-1 0 0,0 0 1 0 0,0-1 0 0 0,0-1 0 0 0,0 0 0 0 0,-1 0-1 0 0,17-7 1 0 0,-5-3 34 0 0,-1-1 0 0 0,0 0 0 0 0,0-2 0 0 0,-2-1 0 0 0,0 0 0 0 0,-1-2 0 0 0,0 0 0 0 0,-2-1 0 0 0,-1-1 0 0 0,0-1-1 0 0,-1 0 1 0 0,-2-1 0 0 0,0-1 0 0 0,-2 0 0 0 0,0-1 0 0 0,15-48 0 0 0,-24 62-49 0 0,0 0 0 0 0,-1-1 0 0 0,0 1 0 0 0,-1-1 0 0 0,0 1 0 0 0,-1-1 0 0 0,0 0 0 0 0,-1 1 0 0 0,0-1 0 0 0,-1 1-1 0 0,0-1 1 0 0,-1 1 0 0 0,0 0 0 0 0,-1 0 0 0 0,0 0 0 0 0,-1 0 0 0 0,0 1 0 0 0,-13-19 0 0 0,6 12 6 0 0,0 0-1 0 0,-1 1 1 0 0,-1 1-1 0 0,0 0 1 0 0,-1 1 0 0 0,-1 1-1 0 0,0 0 1 0 0,-1 1-1 0 0,0 1 1 0 0,-1 1-1 0 0,-33-15 1 0 0,38 20-61 0 0,-1 0 0 0 0,0 1 1 0 0,0 0-1 0 0,0 1 0 0 0,0 1 0 0 0,0 0 1 0 0,-1 1-1 0 0,1 1 0 0 0,-1 0 0 0 0,1 1 1 0 0,-1 0-1 0 0,1 1 0 0 0,0 1 0 0 0,0 0 1 0 0,0 1-1 0 0,0 0 0 0 0,-20 10 0 0 0,8 0-220 0 0,1 2-1 0 0,0 0 0 0 0,1 2 0 0 0,1 0 0 0 0,0 2 0 0 0,2 1 0 0 0,0 0 0 0 0,-19 26 0 0 0,14-11-723 0 0,1 0-1 0 0,2 1 1 0 0,2 1-1 0 0,-31 77 1 0 0,43-92-96 0 0,2 0 1 0 0,1 0-1 0 0,-4 33 0 0 0,3 33-4805 0 0,7-50 3383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3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1035 2060 220 0 0,'0'0'7485'0'0,"0"-5"-6842"0"0,4-14-67 0 0,-2 14 678 0 0,-1 6-814 0 0,1 6-295 0 0,-2 24 313 0 0,-1 0 1 0 0,-1 0-1 0 0,-2 0 0 0 0,-12 47 0 0 0,8-40-104 0 0,1 0 0 0 0,-2 52-1 0 0,9-65 20 0 0,5 46-1 0 0,-4-60-264 0 0,1-1 0 0 0,1 1 0 0 0,0-1 0 0 0,1 0 0 0 0,0 1 1 0 0,9 16-1 0 0,-4-13 4 0 0,0 0 0 0 0,1-2 0 0 0,0 1 0 0 0,1-1 0 0 0,0 0 0 0 0,23 17 0 0 0,-15-15-39 0 0,0-2 0 0 0,2 1 0 0 0,-1-2-1 0 0,23 9 1 0 0,20 2 7 0 0,0-3 0 0 0,88 16 0 0 0,-134-32-59 0 0,95 21-3 0 0,886 174 400 0 0,-361-120-102 0 0,3-57 151 0 0,-215-52 90 0 0,-305 19-489 0 0,-86 8-20 0 0,74-8 46 0 0,-89 8-69 0 0,1 0-1 0 0,-1-1 1 0 0,26-10-1 0 0,-39 12-7 0 0,0-1 0 0 0,0 0 0 0 0,0 0 0 0 0,-1 0 0 0 0,1 0 0 0 0,-1-1 0 0 0,0 0 0 0 0,0 0 0 0 0,0 0 0 0 0,-1-1 0 0 0,0 0 0 0 0,0 0 0 0 0,-1 0 0 0 0,1 0 0 0 0,3-11 0 0 0,3-9-18 0 0,-1-1-1 0 0,8-44 1 0 0,-13 50 5 0 0,72-255-78 0 0,18 4-207 0 0,29-98 131 0 0,-106 306 112 0 0,-6 21-130 0 0,2 1 1 0 0,29-66-1 0 0,-41 107 111 0 0,-1 1-1 0 0,1-1 1 0 0,-1 1-1 0 0,0-1 0 0 0,1 0 1 0 0,-1 0-1 0 0,0 1 0 0 0,0-1 1 0 0,1 0-1 0 0,-1 1 1 0 0,0-1-1 0 0,0 0 0 0 0,0 0 1 0 0,0 1-1 0 0,0-1 1 0 0,0 0-1 0 0,0 0 0 0 0,0 1 1 0 0,0-1-1 0 0,-1 0 1 0 0,1 1-1 0 0,0-1 0 0 0,0 0 1 0 0,-1 1-1 0 0,1-1 1 0 0,0 0-1 0 0,-1 1 0 0 0,1-1 1 0 0,-1 0-1 0 0,-1-1 4 0 0,-1 0 0 0 0,1 1 0 0 0,0-1 1 0 0,-1 1-1 0 0,1 0 0 0 0,-6-2 0 0 0,-5-3 182 0 0,1 0 0 0 0,0 0-1 0 0,0-1 1 0 0,1-1 0 0 0,0 0 0 0 0,0-1 0 0 0,-16-16 0 0 0,18 15-144 0 0,0 0 0 0 0,0 1 1 0 0,-1 1-1 0 0,0-1 0 0 0,-1 2 1 0 0,0-1-1 0 0,0 1 1 0 0,-15-6-1 0 0,4 4 96 0 0,-38-21 0 0 0,53 25-32 0 0,0 1 1 0 0,0-2-1 0 0,1 1 0 0 0,0-1 0 0 0,0 0 0 0 0,0 0 1 0 0,0 0-1 0 0,-7-12 0 0 0,-142-212-29 0 0,105 165 11 0 0,-81-81 0 0 0,47 65 0 0 0,-132-97-1 0 0,-2 30-54 0 0,149 108-29 0 0,-97-42 0 0 0,-111-21-64 0 0,-4 17 60 0 0,176 55 69 0 0,-26-8-60 0 0,-141-21-1 0 0,127 36 31 0 0,-146-22-8 0 0,-2 25-113 0 0,18 30 155 0 0,185-1 46 0 0,-93 21 1 0 0,9 13 84 0 0,142-32-101 0 0,1 2 1 0 0,0 0-1 0 0,-40 25 0 0 0,-47 37 9 0 0,3 5 1 0 0,4 5-1 0 0,-106 104 1 0 0,170-142-13 0 0,1 3 0 0 0,3 1-1 0 0,1 2 1 0 0,3 2 0 0 0,3 1 0 0 0,1 2 0 0 0,-38 91 0 0 0,42-73 33 0 0,-36 134 0 0 0,54-151-63 0 0,2 0 0 0 0,3 0 0 0 0,-1 66 0 0 0,8-58 32 0 0,3 1 0 0 0,3-1 0 0 0,19 96 0 0 0,-2-73-6 0 0,3 0-1 0 0,63 143 1 0 0,-37-125-12 0 0,107 165-1 0 0,-89-168 18 0 0,6-3 0 0 0,99 105 0 0 0,-121-152 18 0 0,2-2-1 0 0,2-3 0 0 0,2-2 1 0 0,125 74-1 0 0,128 30-20 0 0,10-23-24 0 0,-238-95-15 0 0,340 111 64 0 0,-316-116-44 0 0,1-4 0 0 0,112 10 0 0 0,406-9 30 0 0,-192-14 68 0 0,-223 3-136 0 0,72 4-54 0 0,0-20 145 0 0,-224-3-45 0 0,-1-2 1 0 0,0-3-1 0 0,0-3 1 0 0,-2-2-1 0 0,0-3 1 0 0,97-43-1 0 0,-77 22-31 0 0,-2-4-1 0 0,-2-3 1 0 0,-1-2-1 0 0,116-106 0 0 0,-109 78-27 0 0,-4-3 0 0 0,-3-4 0 0 0,84-126 0 0 0,-105 130 22 0 0,-4-3-1 0 0,-4-1 1 0 0,-3-2 0 0 0,-4-1-1 0 0,-4-2 1 0 0,30-131-1 0 0,-50 160-23 0 0,-2 0 0 0 0,-3 0 0 0 0,-2-1 0 0 0,-3 1 0 0 0,-9-104 0 0 0,-1 118-4 0 0,-1-1 0 0 0,-3 2 0 0 0,-2-1 0 0 0,-1 2-1 0 0,-2 0 1 0 0,-3 0 0 0 0,-31-51 0 0 0,-9 0-72 0 0,-133-159 1 0 0,-145-124-160 0 0,252 293 228 0 0,-3 3 0 0 0,-121-83 0 0 0,92 87-12 0 0,-2 5 1 0 0,-4 5-1 0 0,-189-73 1 0 0,157 84-238 0 0,-2 7 1 0 0,-263-46-1 0 0,206 63-707 0 0,-256-5-1 0 0,293 35-1412 0 0,-331 40 0 0 0,376-16-1535 0 0,-202 62-1 0 0,256-59 1439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5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328 98 7113 0 0,'0'0'1348'0'0,"-9"14"-955"0"0,-29 47 225 0 0,34-54-424 0 0,1 0 1 0 0,-1 0-1 0 0,1 0 1 0 0,0 1-1 0 0,1-1 0 0 0,-1 1 1 0 0,1-1-1 0 0,1 1 1 0 0,0 0-1 0 0,0 0 1 0 0,0 0-1 0 0,2 15 1 0 0,-1-7 55 0 0,1 0-41 0 0,1 0-1 0 0,0 0 1 0 0,1 0 0 0 0,1 0 0 0 0,1 0 0 0 0,0-1 0 0 0,1 1 0 0 0,0-2-1 0 0,1 1 1 0 0,1-1 0 0 0,13 19 0 0 0,-18-28-156 0 0,1-1 0 0 0,0 1-1 0 0,0 0 1 0 0,0-1 0 0 0,0 0 0 0 0,1 0-1 0 0,-1 0 1 0 0,1-1 0 0 0,0 1 0 0 0,1-1 0 0 0,-1-1-1 0 0,0 1 1 0 0,1-1 0 0 0,-1 1 0 0 0,1-2-1 0 0,0 1 1 0 0,0-1 0 0 0,0 1 0 0 0,11-1-1 0 0,-10 0 0 0 0,0-1 0 0 0,-1-1 0 0 0,1 1 0 0 0,-1-1-1 0 0,1 0 1 0 0,-1-1 0 0 0,1 1 0 0 0,-1-1-1 0 0,0-1 1 0 0,1 1 0 0 0,-1-1 0 0 0,0 0-1 0 0,8-6 1 0 0,-2 0 29 0 0,-1 0 0 0 0,0-1-1 0 0,0 0 1 0 0,-1-1 0 0 0,-1 0 0 0 0,0-1 0 0 0,-1 0-1 0 0,0 0 1 0 0,0-1 0 0 0,-1 0 0 0 0,8-22-1 0 0,-11 25-35 0 0,-1-1-1 0 0,0 0 0 0 0,0 1 1 0 0,-1-1-1 0 0,-1 0 0 0 0,1 0 1 0 0,-2 0-1 0 0,0-1 1 0 0,0 1-1 0 0,-1 0 0 0 0,0 0 1 0 0,-1 0-1 0 0,0 0 0 0 0,-1 1 1 0 0,-7-21-1 0 0,3 18 42 0 0,0 1 1 0 0,0-1-1 0 0,-1 1 0 0 0,-1 0 1 0 0,0 1-1 0 0,0 0 0 0 0,-1 1 0 0 0,-1 0 1 0 0,0 0-1 0 0,0 1 0 0 0,0 0 1 0 0,-2 1-1 0 0,1 1 0 0 0,-25-12 1 0 0,27 15-73 0 0,-1 0 1 0 0,0 1 0 0 0,0 0 0 0 0,0 0-1 0 0,0 1 1 0 0,-1 1 0 0 0,1-1 0 0 0,-1 2-1 0 0,1 0 1 0 0,-1 0 0 0 0,1 1 0 0 0,0 1-1 0 0,-1 0 1 0 0,1 0 0 0 0,0 1-1 0 0,0 1 1 0 0,0 0 0 0 0,1 0 0 0 0,-13 7-1 0 0,8-2-28 0 0,0 1-1 0 0,1 0 1 0 0,0 1-1 0 0,1 0 0 0 0,0 1 1 0 0,1 1-1 0 0,0-1 1 0 0,1 2-1 0 0,-11 17 0 0 0,10-10-61 0 0,0 0 0 0 0,1 2 0 0 0,2-1 0 0 0,0 1 0 0 0,-10 42 0 0 0,9-17-287 0 0,2 0 1 0 0,-1 52 0 0 0,5 91-1676 0 0,5-145 554 0 0,1 0 1 0 0,12 60-1 0 0,-8-75-893 0 0,2 0 0 0 0,14 33-1 0 0,-13-37-556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6.3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401 258 1160 0 0,'0'0'5325'0'0,"-14"-12"-4403"0"0,-42-37-82 0 0,51 45-537 0 0,0-1 1 0 0,0 2-1 0 0,-11-7 1 0 0,-3 5 668 0 0,11 4-521 0 0,4 1-329 0 0,0 0-1 0 0,0 0 1 0 0,0 1-1 0 0,0-1 1 0 0,1 1-1 0 0,-1-1 1 0 0,0 1 0 0 0,0 1-1 0 0,1-1 1 0 0,-1 0-1 0 0,1 1 1 0 0,-1 0-1 0 0,1 0 1 0 0,0 0-1 0 0,-1 0 1 0 0,1 0-1 0 0,0 1 1 0 0,0-1-1 0 0,1 1 1 0 0,-1 0-1 0 0,-4 6 1 0 0,-3 5 55 0 0,0 0 1 0 0,1 1-1 0 0,-11 24 0 0 0,9-15-33 0 0,1 1 0 0 0,1 0 0 0 0,2 1 0 0 0,-8 45 0 0 0,10-32-13 0 0,1 0 1 0 0,3 62-1 0 0,2-89-115 0 0,0-1 0 0 0,1 1 0 0 0,0-1 0 0 0,1 0 0 0 0,0 0 0 0 0,1 0 0 0 0,0 0 0 0 0,1 0 0 0 0,0-1 0 0 0,1 1 0 0 0,0-2 0 0 0,0 1 0 0 0,1-1 0 0 0,0 1 0 0 0,1-2 0 0 0,0 1 0 0 0,0-1 0 0 0,1-1 0 0 0,0 1 0 0 0,0-1 0 0 0,1-1 0 0 0,0 0 0 0 0,0 0 0 0 0,0-1 0 0 0,1-1 0 0 0,0 1 0 0 0,0-2 0 0 0,0 1 0 0 0,0-2 0 0 0,1 1 0 0 0,-1-2 0 0 0,1 1 0 0 0,14-1 0 0 0,-9-2 23 0 0,-1-1 0 0 0,0 0 0 0 0,0-1 0 0 0,0 0 0 0 0,0-2 0 0 0,0 0 0 0 0,-1-1 0 0 0,0 0 0 0 0,0-1 0 0 0,0-1 0 0 0,-1 0 0 0 0,13-11 0 0 0,-7 5 36 0 0,-2-1 1 0 0,0-1-1 0 0,-1-1 1 0 0,0 0-1 0 0,-2-1 1 0 0,0-1-1 0 0,21-34 1 0 0,-29 39-23 0 0,0 1 0 0 0,-1-1 0 0 0,0 0 0 0 0,-1-1 0 0 0,-1 1 1 0 0,0-1-1 0 0,-1 0 0 0 0,-1 0 0 0 0,0-1 0 0 0,-1 1 1 0 0,-1 0-1 0 0,-3-30 0 0 0,-1 20 5 0 0,-1-1 0 0 0,-1 1 0 0 0,-2 0 0 0 0,0 1 0 0 0,-2 0 1 0 0,-22-41-1 0 0,20 41-26 0 0,-2 1 1 0 0,0 1-1 0 0,-2 0 0 0 0,-19-20 1 0 0,28 34-7 0 0,-1 0 0 0 0,-1 1 0 0 0,1 0 0 0 0,-1 1 0 0 0,0 0-1 0 0,0 0 1 0 0,-1 1 0 0 0,1 0 0 0 0,-1 0 0 0 0,-1 1 0 0 0,1 1 0 0 0,-19-5 0 0 0,15 6-43 0 0,1 0 0 0 0,-1 1-1 0 0,0 1 1 0 0,1 0 0 0 0,-1 0 0 0 0,0 1-1 0 0,-17 4 1 0 0,20-2-34 0 0,0 1-1 0 0,1-1 1 0 0,-1 2-1 0 0,0-1 1 0 0,1 2-1 0 0,0-1 1 0 0,0 1-1 0 0,1 1 1 0 0,-10 7-1 0 0,-1 5-358 0 0,0 0 0 0 0,1 1 0 0 0,1 1 0 0 0,1 1 0 0 0,1 0-1 0 0,1 1 1 0 0,1 1 0 0 0,-13 31 0 0 0,16-28-1159 0 0,0 1 0 0 0,2 1 0 0 0,1-1 0 0 0,-5 42 1 0 0,7-18-2793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7.0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519 65 52 0 0,'0'0'9601'0'0,"-14"-10"-8974"0"0,-48-33-104 0 0,61 41-492 0 0,-1 1 1 0 0,0 0-1 0 0,0 0 1 0 0,0 0-1 0 0,1 0 1 0 0,-1 0-1 0 0,0 0 1 0 0,0 1-1 0 0,0-1 1 0 0,0 1-1 0 0,-1-1 1 0 0,1 1-1 0 0,0 0 1 0 0,0 0-1 0 0,0 0 0 0 0,0 0 1 0 0,0 0-1 0 0,0 0 1 0 0,0 0-1 0 0,0 1 1 0 0,0-1-1 0 0,0 1 1 0 0,0 0-1 0 0,0-1 1 0 0,0 1-1 0 0,0 0 1 0 0,-3 2-1 0 0,-3 2 130 0 0,-12 4 177 0 0,1 2 1 0 0,0 1-1 0 0,1 0 0 0 0,0 1 1 0 0,-16 16-1 0 0,3 1 250 0 0,-44 54 0 0 0,57-60-424 0 0,0 0-1 0 0,2 2 1 0 0,1-1-1 0 0,1 2 1 0 0,-16 40-1 0 0,23-47-115 0 0,1 0 0 0 0,0 1-1 0 0,2 0 1 0 0,0 0 0 0 0,2 1-1 0 0,0-1 1 0 0,1 0 0 0 0,3 30 0 0 0,0-38-46 0 0,0-1 0 0 0,0 1 0 0 0,2-1 0 0 0,-1 0 0 0 0,2 0 0 0 0,-1 0 0 0 0,2 0 0 0 0,-1-1 1 0 0,2 0-1 0 0,-1 0 0 0 0,11 12 0 0 0,-11-16 7 0 0,0 0 0 0 0,0-1 0 0 0,1 1 0 0 0,0-1 0 0 0,0 0 0 0 0,1-1 0 0 0,0 0 1 0 0,0 0-1 0 0,0 0 0 0 0,0-1 0 0 0,1-1 0 0 0,-1 1 0 0 0,1-1 0 0 0,0-1 0 0 0,18 3 0 0 0,-15-4 34 0 0,0-1-1 0 0,0 0 1 0 0,0-1-1 0 0,0-1 1 0 0,0 0-1 0 0,0 0 1 0 0,0-2-1 0 0,0 1 1 0 0,-1-1-1 0 0,0-1 1 0 0,0 0-1 0 0,0-1 1 0 0,19-12-1 0 0,-3-1 53 0 0,-1-1 0 0 0,-1-2 1 0 0,43-47-1 0 0,-52 51-18 0 0,-1-2 0 0 0,0 0 0 0 0,-1 0 0 0 0,-2-1 0 0 0,18-38 0 0 0,-23 42-33 0 0,-1-1-1 0 0,-1 0 1 0 0,0 0 0 0 0,-1 0 0 0 0,-1 0-1 0 0,-1-1 1 0 0,0 1 0 0 0,-2-21 0 0 0,-1 31-26 0 0,1 0 0 0 0,-2 1 0 0 0,1-1 0 0 0,-1 0 0 0 0,0 1 0 0 0,-1-1 0 0 0,0 1 0 0 0,0 0 0 0 0,0 0 0 0 0,-1 0 0 0 0,0 0 0 0 0,-1 1 0 0 0,1 0 0 0 0,-1-1 0 0 0,-1 2 0 0 0,1-1 0 0 0,-1 1 0 0 0,0-1 0 0 0,0 2 0 0 0,0-1 0 0 0,-1 1 0 0 0,1 0 0 0 0,-1 0 0 0 0,-13-5 0 0 0,10 5-140 0 0,1 1 1 0 0,-1 0-1 0 0,1 1 1 0 0,-1 0-1 0 0,0 0 0 0 0,0 1 1 0 0,0 1-1 0 0,0-1 1 0 0,0 1-1 0 0,1 1 0 0 0,-1 0 1 0 0,0 1-1 0 0,0 0 1 0 0,0 0-1 0 0,1 1 1 0 0,-1 0-1 0 0,1 0 0 0 0,0 1 1 0 0,-11 7-1 0 0,-3 4-878 0 0,2 1 1 0 0,1 1-1 0 0,-30 30 0 0 0,-46 64-6251 0 0,86-100 6296 0 0,-15 20-3322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439 86 704 0 0,'0'0'6209'0'0,"-15"0"-5649"0"0,-49 0 78 0 0,56 0-390 0 0,0 0-1 0 0,0 1 1 0 0,1 0-1 0 0,-1 1 1 0 0,1-1-1 0 0,-1 2 1 0 0,1-1-1 0 0,-1 1 1 0 0,1 0-1 0 0,0 0 1 0 0,0 1-1 0 0,1 0 1 0 0,-1 0-1 0 0,-6 6 1 0 0,1 1 58 0 0,0 1 0 0 0,1 0 0 0 0,0 1 0 0 0,-15 23 0 0 0,18-24-210 0 0,0 1 1 0 0,1 0 0 0 0,1 0-1 0 0,0 1 1 0 0,1 0-1 0 0,0 0 1 0 0,1 1-1 0 0,1-1 1 0 0,0 1-1 0 0,1-1 1 0 0,1 1-1 0 0,0 0 1 0 0,1 0-1 0 0,2 23 1 0 0,0-28-62 0 0,0 0 1 0 0,1-1-1 0 0,0 1 0 0 0,0-1 1 0 0,1 0-1 0 0,0 0 0 0 0,1 0 0 0 0,0 0 1 0 0,0-1-1 0 0,1 0 0 0 0,0 0 1 0 0,10 9-1 0 0,-11-11-1 0 0,1 0 1 0 0,1 0 0 0 0,-1-1-1 0 0,1 0 1 0 0,0 0-1 0 0,0-1 1 0 0,0 0-1 0 0,1 0 1 0 0,-1-1-1 0 0,1 0 1 0 0,0 0-1 0 0,0-1 1 0 0,0 0-1 0 0,0 0 1 0 0,9 0-1 0 0,-8-2 12 0 0,0 0-1 0 0,0-1 1 0 0,0 1-1 0 0,0-2 0 0 0,0 1 1 0 0,-1-1-1 0 0,1-1 1 0 0,12-4-1 0 0,-8 1-6 0 0,0-1 0 0 0,-1 0 0 0 0,-1-1 0 0 0,20-15 1 0 0,-7 2 72 0 0,40-43 0 0 0,-55 54-79 0 0,-1-1 1 0 0,0 0 0 0 0,-1 0 0 0 0,0 0-1 0 0,-1-1 1 0 0,0 0 0 0 0,5-14 0 0 0,-9 14 41 0 0,0 0 1 0 0,0 0-1 0 0,-1 0 1 0 0,-1 0 0 0 0,-1-20-1 0 0,1 16 19 0 0,-2-1-47 0 0,0 0 0 0 0,-1 0 0 0 0,0 0 0 0 0,-1 1 1 0 0,-2-1-1 0 0,1 1 0 0 0,-2 0 0 0 0,0 1 0 0 0,-1 0 0 0 0,0 0 0 0 0,-18-24 0 0 0,22 35-31 0 0,1 0-1 0 0,-1 0 1 0 0,0 0 0 0 0,0 0-1 0 0,0 1 1 0 0,-1-1-1 0 0,1 1 1 0 0,-1 0 0 0 0,0 1-1 0 0,0-1 1 0 0,0 1-1 0 0,0 0 1 0 0,0 0-1 0 0,0 0 1 0 0,-1 1 0 0 0,1 0-1 0 0,0 0 1 0 0,-1 0-1 0 0,-5 1 1 0 0,3 0-88 0 0,-1 0 1 0 0,1 1 0 0 0,0 0-1 0 0,0 1 1 0 0,0 0-1 0 0,0 0 1 0 0,0 1 0 0 0,0 0-1 0 0,0 0 1 0 0,1 1-1 0 0,-14 8 1 0 0,-5 7-543 0 0,1 0 1 0 0,1 2-1 0 0,-27 29 1 0 0,-58 78-4074 0 0,37-40-1024 0 0,39-50 1872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8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507 211 312 0 0,'0'0'6696'0'0,"-15"-2"-5911"0"0,-103-15 1229 0 0,107 16-1525 0 0,-1 0 0 0 0,0 0 1 0 0,0 1-1 0 0,0 1 0 0 0,-17 2 0 0 0,24-2-380 0 0,0 1-1 0 0,0-1 0 0 0,1 1 1 0 0,-1 0-1 0 0,1 0 1 0 0,-1 0-1 0 0,1 1 0 0 0,0 0 1 0 0,0 0-1 0 0,0 0 1 0 0,0 0-1 0 0,0 0 0 0 0,1 1 1 0 0,-1 0-1 0 0,-4 6 1 0 0,2 0-32 0 0,0 1-1 0 0,0-1 1 0 0,1 1 0 0 0,0 0 0 0 0,1 1 0 0 0,0-1 0 0 0,1 1 0 0 0,-2 12 0 0 0,1-1-1 0 0,2 1 1 0 0,0 0 0 0 0,3 27-1 0 0,0-39-53 0 0,0 1-1 0 0,1-1 1 0 0,0 0-1 0 0,1 0 1 0 0,0 0-1 0 0,1 0 1 0 0,0 0-1 0 0,1-1 1 0 0,9 15-1 0 0,-11-21-11 0 0,1 1 0 0 0,0 0 1 0 0,0-1-1 0 0,0 0 0 0 0,1 0 0 0 0,0 0 1 0 0,0-1-1 0 0,0 0 0 0 0,1 0 0 0 0,-1 0 1 0 0,1 0-1 0 0,0-1 0 0 0,0 0 0 0 0,0 0 1 0 0,0-1-1 0 0,1 1 0 0 0,-1-1 0 0 0,11 1 0 0 0,-9-2 10 0 0,0 0 0 0 0,0-1 0 0 0,0 0 0 0 0,0 0 0 0 0,0-1-1 0 0,0 0 1 0 0,0 0 0 0 0,0-1 0 0 0,0 0 0 0 0,-1 0 0 0 0,1-1-1 0 0,10-5 1 0 0,-8 2 14 0 0,1 0-1 0 0,-2-1 1 0 0,1 0 0 0 0,-1-1-1 0 0,0 0 1 0 0,0 0-1 0 0,12-17 1 0 0,-14 17 4 0 0,-1-1-1 0 0,0-1 1 0 0,0 1 0 0 0,-1-1 0 0 0,0 0 0 0 0,-1 0 0 0 0,0 0-1 0 0,0-1 1 0 0,-1 1 0 0 0,-1-1 0 0 0,0 0 0 0 0,0 0 0 0 0,-1 0-1 0 0,0 0 1 0 0,-1 0 0 0 0,0 0 0 0 0,-1 0 0 0 0,0 0 0 0 0,-1 0-1 0 0,-4-12 1 0 0,-4-10 7 0 0,-1 0 1 0 0,-2 1-1 0 0,-25-45 0 0 0,27 58 0 0 0,0 1-1 0 0,-1 1 1 0 0,-1 0-1 0 0,0 1 1 0 0,-2 0 0 0 0,-31-26-1 0 0,39 37-60 0 0,0 0 1 0 0,0 0-1 0 0,-1 1 0 0 0,1 0 0 0 0,-1 1 0 0 0,0 0 1 0 0,0 0-1 0 0,-1 0 0 0 0,1 1 0 0 0,-1 0 0 0 0,1 1 1 0 0,-1 0-1 0 0,1 0 0 0 0,-1 1 0 0 0,-13 1 0 0 0,15 0-109 0 0,-1 0 0 0 0,1 1 0 0 0,0 0 1 0 0,-1 0-1 0 0,1 0 0 0 0,0 1 0 0 0,0 0 0 0 0,1 1 0 0 0,-1 0 0 0 0,1 0 0 0 0,0 0 0 0 0,0 1 0 0 0,0-1 0 0 0,0 1 0 0 0,1 1 1 0 0,0-1-1 0 0,-9 13 0 0 0,3 0-518 0 0,1-1-1 0 0,0 2 1 0 0,2 0 0 0 0,-9 24 0 0 0,-17 80-5529 0 0,32-113 5440 0 0,-6 20-3161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18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372 292 5621 0 0,'0'0'2961'0'0,"-14"-5"-2478"0"0,-50-18-126 0 0,58 20-166 0 0,-1 1 0 0 0,1 0 1 0 0,-1 0-1 0 0,0 1 0 0 0,0 0 1 0 0,1 0-1 0 0,-1 1 0 0 0,0 0 1 0 0,0 0-1 0 0,0 0 0 0 0,-13 3 1 0 0,17-2-80 0 0,-1 0 0 0 0,1 0 0 0 0,-1 1 0 0 0,1-1 0 0 0,-1 1 0 0 0,1-1 0 0 0,0 1 0 0 0,0 0 0 0 0,0 0 0 0 0,0 1 0 0 0,0-1 0 0 0,-4 5 0 0 0,3-2 1 0 0,0 0 0 0 0,0 0 0 0 0,1 0 0 0 0,0 1 0 0 0,0-1 0 0 0,-4 12 0 0 0,3-2 36 0 0,0 1 1 0 0,0-1 0 0 0,2 1-1 0 0,0 0 1 0 0,0 17 0 0 0,2-24-103 0 0,0 0 0 0 0,1 0 1 0 0,0 1-1 0 0,0-1 1 0 0,1 0-1 0 0,0 0 0 0 0,1 0 1 0 0,0 0-1 0 0,0-1 1 0 0,1 1-1 0 0,0-1 0 0 0,5 9 1 0 0,-5-13-40 0 0,-1 1 0 0 0,1 0 0 0 0,0-1 1 0 0,0 0-1 0 0,1 0 0 0 0,-1 0 0 0 0,1 0 0 0 0,-1-1 1 0 0,1 0-1 0 0,1 0 0 0 0,-1 0 0 0 0,0-1 0 0 0,1 1 1 0 0,-1-1-1 0 0,1 0 0 0 0,-1-1 0 0 0,1 0 0 0 0,0 0 1 0 0,11 1-1 0 0,-10-2 13 0 0,0 1 1 0 0,0-2-1 0 0,-1 1 0 0 0,1-1 1 0 0,0 0-1 0 0,-1 0 0 0 0,1-1 1 0 0,0 0-1 0 0,-1 0 0 0 0,0-1 1 0 0,1 0-1 0 0,-1 0 1 0 0,0 0-1 0 0,-1 0 0 0 0,1-1 1 0 0,-1 0-1 0 0,10-9 0 0 0,-9 7 7 0 0,0 0-1 0 0,-1-1 1 0 0,0 1-1 0 0,0-1 1 0 0,-1 0-1 0 0,0 0 1 0 0,0-1-1 0 0,-1 1 0 0 0,1-1 1 0 0,-2 0-1 0 0,1 0 1 0 0,-1 0-1 0 0,0 0 1 0 0,1-15-1 0 0,-2 10-6 0 0,-1 0-1 0 0,-1 0 1 0 0,1 0 0 0 0,-2 0-1 0 0,0 0 1 0 0,-1 0 0 0 0,0 0-1 0 0,-9-21 1 0 0,-1 1 20 0 0,-2 0 0 0 0,-1 1 1 0 0,-1 0-1 0 0,-2 1 0 0 0,-2 2 0 0 0,-31-37 1 0 0,46 59-39 0 0,-1 1 0 0 0,0 0 1 0 0,0 1-1 0 0,0 0 1 0 0,-1 0-1 0 0,0 0 1 0 0,0 1-1 0 0,0 0 1 0 0,0 1-1 0 0,-9-3 1 0 0,13 5-66 0 0,-1 0 1 0 0,1 0 0 0 0,0 0 0 0 0,0 0 0 0 0,0 1-1 0 0,-1 0 1 0 0,1 0 0 0 0,0 0 0 0 0,0 0 0 0 0,-1 1-1 0 0,1 0 1 0 0,0-1 0 0 0,0 2 0 0 0,0-1 0 0 0,0 0-1 0 0,0 1 1 0 0,0 0 0 0 0,0 0 0 0 0,0 0 0 0 0,1 0-1 0 0,-1 1 1 0 0,-5 4 0 0 0,4-1-297 0 0,-1 0-1 0 0,1 1 1 0 0,0-1-1 0 0,1 1 1 0 0,0 0-1 0 0,0 1 1 0 0,0-1 0 0 0,-2 10-1 0 0,1-1-1184 0 0,0 0 0 0 0,1 1 0 0 0,-1 17 0 0 0,2-2-2451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38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22 44 0 0,'0'0'685'0'0,"-2"1"-626"0"0,-5 2-45 0 0,5-2-2 0 0,1 0 0 0 0,-1 0 0 0 0,0-1 0 0 0,0 1 0 0 0,0 0 0 0 0,0-1 1 0 0,0 0-1 0 0,-3 1 0 0 0,5-1-96 0 0,-3-4 24 0 0,1-5 3928 0 0,0-9-3341 0 0,2 18-757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2:40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46 271 92 0 0,'0'0'2968'0'0,"-2"-7"-1752"0"0,1-1-952 0 0,1 6-163 0 0,-1-1 0 0 0,0 0 0 0 0,1 0 0 0 0,-1 1-1 0 0,0-1 1 0 0,0 0 0 0 0,0 1 0 0 0,-3-5 0 0 0,4 7-34 0 0,0 0 0 0 0,0 1-1 0 0,0-1 1 0 0,0 0 0 0 0,0 0 0 0 0,0 0 0 0 0,0 1 0 0 0,0-1-1 0 0,-1 0 1 0 0,1 0 0 0 0,0 0 0 0 0,0 0 0 0 0,0 1 0 0 0,0-1-1 0 0,0 0 1 0 0,0 0 0 0 0,-1 0 0 0 0,1 0 0 0 0,0 0 0 0 0,0 0 0 0 0,0 1-1 0 0,0-1 1 0 0,-1 0 0 0 0,1 0 0 0 0,0 0 0 0 0,0 0 0 0 0,0 0-1 0 0,0 0 1 0 0,-1 0 0 0 0,1 0 0 0 0,0 0 0 0 0,0 0 0 0 0,0 0 0 0 0,-1 0-1 0 0,1 0 1 0 0,0 0 0 0 0,0 0 0 0 0,0 0 0 0 0,-1 0 0 0 0,1 0-1 0 0,0 0 1 0 0,0 0 0 0 0,0 0 0 0 0,0 0 0 0 0,-1 0 0 0 0,1-1-1 0 0,0 1 1 0 0,0 0 0 0 0,0 0 0 0 0,0 0 0 0 0,0 0 0 0 0,-1 0 0 0 0,1 0-1 0 0,0-1 1 0 0,0 1 0 0 0,0 0 0 0 0,0 0 0 0 0,0 0 0 0 0,0 0-1 0 0,0-1 1 0 0,-1 1 0 0 0,1 0 0 0 0,0 0 0 0 0,0 0 0 0 0,0 0-1 0 0,0-1 1 0 0,0 1 0 0 0,0 0 0 0 0,-2 14 447 0 0,2-8-438 0 0,0 13-50 0 0,0-18-23 0 0,0-1-1 0 0,0 0 1 0 0,0 1-1 0 0,0-1 1 0 0,1 1-1 0 0,-1-1 1 0 0,0 1-1 0 0,0-1 0 0 0,0 1 1 0 0,0-1-1 0 0,0 0 1 0 0,1 1-1 0 0,-1-1 1 0 0,0 1-1 0 0,0-1 1 0 0,1 0-1 0 0,-1 1 0 0 0,0-1 1 0 0,1 0-1 0 0,-1 1 1 0 0,0-1-1 0 0,1 0 1 0 0,-1 0-1 0 0,0 1 0 0 0,1-1 1 0 0,-1 0-1 0 0,1 0 1 0 0,-1 0-1 0 0,0 1 1 0 0,1-1-1 0 0,-1 0 1 0 0,1 0-1 0 0,0-2 138 0 0,0-1 0 0 0,-1 1 0 0 0,1 0-1 0 0,-1-1 1 0 0,0 1 0 0 0,0-1 0 0 0,0-2 0 0 0,2-19 89 0 0,-2 19-129 0 0,1 0 0 0 0,0 0 0 0 0,-1 0 1 0 0,0 0-1 0 0,0 0 0 0 0,-1 0 0 0 0,0 0 0 0 0,1 1 0 0 0,-1-1 0 0 0,-1 0 0 0 0,1 0 0 0 0,-3-5 0 0 0,4 11-76 0 0,0-1 0 0 0,0 0 0 0 0,0 0 0 0 0,0 0 0 0 0,0 1 0 0 0,0-1 0 0 0,0 0 0 0 0,0 0 0 0 0,0 1 0 0 0,0-1 0 0 0,0 0 0 0 0,0 0 0 0 0,-1 0-1 0 0,1 1 1 0 0,0-1 0 0 0,0 0 0 0 0,0 0 0 0 0,0 0 0 0 0,0 0 0 0 0,0 1 0 0 0,-1-1 0 0 0,1 0 0 0 0,0 0 0 0 0,0 0 0 0 0,0 0 0 0 0,0 0 0 0 0,-1 0 0 0 0,1 1 0 0 0,0-1 0 0 0,0 0 0 0 0,0 0 0 0 0,-1 0 0 0 0,1 0 0 0 0,0 0 0 0 0,0 0 0 0 0,0 0 0 0 0,-1 0 0 0 0,1 0 0 0 0,0 0 0 0 0,0 0 0 0 0,0 0 0 0 0,-1 0 0 0 0,1 0 0 0 0,0 0 0 0 0,0 0 0 0 0,0 0-1 0 0,-1 0 1 0 0,1 0 0 0 0,0 0 0 0 0,0 0 0 0 0,0-1 0 0 0,-1 1 0 0 0,1 0 0 0 0,0 0 0 0 0,0 0 0 0 0,0 0 0 0 0,0 0 0 0 0,-1-1 0 0 0,1 1 0 0 0,0 0 0 0 0,0 0 0 0 0,0 0 0 0 0,0 0 0 0 0,0-1 0 0 0,0 1 0 0 0,-1 0 0 0 0,1 0 0 0 0,0 0 0 0 0,0-1 0 0 0,-3 19-371 0 0,3-17 432 0 0,-2 9-118 0 0,1-1 1 0 0,1 16-1 0 0,0-23 28 0 0,0 0 0 0 0,0 0 0 0 0,0 1 0 0 0,1-1-1 0 0,-1 0 1 0 0,0 0 0 0 0,1-1 0 0 0,0 1 0 0 0,-1 0 0 0 0,1 0-1 0 0,0 0 1 0 0,0 0 0 0 0,0 0 0 0 0,0-1 0 0 0,1 1 0 0 0,-1 0-1 0 0,0-1 1 0 0,3 3 0 0 0,-3-4 21 0 0,0 1 0 0 0,0 0 0 0 0,1-1-1 0 0,-1 1 1 0 0,0-1 0 0 0,0 1 0 0 0,1-1 0 0 0,-1 0 0 0 0,0 1-1 0 0,0-1 1 0 0,1 0 0 0 0,-1 0 0 0 0,0 0 0 0 0,1 0 0 0 0,-1 0 0 0 0,0 0-1 0 0,1 0 1 0 0,-1-1 0 0 0,0 1 0 0 0,1 0 0 0 0,-1-1 0 0 0,0 1-1 0 0,0-1 1 0 0,0 0 0 0 0,1 1 0 0 0,-1-1 0 0 0,0 0 0 0 0,0 1-1 0 0,0-1 1 0 0,0 0 0 0 0,0 0 0 0 0,0 0 0 0 0,0 0 0 0 0,-1 0 0 0 0,2-2-1 0 0,3-3 65 0 0,-1 0 0 0 0,0 0-1 0 0,0-1 1 0 0,4-11 0 0 0,-4 6-57 0 0,0 0-1 0 0,0 0 1 0 0,-2 0 0 0 0,1 0-1 0 0,-2-1 1 0 0,1 1 0 0 0,-2-1 0 0 0,0-18-1 0 0,-1 26 7 0 0,0 0-1 0 0,0 0 0 0 0,0 0 0 0 0,0 0 0 0 0,-1 0 0 0 0,0 1 0 0 0,0-1 0 0 0,0 0 0 0 0,-5-7 0 0 0,6 10-25 0 0,0 0 0 0 0,-1 0 0 0 0,1 0-1 0 0,-1 1 1 0 0,1-1 0 0 0,-1 0 0 0 0,1 1-1 0 0,-1-1 1 0 0,0 1 0 0 0,0 0 0 0 0,1-1-1 0 0,-1 1 1 0 0,0 0 0 0 0,0 0-1 0 0,-1 0 1 0 0,1 0 0 0 0,0 1 0 0 0,0-1-1 0 0,0 1 1 0 0,0-1 0 0 0,-1 1 0 0 0,1 0-1 0 0,0-1 1 0 0,-4 2 0 0 0,5-1-24 0 0,-1 1 0 0 0,1-1 1 0 0,-1 1-1 0 0,0 0 0 0 0,1 0 0 0 0,0 0 1 0 0,-1 0-1 0 0,1 0 0 0 0,0 0 0 0 0,-1 0 1 0 0,1 0-1 0 0,0 1 0 0 0,0-1 1 0 0,0 0-1 0 0,0 1 0 0 0,0-1 0 0 0,0 1 1 0 0,0-1-1 0 0,1 1 0 0 0,-2 2 0 0 0,-9 34-159 0 0,11-38 180 0 0,-3 11-45 0 0,1 0 1 0 0,1 0-1 0 0,-1 13 1 0 0,2-21 31 0 0,0-1 1 0 0,0 1-1 0 0,0 0 0 0 0,0-1 1 0 0,1 1-1 0 0,-1 0 1 0 0,1-1-1 0 0,0 1 0 0 0,0-1 1 0 0,0 1-1 0 0,0-1 1 0 0,0 1-1 0 0,0-1 0 0 0,1 1 1 0 0,-1-1-1 0 0,1 0 1 0 0,0 0-1 0 0,3 3 0 0 0,-4-4 25 0 0,1 0 0 0 0,0 0 0 0 0,0 0 0 0 0,-1 0 0 0 0,1-1 0 0 0,0 1 0 0 0,0-1 0 0 0,0 1 0 0 0,0-1 0 0 0,0 0 0 0 0,0 1 0 0 0,0-1 0 0 0,0 0 0 0 0,0 0 0 0 0,0-1 0 0 0,0 1 0 0 0,-1 0 0 0 0,4-2 0 0 0,-2 2 33 0 0,0-1 0 0 0,0 0 0 0 0,0 0 0 0 0,0-1 0 0 0,0 1-1 0 0,0-1 1 0 0,-1 1 0 0 0,1-1 0 0 0,-1 0 0 0 0,1 0 0 0 0,2-3-1 0 0,-1 0 30 0 0,1-1 0 0 0,-1 0-1 0 0,0-1 1 0 0,0 1 0 0 0,-1-1-1 0 0,3-6 1 0 0,-5 9-26 0 0,1 0 0 0 0,-1 0 0 0 0,0 0 0 0 0,0 1 0 0 0,-1-1 0 0 0,1 0 0 0 0,-1 0 0 0 0,0 0 0 0 0,0 0 0 0 0,0 0 0 0 0,0 0 1 0 0,-2-8-1 0 0,2 12-54 0 0,0 0 0 0 0,0 0 0 0 0,0 1 0 0 0,0-1 0 0 0,0 0 0 0 0,0 0 0 0 0,0 0 1 0 0,0 0-1 0 0,-1 1 0 0 0,1-1 0 0 0,0 0 0 0 0,0 0 0 0 0,0 0 0 0 0,0 0 1 0 0,0 0-1 0 0,0 0 0 0 0,0 1 0 0 0,0-1 0 0 0,0 0 0 0 0,-1 0 0 0 0,1 0 0 0 0,0 0 1 0 0,0 0-1 0 0,0 0 0 0 0,0 0 0 0 0,0 0 0 0 0,0 0 0 0 0,-1 0 0 0 0,1 0 0 0 0,0 0 1 0 0,0 1-1 0 0,0-1 0 0 0,0 0 0 0 0,0 0 0 0 0,-1 0 0 0 0,1 0 0 0 0,0 0 1 0 0,0 0-1 0 0,0 0 0 0 0,0 0 0 0 0,0-1 0 0 0,-1 1 0 0 0,1 0 0 0 0,0 0 0 0 0,0 0 1 0 0,0 0-1 0 0,0 0 0 0 0,0 0 0 0 0,-1 0 0 0 0,1 0 0 0 0,0 0 0 0 0,0 0 0 0 0,0 0 1 0 0,0 0-1 0 0,0-1 0 0 0,0 1 0 0 0,0 0 0 0 0,-1 0 0 0 0,1 0 0 0 0,0 0 1 0 0,0 0-1 0 0,0 0 0 0 0,0-1 0 0 0,0 1 0 0 0,0 0 0 0 0,0 0 0 0 0,0 0 0 0 0,0-1 1 0 0,-6 14-417 0 0,4-6 382 0 0,1-1 1 0 0,-1 1 0 0 0,1 0-1 0 0,0 0 1 0 0,0 0-1 0 0,1 1 1 0 0,0-1 0 0 0,1 7-1 0 0,0-12 43 0 0,-1-1 0 0 0,0 0-1 0 0,1 0 1 0 0,-1 1 0 0 0,1-1-1 0 0,-1 0 1 0 0,1 0 0 0 0,0 0 0 0 0,0 0-1 0 0,-1 0 1 0 0,1 0 0 0 0,0 0 0 0 0,0 0-1 0 0,0 0 1 0 0,0 0 0 0 0,0 0-1 0 0,0-1 1 0 0,0 1 0 0 0,0 0 0 0 0,1-1-1 0 0,-1 1 1 0 0,0-1 0 0 0,0 1-1 0 0,0-1 1 0 0,1 0 0 0 0,-1 1 0 0 0,0-1-1 0 0,0 0 1 0 0,1 0 0 0 0,-1 0-1 0 0,0 0 1 0 0,1 0 0 0 0,-1 0 0 0 0,0 0-1 0 0,3-1 1 0 0,0 0 58 0 0,0 1 0 0 0,-1-1 0 0 0,1 0 0 0 0,0 0-1 0 0,0-1 1 0 0,0 1 0 0 0,-1-1 0 0 0,1 0 0 0 0,-1 0 0 0 0,5-3 0 0 0,-6 3-3 0 0,0-1 1 0 0,1 1-1 0 0,-1-1 1 0 0,-1 0 0 0 0,1 0-1 0 0,0 0 1 0 0,-1 0 0 0 0,1 0-1 0 0,-1-1 1 0 0,0 1-1 0 0,0 0 1 0 0,0 0 0 0 0,0-1-1 0 0,-1 1 1 0 0,0-1 0 0 0,1 1-1 0 0,-1-1 1 0 0,-1-3 0 0 0,1 5-45 0 0,0-1 0 0 0,0 1 0 0 0,0 0 0 0 0,-1-1 0 0 0,1 1 0 0 0,-1-1 0 0 0,1 1 0 0 0,-1 0 0 0 0,0 0 0 0 0,0-1 0 0 0,0 1 0 0 0,-1 0 0 0 0,1 0 0 0 0,0 0 0 0 0,-1 0 0 0 0,1 0 0 0 0,-1 0 0 0 0,0 1 1 0 0,1-1-1 0 0,-1 0 0 0 0,0 1 0 0 0,0-1 0 0 0,0 1 0 0 0,0 0 0 0 0,-1 0 0 0 0,-1-1 0 0 0,3 1-42 0 0,0 1 0 0 0,0 0 0 0 0,0 0 0 0 0,0 0 0 0 0,0 0 0 0 0,0-1 0 0 0,0 1 0 0 0,0 0-1 0 0,0 1 1 0 0,0-1 0 0 0,0 0 0 0 0,0 0 0 0 0,0 0 0 0 0,1 0 0 0 0,-1 1 0 0 0,0-1 0 0 0,0 1 0 0 0,0-1 0 0 0,0 0 0 0 0,0 1 0 0 0,-1 0 0 0 0,1 1-14 0 0,-1 0 1 0 0,1-1-1 0 0,-1 1 1 0 0,1 0 0 0 0,-1 0-1 0 0,1 0 1 0 0,0 0-1 0 0,-2 4 1 0 0,1 1-18 0 0,-1 0 1 0 0,1 0-1 0 0,0 1 1 0 0,-1 10-1 0 0,3-11 36 0 0,-2 24-70 0 0,1-29 77 0 0,2 0 0 0 0,-1 0 1 0 0,0-1-1 0 0,0 1 0 0 0,0 0 1 0 0,1 0-1 0 0,-1 0 0 0 0,1 0 0 0 0,0-1 1 0 0,-1 1-1 0 0,1 0 0 0 0,2 2 1 0 0,-3-3 27 0 0,1-1 1 0 0,-1 1-1 0 0,1-1 1 0 0,-1 0-1 0 0,1 1 1 0 0,-1-1-1 0 0,1 0 1 0 0,-1 1-1 0 0,1-1 1 0 0,-1 0-1 0 0,1 0 1 0 0,-1 1-1 0 0,1-1 1 0 0,0 0-1 0 0,-1 0 1 0 0,1 0-1 0 0,-1 0 1 0 0,1 0 0 0 0,-1 0-1 0 0,1 0 1 0 0,0 0-1 0 0,-1 0 1 0 0,1 0-1 0 0,-1 0 1 0 0,1 0-1 0 0,0 0 1 0 0,-1-1-1 0 0,1 1 1 0 0,-1 0-1 0 0,1 0 1 0 0,-1-1-1 0 0,1 1 1 0 0,-1 0-1 0 0,1-1 1 0 0,-1 1-1 0 0,1 0 1 0 0,-1-1 0 0 0,0 1-1 0 0,1-1 1 0 0,-1 1-1 0 0,1-1 1 0 0,-1 1-1 0 0,1-1 1 0 0,14-23 519 0 0,-13 17-477 0 0,0 0 0 0 0,0 0-1 0 0,-1 0 1 0 0,1 0 0 0 0,-2 0 0 0 0,1 0 0 0 0,-1 0-1 0 0,0 0 1 0 0,-1-11 0 0 0,0 17-47 0 0,1-1-1 0 0,0 0 1 0 0,-1 1 0 0 0,1-1-1 0 0,-1 1 1 0 0,1-1-1 0 0,-1 1 1 0 0,0-1 0 0 0,0 1-1 0 0,0-1 1 0 0,0 1 0 0 0,0 0-1 0 0,0-1 1 0 0,0 1-1 0 0,0 0 1 0 0,-3-2 0 0 0,3 2-24 0 0,1 1 1 0 0,-1-1 0 0 0,0 1-1 0 0,0-1 1 0 0,0 1-1 0 0,1-1 1 0 0,-1 1 0 0 0,0 0-1 0 0,0-1 1 0 0,0 1-1 0 0,0 0 1 0 0,0 0 0 0 0,0 0-1 0 0,0 0 1 0 0,0 0 0 0 0,1 0-1 0 0,-1 0 1 0 0,0 0-1 0 0,0 0 1 0 0,0 0 0 0 0,0 0-1 0 0,0 0 1 0 0,0 1-1 0 0,0-1 1 0 0,0 0 0 0 0,1 1-1 0 0,-1-1 1 0 0,0 1-1 0 0,0-1 1 0 0,0 1 0 0 0,0 0-1 0 0,-5 5-80 0 0,0 0 1 0 0,0 0-1 0 0,1 1 0 0 0,0 0 0 0 0,1 0 0 0 0,-8 13 0 0 0,10-15 64 0 0,0-1 0 0 0,0 0 0 0 0,1 1-1 0 0,-1 0 1 0 0,1-1 0 0 0,0 1 0 0 0,0 0 0 0 0,1-1-1 0 0,-1 1 1 0 0,1 0 0 0 0,0 0 0 0 0,0 0-1 0 0,2 6 1 0 0,-2-10 41 0 0,1 0 0 0 0,-1 0 0 0 0,1 0 0 0 0,-1 0 0 0 0,1 0 1 0 0,0 0-1 0 0,-1 0 0 0 0,1 0 0 0 0,0 0 0 0 0,0 0 0 0 0,0-1 0 0 0,0 1 0 0 0,0 0 0 0 0,0-1 0 0 0,0 1 0 0 0,0 0 0 0 0,0-1 0 0 0,0 0 0 0 0,0 1 0 0 0,0-1 0 0 0,0 1 1 0 0,0-1-1 0 0,0 0 0 0 0,0 0 0 0 0,2 0 0 0 0,-2 1 28 0 0,0-1 0 0 0,0 0 0 0 0,0 0 1 0 0,0 0-1 0 0,0 0 0 0 0,0 0 0 0 0,0 0 1 0 0,-1-1-1 0 0,1 1 0 0 0,0 0 0 0 0,0 0 0 0 0,0-1 1 0 0,0 1-1 0 0,0 0 0 0 0,0-1 0 0 0,-1 1 1 0 0,1-1-1 0 0,0 1 0 0 0,0-1 0 0 0,0 0 1 0 0,-1 1-1 0 0,1-1 0 0 0,0 0 0 0 0,-1 1 0 0 0,1-1 1 0 0,-1 0-1 0 0,1 0 0 0 0,-1 1 0 0 0,1-1 1 0 0,-1 0-1 0 0,1-2 0 0 0,0-3 28 0 0,0 0 0 0 0,0 0 1 0 0,-1 0-1 0 0,0-1 0 0 0,0 1 0 0 0,0 0 0 0 0,-2-8 0 0 0,2 13-66 0 0,-1 0-1 0 0,1 1 0 0 0,-1-1 0 0 0,1 0 1 0 0,-1 0-1 0 0,1 0 0 0 0,-1 0 1 0 0,1 1-1 0 0,-1-1 0 0 0,0 0 0 0 0,0 0 1 0 0,1 1-1 0 0,-1-1 0 0 0,0 0 0 0 0,0 1 1 0 0,0-1-1 0 0,1 1 0 0 0,-1 0 1 0 0,0-1-1 0 0,0 1 0 0 0,0-1 0 0 0,0 1 1 0 0,-1 0-1 0 0,-26-2-540 0 0,20 3 346 0 0,7-1 185 0 0,0 0 1 0 0,0 0-1 0 0,0 0 1 0 0,0 1-1 0 0,0-1 1 0 0,0 1-1 0 0,1-1 1 0 0,-1 0-1 0 0,0 1 1 0 0,0 0-1 0 0,0-1 1 0 0,0 2-1 0 0,0-2 14 0 0,0 1 0 0 0,1 0 0 0 0,-1-1 0 0 0,0 1-1 0 0,0-1 1 0 0,0 0 0 0 0,1 1 0 0 0,-1-1 0 0 0,0 1-1 0 0,0-1 1 0 0,0 0 0 0 0,-1 1 240 0 0,-13 4-3615 0 0,10 1 1208 0 0,4-5 1680 0 0,1-1 0 0 0,-1 1 1 0 0,0 0-1 0 0,1 0 0 0 0,-1 0 1 0 0,0-1-1 0 0,0 1 0 0 0,0 0 1 0 0,0 0-1 0 0,1-1 1 0 0,-1 1-1 0 0,-1 0 0 0 0,-2 0-1888 0 0,5-4 361 0 0,31-16 265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8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26 216 168 0 0,'0'0'8415'0'0,"-5"0"-7846"0"0,-12 2-122 0 0,17-2-428 0 0,0 0 1 0 0,0 0 0 0 0,0 0-1 0 0,-1 0 1 0 0,1 0 0 0 0,0 0-1 0 0,0 0 1 0 0,0 0-1 0 0,0 0 1 0 0,-1 0 0 0 0,1-1-1 0 0,0 1 1 0 0,0 0 0 0 0,0 0-1 0 0,0 0 1 0 0,0 0-1 0 0,-1 0 1 0 0,1 0 0 0 0,0 0-1 0 0,0 0 1 0 0,0-1 0 0 0,0 1-1 0 0,0 0 1 0 0,0 0-1 0 0,0 0 1 0 0,0 0 0 0 0,-1 0-1 0 0,1-1 1 0 0,0 1-1 0 0,0 0 1 0 0,0 0 0 0 0,0 0-1 0 0,0 0 1 0 0,0 0 0 0 0,0-1-1 0 0,0 1 1 0 0,0 0-1 0 0,0 0 1 0 0,0 0 0 0 0,0 0-1 0 0,0-1 1 0 0,0 1 0 0 0,0 0-1 0 0,0 0 1 0 0,0 0-1 0 0,0 0 1 0 0,1-1 0 0 0,-1 1-1 0 0,0 0 1 0 0,0 0-1 0 0,0 0 1 0 0,0 0 0 0 0,0 0-1 0 0,0-1 1 0 0,0 1 0 0 0,1 0-1 0 0,4-10 354 0 0,-4 9-228 0 0,30-63 1613 0 0,-20 40-1526 0 0,1 1-1 0 0,26-39 1 0 0,-36 60-394 0 0,0-1-1 0 0,1 1 1 0 0,-1 0 0 0 0,1 0-1 0 0,0 0 1 0 0,-1 0 0 0 0,1 1-1 0 0,0-1 1 0 0,0 1 0 0 0,0 0-1 0 0,0 0 1 0 0,1 0 0 0 0,-1 0 0 0 0,0 0-1 0 0,4 0 1 0 0,-4 1-212 0 0,0-1 0 0 0,0 1 1 0 0,0 0-1 0 0,0 0 0 0 0,0 0 1 0 0,0 0-1 0 0,0 1 0 0 0,-1-1 0 0 0,1 1 1 0 0,0-1-1 0 0,0 1 0 0 0,0 0 1 0 0,0 1-1 0 0,-1-1 0 0 0,1 0 0 0 0,3 3 1 0 0,6 7-2141 0 0,-3 1 318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8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0 161 3232 0 0,'0'0'7874'0'0,"13"-7"-7756"0"0,97-53 87 0 0,-39 13-912 0 0,-25 14-3958 0 0,-35 25 2502 0 0,-3 2-471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37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0 290 7117 0 0,'0'0'6173'0'0,"3"-3"-5714"0"0,-1 1-407 0 0,0 0-1 0 0,0 1 1 0 0,0 0 0 0 0,0-1-1 0 0,0 1 1 0 0,1 0-1 0 0,-1 0 1 0 0,0 0-1 0 0,1 0 1 0 0,-1 0 0 0 0,0 0-1 0 0,4 0 1 0 0,35-3 394 0 0,-17 3-298 0 0,29-4-7 0 0,530-41 1011 0 0,3 23-364 0 0,449 44-552 0 0,-995-18-224 0 0,487 28 48 0 0,-2-17 157 0 0,-514-14-156 0 0,0 0 0 0 0,0-1-1 0 0,0 0 1 0 0,14-4-1 0 0,-23 5-43 0 0,0-1-1 0 0,-1 0 1 0 0,1 1-1 0 0,0-1 0 0 0,0 0 1 0 0,-1 0-1 0 0,1 0 0 0 0,-1 0 1 0 0,1 0-1 0 0,-1 0 0 0 0,1 0 1 0 0,-1-1-1 0 0,0 1 0 0 0,3-3 1 0 0,-4 2-23 0 0,1 1 1 0 0,-1 0-1 0 0,1-1 1 0 0,-1 1-1 0 0,0 0 1 0 0,0-1-1 0 0,1 1 1 0 0,-1-1-1 0 0,0 1 1 0 0,0-1-1 0 0,-1 1 1 0 0,1-1-1 0 0,0 1 1 0 0,0 0-1 0 0,-1-1 1 0 0,1 1-1 0 0,-1 0 1 0 0,1-1-1 0 0,-1 1 1 0 0,1 0-1 0 0,-1-1 1 0 0,-1-1-1 0 0,-1-2-55 0 0,-1 1 0 0 0,1-1 0 0 0,-1 0 1 0 0,0 1-1 0 0,0 0 0 0 0,-9-7 0 0 0,-32-20-298 0 0,22 17 254 0 0,-3-3 72 0 0,-32-23 130 0 0,52 35-82 0 0,1 1 1 0 0,0-1-1 0 0,0 0 0 0 0,1 0 0 0 0,0-1 0 0 0,0 1 0 0 0,-7-13 1 0 0,11 18-23 0 0,0-1 0 0 0,-1 1-1 0 0,1 0 1 0 0,0 0 0 0 0,0 0 0 0 0,0-1 0 0 0,0 1 0 0 0,0 0 0 0 0,0 0 0 0 0,0-1 0 0 0,0 1 0 0 0,0 0 0 0 0,0 0 0 0 0,0-1 0 0 0,-1 1 0 0 0,1 0 0 0 0,1 0 0 0 0,-1-1 0 0 0,0 1 0 0 0,0 0 0 0 0,0 0 0 0 0,0-1 0 0 0,0 1 0 0 0,0 0 0 0 0,0 0 0 0 0,0 0 0 0 0,0-1 0 0 0,0 1 0 0 0,0 0 0 0 0,1 0 0 0 0,-1-1 0 0 0,0 1-1 0 0,0 0 1 0 0,0 0 0 0 0,0 0 0 0 0,1 0 0 0 0,-1-1 0 0 0,0 1 0 0 0,1 0 0 0 0,12-1-175 0 0,14 9 114 0 0,-17-2 117 0 0,1 1 1 0 0,-2 0 0 0 0,1 0 0 0 0,-1 1 0 0 0,0 0-1 0 0,0 1 1 0 0,-1 0 0 0 0,-1 0 0 0 0,1 1-1 0 0,10 17 1 0 0,-7-6 28 0 0,-1 1 0 0 0,0 0-1 0 0,-2 0 1 0 0,9 35 0 0 0,-14-45-61 0 0,-1 0 0 0 0,0 0 1 0 0,0 0-1 0 0,-1 0 1 0 0,-1 21-1 0 0,0-28-18 0 0,-1-1 1 0 0,0 1 0 0 0,0-1-1 0 0,0 0 1 0 0,0 1-1 0 0,0-1 1 0 0,-1 0-1 0 0,0 1 1 0 0,0-1 0 0 0,0 0-1 0 0,-1-1 1 0 0,1 1-1 0 0,-1 0 1 0 0,0-1-1 0 0,0 1 1 0 0,0-1-1 0 0,0 0 1 0 0,-6 4 0 0 0,-6 3-156 0 0,0-2 0 0 0,0 0 1 0 0,-1-1-1 0 0,0 0 0 0 0,0-1 1 0 0,-23 4-1 0 0,-106 16-1959 0 0,133-24 1863 0 0,-54 6-4094 0 0,-99 0 0 0 0,95-9-131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8.8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1 980 0 0,'0'0'324'0'0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9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174 456 992 0 0,'0'0'3452'0'0,"-13"-3"-3056"0"0,-42-6 32 0 0,50 8-102 0 0,1 0-1 0 0,-1 0 0 0 0,0 1 1 0 0,0 0-1 0 0,0 0 0 0 0,1 0 0 0 0,-1 1 1 0 0,0 0-1 0 0,-5 1 0 0 0,-14 1 1616 0 0,-5 2 1307 0 0,30-4-3230 0 0,-1-1 0 0 0,1 0 1 0 0,0 1-1 0 0,-1-1 0 0 0,1 0 0 0 0,0 1 0 0 0,-1-1 1 0 0,1 0-1 0 0,0 0 0 0 0,0 0 0 0 0,-1 0 0 0 0,1 0 1 0 0,0 0-1 0 0,-1 0 0 0 0,1 0 0 0 0,0 0 0 0 0,1 0 1 0 0,1 0 88 0 0,18 1 231 0 0,-1 0-1 0 0,0-1 0 0 0,0-1 1 0 0,0-2-1 0 0,27-5 0 0 0,98-33 182 0 0,-104 29-383 0 0,240-76 280 0 0,199-60-163 0 0,5 23-152 0 0,-370 105-59 0 0,-41 9-461 0 0,-74 11 403 0 0,0 0 0 0 0,0 0 0 0 0,0 0 0 0 0,0 0 0 0 0,0 0 0 0 0,0 0 0 0 0,1 0 0 0 0,-1 0 0 0 0,0 0 0 0 0,0-1 0 0 0,0 1 0 0 0,0 0 0 0 0,0 0 0 0 0,0 0 0 0 0,0 0 0 0 0,0 0 0 0 0,0 0 0 0 0,0 0 0 0 0,1 0 0 0 0,-1 0 0 0 0,0 0 0 0 0,0 1 0 0 0,0-1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0,-3 6-336 0 0,-8 4-80 0 0,-16 11-597 0 0,-24 18-3424 0 0,-84 48 1 0 0,68-53-571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29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130 609 6433 0 0,'0'0'3539'0'0,"-12"0"-1901"0"0,6 0-1458 0 0,-103-4 2441 0 0,109 4-2599 0 0,0 0 1 0 0,-1 0-1 0 0,1 0 1 0 0,0 0 0 0 0,0 0-1 0 0,0 0 1 0 0,0 0-1 0 0,0 0 1 0 0,0 0 0 0 0,0 0-1 0 0,0 0 1 0 0,0 0-1 0 0,0 0 1 0 0,0 0-1 0 0,0 0 1 0 0,-1 0 0 0 0,1 0-1 0 0,0 0 1 0 0,0 0-1 0 0,0 0 1 0 0,0 0 0 0 0,0 0-1 0 0,0 0 1 0 0,0 0-1 0 0,0 0 1 0 0,0 0 0 0 0,0 0-1 0 0,0 0 1 0 0,0 0-1 0 0,0 0 1 0 0,-1 0-1 0 0,1 0 1 0 0,0-1 0 0 0,0 1-1 0 0,0 0 1 0 0,0 0-1 0 0,0 0 1 0 0,0 0 0 0 0,0 0-1 0 0,0 0 1 0 0,0 0-1 0 0,0 0 1 0 0,0 0 0 0 0,0 0-1 0 0,0 0 1 0 0,0 0-1 0 0,0 0 1 0 0,0-1-1 0 0,0 1 1 0 0,0 0 0 0 0,0 0-1 0 0,0 0 1 0 0,0 0-1 0 0,0 0 1 0 0,0 0 0 0 0,0 0-1 0 0,0 0 1 0 0,0 0-1 0 0,0 0 1 0 0,0 0 0 0 0,0 0-1 0 0,0-1 1 0 0,0 1-1 0 0,0 0 1 0 0,0 0-1 0 0,0 0 1 0 0,1 0 0 0 0,-1 0-1 0 0,9-5 623 0 0,24-10-615 0 0,-9 5 364 0 0,433-229 1277 0 0,2-1-1565 0 0,-453 238-115 0 0,184-80-482 0 0,-162 74-432 0 0,-27 8 445 0 0,-2 0 78 0 0,-6 3 28 0 0,1 1 0 0 0,-1 0 0 0 0,1 0 0 0 0,-1 0 0 0 0,1 1 0 0 0,1-1-1 0 0,-7 8 1 0 0,-1 0-249 0 0,-193 169-8279 0 0,168-148 6092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30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1011 260 0 0,'0'0'12549'0'0,"-5"4"-12097"0"0,-7 4-183 0 0,10-8-111 0 0,2-1 11 0 0,18-16 523 0 0,7-4-246 0 0,16-19 66 0 0,245-216 1041 0 0,194-109-563 0 0,-478 364-987 0 0,9-6-160 0 0,20-18 1 0 0,-28 22-11 0 0,0-1 1 0 0,1 0-1 0 0,-1 1 1 0 0,-1-2-1 0 0,1 1 0 0 0,0 0 1 0 0,-1 0-1 0 0,3-8 1 0 0,3-6-569 0 0,0 0 0 0 0,1 1 0 0 0,0 1 0 0 0,2-1 0 0 0,12-15 0 0 0,5-1-2368 0 0,35-32 0 0 0,-32 35-686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37.7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279 456 92 0 0,'0'0'905'0'0,"-14"-5"-238"0"0,6 2-466 0 0,-26-9 1389 0 0,-44-10-1 0 0,58 19-186 0 0,-1 1 0 0 0,-38 1 0 0 0,33 1 250 0 0,25 0-1500 0 0,0 0-1 0 0,0 0 1 0 0,-1 0-1 0 0,1 0 0 0 0,0 0 1 0 0,0 0-1 0 0,0 1 1 0 0,0-1-1 0 0,0 0 0 0 0,0 1 1 0 0,0-1-1 0 0,-1 1 1 0 0,1-1-1 0 0,-1 2 1363 0 0,10-2-165 0 0,9-1-981 0 0,0 0 0 0 0,0-2 0 0 0,0 0 0 0 0,-1-1 0 0 0,1 0 0 0 0,-1-1 0 0 0,28-14 0 0 0,209-99 740 0 0,124-49-672 0 0,-203 111-552 0 0,-138 46-55 0 0,2 3 1 0 0,65-7-1 0 0,-101 14 107 0 0,-1 0 0 0 0,1 0 0 0 0,-1 0 0 0 0,1 0 0 0 0,-1 0 0 0 0,1 0 0 0 0,0 0 0 0 0,-1 0 0 0 0,1 0 0 0 0,-1 1 0 0 0,1-1 0 0 0,-1 1 0 0 0,1-1 0 0 0,-1 1 0 0 0,1 0 0 0 0,-1 0 0 0 0,0-1 0 0 0,1 1 0 0 0,-1 0 0 0 0,2 2 0 0 0,-2-1-60 0 0,0-1 0 0 0,-1 1-1 0 0,1 0 1 0 0,0 0 0 0 0,-1 0 0 0 0,1-1 0 0 0,-1 1 0 0 0,0 0 0 0 0,1 0-1 0 0,-1 0 1 0 0,0 0 0 0 0,0 0 0 0 0,-1 0 0 0 0,1 0 0 0 0,-1 3 0 0 0,0 2-347 0 0,-1 0 0 0 0,0-1 0 0 0,0 1 0 0 0,-1-1 0 0 0,0 1 0 0 0,-7 10 0 0 0,-27 36-1975 0 0,26-38 1760 0 0,-19 23-2817 0 0,-52 54 0 0 0,30-40 440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38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128 529 4272 0 0,'0'0'3783'0'0,"-14"-5"-2672"0"0,-75-23 883 0 0,88 27-2028 0 0,-19-7 2598 0 0,16 3-865 0 0,13 0-1315 0 0,70-20 753 0 0,126-59 0 0 0,-178 72-1068 0 0,158-73 206 0 0,155-65-24 0 0,-256 118-475 0 0,2 3-1 0 0,98-18 1 0 0,-164 42-293 0 0,1 2 1 0 0,0 0-1 0 0,40 1 0 0 0,-60 2 353 0 0,0 1 1 0 0,1-1-1 0 0,-1 0 0 0 0,1 0 1 0 0,-1 1-1 0 0,1-1 0 0 0,-1 1 1 0 0,0-1-1 0 0,1 1 0 0 0,-1 0 1 0 0,0-1-1 0 0,0 1 0 0 0,1 0 0 0 0,-1 0 1 0 0,0 0-1 0 0,0 0 0 0 0,0 0 1 0 0,0 0-1 0 0,0 0 0 0 0,0 0 1 0 0,0 1-1 0 0,-1-1 0 0 0,1 0 1 0 0,0 0-1 0 0,-1 1 0 0 0,1-1 1 0 0,-1 1-1 0 0,1-1 0 0 0,-1 0 0 0 0,0 1 1 0 0,1-1-1 0 0,-1 1 0 0 0,0-1 1 0 0,0 3-1 0 0,0 2-674 0 0,0 0 0 0 0,-1 0-1 0 0,0 0 1 0 0,0-1 0 0 0,0 1-1 0 0,0 0 1 0 0,-5 10 0 0 0,-5 8-2293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3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2 344 5336 0 0,'0'0'9949'0'0,"0"-9"-9570"0"0,-1 5-337 0 0,1 1 0 0 0,0 0 1 0 0,0-1-1 0 0,0 1 0 0 0,0 0 1 0 0,1 0-1 0 0,-1 0 1 0 0,2-5-1 0 0,-1 7-16 0 0,-1-1 1 0 0,1 0 0 0 0,0 1-1 0 0,0-1 1 0 0,0 1-1 0 0,0-1 1 0 0,0 1-1 0 0,1 0 1 0 0,-1-1 0 0 0,0 1-1 0 0,1 0 1 0 0,-1 0-1 0 0,1 0 1 0 0,-1 0-1 0 0,1 0 1 0 0,-1 0 0 0 0,1 1-1 0 0,0-1 1 0 0,2 0-1 0 0,101-32 1147 0 0,119-20 0 0 0,111-4-482 0 0,-313 54-646 0 0,628-85 617 0 0,4 47-494 0 0,40 40-73 0 0,-370 1-127 0 0,-28 10-1235 0 0,-292-9 1188 0 0,3-1-122 0 0,-1 0 1 0 0,1 1 0 0 0,-1 0 0 0 0,1 1 0 0 0,-1-1 0 0 0,0 1-1 0 0,0 0 1 0 0,10 5 0 0 0,-16-7 138 0 0,1 0 1 0 0,-1 1-1 0 0,0-1 0 0 0,1 0 1 0 0,-1 0-1 0 0,1 1 0 0 0,-1-1 0 0 0,0 0 1 0 0,1 1-1 0 0,-1-1 0 0 0,0 0 1 0 0,0 1-1 0 0,1-1 0 0 0,-1 0 1 0 0,0 1-1 0 0,0-1 0 0 0,1 1 1 0 0,-1-1-1 0 0,0 1 0 0 0,0-1 1 0 0,0 0-1 0 0,0 1 0 0 0,0-1 1 0 0,0 1-1 0 0,0-1 0 0 0,0 1 0 0 0,0-1 1 0 0,0 1-1 0 0,0-1 0 0 0,0 1 1 0 0,0-1-1 0 0,0 0 0 0 0,0 1 1 0 0,0-1-1 0 0,-1 1 0 0 0,1-1 1 0 0,0 1-1 0 0,0-1 0 0 0,0 0 1 0 0,-1 1-1 0 0,1-1 0 0 0,0 1 1 0 0,-1-1-1 0 0,1 0 0 0 0,0 1 1 0 0,-1-1-1 0 0,1 0 0 0 0,0 0 0 0 0,-1 1 1 0 0,1-1-1 0 0,0 0 0 0 0,-1 0 1 0 0,-24 14-2054 0 0,23-13 1920 0 0,-19 8-1956 0 0,0-2 0 0 0,0 0 0 0 0,-29 5 0 0 0,-11 0-1069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38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166 142 6109 0 0,'-13'0'2404'0'0,"-6"1"-1807"0"0,-79 3 1807 0 0,94-4-2201 0 0,-14 2 269 0 0,17-2-382 0 0,0 0-1 0 0,0 0 0 0 0,1 1 1 0 0,-1-1-1 0 0,0 0 0 0 0,0 0 1 0 0,1 0-1 0 0,-1 1 1 0 0,0-1-1 0 0,1 0 0 0 0,-1 1 1 0 0,0-1-1 0 0,1 1 0 0 0,-1-1 1 0 0,1 1-1 0 0,-1-1 1 0 0,1 1-1 0 0,-2 0 0 0 0,3 0-9 0 0,0 0-1 0 0,0-1 1 0 0,0 1-1 0 0,0 0 0 0 0,0-1 1 0 0,0 1-1 0 0,0-1 1 0 0,0 1-1 0 0,0-1 0 0 0,0 0 1 0 0,0 1-1 0 0,0-1 1 0 0,1 0-1 0 0,0 1 80 0 0,27 7 373 0 0,1-2 0 0 0,-1 0 0 0 0,57 2 1 0 0,92-8 396 0 0,-167-1-841 0 0,498-40 1251 0 0,-383 28-1152 0 0,649-73 453 0 0,-478 52-701 0 0,-50 18-2672 0 0,-253 21 1087 0 0,-8 3-108 0 0,-29 12-1 0 0,21-11 242 0 0,-17 7-1788 0 0,-20 5-1638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0 211 6613 0 0,'0'0'8888'0'0,"1"-12"-8257"0"0,-1 7-576 0 0,0 1 0 0 0,0-1 1 0 0,0 1-1 0 0,1 0 0 0 0,0-1 0 0 0,0 1 1 0 0,0 0-1 0 0,2-6 0 0 0,-2 8-24 0 0,1-1-1 0 0,-1 1 1 0 0,1 0-1 0 0,0 0 1 0 0,-1 0-1 0 0,1 0 1 0 0,0 0-1 0 0,0 0 1 0 0,0 0-1 0 0,0 1 1 0 0,1-1-1 0 0,-1 1 1 0 0,0-1-1 0 0,1 1 1 0 0,-1 0-1 0 0,1 0 1 0 0,4-1-1 0 0,59-17 552 0 0,101-15-1 0 0,71 6 40 0 0,-223 26-582 0 0,915-37 295 0 0,-719 53-1486 0 0,-159-9-296 0 0,-39-2-982 0 0,-13-2 2199 0 0,-1-1-1 0 0,1 1 1 0 0,-1 0-1 0 0,0-1 0 0 0,0 1 1 0 0,1-1-1 0 0,-1 1 0 0 0,0-1 1 0 0,0 1-1 0 0,0-1 0 0 0,1 1 1 0 0,-1-1-1 0 0,0 0 1 0 0,-2 1-1 0 0,-3 2-473 0 0,-27 8-4270 0 0,-5-2 208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0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3842 44 1120 0 0,'0'0'425'0'0,"-15"-3"143"0"0,-1 1-225 0 0,-85-10 1435 0 0,-595 0 3380 0 0,583 12-4588 0 0,50 2-165 0 0,-83 13 0 0 0,-61 23 612 0 0,-155 34 1037 0 0,332-66-1711 0 0,0-1-1 0 0,0-1 1 0 0,0-2-1 0 0,-60-3 0 0 0,39-6-64 0 0,-51-5-20 0 0,-293 16 856 0 0,0 24-367 0 0,117 6-665 0 0,26 20-67 0 0,7-1 113 0 0,191-46 181 0 0,-86 0 1 0 0,158-14-306 0 0,-13 6 17 0 0,346-45 470 0 0,277 3-106 0 0,8-1-320 0 0,223-2 35 0 0,-1-21-84 0 0,-13 10-73 0 0,-772 55 44 0 0,152-5-335 0 0,-216 6 389 0 0,7 1-967 0 0,-15-1 294 0 0,-11 0 66 0 0,-38-2-2765 0 0,-92 8 0 0 0,42 0-699 0 0,42-5 1370 0 0,-2 0-233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38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31 3676 0 0,'0'0'7017'0'0,"1"-5"-6752"0"0,0-17-213 0 0,-1 22-51 0 0,0 0 0 0 0,0-1 0 0 0,0 1 1 0 0,-1 0-1 0 0,1 0 0 0 0,0 0 0 0 0,0 0 1 0 0,0-1-1 0 0,0 1 0 0 0,0 0 0 0 0,0 0 0 0 0,0 0 1 0 0,0 0-1 0 0,0 0 0 0 0,0 0 0 0 0,-1-1 1 0 0,1 1-1 0 0,0 0 0 0 0,0 0 0 0 0,0 0 1 0 0,0 0-1 0 0,0 0 0 0 0,0 0 0 0 0,-1 0 0 0 0,1 0 1 0 0,0 0-1 0 0,0 0 0 0 0,0-1 0 0 0,0 1 1 0 0,-1 0-1 0 0,1 0 0 0 0,0 0 0 0 0,0 0 1 0 0,0 0-1 0 0,0 0 0 0 0,-1 0 0 0 0,1 0 0 0 0,0 0 1 0 0,0 0-1 0 0,0 0 0 0 0,0 1 0 0 0,-1-1 1 0 0,1 0-1 0 0,0 0 0 0 0,0 0 0 0 0,0 0 1 0 0,0 0-1 0 0,0 0 0 0 0,-1 0 0 0 0,1 0 0 0 0,-10 7 90 0 0,7-5-38 0 0,-24 18 195 0 0,0 2 1 0 0,1 0-1 0 0,1 2 1 0 0,2 0 0 0 0,0 2-1 0 0,-32 47 1 0 0,47-60-134 0 0,0 1-1 0 0,0 0 1 0 0,1 0 0 0 0,1 0-1 0 0,1 1 1 0 0,0 0 0 0 0,0 1-1 0 0,2-1 1 0 0,0 1 0 0 0,1-1-1 0 0,0 1 1 0 0,1 0 0 0 0,2 23-1 0 0,0-32-50 0 0,0 1 0 0 0,1-1 0 0 0,-1 1 0 0 0,2-1-1 0 0,-1 0 1 0 0,1 0 0 0 0,0 0 0 0 0,0 0-1 0 0,9 12 1 0 0,-5-10 51 0 0,0 0-1 0 0,1 0 1 0 0,0-1-1 0 0,0 0 1 0 0,18 13-1 0 0,-2-6 56 0 0,1-1-1 0 0,0-1 0 0 0,1-1 0 0 0,40 13 0 0 0,81 16 157 0 0,-43-13-276 0 0,-96-25-102 0 0,-2-1-75 0 0,-1-1-1 0 0,1 1 1 0 0,-1-1-1 0 0,11 1 1 0 0,-23-1-903 0 0,-1 0 0 0 0,1 1 1 0 0,-11 4-1 0 0,-1 0-537 0 0,13-4 937 0 0,0-1-834 0 0,1 1 0 0 0,-1-1 0 0 0,-10 1 0 0 0,12-2-875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0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344 79 536 0 0,'0'0'707'0'0,"-14"2"-329"0"0,1 0-170 0 0,-15 3 1379 0 0,-44 1-1 0 0,37-5-39 0 0,-44 9 0 0 0,42-5-291 0 0,-7 4 53 0 0,22-3 3365 0 0,44-7-4119 0 0,-1-2 0 0 0,35-7 0 0 0,-16 2-166 0 0,13-2-54 0 0,229-35 756 0 0,290 4-335 0 0,2 35-471 0 0,-6 49-214 0 0,-540-40-162 0 0,57 10 99 0 0,-74-11-248 0 0,0 1 0 0 0,-1 0 1 0 0,0 1-1 0 0,1 0 0 0 0,13 8 0 0 0,-22-10 101 0 0,-1-1-1 0 0,1 0 1 0 0,-1 0 0 0 0,0 0-1 0 0,0 0 1 0 0,1 1-1 0 0,-1-1 1 0 0,0 1 0 0 0,0-1-1 0 0,1 3 1 0 0,-2-3-1 0 0,1 0 1 0 0,-1 0 0 0 0,1 0-1 0 0,-1 0 1 0 0,1 0 0 0 0,0 0-1 0 0,-1 0 1 0 0,1 0-1 0 0,0 0 1 0 0,0-1 0 0 0,0 1-1 0 0,0 0 1 0 0,-1-1-1 0 0,1 1 1 0 0,0 0 0 0 0,0-1-1 0 0,1 1 1 0 0,-1-1 0 0 0,0 1-1 0 0,0-1 1 0 0,0 0-1 0 0,0 1 1 0 0,0-1 0 0 0,2 0-1 0 0,9 0-836 0 0,-1 0 1 0 0,1 0-1 0 0,-1-2 0 0 0,1 1 0 0 0,-1-2 0 0 0,1 1 0 0 0,20-9 1 0 0,28-10-2726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2.2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10 428 0 0,'0'0'1125'0'0,"-10"13"954"0"0,-30 39-737 0 0,38-50-1131 0 0,0 1 0 0 0,0 0 0 0 0,0 0 0 0 0,0 1 1 0 0,1-1-1 0 0,-1 0 0 0 0,1 0 0 0 0,0 1 0 0 0,0-1 0 0 0,0 1 1 0 0,0-1-1 0 0,1 1 0 0 0,0-1 0 0 0,-1 7 0 0 0,2-7-21 0 0,-1 0-1 0 0,1-1 1 0 0,0 1-1 0 0,-1-1 1 0 0,1 1-1 0 0,1-1 0 0 0,-1 1 1 0 0,0-1-1 0 0,0 0 1 0 0,1 1-1 0 0,-1-1 1 0 0,1 0-1 0 0,0 0 0 0 0,0 0 1 0 0,2 2-1 0 0,3 1 139 0 0,-1-1-1 0 0,1 0 1 0 0,0 0-1 0 0,0 0 0 0 0,0-1 1 0 0,0 0-1 0 0,0-1 1 0 0,1 1-1 0 0,0-1 1 0 0,9 1-1 0 0,19 1 253 0 0,1-2 0 0 0,-1-1 1 0 0,39-4-1 0 0,110-19 445 0 0,-91 9-669 0 0,352-20 218 0 0,-424 32-591 0 0,-19 1-23 0 0,0-1 1 0 0,0 1-1 0 0,0 0 0 0 0,0-1 0 0 0,0 0 1 0 0,0 1-1 0 0,0-1 0 0 0,-1 0 1 0 0,1-1-1 0 0,4-1 0 0 0,-6 2 6 0 0,0 0 0 0 0,-1 1-1 0 0,1-1 1 0 0,0 0 0 0 0,-1 0-1 0 0,1 0 1 0 0,0 1 0 0 0,-1-1-1 0 0,1 0 1 0 0,-1 0 0 0 0,0 0 0 0 0,1 0-1 0 0,-1 0 1 0 0,0 0 0 0 0,1 0-1 0 0,-1 0 1 0 0,0 0 0 0 0,0 0-1 0 0,0 0 1 0 0,0 0 0 0 0,0 0 0 0 0,0 0-1 0 0,0 0 1 0 0,0 0 0 0 0,-1 0-1 0 0,1 0 1 0 0,0 0 0 0 0,-1 0-1 0 0,1 0 1 0 0,0 0 0 0 0,-1 0-1 0 0,1 0 1 0 0,-1 0 0 0 0,0 0 0 0 0,-3-5-22 0 0,1 0 1 0 0,-1 1-1 0 0,-1 0 1 0 0,1 0-1 0 0,-1 0 1 0 0,0 0-1 0 0,0 1 1 0 0,0 0-1 0 0,0 0 1 0 0,-1 0-1 0 0,-11-5 1 0 0,-2 0 69 0 0,-1 1 0 0 0,-29-9 0 0 0,49 17 28 0 0,-1 0 1 0 0,0-1 0 0 0,0 1 0 0 0,0 0 0 0 0,1-1 0 0 0,-1 1-1 0 0,0 0 1 0 0,0 0 0 0 0,0 0 0 0 0,0-1 0 0 0,1 1 0 0 0,-1 0-1 0 0,0 0 1 0 0,0 0 0 0 0,0 0 0 0 0,0 1 0 0 0,-1-1 0 0 0,11 12 786 0 0,-1-4-813 0 0,15 16 306 0 0,0 2 1 0 0,26 39-1 0 0,-43-56-306 0 0,0 1 0 0 0,-1 0 0 0 0,0 0 0 0 0,-1 1 0 0 0,0-1 0 0 0,0 1-1 0 0,-1 0 1 0 0,-1 0 0 0 0,0 0 0 0 0,0 1 0 0 0,0 11 0 0 0,-3-18-14 0 0,1 0 0 0 0,-1-1 0 0 0,0 1 0 0 0,0-1 0 0 0,0 1 0 0 0,-1-1 0 0 0,1 1 0 0 0,-1-1 0 0 0,0 0 1 0 0,0 0-1 0 0,-1 0 0 0 0,1 0 0 0 0,-1 0 0 0 0,0-1 0 0 0,0 1 0 0 0,-6 5 0 0 0,1-2-307 0 0,1-1 0 0 0,-1 0-1 0 0,-1-1 1 0 0,1 0 0 0 0,-1 0 0 0 0,-17 7-1 0 0,24-12 96 0 0,1 1-1 0 0,-1-1 1 0 0,1 1 0 0 0,-1-1-1 0 0,0 0 1 0 0,1 0 0 0 0,-1 1-1 0 0,1-1 1 0 0,-3-1-1 0 0,3 1 63 0 0,1 0 0 0 0,0 0 0 0 0,-1 0 0 0 0,1 0 0 0 0,0 0 0 0 0,-1 0 0 0 0,1 0 0 0 0,-1-1 0 0 0,1 1 0 0 0,0 0 0 0 0,-1 0 0 0 0,1-1 0 0 0,0 1 0 0 0,0 0 0 0 0,-1 0 0 0 0,1-1 0 0 0,0 1 0 0 0,0 0 0 0 0,-1-1 0 0 0,1 1 0 0 0,0 0 0 0 0,0-1 0 0 0,0 1 0 0 0,-1 0 0 0 0,1-1 0 0 0,0 1 0 0 0,0-1 0 0 0,0 1 0 0 0,0 0 0 0 0,0-1 0 0 0,0 1 0 0 0,0 0 0 0 0,0-1 0 0 0,0 1 0 0 0,0-1 0 0 0,0 1 0 0 0,0-1 0 0 0,1-6-4083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60 8545 0 0,'0'0'5347'0'0,"-15"-9"-4632"0"0,-48-28-195 0 0,60 35-474 0 0,0 0 0 0 0,0 0 0 0 0,0 1 0 0 0,-1-1 0 0 0,1 1 0 0 0,0 0 0 0 0,-1 0 0 0 0,1 1 0 0 0,-1-1 0 0 0,1 0 0 0 0,-1 1 0 0 0,1 0 0 0 0,-1 0 0 0 0,0 0 0 0 0,-3 1 0 0 0,-9 0 123 0 0,12-1-122 0 0,0 1-1 0 0,0-1 0 0 0,0 0 1 0 0,1 1-1 0 0,-1 0 0 0 0,0 0 1 0 0,0 0-1 0 0,0 1 1 0 0,1-1-1 0 0,-7 4 0 0 0,8-3-29 0 0,0-1 0 0 0,0 1 0 0 0,0-1 0 0 0,0 1 0 0 0,0 0 0 0 0,1-1 0 0 0,-1 1 0 0 0,1 0 0 0 0,0 0 0 0 0,-1 0 0 0 0,1 0-1 0 0,0 0 1 0 0,0 0 0 0 0,0 1 0 0 0,0-1 0 0 0,1 0 0 0 0,-1 1 0 0 0,0-1 0 0 0,1 4 0 0 0,-1 0-4 0 0,1 0-1 0 0,1 0 1 0 0,-1 0 0 0 0,1 0-1 0 0,0 0 1 0 0,1-1 0 0 0,-1 1-1 0 0,1 0 1 0 0,0-1 0 0 0,0 1 0 0 0,1-1-1 0 0,0 0 1 0 0,0 0 0 0 0,4 6-1 0 0,8 8 24 0 0,0-2 0 0 0,24 23-1 0 0,-9-10 5 0 0,-19-18-12 0 0,6 4 159 0 0,-1 2-1 0 0,-1 0 0 0 0,-1 0 1 0 0,14 24-1 0 0,-27-41-164 0 0,0 0-1 0 0,-1 1 0 0 0,1-1 1 0 0,0 0-1 0 0,-1 1 0 0 0,1-1 1 0 0,-1 1-1 0 0,1-1 0 0 0,-1 1 1 0 0,0 0-1 0 0,0-1 1 0 0,1 1-1 0 0,-1-1 0 0 0,0 1 1 0 0,-1-1-1 0 0,1 1 0 0 0,0 0 1 0 0,0-1-1 0 0,-1 1 0 0 0,0 1 1 0 0,0-1-14 0 0,0 0 0 0 0,-1-1 0 0 0,1 1 1 0 0,-1-1-1 0 0,1 1 0 0 0,-1-1 0 0 0,1 1 0 0 0,-1-1 1 0 0,0 0-1 0 0,0 0 0 0 0,0 0 0 0 0,1 0 0 0 0,-1 0 1 0 0,-3 0-1 0 0,-8 4-97 0 0,0-1 1 0 0,-1-1 0 0 0,1 0 0 0 0,-20 1 0 0 0,-25-1-5673 0 0,62-15-1667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2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4408 0 0,'0'0'11392'0'0,"11"2"-11085"0"0,33 7-120 0 0,-39-7-152 0 0,0-1-1 0 0,-1 1 0 0 0,1 0 1 0 0,0 0-1 0 0,6 4 1 0 0,10 4 19 0 0,-9-7-45 0 0,1-2 0 0 0,0 1-1 0 0,-1-1 1 0 0,1-1 0 0 0,0 0 0 0 0,-1-1 0 0 0,17-3 0 0 0,33 0 12 0 0,-61 4 8 0 0,1 0 0 0 0,-1 0 0 0 0,1 0 0 0 0,-1 0 0 0 0,1 1 0 0 0,-1-1 0 0 0,1 1 0 0 0,-1-1 0 0 0,0 1 0 0 0,1-1 1 0 0,-1 1-1 0 0,0 0 0 0 0,0 0 0 0 0,1 0 0 0 0,-1-1 0 0 0,0 1 0 0 0,1 2 0 0 0,0-1 65 0 0,0 1-1 0 0,0-1 1 0 0,0 1 0 0 0,-1 0-1 0 0,1 0 1 0 0,-1 0-1 0 0,2 5 1 0 0,0 1 85 0 0,-1 0 0 0 0,0 0 1 0 0,-1 1-1 0 0,1 13 0 0 0,-1-8-140 0 0,-2 1-1 0 0,0-1 0 0 0,0 0 1 0 0,-1 1-1 0 0,-6 18 1 0 0,6-26-100 0 0,-1 1 0 0 0,-1-1 0 0 0,0 1 0 0 0,0-1 0 0 0,0-1 1 0 0,-1 1-1 0 0,0 0 0 0 0,0-1 0 0 0,-1 0 0 0 0,-9 8 0 0 0,-17 12-1039 0 0,29-26 895 0 0,0 1 1 0 0,1-1-1 0 0,-1 1 1 0 0,0-1 0 0 0,0 0-1 0 0,0 0 1 0 0,0 0-1 0 0,0 0 1 0 0,0-1 0 0 0,0 1-1 0 0,-4-1 1 0 0,7 0 116 0 0,0 0 0 0 0,-1 0 1 0 0,1 0-1 0 0,-1-1 1 0 0,1 1-1 0 0,0 0 0 0 0,-1 0 1 0 0,1 0-1 0 0,-1-1 0 0 0,1 1 1 0 0,0 0-1 0 0,-1 0 1 0 0,1-1-1 0 0,0 1 0 0 0,0 0 1 0 0,-1-1-1 0 0,1 1 0 0 0,0 0 1 0 0,0-1-1 0 0,-1 1 0 0 0,1-1 1 0 0,0 1-1 0 0,0 0 1 0 0,0-1-1 0 0,0 1 0 0 0,0-1 1 0 0,-1 1-1 0 0,1-1 0 0 0,0 1 1 0 0,0 0-1 0 0,0-1 1 0 0,0 1-1 0 0,0-1 0 0 0,0 1 1 0 0,1-1-1 0 0,-1 1 0 0 0,0 0 1 0 0,0-1-1 0 0,0 1 1 0 0,0-1-1 0 0,0 1 0 0 0,1 0 1 0 0,-1-1-1 0 0,8-20-2848 0 0,7 1-412 0 0,6-5-991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99 232 0 0,'0'0'8323'0'0,"10"-13"-7120"0"0,29-41-36 0 0,-38 52-1045 0 0,0 1 0 0 0,0-1 0 0 0,0 1 0 0 0,0 0 0 0 0,0-1 0 0 0,-1 0 0 0 0,1 1 0 0 0,-1-1-1 0 0,1-2 1 0 0,-1 4-84 0 0,0-1-1 0 0,0 1 1 0 0,0-1-1 0 0,0 1 1 0 0,0-1-1 0 0,0 1 1 0 0,0 0-1 0 0,0-1 1 0 0,0 1-1 0 0,0-1 1 0 0,0 1-1 0 0,-1 0 1 0 0,1-1-1 0 0,0 1 1 0 0,0 0-1 0 0,0-1 1 0 0,-1 1-1 0 0,1 0 0 0 0,0-1 1 0 0,-1 1-1 0 0,1 0 1 0 0,-1-1-1 0 0,0 0 57 0 0,-1 1-1 0 0,1-1 0 0 0,-1 0 0 0 0,1 1 0 0 0,-1 0 0 0 0,0-1 0 0 0,1 1 0 0 0,-1 0 1 0 0,0 0-1 0 0,-2 0 0 0 0,1 0 85 0 0,-1-1-54 0 0,0 1 0 0 0,-1 0-1 0 0,1 0 1 0 0,0 1 0 0 0,0-1 0 0 0,0 1-1 0 0,0 0 1 0 0,0 0 0 0 0,-4 2-1 0 0,6-3-87 0 0,1 1-1 0 0,-1 0 1 0 0,0 0-1 0 0,1 0 0 0 0,-1 0 1 0 0,1 0-1 0 0,0 0 0 0 0,-1 1 1 0 0,1-1-1 0 0,0 0 1 0 0,-1 1-1 0 0,1-1 0 0 0,0 1 1 0 0,0-1-1 0 0,0 1 0 0 0,1 0 1 0 0,-1-1-1 0 0,0 1 1 0 0,1 0-1 0 0,-1-1 0 0 0,1 1 1 0 0,-1 3-1 0 0,0 0 13 0 0,1 0 0 0 0,0 1 1 0 0,0-1-1 0 0,0 0 0 0 0,1 1 0 0 0,-1-1 0 0 0,1 0 0 0 0,1 0 0 0 0,-1 1 1 0 0,1-1-1 0 0,3 6 0 0 0,2 4 72 0 0,1-1 1 0 0,14 18 0 0 0,-16-24-63 0 0,0 0 1 0 0,0 0 0 0 0,-1 1-1 0 0,0 0 1 0 0,-1 0 0 0 0,0 0-1 0 0,0 1 1 0 0,-1-1 0 0 0,3 12-1 0 0,-6-20-55 0 0,0 1 0 0 0,0-1 0 0 0,0 0 0 0 0,0 0-1 0 0,0 1 1 0 0,0-1 0 0 0,0 0 0 0 0,-1 0 0 0 0,1 0-1 0 0,0 1 1 0 0,-1-1 0 0 0,1 0 0 0 0,-1 0 0 0 0,1 0-1 0 0,-1 0 1 0 0,0 0 0 0 0,1 0 0 0 0,-1 0 0 0 0,0 0-1 0 0,0 0 1 0 0,1 0 0 0 0,-1 0 0 0 0,0 0 0 0 0,0-1-1 0 0,0 1 1 0 0,0 0 0 0 0,0-1 0 0 0,0 1 0 0 0,-1-1-1 0 0,1 1 1 0 0,0-1 0 0 0,0 1 0 0 0,0-1 0 0 0,0 0-1 0 0,-1 0 1 0 0,-1 1 0 0 0,-5 0-148 0 0,-1 0 0 0 0,1-1 0 0 0,-1 0-1 0 0,-9-2 1 0 0,16 2 63 0 0,0 0-32 0 0,1 0 0 0 0,-1 0 1 0 0,1 0-1 0 0,0-1 1 0 0,-1 1-1 0 0,1 0 0 0 0,-1-1 1 0 0,1 0-1 0 0,0 1 0 0 0,-1-1 1 0 0,1 0-1 0 0,0 1 1 0 0,0-1-1 0 0,0 0 0 0 0,-1 0 1 0 0,1 0-1 0 0,0 0 1 0 0,-1-2-1 0 0,1 2-242 0 0,0-1-1 0 0,0 0 1 0 0,1 1 0 0 0,-1-1-1 0 0,0 0 1 0 0,1 0-1 0 0,-1 0 1 0 0,1 1 0 0 0,0-1-1 0 0,0 0 1 0 0,0 0 0 0 0,0 0-1 0 0,0 0 1 0 0,0 0 0 0 0,0 1-1 0 0,1-3 1 0 0,4-20-4465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3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8669 0 0,'0'0'6475'0'0,"8"15"-5810"0"0,22 50-221 0 0,-25-52-478 0 0,1 1 1 0 0,-2-1-1 0 0,0 1 1 0 0,-1 0-1 0 0,0 0 1 0 0,-1 0-1 0 0,-1 0 1 0 0,0 29-1 0 0,-1-35-491 0 0,-1 1-1 0 0,0 0 0 0 0,0-1 0 0 0,-1 1 1 0 0,-4 12-1 0 0,-10 20-4750 0 0,8-24 1355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3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1 152 820 0 0,'0'0'7945'0'0,"13"-9"-7118"0"0,-6 4-682 0 0,18-12 669 0 0,46-25-1 0 0,-54 35-389 0 0,-1-2-1 0 0,0 0 0 0 0,-1 0 0 0 0,0-1 0 0 0,17-16 0 0 0,-31 26-410 0 0,-1 0 0 0 0,0 0-1 0 0,0 0 1 0 0,0 0 0 0 0,0 0 0 0 0,1 0-1 0 0,-1-1 1 0 0,0 1 0 0 0,0 0-1 0 0,0 0 1 0 0,0 0 0 0 0,0 0 0 0 0,1 0-1 0 0,-1-1 1 0 0,0 1 0 0 0,0 0-1 0 0,0 0 1 0 0,0 0 0 0 0,0-1 0 0 0,0 1-1 0 0,0 0 1 0 0,0 0 0 0 0,0 0-1 0 0,0 0 1 0 0,0-1 0 0 0,0 1 0 0 0,0 0-1 0 0,0 0 1 0 0,0 0 0 0 0,0-1-1 0 0,0 1 1 0 0,0 0 0 0 0,0 0 0 0 0,0 0-1 0 0,0-1 1 0 0,0 1 0 0 0,0 0-1 0 0,0 0 1 0 0,0 0 0 0 0,0 0 0 0 0,0-1-1 0 0,0 1 1 0 0,-1 0 0 0 0,1 0-1 0 0,0 0 1 0 0,0 0 0 0 0,0-1 0 0 0,0 1-1 0 0,0 0 1 0 0,-1 0 0 0 0,1 0-1 0 0,0 0 1 0 0,0 0 0 0 0,0 0 0 0 0,-1 0-1 0 0,1 0 1 0 0,0 0 0 0 0,0-1-1 0 0,0 1 1 0 0,-1 0 0 0 0,1 0-15 0 0,-1 0-1 0 0,1 0 1 0 0,-1 0 0 0 0,1 0 0 0 0,0 0 0 0 0,-1 0-1 0 0,1 1 1 0 0,-1-1 0 0 0,1 0 0 0 0,-1 0 0 0 0,1 0-1 0 0,0 0 1 0 0,-1 0 0 0 0,1 1 0 0 0,-1-1-1 0 0,1 0 1 0 0,0 0 0 0 0,-1 1 0 0 0,1-1 0 0 0,0 0-1 0 0,-1 1 1 0 0,1-1 0 0 0,0 0 0 0 0,0 1 0 0 0,-1-1-1 0 0,1 0 1 0 0,0 1 0 0 0,0-1 0 0 0,0 1 0 0 0,-1-1-1 0 0,1 0 1 0 0,0 1 0 0 0,0 1 12 0 0,-1 0 1 0 0,1-1-1 0 0,0 1 1 0 0,-1 0-1 0 0,1-1 1 0 0,0 1-1 0 0,0 0 1 0 0,1-1-1 0 0,-1 1 1 0 0,0 0-1 0 0,0-1 1 0 0,1 1-1 0 0,-1 0 1 0 0,1-1-1 0 0,-1 1 1 0 0,1-1-1 0 0,0 1 1 0 0,1 1-1 0 0,0-1 1 0 0,-1 0-1 0 0,1 0 0 0 0,0 0 1 0 0,0 0-1 0 0,1 0 0 0 0,-1 0 1 0 0,0-1-1 0 0,1 1 0 0 0,-1-1 1 0 0,3 1-1 0 0,6 2 6 0 0,-1 0-1 0 0,1-1 1 0 0,0-1-1 0 0,15 2 1 0 0,70 9 131 0 0,-94-13-85 0 0,1 1 0 0 0,-1 0-1 0 0,1 0 1 0 0,-1 0 0 0 0,1 1 0 0 0,-1-1 0 0 0,4 3-1 0 0,-4-2-34 0 0,1 0-1 0 0,-1-1 0 0 0,0 0 0 0 0,1 1 0 0 0,-1-1 1 0 0,1 0-1 0 0,0 0 0 0 0,3 1 0 0 0,24 2-297 0 0,55 1 0 0 0,-9-8-3907 0 0,-42-3 91 0 0,-16 5 1132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1204 0 0,'0'0'11432'0'0,"1"-11"-10750"0"0,2-34-142 0 0,-3 45-514 0 0,0 1 1 0 0,0-1-1 0 0,1 0 0 0 0,-1 0 1 0 0,0 0-1 0 0,0 0 1 0 0,0 1-1 0 0,0-1 0 0 0,0 0 1 0 0,1 0-1 0 0,-1 0 1 0 0,0 0-1 0 0,0 0 0 0 0,0 0 1 0 0,0 1-1 0 0,1-1 0 0 0,-1 0 1 0 0,0 0-1 0 0,0 0 1 0 0,0 0-1 0 0,1 0 0 0 0,-1 0 1 0 0,0 0-1 0 0,0 0 1 0 0,0 0-1 0 0,1 0 0 0 0,-1 0 1 0 0,0 0-1 0 0,0 0 0 0 0,0 0 1 0 0,1 0-1 0 0,-1 0 1 0 0,0 0-1 0 0,0 0 0 0 0,0 0 1 0 0,1-1-1 0 0,-1 1 1 0 0,0 0-1 0 0,0 0 0 0 0,0 0 1 0 0,0 0-1 0 0,1 0 0 0 0,-1 0 1 0 0,0-1-1 0 0,0 1 1 0 0,0 0-1 0 0,0 0 0 0 0,0 0 1 0 0,1 0-1 0 0,-1-1 1 0 0,0 1-1 0 0,0 0 0 0 0,0 0 1 0 0,0 0-1 0 0,0-1 0 0 0,0 1 1 0 0,0 0-1 0 0,0 0 1 0 0,0 0-1 0 0,0-1 0 0 0,0 1 1 0 0,0 0-1 0 0,0 0 1 0 0,9 14 738 0 0,-8-13-664 0 0,4 9 178 0 0,0 1 0 0 0,0 0 0 0 0,-1 0 0 0 0,5 19 0 0 0,3 48-65 0 0,-12-78-213 0 0,0 0 1 0 0,0 0 0 0 0,0 1-1 0 0,0-1 1 0 0,0 0 0 0 0,0 0-1 0 0,0 1 1 0 0,0-1 0 0 0,0 0-1 0 0,0 0 1 0 0,0 1 0 0 0,0-1 0 0 0,1 0-1 0 0,-1 0 1 0 0,0 1 0 0 0,0-1-1 0 0,0 0 1 0 0,0 0 0 0 0,0 0-1 0 0,1 1 1 0 0,-1-1 0 0 0,0 0-1 0 0,0 0 1 0 0,0 0 0 0 0,1 0-1 0 0,-1 1 1 0 0,0-1 0 0 0,0 0-1 0 0,1 0 1 0 0,-1 0 0 0 0,0 0-1 0 0,0 0 1 0 0,0 0 0 0 0,1 0 0 0 0,-1 0-1 0 0,0 0 1 0 0,0 0 0 0 0,1 0-1 0 0,-1 0 1 0 0,0 0 0 0 0,1 0-1 0 0,-1 0 1 0 0,0 0 0 0 0,0 0-1 0 0,1 0 1 0 0,-1 0 0 0 0,0 0-1 0 0,0 0 1 0 0,0 0 0 0 0,1 0-1 0 0,-1 0 1 0 0,0-1 0 0 0,0 1-1 0 0,1 0 1 0 0,-1 0 0 0 0,0 0 0 0 0,0 0-1 0 0,0-1 1 0 0,1 1 0 0 0,14-15-277 0 0,-11 12 219 0 0,14-16-220 0 0,53-47 64 0 0,-70 65 216 0 0,1 0-1 0 0,-1 0 1 0 0,0 0-1 0 0,0 0 1 0 0,1 1-1 0 0,-1-1 1 0 0,1 1-1 0 0,-1-1 1 0 0,0 1 0 0 0,1-1-1 0 0,-1 1 1 0 0,1 0-1 0 0,-1 0 1 0 0,1-1-1 0 0,-1 1 1 0 0,1 0-1 0 0,-1 0 1 0 0,1 1-1 0 0,-1-1 1 0 0,1 0-1 0 0,-1 1 1 0 0,1-1-1 0 0,-1 0 1 0 0,1 1-1 0 0,-1 0 1 0 0,2 0 0 0 0,3 3 16 0 0,0 0 1 0 0,0 0-1 0 0,-1 1 1 0 0,8 8-1 0 0,1 0-40 0 0,-8-8 34 0 0,-1 0 0 0 0,1-1 0 0 0,1 1 0 0 0,-1-1 0 0 0,0-1-1 0 0,1 1 1 0 0,0-1 0 0 0,0 0 0 0 0,0-1 0 0 0,0 0 0 0 0,0 0 0 0 0,0 0-1 0 0,10 0 1 0 0,10 0 43 0 0,-14 0-41 0 0,0 0 0 0 0,0-2 0 0 0,1 1 0 0 0,-1-2 0 0 0,0 0 0 0 0,24-5 1 0 0,-37 6-35 0 0,0 0 0 0 0,0 0 0 0 0,0 0 0 0 0,0 0 0 0 0,0 0 0 0 0,0 0 0 0 0,0 0 0 0 0,0 0 0 0 0,0 0 0 0 0,0 0 0 0 0,1 0 0 0 0,-1 0 1 0 0,0 0-1 0 0,0 0 0 0 0,0 0 0 0 0,0 0 0 0 0,0 0 0 0 0,0 0 0 0 0,0 0 0 0 0,0 0 0 0 0,0 0 0 0 0,0 0 0 0 0,0 0 0 0 0,0 0 0 0 0,0 0 0 0 0,1 0 0 0 0,-1 0 1 0 0,0 0-1 0 0,0 0 0 0 0,0-1 0 0 0,0 1 0 0 0,0 0 0 0 0,0 0 0 0 0,0 0 0 0 0,0 0 0 0 0,0 0 0 0 0,0 0 0 0 0,0 0 0 0 0,0 0 0 0 0,0 0 0 0 0,0 0 0 0 0,0 0 1 0 0,0 0-1 0 0,0-1 0 0 0,0 1 0 0 0,0 0 0 0 0,0 0 0 0 0,0 0 0 0 0,0 0 0 0 0,0 0 0 0 0,0 0 0 0 0,0 0 0 0 0,0 0 0 0 0,0 0 0 0 0,0 0 0 0 0,0-1 0 0 0,-6-1-690 0 0,-9-2-549 0 0,-26 2-2198 0 0,13 1 223 0 0,-10-1-1331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6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559 1654 1800 0 0,'0'0'7053'0'0,"-6"-3"-6600"0"0,-16-11-67 0 0,22 13-292 0 0,-1 0 0 0 0,0 1 0 0 0,1-1 0 0 0,-1 0 0 0 0,1 1 0 0 0,-1-1 0 0 0,1 0 0 0 0,0 0 0 0 0,-1 0 1 0 0,1 1-1 0 0,0-1 0 0 0,-1 0 0 0 0,1 0 0 0 0,0 0 0 0 0,0 0 0 0 0,0 0 0 0 0,0 1 0 0 0,0-1 0 0 0,0 0 1 0 0,0 0-1 0 0,0 0 0 0 0,0 0 0 0 0,0 0 0 0 0,0 1 0 0 0,1-1 0 0 0,-1 0 0 0 0,0 0 0 0 0,1 0 0 0 0,-1 0 1 0 0,1 1-1 0 0,-1-1 0 0 0,0 0 0 0 0,1 0 0 0 0,0 1 0 0 0,-1-1 0 0 0,1 1 0 0 0,-1-1 0 0 0,1 0 0 0 0,0 1 1 0 0,-1-1-1 0 0,1 1 0 0 0,0-1 0 0 0,1 0 0 0 0,2 2 38 0 0,1 0 1 0 0,-1 0 0 0 0,1 1-1 0 0,-1-1 1 0 0,0 1-1 0 0,0 0 1 0 0,0 0-1 0 0,0 1 1 0 0,0-1-1 0 0,6 5 1 0 0,6 4 122 0 0,21 9 29 0 0,1-1 0 0 0,1-2 0 0 0,53 16 0 0 0,128 24 363 0 0,-194-51-553 0 0,69 16 124 0 0,1-4 0 0 0,0-5 0 0 0,129 1 0 0 0,104-28 143 0 0,140-77-12 0 0,-205 17-226 0 0,-223 59-65 0 0,-1-1 0 0 0,0-3-1 0 0,-2-1 1 0 0,48-33 0 0 0,-45 23 36 0 0,-2-1 0 0 0,-2-2 0 0 0,62-70 0 0 0,-75 73-80 0 0,-1 0-1 0 0,-2-2 0 0 0,-1 0 1 0 0,-1-1-1 0 0,24-60 0 0 0,-35 70 1 0 0,-2-1 0 0 0,0 1 0 0 0,-1-1 0 0 0,-1 0 0 0 0,-2-1 0 0 0,0 1 0 0 0,-1 0 0 0 0,-2-1 0 0 0,-5-36 0 0 0,-2 14 3 0 0,-3 1 0 0 0,-1-1 0 0 0,-35-83 1 0 0,36 104 1 0 0,-2 0 0 0 0,0 1 0 0 0,-2 1 0 0 0,-26-35 0 0 0,28 43-17 0 0,-2 0-1 0 0,0 1 1 0 0,0 0 0 0 0,-2 2 0 0 0,0 0 0 0 0,-31-19 0 0 0,-43-16-73 0 0,-2 4 0 0 0,-122-41 0 0 0,139 61 40 0 0,-1 4 0 0 0,-107-16 0 0 0,78 24 16 0 0,-135 1 1 0 0,-100 23-158 0 0,252-3 168 0 0,-176 20-37 0 0,4 15-17 0 0,187-25 56 0 0,-129 51 0 0 0,-60 53-62 0 0,220-100 25 0 0,0 1 0 0 0,2 3-1 0 0,-48 38 1 0 0,75-53 30 0 0,0 1 1 0 0,1 0-1 0 0,0 1 0 0 0,1 0 0 0 0,1 1 1 0 0,0 1-1 0 0,1 0 0 0 0,1 0 0 0 0,0 0 1 0 0,1 1-1 0 0,-10 31 0 0 0,12-21 11 0 0,1 0 0 0 0,0 1 0 0 0,3-1 0 0 0,0 1 0 0 0,1-1 0 0 0,2 1 0 0 0,1 0 0 0 0,1-1 0 0 0,1 0-1 0 0,2 1 1 0 0,9 28 0 0 0,-3-23 18 0 0,0 0-1 0 0,3 0 1 0 0,1-2 0 0 0,1 1-1 0 0,1-2 1 0 0,2-1-1 0 0,1 0 1 0 0,31 32-1 0 0,3-6 74 0 0,2-3 0 0 0,2-2 0 0 0,2-3 0 0 0,2-3 0 0 0,78 41 0 0 0,-78-54-106 0 0,111 37 0 0 0,8 4-499 0 0,-167-65 290 0 0,128 57-2161 0 0,-48-28-2486 0 0,-66-28 1126 0 0,6-1-868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8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87 5004 0 0,'0'0'5748'0'0,"-12"-13"-5006"0"0,-38-39 1 0 0,37 37-201 0 0,12 11-59 0 0,2 2-258 0 0,-1 2 391 0 0,11 0 235 0 0,2 0-489 0 0,-1 1 0 0 0,1 1 0 0 0,-1 0 0 0 0,18 6 0 0 0,50 20 59 0 0,-48-16-261 0 0,27 13-327 0 0,0 3 1 0 0,83 54-1 0 0,-86-48-702 0 0,-8-7-1863 0 0,2-2 1 0 0,99 35-1 0 0,-102-45-441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39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37 801 1032 0 0,'0'0'6349'0'0,"-6"1"-6013"0"0,-18 6 203 0 0,18-6 2880 0 0,11-4-2059 0 0,9-11-1108 0 0,1 2-1 0 0,1 0 1 0 0,21-13-1 0 0,56-25-106 0 0,-71 38 18 0 0,305-133 544 0 0,13 28-374 0 0,394-74-69 0 0,-336 137-9 0 0,4 32 195 0 0,-268 16-141 0 0,-81 3 76 0 0,-53 3-297 0 0,0 0-16 0 0,-1 0-69 0 0,0-1 1 0 0,1 1-1 0 0,-1-1 0 0 0,0 1 0 0 0,0 0 1 0 0,0 0-1 0 0,1 0 0 0 0,-1-1 0 0 0,0 1 1 0 0,0 0-1 0 0,0 0 0 0 0,1 0 0 0 0,-3 0 1 0 0,0 0-8 0 0,-10-3-124 0 0,-88-27-519 0 0,86 24 641 0 0,0 0-1 0 0,1-1 0 0 0,0 0 0 0 0,-22-17 0 0 0,28 18 22 0 0,3 3-6 0 0,0 0 1 0 0,1 0-1 0 0,0-1 0 0 0,-1 0 1 0 0,1 0-1 0 0,1 0 0 0 0,-1 0 1 0 0,0 0-1 0 0,-4-9 1 0 0,8 13-13 0 0,0 0 0 0 0,0-1 0 0 0,0 1 0 0 0,0 0 0 0 0,0 0 0 0 0,0 0 0 0 0,0 0 0 0 0,0 0 0 0 0,0 0 0 0 0,0-1 0 0 0,0 1 0 0 0,0 0 0 0 0,0 0 0 0 0,0 0 0 0 0,0 0 1 0 0,0 0-1 0 0,0 0 0 0 0,0-1 0 0 0,0 1 0 0 0,0 0 0 0 0,0 0 0 0 0,0 0 0 0 0,1 0 0 0 0,-1 0 0 0 0,0 0 0 0 0,0 0 0 0 0,0-1 0 0 0,0 1 0 0 0,0 0 0 0 0,0 0 1 0 0,0 0-1 0 0,0 0 0 0 0,1 0 0 0 0,-1 0 0 0 0,0 0 0 0 0,0 0 0 0 0,0 0 0 0 0,0 0 0 0 0,0 0 0 0 0,1 0 0 0 0,8-2-135 0 0,10 4-36 0 0,-9 1 189 0 0,0 0 1 0 0,0 0-1 0 0,0 1 1 0 0,0 1-1 0 0,-1 0 1 0 0,0 0-1 0 0,0 1 1 0 0,0 0 0 0 0,-1 0-1 0 0,0 1 1 0 0,0 0-1 0 0,0 0 1 0 0,9 14-1 0 0,-10-12 27 0 0,0 0 0 0 0,-1 1 1 0 0,0-1-1 0 0,-1 1 0 0 0,0 1 0 0 0,-1-1 0 0 0,0 1 0 0 0,0-1 1 0 0,-1 1-1 0 0,-1 0 0 0 0,1 1 0 0 0,0 17 0 0 0,-3-20-25 0 0,0 0-1 0 0,0 0 1 0 0,-1 0-1 0 0,-3 14 0 0 0,3-19-3 0 0,0 0 0 0 0,-1 0-1 0 0,1 0 1 0 0,-1 0-1 0 0,0-1 1 0 0,-1 1 0 0 0,1-1-1 0 0,0 1 1 0 0,-1-1-1 0 0,0 0 1 0 0,0 0 0 0 0,-3 3-1 0 0,-5 3-53 0 0,-1-2 0 0 0,1 1 0 0 0,-1-1 0 0 0,-1-1 1 0 0,1 0-1 0 0,-16 4 0 0 0,-29 14-1910 0 0,50-20 935 0 0,0 0 0 0 0,0 1 0 0 0,0 0 0 0 0,0 0-1 0 0,-7 8 1 0 0,7-6-3174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49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27 113 6537 0 0,'0'0'7776'0'0,"-6"-6"-7279"0"0,5 5-397 0 0,-15-15 137 0 0,12 9 46 0 0,4 6-266 0 0,0 1 0 0 0,0 0 0 0 0,0 0 0 0 0,0 0 0 0 0,0 0 0 0 0,1-1 0 0 0,-1 1 0 0 0,0 0 0 0 0,0 0 0 0 0,0 0 0 0 0,0 0 0 0 0,0-1 0 0 0,0 1 0 0 0,0 0 0 0 0,1 0 0 0 0,-1 0 0 0 0,0 0 0 0 0,0 0 0 0 0,0 0 0 0 0,0 0 0 0 0,1-1 0 0 0,-1 1 0 0 0,0 0 1 0 0,0 0-1 0 0,0 0 0 0 0,1 0 0 0 0,-1 0 0 0 0,0 0 0 0 0,0 0 0 0 0,0 0 0 0 0,0 0 0 0 0,1 0 0 0 0,-1 0 0 0 0,0 0 0 0 0,0 0 0 0 0,0 0 0 0 0,1 0 0 0 0,475 16 2817 0 0,-350-10-2303 0 0,626 10 391 0 0,153 9-487 0 0,70 63 1121 0 0,-485-40-823 0 0,2-29-217 0 0,-454-19-496 0 0,-38 0-77 0 0,0-1 0 0 0,0 0 0 0 0,0 0 0 0 0,0 1 0 0 0,0-1 0 0 0,0 0 1 0 0,0 0-1 0 0,-1 1 0 0 0,1-1 0 0 0,0 0 0 0 0,-1 0 0 0 0,1 1 0 0 0,0-1 0 0 0,-1 0 0 0 0,1 1 0 0 0,-1-1 0 0 0,-36-52-2699 0 0,23 35-54 0 0,-22-38-1 0 0,33 49 2463 0 0,-1-1 0 0 0,1 1 0 0 0,0-1 0 0 0,1 0 0 0 0,0 0 0 0 0,0 0 0 0 0,1 0 0 0 0,0 0 1 0 0,0-10-1 0 0,1 13 445 0 0,0-1 0 0 0,0 1 0 0 0,1-1-1 0 0,0 1 1 0 0,0-1 0 0 0,2-8 0 0 0,-2 13 108 0 0,0 0 0 0 0,-1-1 0 0 0,1 1-1 0 0,0-1 1 0 0,0 1 0 0 0,0 0 0 0 0,0 0 0 0 0,0 0-1 0 0,0-1 1 0 0,0 1 0 0 0,0 0 0 0 0,0 0 0 0 0,0 0-1 0 0,1 1 1 0 0,-1-1 0 0 0,0 0 0 0 0,1 0-1 0 0,-1 1 1 0 0,1-1 0 0 0,-1 1 0 0 0,1-1 0 0 0,-1 1-1 0 0,1 0 1 0 0,-1-1 0 0 0,1 1 0 0 0,-1 0-1 0 0,4 0 1 0 0,-4 0-143 0 0,0 1-1 0 0,0-1 0 0 0,0 0 1 0 0,-1 1-1 0 0,1-1 0 0 0,0 0 1 0 0,0 1-1 0 0,0-1 0 0 0,0 1 1 0 0,0-1-1 0 0,0 1 0 0 0,-1 0 1 0 0,1-1-1 0 0,0 1 0 0 0,0 0 1 0 0,-1-1-1 0 0,1 1 1 0 0,-1 0-1 0 0,1 0 0 0 0,0 0 1 0 0,-1 0-1 0 0,0 0 0 0 0,1 0 1 0 0,-1 0-1 0 0,1 1 0 0 0,6 27 621 0 0,-4-7-454 0 0,-2-1-1 0 0,-1 1 0 0 0,0 0 1 0 0,-2 0-1 0 0,0 0 1 0 0,-7 26-1 0 0,-5 4-91 0 0,-26 70 0 0 0,29-94-393 0 0,-2 0-1 0 0,0-1 1 0 0,-2 0-1 0 0,0-2 1 0 0,-2 0-1 0 0,-1 0 1 0 0,-1-2-1 0 0,-1 0 0 0 0,-1-1 1 0 0,-1-2-1 0 0,0 0 1 0 0,-2-1-1 0 0,0-1 1 0 0,-30 16-1 0 0,19-15-1115 0 0,-2-2 0 0 0,0-1 0 0 0,-39 10 0 0 0,62-22 255 0 0,-1 0 1 0 0,-18 2-1 0 0,-51-2-4095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0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8533 0 0,'0'0'6256'0'0,"12"14"-5749"0"0,-3-3-365 0 0,-3-5-72 0 0,0 1-1 0 0,-1 0 1 0 0,1 0 0 0 0,3 8-1 0 0,-7-11-8 0 0,0 0 0 0 0,0 0 0 0 0,-1 1 0 0 0,1-1 0 0 0,-1 1 0 0 0,0-1 0 0 0,0 1 0 0 0,-1-1 0 0 0,1 1 0 0 0,-1-1 1 0 0,0 1-1 0 0,-1 8 0 0 0,-23 110 1060 0 0,-4 25-490 0 0,22-90-529 0 0,4 91 1 0 0,3-122-241 0 0,2 0 0 0 0,1-1 0 0 0,1 1 0 0 0,1-1-1 0 0,15 41 1 0 0,-16-56-214 0 0,0 1 0 0 0,1-1-1 0 0,0-1 1 0 0,1 1-1 0 0,0-1 1 0 0,1 0 0 0 0,16 16-1 0 0,-15-17-700 0 0,1-2 0 0 0,0 1 0 0 0,0-1 0 0 0,21 11 0 0 0,15 1-3639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0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207 30 7473 0 0,'0'0'6804'0'0,"10"-5"-6272"0"0,31-14-77 0 0,-40 18-414 0 0,0 1-1 0 0,0-1 0 0 0,0 1 1 0 0,0-1-1 0 0,0 1 1 0 0,0-1-1 0 0,0 1 1 0 0,0-1-1 0 0,0 1 1 0 0,0 0-1 0 0,0 0 1 0 0,0 0-1 0 0,0-1 1 0 0,0 1-1 0 0,2 0 1 0 0,1 1 342 0 0,-4-1-298 0 0,-20 0 145 0 0,8 0-533 0 0,-1 1 0 0 0,1 0 1 0 0,-24 7-1 0 0,21-4-812 0 0,1 1-1 0 0,0 1 1 0 0,0 0 0 0 0,1 1-1 0 0,-18 11 1 0 0,-25 17-4454 0 0,26-18 2431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1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1 106 700 0 0,'0'0'7347'0'0,"7"-14"-6195"0"0,24-42 14 0 0,-29 52-937 0 0,0 1 0 0 0,0 0 1 0 0,0 0-1 0 0,0 0 0 0 0,1 0 0 0 0,0 0 0 0 0,4-4 1 0 0,-6 6-123 0 0,0 1 1 0 0,0-1 0 0 0,0 0 0 0 0,0 1 0 0 0,0-1 0 0 0,0 1-1 0 0,0-1 1 0 0,1 1 0 0 0,-1 0 0 0 0,0-1 0 0 0,0 1 0 0 0,0 0-1 0 0,0 0 1 0 0,0 0 0 0 0,0 0 0 0 0,1 0 0 0 0,1 0-1 0 0,-2 1-14 0 0,1 0 0 0 0,-1 0 0 0 0,1-1-1 0 0,-1 1 1 0 0,1 0 0 0 0,-1 1 0 0 0,1-1-1 0 0,-1 0 1 0 0,0 0 0 0 0,0 1-1 0 0,1-1 1 0 0,-1 0 0 0 0,0 1 0 0 0,0-1-1 0 0,-1 1 1 0 0,1-1 0 0 0,0 1-1 0 0,0 0 1 0 0,-1-1 0 0 0,1 1 0 0 0,-1 0-1 0 0,1 0 1 0 0,-1-1 0 0 0,0 4 0 0 0,4 28 450 0 0,-2 1 0 0 0,-4 44 0 0 0,1-35-391 0 0,1-14-89 0 0,-2 8-1 0 0,3-1 0 0 0,6 54-1 0 0,-5-80-54 0 0,0 1 0 0 0,1 0 0 0 0,0-1 0 0 0,1 1 0 0 0,0-1 0 0 0,0 0 0 0 0,1 0 0 0 0,1 0 0 0 0,-1-1 0 0 0,2 0 0 0 0,-1 0 0 0 0,14 13 0 0 0,-15-18-2 0 0,0 0-1 0 0,0 0 0 0 0,1-1 0 0 0,-1 1 0 0 0,1-1 0 0 0,0-1 0 0 0,0 1 1 0 0,0-1-1 0 0,0 0 0 0 0,0 0 0 0 0,1-1 0 0 0,-1 0 0 0 0,8 0 1 0 0,1 1-53 0 0,1-2 1 0 0,-1 0-1 0 0,0-1 1 0 0,24-5-1 0 0,-25 3-91 0 0,0-2-1 0 0,0 1 1 0 0,-1-2-1 0 0,1 0 1 0 0,-1 0-1 0 0,0-2 1 0 0,-1 1-1 0 0,0-2 1 0 0,0 1 0 0 0,-1-2-1 0 0,0 1 1 0 0,15-19-1 0 0,3-5-178 0 0,-2-2-1 0 0,42-72 1 0 0,-55 84 326 0 0,28-52 388 0 0,-36 64-4 0 0,-2 0 0 0 0,1 0 0 0 0,-1-1 0 0 0,4-21 0 0 0,-8 27 732 0 0,-1 7-435 0 0,-5 11-211 0 0,-7 24-286 0 0,9-23-147 0 0,1 0 1 0 0,0 1-1 0 0,1-1 0 0 0,0 1 0 0 0,1 0 1 0 0,1-1-1 0 0,2 23 0 0 0,-1-29-41 0 0,0 0-1 0 0,1 0 0 0 0,0-1 0 0 0,0 1 0 0 0,1 0 0 0 0,0-1 0 0 0,0 0 0 0 0,0 0 0 0 0,1 0 0 0 0,-1 0 1 0 0,2 0-1 0 0,-1-1 0 0 0,0 0 0 0 0,1 0 0 0 0,0 0 0 0 0,11 8 0 0 0,-3-5-2 0 0,0 0-1 0 0,0-1 1 0 0,1 0 0 0 0,0-1-1 0 0,1 0 1 0 0,-1-2 0 0 0,1 1-1 0 0,0-2 1 0 0,0 0-1 0 0,0-1 1 0 0,0 0 0 0 0,0-1-1 0 0,1-1 1 0 0,26-3 0 0 0,-38 2-1 0 0,0 0 1 0 0,0 0 0 0 0,0 0 0 0 0,0-1 0 0 0,0 0 0 0 0,0 0 0 0 0,0 0 0 0 0,0 0-1 0 0,0 0 1 0 0,-1-1 0 0 0,1 0 0 0 0,-1 1 0 0 0,0-1 0 0 0,0-1 0 0 0,0 1-1 0 0,0 0 1 0 0,-1-1 0 0 0,1 1 0 0 0,-1-1 0 0 0,0 0 0 0 0,0 0 0 0 0,3-8 0 0 0,-3 6-9 0 0,0 0 0 0 0,-1-1 0 0 0,1 1 0 0 0,-1-1 1 0 0,-1 1-1 0 0,1-1 0 0 0,-1 1 0 0 0,0-1 1 0 0,-1 0-1 0 0,1 1 0 0 0,-1-1 0 0 0,-1 1 0 0 0,1 0 1 0 0,-5-12-1 0 0,-33-60-584 0 0,39 78 560 0 0,0-1 1 0 0,0 1 0 0 0,0 0-1 0 0,0 0 1 0 0,-1-1-1 0 0,1 1 1 0 0,0 0 0 0 0,0 0-1 0 0,0 0 1 0 0,0-1-1 0 0,0 1 1 0 0,0 0-1 0 0,0 0 1 0 0,0-1 0 0 0,0 1-1 0 0,0 0 1 0 0,0-1-1 0 0,0 1 1 0 0,0 0-1 0 0,0 0 1 0 0,0-1 0 0 0,0 1-1 0 0,0 0 1 0 0,0 0-1 0 0,0 0 1 0 0,1-1 0 0 0,-1 1-1 0 0,0 0 1 0 0,0 0-1 0 0,0-1 1 0 0,0 1-1 0 0,0 0 1 0 0,1 0 0 0 0,-1 0-1 0 0,0-1 1 0 0,0 1-1 0 0,1 0 1 0 0,11-1-492 0 0,17 9 70 0 0,10 8-54 0 0,0 2 1 0 0,-1 2-1 0 0,64 45 0 0 0,-95-60 661 0 0,0 0 0 0 0,1 0-1 0 0,0 0 1 0 0,0-1-1 0 0,0 0 1 0 0,0-1 0 0 0,1 0-1 0 0,-1 0 1 0 0,1-1 0 0 0,0 0-1 0 0,0 0 1 0 0,12 0-1 0 0,16-1-55 0 0,42-3 0 0 0,-61 0 24 0 0,-1 0 0 0 0,1-1 0 0 0,-1-1 0 0 0,26-10 0 0 0,-42 14-99 0 0,1-1-1 0 0,-1 1 1 0 0,0 0 0 0 0,0-1 0 0 0,0 1 0 0 0,0-1-1 0 0,0 0 1 0 0,0 1 0 0 0,0-1 0 0 0,0 0 0 0 0,-1 1 0 0 0,1-1-1 0 0,0 0 1 0 0,0 0 0 0 0,0 0 0 0 0,-1 0 0 0 0,1 0-1 0 0,0 0 1 0 0,-1 0 0 0 0,1 0 0 0 0,-1 0 0 0 0,0 0-1 0 0,1 0 1 0 0,0-2 0 0 0,-2 3-29 0 0,1-1-1 0 0,0 0 1 0 0,-1 0-1 0 0,1 0 1 0 0,-1 1 0 0 0,1-1-1 0 0,0 0 1 0 0,-1 0-1 0 0,0 1 1 0 0,1-1 0 0 0,-1 0-1 0 0,1 1 1 0 0,-1-1-1 0 0,0 0 1 0 0,0 1 0 0 0,1-1-1 0 0,-1 1 1 0 0,0 0-1 0 0,0-1 1 0 0,1 1 0 0 0,-1-1-1 0 0,0 1 1 0 0,0 0-1 0 0,0 0 1 0 0,0 0 0 0 0,0-1-1 0 0,0 1 1 0 0,1 0-1 0 0,-1 0 1 0 0,0 0 0 0 0,-1 0-1 0 0,-6 0-167 0 0,-1 0 0 0 0,1 0 0 0 0,0 0 1 0 0,0 1-1 0 0,0 0 0 0 0,-1 1 0 0 0,-8 2 0 0 0,-55 24-2142 0 0,38-13 941 0 0,-100 32-5769 0 0,93-35 2701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1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1138 0 7581 0 0,'0'0'8752'0'0,"-13"19"-8314"0"0,2-1-348 0 0,-85 116 370 0 0,-80 79-239 0 0,-141 177 12 0 0,34 24-920 0 0,249-357-13 0 0,-110 176-6307 0 0,115-195 2897 0 0,-5-4-1109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2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1108 0 0,'0'0'14461'0'0,"14"6"-13493"0"0,2 1-668 0 0,64 24 1001 0 0,-14-7-491 0 0,-1 3 0 0 0,72 42 0 0 0,-121-60-900 0 0,0 1 1 0 0,-1 1-1 0 0,0 1 1 0 0,22 21-1 0 0,-28-23-280 0 0,0 0-1 0 0,-1 1 0 0 0,0 0 1 0 0,-1 1-1 0 0,0-1 0 0 0,-1 1 1 0 0,6 15-1 0 0,-6-10-377 0 0,-4-10-594 0 0,0 0 1 0 0,1 0-1 0 0,4 7 0 0 0,-3-25-5754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2.4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372 1 3876 0 0,'0'0'9357'0'0,"-13"1"-8611"0"0,2 0-522 0 0,6-1-107 0 0,-1 1 1 0 0,0-1 0 0 0,0 1-1 0 0,1 0 1 0 0,-1 1-1 0 0,1-1 1 0 0,-1 1-1 0 0,1 0 1 0 0,-1 1-1 0 0,1-1 1 0 0,0 1-1 0 0,0 0 1 0 0,-6 6-1 0 0,-13 12 277 0 0,2 2-1 0 0,0 0 0 0 0,1 1 1 0 0,2 2-1 0 0,0 0 1 0 0,-28 56-1 0 0,30-47-722 0 0,2-1 0 0 0,2 2 0 0 0,2 0 0 0 0,0 0 0 0 0,-7 61 0 0 0,17-95 255 0 0,-4 56-1737 0 0,5-54 1153 0 0,0 1 0 0 0,0 0 0 0 0,0 0-1 0 0,1 0 1 0 0,0 0 0 0 0,0 0 0 0 0,0-1 0 0 0,0 1 0 0 0,4 7 0 0 0,2-2-3556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3.4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37 536 0 0,'0'0'11524'0'0,"6"-4"-10708"0"0,17-8-257 0 0,-22 11-538 0 0,0 1 1 0 0,0 0 0 0 0,0 0-1 0 0,0 0 1 0 0,0 0 0 0 0,0 0 0 0 0,-1 0-1 0 0,1 0 1 0 0,0 0 0 0 0,0 0 0 0 0,0 0-1 0 0,0 0 1 0 0,0 0 0 0 0,0 1-1 0 0,-1-1 1 0 0,1 0 0 0 0,0 1 0 0 0,0-1-1 0 0,0 0 1 0 0,-1 1 0 0 0,1-1 0 0 0,0 1-1 0 0,0-1 1 0 0,-1 1 0 0 0,1 0 0 0 0,-1-1-1 0 0,1 1 1 0 0,0 0 0 0 0,-1-1-1 0 0,1 1 1 0 0,-1 0 0 0 0,0 0 0 0 0,1-1-1 0 0,0 3 1 0 0,0-1 11 0 0,9 15-54 0 0,-9-16 31 0 0,-1 1 0 0 0,1-1 0 0 0,0 1-1 0 0,-1-1 1 0 0,1 1 0 0 0,0-1 0 0 0,0 0 0 0 0,0 1 0 0 0,0-1 0 0 0,0 0 0 0 0,0 0 0 0 0,0 0 0 0 0,0 0 0 0 0,1 0 0 0 0,-1 0-1 0 0,0 0 1 0 0,1 0 0 0 0,-1 0 0 0 0,1 0 0 0 0,-1-1 0 0 0,1 1 0 0 0,-1-1 0 0 0,1 1 0 0 0,-1-1 0 0 0,4 1 0 0 0,-4-1 2 0 0,0-1 0 0 0,0 1 1 0 0,0-1-1 0 0,0 1 0 0 0,0-1 1 0 0,0 1-1 0 0,0-1 1 0 0,-1 1-1 0 0,1-1 0 0 0,0 0 1 0 0,0 1-1 0 0,-1-1 0 0 0,1 0 1 0 0,0 0-1 0 0,-1 0 0 0 0,1 0 1 0 0,-1 1-1 0 0,1-1 1 0 0,-1 0-1 0 0,1 0 0 0 0,-1 0 1 0 0,1 0-1 0 0,-1 0 0 0 0,0 0 1 0 0,0-2-1 0 0,5-26 156 0 0,-3 0 787 0 0,-2 29-687 0 0,-6 34 335 0 0,2-20-586 0 0,1 1 0 0 0,0-1 1 0 0,1 1-1 0 0,1 0 0 0 0,0 0 0 0 0,2 16 0 0 0,-1-29-28 0 0,0 0 0 0 0,1 1 0 0 0,-1-1-1 0 0,1 0 1 0 0,0 1 0 0 0,0-1 0 0 0,0 0 0 0 0,0 0 0 0 0,0 0-1 0 0,0 1 1 0 0,1-1 0 0 0,2 3 0 0 0,-4-4 12 0 0,8-8 371 0 0,-3-4-363 0 0,0 0 0 0 0,-1 0 0 0 0,-1-1 1 0 0,0 1-1 0 0,0-1 0 0 0,-1 0 0 0 0,-1 1 0 0 0,0-1 0 0 0,-1-23 0 0 0,0 34-24 0 0,0 2-40 0 0,-1-1 51 0 0,1 0 1 0 0,-1 0-1 0 0,1 0 1 0 0,-1 1-1 0 0,1-1 1 0 0,0 0-1 0 0,-1 0 1 0 0,1 1-1 0 0,-1-1 1 0 0,1 0-1 0 0,0 1 0 0 0,-1-1 1 0 0,1 0-1 0 0,0 1 1 0 0,-1-1-1 0 0,1 0 1 0 0,0 1-1 0 0,0-1 1 0 0,-1 1-1 0 0,1-1 1 0 0,0 1-1 0 0,-6 13 107 0 0,5-9-61 0 0,-1 1-49 0 0,0-1-1 0 0,0 1 1 0 0,0 0-1 0 0,1 0 1 0 0,0 0-1 0 0,0 0 1 0 0,1 0 0 0 0,0 0-1 0 0,1 12 1 0 0,-1-16-116 0 0,1-1 0 0 0,0 0 0 0 0,-1 0 1 0 0,1 1-1 0 0,0-1 0 0 0,0 0 0 0 0,0 0 1 0 0,0 0-1 0 0,0 0 0 0 0,0 0 1 0 0,0 0-1 0 0,0 0 0 0 0,1-1 0 0 0,-1 1 1 0 0,0 0-1 0 0,0-1 0 0 0,1 1 1 0 0,1 0-1 0 0,7 5-3240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3.9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1004 0 0,'0'0'14790'0'0,"0"-7"-14491"0"0,1 5-259 0 0,0-20 70 0 0,-1 22-108 0 0,0 0 1 0 0,0 0-1 0 0,0 0 0 0 0,0 0 1 0 0,0 0-1 0 0,0 0 0 0 0,0 0 0 0 0,0-1 1 0 0,0 1-1 0 0,0 0 0 0 0,0 0 0 0 0,0 0 1 0 0,0 0-1 0 0,0 0 0 0 0,0 0 1 0 0,0 0-1 0 0,0 0 0 0 0,0-1 0 0 0,0 1 1 0 0,0 0-1 0 0,0 0 0 0 0,0 0 0 0 0,0 0 1 0 0,0 0-1 0 0,1 0 0 0 0,-1 0 1 0 0,0 0-1 0 0,0 0 0 0 0,0 0 0 0 0,0-1 1 0 0,0 1-1 0 0,0 0 0 0 0,0 0 0 0 0,0 0 1 0 0,0 0-1 0 0,0 0 0 0 0,0 0 1 0 0,1 0-1 0 0,-1 0 0 0 0,0 0 0 0 0,0 0 1 0 0,0 0-1 0 0,0 0 0 0 0,0 0 1 0 0,0 0-1 0 0,0 0 0 0 0,0 0 0 0 0,0 0 1 0 0,1 0-1 0 0,-1 0 0 0 0,0 0 0 0 0,0 0 1 0 0,4 14 249 0 0,6 81 612 0 0,-1-6-844 0 0,-7-78-60 0 0,0 1 0 0 0,1-1 0 0 0,0 0 1 0 0,1 0-1 0 0,8 15 0 0 0,-6-16-1257 0 0,0 0 0 0 0,0-1 0 0 0,12 12-1 0 0,-15-18-903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4.5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8733 0 0,'0'0'5286'0'0,"5"12"-4611"0"0,15 42-178 0 0,-15-39-328 0 0,-1 1 1 0 0,-1 0 0 0 0,-1 0-1 0 0,0 0 1 0 0,-1 0 0 0 0,-1 29-1 0 0,-1-16-131 0 0,1-15-162 0 0,-1 71 133 0 0,-5-29-2990 0 0,5-59-198 0 0,1-15 3007 0 0,0 15 325 0 0,0 1 0 0 0,0-1 0 0 0,1 1 0 0 0,-1-1 0 0 0,1 1 0 0 0,-1-1 0 0 0,1 1 0 0 0,0-1 0 0 0,0 1 0 0 0,0 0 0 0 0,0-1 0 0 0,3-3 0 0 0,1 2 3 0 0,-1-1 0 0 0,1 1 0 0 0,0 0 0 0 0,1 1 0 0 0,-1-1-1 0 0,1 1 1 0 0,-1 0 0 0 0,1 0 0 0 0,0 1 0 0 0,6-2 0 0 0,9-2-85 0 0,35-5 0 0 0,-20 5-41 0 0,118-20 458 0 0,-131 25-533 0 0,-23 1 140 0 0,-6 14 638 0 0,6-13-719 0 0,0-1 0 0 0,-1 0 1 0 0,1 1-1 0 0,0-1 0 0 0,-1 1 0 0 0,1-1 0 0 0,0 1 0 0 0,-1-1 1 0 0,1 1-1 0 0,0-1 0 0 0,0 1 0 0 0,-1-1 0 0 0,1 1 1 0 0,0-1-1 0 0,0 1 0 0 0,0-1 0 0 0,0 1 0 0 0,0-1 0 0 0,0 1 1 0 0,0 0-1 0 0,0-1 0 0 0,0 1 0 0 0,0-1 0 0 0,0 1 1 0 0,0 0-1 0 0,1 0-4 0 0,-1 0 1 0 0,1-1 0 0 0,0 1 0 0 0,-1-1-1 0 0,1 1 1 0 0,-1-1 0 0 0,1 1 0 0 0,0-1-1 0 0,0 1 1 0 0,-1-1 0 0 0,1 1 0 0 0,0-1 0 0 0,0 0-1 0 0,-1 1 1 0 0,2-1 0 0 0,5 2 3 0 0,0-1-1 0 0,-1 0 1 0 0,11 0 0 0 0,-12-1-5 0 0,17 1-9 0 0,-17-2 6 0 0,0 1 1 0 0,0 0-1 0 0,1 1 0 0 0,9 1 1 0 0,-15-2-28 0 0,1 1 0 0 0,-1 0 1 0 0,1-1-1 0 0,-1 1 0 0 0,1 0 1 0 0,-1-1-1 0 0,1 1 0 0 0,-1 0 1 0 0,0-1-1 0 0,0 1 1 0 0,1 0-1 0 0,-1 0 0 0 0,0 0 1 0 0,0-1-1 0 0,0 1 0 0 0,1 0 1 0 0,-1 0-1 0 0,0 0 0 0 0,0-1 1 0 0,0 1-1 0 0,-1 0 0 0 0,1 1 1 0 0,-3 20-511 0 0,1-17 236 0 0,0 0 0 0 0,-1 0 0 0 0,1 0 0 0 0,-1-1 1 0 0,0 0-1 0 0,-1 1 0 0 0,1-1 0 0 0,-7 6 0 0 0,-36 29-3807 0 0,37-32 2944 0 0,-3 2-1936 0 0,-25 13 1 0 0,15-9 2447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1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4284 664 1188 0 0,'0'0'2039'0'0,"13"0"-1622"0"0,43 2 362 0 0,-54-2-557 0 0,-1 0-1 0 0,1 0 1 0 0,0 1-1 0 0,-1-1 1 0 0,1-1 0 0 0,0 1-1 0 0,-1 0 1 0 0,1 0-1 0 0,0-1 1 0 0,-1 1-1 0 0,1 0 1 0 0,-1-1 0 0 0,1 0-1 0 0,-1 1 1 0 0,1-1-1 0 0,-1 0 1 0 0,1 0-1 0 0,1-2 1 0 0,-2 2-110 0 0,-1 0 0 0 0,1 0 0 0 0,-1 0 0 0 0,1-1 0 0 0,-1 1 0 0 0,0 0 0 0 0,1 0 1 0 0,-1-1-1 0 0,0 1 0 0 0,0 0 0 0 0,0 0 0 0 0,0-1 0 0 0,0 1 0 0 0,-1-2 0 0 0,1-6 350 0 0,0 7-358 0 0,-1-1 0 0 0,0 0 0 0 0,1 1 0 0 0,-1-1 0 0 0,0 1 1 0 0,0-1-1 0 0,0 1 0 0 0,-1 0 0 0 0,1 0 0 0 0,-1-1 0 0 0,-1-1 0 0 0,-20-22 179 0 0,4 9-261 0 0,-1 0-1 0 0,-1 2 1 0 0,-1 0 0 0 0,0 2 0 0 0,0 0 0 0 0,-27-10 0 0 0,-150-49-82 0 0,137 52 105 0 0,-78-27-16 0 0,-141-45 226 0 0,-6 18 120 0 0,230 63-300 0 0,-358-66 436 0 0,354 68-409 0 0,-214-29 276 0 0,0 20-74 0 0,28 28-88 0 0,177-2-108 0 0,-103 25 0 0 0,-412 137 10 0 0,21 58-156 0 0,497-195 67 0 0,-72 49 1 0 0,104-58-17 0 0,1 1 0 0 0,1 2 0 0 0,-44 47 1 0 0,64-60-14 0 0,1 0 0 0 0,1 1 0 0 0,0 1 0 0 0,-9 18 0 0 0,15-23 28 0 0,0 0 0 0 0,0 0 0 0 0,1 1 0 0 0,1 0 0 0 0,0 0-1 0 0,0 0 1 0 0,0 16 0 0 0,2-15 43 0 0,0 1 0 0 0,1 0-1 0 0,1-1 1 0 0,0 1 0 0 0,1-1 0 0 0,0 1-1 0 0,1-1 1 0 0,1 0 0 0 0,0 0 0 0 0,1 0 0 0 0,0-1-1 0 0,1 1 1 0 0,14 21 0 0 0,-1-8 2 0 0,1-1 1 0 0,0-1-1 0 0,2-1 1 0 0,1 0-1 0 0,1-2 1 0 0,0-1-1 0 0,2-1 1 0 0,45 26-1 0 0,2-6-3 0 0,1-4-1 0 0,89 30 0 0 0,323 94 127 0 0,7-21-113 0 0,-481-135-84 0 0,693 174 96 0 0,6-19-4 0 0,191 20-53 0 0,7-47-2 0 0,287-16-231 0 0,-797-86 166 0 0,0-28-129 0 0,-293-10 153 0 0,-1-4 1 0 0,0-5 0 0 0,-1-4 0 0 0,-1-5 0 0 0,174-70 0 0 0,-95 11-94 0 0,-155 70 145 0 0,0 0-1 0 0,-2-2 1 0 0,0-1 0 0 0,31-31 0 0 0,-47 41-21 0 0,-1-1 1 0 0,0 0-1 0 0,-1 0 1 0 0,0-1-1 0 0,0 0 1 0 0,-1 0-1 0 0,-1-1 1 0 0,0 1-1 0 0,-1-1 1 0 0,0 0-1 0 0,3-18 1 0 0,-3 5 29 0 0,-1-1-1 0 0,-1 1 1 0 0,-1-1 0 0 0,-5-42 0 0 0,1 45-61 0 0,0 1 0 0 0,-2 0 0 0 0,0 0 0 0 0,-2 0 0 0 0,0 1 0 0 0,-2-1 0 0 0,0 2 0 0 0,-13-22-1 0 0,6 17-32 0 0,-1 0-1 0 0,0 2 0 0 0,-2 0 1 0 0,-1 1-1 0 0,-41-35 0 0 0,-31-17 0 0 0,-109-65-1 0 0,-115-42-143 0 0,194 123 72 0 0,-137-46-1 0 0,-136-24 91 0 0,208 70 96 0 0,-587-171-366 0 0,664 200 211 0 0,-327-81-84 0 0,-6 26-678 0 0,-276 23-2452 0 0,-24 52-4342 0 0,487 11 3734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4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39 456 0 0,'0'0'14562'0'0,"15"0"-13977"0"0,-5 1-494 0 0,11-1 62 0 0,0 0 1 0 0,1-1-1 0 0,23-4 1 0 0,29-9 62 0 0,1 5 0 0 0,81-2 0 0 0,-131 11-255 0 0,38 1-172 0 0,-57 0 33 0 0,1 0-1 0 0,-1 0 1 0 0,0 0-1 0 0,1 1 0 0 0,-1 0 1 0 0,0 0-1 0 0,8 4 0 0 0,-13-5 88 0 0,0-1 0 0 0,0 0 0 0 0,0 1-1 0 0,0 0 1 0 0,-1-1 0 0 0,1 1 0 0 0,0-1-1 0 0,0 1 1 0 0,-1 0 0 0 0,1-1 0 0 0,0 1-1 0 0,-1 0 1 0 0,1 0 0 0 0,-1 0 0 0 0,1 0-1 0 0,-1-1 1 0 0,1 1 0 0 0,-1 0 0 0 0,0 0-1 0 0,1 0 1 0 0,-1 0 0 0 0,0 0 0 0 0,0 0-1 0 0,0 0 1 0 0,0 0 0 0 0,0 0 0 0 0,0 0-1 0 0,0 0 1 0 0,0 0 0 0 0,0 0 0 0 0,0 0-1 0 0,0 0 1 0 0,-1 0 0 0 0,1 0 0 0 0,0 0-1 0 0,-1 0 1 0 0,1-1 0 0 0,0 1 0 0 0,-1 0-1 0 0,0 0 1 0 0,1 0 0 0 0,-1 0 0 0 0,1-1-1 0 0,-1 1 1 0 0,-1 1 0 0 0,-2 3-653 0 0,-2 0-1 0 0,1 0 1 0 0,0 0-1 0 0,-10 6 1 0 0,-54 30-5774 0 0,49-30 5959 0 0,-12 6 278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4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41 118 472 0 0,'0'0'467'0'0,"-7"12"-299"0"0,-22 37 356 0 0,29-49-445 0 0,-1 1 0 0 0,1-1 0 0 0,-1 1 1 0 0,1 0-1 0 0,0-1 0 0 0,-1 1 0 0 0,1-1 0 0 0,0 1 0 0 0,-1 0 1 0 0,1-1-1 0 0,0 1 0 0 0,0 0 0 0 0,0-1 0 0 0,0 1 0 0 0,0 0 1 0 0,0 0-1 0 0,0-1 0 0 0,0 1 0 0 0,0 0 0 0 0,0-1 0 0 0,0 1 1 0 0,0 1-1 0 0,9-2 1222 0 0,-7 0-931 0 0,20-1 50 0 0,1-1-1 0 0,-1-1 1 0 0,32-8-1 0 0,66-24-2514 0 0,-87 24 1601 0 0,12-4-485 0 0,0-2 0 0 0,-2-3 0 0 0,56-32 0 0 0,-56 25 683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5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291 189 7565 0 0,'0'0'2869'0'0,"-16"-2"-1983"0"0,-53-4 143 0 0,64 7-910 0 0,1-1 1 0 0,-1 0-1 0 0,1 1 0 0 0,0 0 0 0 0,0 0 0 0 0,-1 0 1 0 0,1 1-1 0 0,0-1 0 0 0,0 1 0 0 0,0 0 0 0 0,0 0 1 0 0,1 0-1 0 0,-1 1 0 0 0,-6 4 0 0 0,2 0 107 0 0,-3 0-79 0 0,1 1 1 0 0,0 0 0 0 0,1 1-1 0 0,0 0 1 0 0,0 1 0 0 0,1 0-1 0 0,1 0 1 0 0,-1 0 0 0 0,1 1-1 0 0,1 0 1 0 0,0 1 0 0 0,1-1-1 0 0,0 1 1 0 0,1 0 0 0 0,0 0-1 0 0,1 1 1 0 0,0-1 0 0 0,1 1-1 0 0,0 0 1 0 0,1-1 0 0 0,1 1-1 0 0,2 25 1 0 0,-1-29-144 0 0,1-1 0 0 0,0 0 1 0 0,1 0-1 0 0,0 0 0 0 0,0 0 0 0 0,1 0 1 0 0,-1-1-1 0 0,2 0 0 0 0,-1 1 0 0 0,1-2 1 0 0,0 1-1 0 0,1 0 0 0 0,-1-1 0 0 0,1 0 1 0 0,1-1-1 0 0,-1 1 0 0 0,1-1 0 0 0,0 0 0 0 0,0-1 1 0 0,0 1-1 0 0,1-2 0 0 0,-1 1 0 0 0,1-1 1 0 0,0 0-1 0 0,0 0 0 0 0,0-1 0 0 0,16 2 1 0 0,-15-3-20 0 0,-1-1 1 0 0,0 0-1 0 0,1-1 1 0 0,-1 0-1 0 0,1 0 1 0 0,-1 0-1 0 0,0-1 0 0 0,1-1 1 0 0,-1 1-1 0 0,10-6 1 0 0,-8 3-55 0 0,0-1 0 0 0,-1 0 0 0 0,0-1 0 0 0,0 0 0 0 0,-1 0 0 0 0,0-1 0 0 0,11-13 0 0 0,-1-2-185 0 0,-1 0 0 0 0,-1-2 0 0 0,-1 0 0 0 0,-2-1 0 0 0,0 0 0 0 0,9-31 0 0 0,2-17-521 0 0,15-79 1 0 0,-34 127 1080 0 0,-1 0 1 0 0,0 0 0 0 0,-2-31-1 0 0,-6 136 1642 0 0,5-46-1740 0 0,2 0-1 0 0,7 38 1 0 0,20 64-180 0 0,-23-107-17 0 0,0 0 6 0 0,1 0 0 0 0,16 37 1 0 0,-21-57-59 0 0,1 0 0 0 0,0 0 0 0 0,1 0-1 0 0,0-1 1 0 0,0 1 0 0 0,1-1 0 0 0,0-1 0 0 0,0 1 0 0 0,1-1 0 0 0,-1 0 0 0 0,16 10 0 0 0,-19-15 50 0 0,1 1 1 0 0,-1-1-1 0 0,1 0 0 0 0,-1 0 0 0 0,1 0 1 0 0,-1 0-1 0 0,1-1 0 0 0,5 0 0 0 0,18 5-131 0 0,-25-5 91 0 0,78 23-997 0 0,-73-22-436 0 0,-15-4 1209 0 0,2 0-1662 0 0,7 4 1602 0 0,0-1 0 0 0,0 1 0 0 0,1-1 0 0 0,-1 1 0 0 0,0-1 0 0 0,0 1 0 0 0,0 0 0 0 0,1 0 0 0 0,-1-1 0 0 0,0 1 0 0 0,1 1 0 0 0,-1 0-67 0 0,1-1 0 0 0,-1 0 0 0 0,1 0 0 0 0,-1 0 0 0 0,1 0 0 0 0,0 0-1 0 0,-1 0 1 0 0,4 1 0 0 0,2 0-934 0 0,17 2-120 0 0,-24-4 1570 0 0,1 0 1 0 0,0 0-1 0 0,0 0 1 0 0,0 0-1 0 0,-1 0 1 0 0,1 0-1 0 0,0 0 1 0 0,0 0-1 0 0,0-1 1 0 0,0 1-1 0 0,-1 0 1 0 0,1 0-1 0 0,0-1 1 0 0,0 1-1 0 0,-1 0 1 0 0,1-1-1 0 0,0 1 1 0 0,-1-1-1 0 0,1 1 1 0 0,0-1-1 0 0,0 0 1 0 0,1-8 840 0 0,-2 9-1029 0 0,0 0 0 0 0,0-1 0 0 0,0 1 0 0 0,0 0 0 0 0,0-1 1 0 0,0 1-1 0 0,0 0 0 0 0,0-1 0 0 0,0 1 0 0 0,0 0 0 0 0,0-1 0 0 0,0 1 1 0 0,1 0-1 0 0,-1 0 0 0 0,0-1 0 0 0,0 1 0 0 0,0 0 0 0 0,0-1 0 0 0,1 1 1 0 0,-1 0-1 0 0,0 0 0 0 0,0-1 0 0 0,0 1 0 0 0,1 0 0 0 0,-1 0 0 0 0,0 0 1 0 0,0-1-1 0 0,1 1 0 0 0,-1 0 0 0 0,0 0 0 0 0,1 0 0 0 0,-1 0 0 0 0,0 0 0 0 0,0 0 1 0 0,1-1-1 0 0,38-11-1436 0 0,-24 6 2912 0 0,24-12 1 0 0,-31 13-718 0 0,0 0 0 0 0,0 0 0 0 0,-1-1 0 0 0,1 0 0 0 0,-1 0 0 0 0,0-1 0 0 0,-1 0 0 0 0,10-13 0 0 0,6-17 513 0 0,-21 36-1335 0 0,-2 5-2054 0 0,0-1 1580 0 0,0 1 0 0 0,-1-1-1 0 0,1 0 1 0 0,-1 0 0 0 0,1 0 0 0 0,-1 0-1 0 0,0 0 1 0 0,-3 3 0 0 0,0 2-1470 0 0,-2 3-1046 0 0,0 0 2442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7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87 260 0 0,'0'0'6258'0'0,"14"-7"-5821"0"0,41-19 21 0 0,-50 25-261 0 0,-1-1-1 0 0,1-1 1 0 0,-1 1 0 0 0,0 0-1 0 0,4-4 1 0 0,0 0-45 0 0,-3 3 273 0 0,-1 0 1 0 0,0 0-1 0 0,0 0 1 0 0,0 0-1 0 0,0 0 1 0 0,0-1-1 0 0,4-5 0 0 0,9 8-475 0 0,-11 2 52 0 0,0 0 0 0 0,1 0 1 0 0,-1 0-1 0 0,0 0 0 0 0,0 1 0 0 0,0 0 0 0 0,6 3 0 0 0,40 23-187 0 0,-28-13-1641 0 0,-1 1 0 0 0,23 21 0 0 0,-41-32 1074 0 0,10 5-2244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8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1 827 652 0 0,'0'0'13401'0'0,"4"-3"-12848"0"0,6-5-327 0 0,1 1 0 0 0,0 0 0 0 0,1 1 0 0 0,0 0 0 0 0,0 1 0 0 0,0 0 0 0 0,19-4-1 0 0,97-17 545 0 0,-120 24-728 0 0,294-44 851 0 0,112-21-478 0 0,-297 45-319 0 0,417-79 34 0 0,3 19-212 0 0,-191 62-108 0 0,1 28-156 0 0,-247-4 302 0 0,8-4-1039 0 0,-107 0 1044 0 0,-1 0-1 0 0,1 0 1 0 0,-1-1 0 0 0,1 1 0 0 0,-1 0 0 0 0,1 0 0 0 0,-1 0 0 0 0,0-1 0 0 0,1 1 0 0 0,-1 0 0 0 0,1-1 0 0 0,-1 1 0 0 0,0 0 0 0 0,1-1 0 0 0,-1 1 0 0 0,0 0 0 0 0,0-1 0 0 0,1 1 0 0 0,-1-1 0 0 0,0 1 0 0 0,0-1 0 0 0,0 1 0 0 0,1 0 0 0 0,-1-1 0 0 0,0 1 0 0 0,0-1 0 0 0,0 1 0 0 0,0-1 0 0 0,0 1 0 0 0,0-1 0 0 0,0 1 0 0 0,0-1-1 0 0,0-21-708 0 0,-1 15 597 0 0,1-19-169 0 0,2-53-427 0 0,-1 68 672 0 0,1-1 0 0 0,0 1-1 0 0,1-1 1 0 0,8-19 0 0 0,-3 11 53 0 0,1 0 1 0 0,2 1 0 0 0,23-33-1 0 0,-29 44 141 0 0,1 1-1 0 0,0 0 1 0 0,1 0-1 0 0,0 1 1 0 0,0 0-1 0 0,0 0 1 0 0,1 0-1 0 0,0 1 1 0 0,0 0-1 0 0,0 0 1 0 0,13-4-1 0 0,-17 8 10 0 0,0 0 0 0 0,-1 0-1 0 0,1 0 1 0 0,0 0 0 0 0,-1 1-1 0 0,7-1 1 0 0,-10 1-105 0 0,1 0-1 0 0,0 1 1 0 0,0-1 0 0 0,0 0 0 0 0,0 0-1 0 0,0 0 1 0 0,0 0 0 0 0,0 1 0 0 0,-1-1 0 0 0,1 1-1 0 0,0-1 1 0 0,0 0 0 0 0,0 1 0 0 0,-1-1-1 0 0,1 1 1 0 0,0 0 0 0 0,-1-1 0 0 0,1 1-1 0 0,0-1 1 0 0,-1 1 0 0 0,1 0 0 0 0,-1 0 0 0 0,1-1-1 0 0,-1 1 1 0 0,1 0 0 0 0,-1 0 0 0 0,0 0-1 0 0,1 0 1 0 0,-1-1 0 0 0,0 1 0 0 0,0 0-1 0 0,1 1 1 0 0,0 7 71 0 0,-1 0 0 0 0,0-1 0 0 0,0 1 0 0 0,0 0 0 0 0,-1 0 0 0 0,0 0-1 0 0,-1-1 1 0 0,0 1 0 0 0,-5 13 0 0 0,-5 7 200 0 0,-21 37 0 0 0,23-47-188 0 0,-89 165 566 0 0,-80 164-123 0 0,138-252-486 0 0,11-23-117 0 0,-59 101 0 0 0,80-159-146 0 0,-1-1 0 0 0,-1 1 0 0 0,0-1 0 0 0,-1-1 0 0 0,-26 23 0 0 0,28-28-27 0 0,-2 0-1 0 0,1-1 0 0 0,-1 0 1 0 0,0-1-1 0 0,0 0 1 0 0,-1-1-1 0 0,1 0 0 0 0,-19 3 1 0 0,2-2-566 0 0,-1-1-1 0 0,1-2 1 0 0,-1-1 0 0 0,0-2 0 0 0,1 0 0 0 0,-1-2-1 0 0,0-1 1 0 0,1-2 0 0 0,0-1 0 0 0,0-1 0 0 0,0-1-1 0 0,-34-15 1 0 0,5-5-2252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8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0 4484 0 0,'0'0'3771'0'0,"-17"13"-2562"0"0,0 0-921 0 0,-6 4 211 0 0,1 0 1 0 0,1 2-1 0 0,-23 26 0 0 0,-19 30 689 0 0,2 2 1 0 0,5 3-1 0 0,-90 170 0 0 0,51-46-733 0 0,74-152-732 0 0,-27 109 1 0 0,45-148-25 0 0,0 0 0 0 0,2 1 0 0 0,-1-1 0 0 0,2 1 0 0 0,0 0 0 0 0,3 24-1 0 0,-2-31 57 0 0,0-1 0 0 0,1 0 0 0 0,-1-1 0 0 0,1 1 0 0 0,1 0 0 0 0,-1 0 0 0 0,1-1-1 0 0,0 0 1 0 0,0 1 0 0 0,1-1 0 0 0,0 0 0 0 0,0-1 0 0 0,0 1 0 0 0,0-1 0 0 0,0 1-1 0 0,1-1 1 0 0,7 4 0 0 0,-5-4-393 0 0,0 0-1 0 0,0 0 0 0 0,1-1 1 0 0,-1 0-1 0 0,1 0 1 0 0,-1-1-1 0 0,1 0 0 0 0,0 0 1 0 0,0-1-1 0 0,10 0 1 0 0,12 0-2222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8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512 0 8673 0 0,'0'0'1681'0'0,"-14"2"-1571"0"0,6-1-74 0 0,0 0 31 0 0,-1 0 0 0 0,1 0 0 0 0,-1 1 0 0 0,1 1 0 0 0,0-1 0 0 0,0 1 0 0 0,0 1 1 0 0,0-1-1 0 0,0 1 0 0 0,-11 9 0 0 0,-6 7 325 0 0,0 1-1 0 0,2 1 1 0 0,1 2 0 0 0,0 0 0 0 0,2 1 0 0 0,-28 45 0 0 0,36-49-279 0 0,1 0 1 0 0,1 1-1 0 0,1 0 1 0 0,1 1-1 0 0,0 0 0 0 0,2 0 1 0 0,1 1-1 0 0,1 0 1 0 0,-2 36-1 0 0,5-28-97 0 0,2 0 0 0 0,1-1 0 0 0,9 49 0 0 0,-11-76-190 0 0,1 0 0 0 0,-1 0 0 0 0,1-1 1 0 0,-1 1-1 0 0,0 0 0 0 0,-1 0 0 0 0,1 0 0 0 0,-1-1 1 0 0,1 1-1 0 0,-1 0 0 0 0,0-1 0 0 0,-1 1 1 0 0,1-1-1 0 0,-1 1 0 0 0,-3 6 0 0 0,-2-1-839 0 0,0 1 0 0 0,-1-1 0 0 0,-14 14 0 0 0,8-9-172 0 0,-19 19-1850 0 0,-1 1-731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3:59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921 0 80 0 0,'0'0'13260'0'0,"-3"4"-12397"0"0,-21 36 235 0 0,-33 75 0 0 0,35-69-845 0 0,-131 290 738 0 0,28-60-466 0 0,10-32-311 0 0,-147 322-505 0 0,235-501 23 0 0,-21 43-1906 0 0,48-107 2100 0 0,0-1 0 0 0,0 0 0 0 0,0 1-1 0 0,-1-1 1 0 0,1 0 0 0 0,0 1-1 0 0,0-1 1 0 0,0 0 0 0 0,-1 1 0 0 0,1-1-1 0 0,0 0 1 0 0,0 0 0 0 0,-1 1-1 0 0,1-1 1 0 0,0 0 0 0 0,0 0 0 0 0,-1 1-1 0 0,1-1 1 0 0,0 0 0 0 0,-1 0-1 0 0,1 0 1 0 0,0 0 0 0 0,-1 1 0 0 0,1-1-1 0 0,-1 0 1 0 0,-4-7-970 0 0,0-19-198 0 0,4 22 816 0 0,-3-38-2265 0 0,2 1 1 0 0,1-1-1 0 0,9-76 0 0 0,-6 84 3593 0 0,-2 33-807 0 0,0 1-1 0 0,0 0 0 0 0,0 0 0 0 0,0 0 0 0 0,0-1 0 0 0,0 1 1 0 0,0 0-1 0 0,0 0 0 0 0,0 0 0 0 0,0-1 0 0 0,0 1 0 0 0,0 0 1 0 0,0 0-1 0 0,0 0 0 0 0,0-1 0 0 0,0 1 0 0 0,0 0 0 0 0,-1 0 1 0 0,1 0-1 0 0,0 0 0 0 0,0-1 0 0 0,0 1 0 0 0,0 0 0 0 0,0 0 1 0 0,0 0-1 0 0,-1 0 0 0 0,1 0 0 0 0,0-1 0 0 0,0 1 0 0 0,0 0 1 0 0,0 0-1 0 0,-1 0 0 0 0,1 0 0 0 0,0 0 0 0 0,0 0 0 0 0,-1 0 1 0 0,-7 3 2539 0 0,-8 10 342 0 0,12-9-2573 0 0,0 1 1 0 0,1 0 0 0 0,-1 0 0 0 0,1 1 0 0 0,0-1 0 0 0,0 1-1 0 0,1-1 1 0 0,0 1 0 0 0,0 0 0 0 0,0 0 0 0 0,-1 7 0 0 0,0 5 147 0 0,1 0 1 0 0,0 29-1 0 0,3-42-509 0 0,-1 1 1 0 0,1-1-1 0 0,0 1 0 0 0,0-1 0 0 0,0 0 1 0 0,1 0-1 0 0,0 1 0 0 0,0-1 0 0 0,0 0 1 0 0,1 0-1 0 0,0-1 0 0 0,-1 1 0 0 0,2-1 1 0 0,-1 1-1 0 0,0-1 0 0 0,1 0 0 0 0,0 0 1 0 0,0 0-1 0 0,0-1 0 0 0,1 1 0 0 0,-1-1 0 0 0,10 5 1 0 0,-6-4-176 0 0,0 0-1 0 0,0-1 1 0 0,1 1 0 0 0,0-2 0 0 0,-1 1 0 0 0,1-1 0 0 0,0-1 0 0 0,0 1 0 0 0,0-1 0 0 0,0-1-1 0 0,1 0 1 0 0,-1 0 0 0 0,11-2 0 0 0,-19 1 6 0 0,0 1 0 0 0,0-1 0 0 0,1 1 0 0 0,-1-1 0 0 0,0 1 0 0 0,-1-1 0 0 0,1 0 0 0 0,0 0 0 0 0,0 1 0 0 0,0-1 0 0 0,0 0 0 0 0,0 0 0 0 0,-1 0 0 0 0,1 0 0 0 0,0 0 0 0 0,-1 0 0 0 0,1 0 0 0 0,-1 0 0 0 0,1 0 0 0 0,-1 0 1 0 0,1 0-1 0 0,-1 0 0 0 0,0 0 0 0 0,0-1 0 0 0,0 1 0 0 0,1-2 0 0 0,0-5-1609 0 0,-1 0 0 0 0,0-14 0 0 0,0 14-64 0 0,0-10-1775 0 0,-3 3 1738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01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6517 0 0,'0'0'6901'0'0,"1"3"-6420"0"0,0 2-234 0 0,1 0 0 0 0,0 0 0 0 0,0 0 0 0 0,0 0 1 0 0,0-1-1 0 0,1 1 0 0 0,4 6 0 0 0,27 32 541 0 0,-15-21-542 0 0,4 7 149 0 0,42 41 1 0 0,-55-60-319 0 0,1-1 0 0 0,0 0 0 0 0,1-1-1 0 0,0 0 1 0 0,1-1 0 0 0,-1 0 0 0 0,19 6 0 0 0,-1-4 38 0 0,0 0 1 0 0,0-3-1 0 0,50 6 1 0 0,95-4 145 0 0,-131-7-214 0 0,355 3 381 0 0,80 2-276 0 0,177 27-141 0 0,-141-23 106 0 0,-301-24-67 0 0,-181 10 8 0 0,-1-2 0 0 0,0-1-1 0 0,0-2 1 0 0,44-18 0 0 0,-61 20-33 0 0,0 0 0 0 0,0 0 0 0 0,23-17 0 0 0,-28 15-33 0 0,1 1 0 0 0,-2-1 0 0 0,1-1 0 0 0,-1 0 0 0 0,-1 0 0 0 0,1-1 1 0 0,-2 0-1 0 0,10-17 0 0 0,-10 15-147 0 0,-1-1-1 0 0,-1 0 1 0 0,0-1 0 0 0,0 1 0 0 0,-2-1 0 0 0,0 0-1 0 0,0 0 1 0 0,0-27 0 0 0,-3 41 63 0 0,-1 0 1 0 0,1-1-1 0 0,0 1 0 0 0,0 0 0 0 0,-1 0 0 0 0,1 0 1 0 0,-1 0-1 0 0,1 0 0 0 0,-1 0 0 0 0,1 0 1 0 0,-1 0-1 0 0,1 0 0 0 0,-1 0 0 0 0,0 0 0 0 0,0 0 1 0 0,0 0-1 0 0,1 0 0 0 0,-1 1 0 0 0,0-1 1 0 0,0 0-1 0 0,0 0 0 0 0,0 1 0 0 0,0-1 0 0 0,0 1 1 0 0,0-1-1 0 0,0 1 0 0 0,-1 0 0 0 0,1-1 1 0 0,0 1-1 0 0,0 0 0 0 0,-2-1 0 0 0,-6 0-945 0 0,1 0 0 0 0,0 1 0 0 0,-13 0 0 0 0,11 1-523 0 0,-15-1-2817 0 0,-10 0-1098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02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326 678 680 0 0,'0'0'2940'0'0,"-14"-4"-2222"0"0,-4-2-459 0 0,6 1-13 0 0,-1 1 1 0 0,1 1-1 0 0,-17-3 1 0 0,3 3 1035 0 0,0 0 0 0 0,0 3 0 0 0,-30 1 1 0 0,47 0-887 0 0,0 1 1 0 0,0 0-1 0 0,0 0 1 0 0,1 1 0 0 0,-14 5-1 0 0,-6 2 1420 0 0,41-13-202 0 0,22-8-1001 0 0,58-37 410 0 0,134-92 0 0 0,-107 62-803 0 0,338-185-380 0 0,-412 241-744 0 0,-2-2 0 0 0,71-52 1 0 0,-107 68-264 0 0,-15 10-687 0 0,-14 9-336 0 0,-103 82-6518 0 0,77-59 6098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06.8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15 236 0 0,'-1'-1'8361'0'0,"-12"-3"-4179"0"0,24 4-3160 0 0,40 1-400 0 0,83-4-416 0 0,-35-4-317 0 0,-127 8 112 0 0,0 1-1 0 0,1 2 1 0 0,-1 1 0 0 0,1 1-1 0 0,-50 18 1 0 0,65-21 113 0 0,6-1 137 0 0,15-2-227 0 0,17 1 126 0 0,1-2-1 0 0,-1-1 0 0 0,48-10 0 0 0,-114 10 38 0 0,14 2-298 0 0,0 1 0 0 0,-30 6-1 0 0,52-7 110 0 0,2 0 1 0 0,0 1 0 0 0,0-1 0 0 0,0 1 0 0 0,0-1 0 0 0,0 1 0 0 0,0 0 0 0 0,0-1 0 0 0,0 1 0 0 0,-2 2 0 0 0,3-3-36 0 0,15-2 264 0 0,99-39 560 0 0,-107 38-683 0 0,-8 3-587 0 0,-11 4-2306 0 0,-9 11-2393 0 0,14-8 2241 0 0,55-34-2094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3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180 126 132 0 0,'0'0'5296'0'0,"5"3"-4697"0"0,14 8-268 0 0,-17-9-196 0 0,0-1-1 0 0,0 1 1 0 0,0 0 0 0 0,0-1-1 0 0,0 1 1 0 0,-1 0-1 0 0,1 0 1 0 0,-1 0 0 0 0,1 0-1 0 0,-1 1 1 0 0,0-1 0 0 0,1 0-1 0 0,-1 1 1 0 0,0-1 0 0 0,0 0-1 0 0,-1 1 1 0 0,1 2 0 0 0,1 4 188 0 0,-1 0 1 0 0,-1 0 0 0 0,0 13-1 0 0,0-10 49 0 0,0-3-221 0 0,-1-1 0 0 0,0 0-1 0 0,0 0 1 0 0,-1 0 0 0 0,0 0-1 0 0,0 0 1 0 0,-1 0-1 0 0,0 0 1 0 0,-1-1 0 0 0,1 0-1 0 0,-9 13 1 0 0,5-11 4 0 0,1-1-1 0 0,-1-1 1 0 0,0 1 0 0 0,0-1-1 0 0,-1 0 1 0 0,0 0 0 0 0,-1-1-1 0 0,-17 10 1 0 0,20-13-56 0 0,0 0 0 0 0,0 0 1 0 0,0 0-1 0 0,-1-1 0 0 0,1 0 0 0 0,-1 0 0 0 0,0-1 1 0 0,1 0-1 0 0,-1 0 0 0 0,-11-1 0 0 0,17 0-86 0 0,0 0 0 0 0,-1 0 0 0 0,1-1 0 0 0,0 1 0 0 0,0-1 0 0 0,0 0-1 0 0,-1 1 1 0 0,1-1 0 0 0,0 0 0 0 0,0 1 0 0 0,0-1 0 0 0,0 0 0 0 0,0 0 0 0 0,0 0-1 0 0,1 0 1 0 0,-1 0 0 0 0,0 0 0 0 0,0 0 0 0 0,1 0 0 0 0,-1-1 0 0 0,0 1 0 0 0,1 0-1 0 0,-1 0 1 0 0,1 0 0 0 0,0-1 0 0 0,-1 0 0 0 0,-1-5-20 0 0,0 0 1 0 0,1 1-1 0 0,-1-13 1 0 0,1 3 36 0 0,2 0 0 0 0,0 0 0 0 0,0 0 1 0 0,2 0-1 0 0,0 1 0 0 0,1-1 0 0 0,0 1 0 0 0,1 0 1 0 0,1 0-1 0 0,0 0 0 0 0,2 1 0 0 0,-1 0 1 0 0,1 0-1 0 0,1 1 0 0 0,1 0 0 0 0,0 0 0 0 0,0 1 1 0 0,1 1-1 0 0,1-1 0 0 0,0 2 0 0 0,21-15 0 0 0,-18 17 24 0 0,0 0-1 0 0,1 0 0 0 0,0 2 0 0 0,0 0 0 0 0,1 1 1 0 0,0 0-1 0 0,0 1 0 0 0,30-2 0 0 0,0 3 109 0 0,94 7 0 0 0,-76 1 4 0 0,93 4 252 0 0,-167-5-4944 0 0,-19 14-451 0 0,13-6 1784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02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94 132 1892 0 0,'0'0'4197'0'0,"-13"7"-3169"0"0,-41 23-184 0 0,28-12 1753 0 0,27-18-2515 0 0,0 0 0 0 0,0 0 0 0 0,0 0-1 0 0,0 0 1 0 0,0 0 0 0 0,1 0 0 0 0,-1-1 0 0 0,0 1 0 0 0,0 0 0 0 0,0-1 0 0 0,0 1 0 0 0,0 0 0 0 0,0-1 0 0 0,0 1 0 0 0,0-1 0 0 0,1-1 0 0 0,3 0 163 0 0,142-80 1417 0 0,-17 9-2472 0 0,-86 49-2090 0 0,-66 48-3334 0 0,10-12 3856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02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1 295 808 0 0,'0'0'9696'0'0,"14"-14"-9039"0"0,51-46-94 0 0,54-35 303 0 0,-44 37-862 0 0,-61 47-1317 0 0,1 1 0 0 0,21-12 1 0 0,-7 6-4313 0 0,-19 7 2858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0.8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1 405 5641 0 0,'0'0'8676'0'0,"0"0"-8624"0"0,0 0 0 0 0,0 0 0 0 0,0 0 0 0 0,1 0 0 0 0,-1 0 0 0 0,0 0 0 0 0,0 0 0 0 0,0 0 0 0 0,1 0 0 0 0,-1 0 0 0 0,0 0 0 0 0,0 0 0 0 0,0 0 0 0 0,1 0 0 0 0,-1 0 0 0 0,0 0 0 0 0,0 0 0 0 0,0 0 0 0 0,1 0 0 0 0,-1 0 0 0 0,0 1 0 0 0,0-1 0 0 0,0 0 0 0 0,0 0 0 0 0,1 0 0 0 0,-1 0 0 0 0,0 0 0 0 0,0 1 0 0 0,0-1 0 0 0,0 0 0 0 0,0 0 0 0 0,0 0 0 0 0,0 0 0 0 0,1 1 0 0 0,5 66 1846 0 0,-2-29-1446 0 0,-2-17-354 0 0,0-1-1 0 0,2 1 1 0 0,7 26 0 0 0,-9-41-80 0 0,0 1 1 0 0,1-1-1 0 0,0 0 1 0 0,0 0-1 0 0,0 0 1 0 0,1 0-1 0 0,0-1 1 0 0,0 1-1 0 0,0-1 1 0 0,0 0-1 0 0,1 0 1 0 0,0-1-1 0 0,0 1 1 0 0,7 4-1 0 0,-7-7 21 0 0,0 1 0 0 0,0-2 0 0 0,0 1 0 0 0,0 0 0 0 0,1-1 0 0 0,-1 0-1 0 0,0 0 1 0 0,1 0 0 0 0,-1-1 0 0 0,11 0 0 0 0,-4-1 85 0 0,0 0-1 0 0,0-1 1 0 0,21-6 0 0 0,0-3-12 0 0,-1-2 1 0 0,0-2-1 0 0,0-1 1 0 0,33-22 0 0 0,113-89 73 0 0,-169 119-174 0 0,444-339 152 0 0,-431 331-210 0 0,34-29 86 0 0,-50 39-68 0 0,1 0-1 0 0,-1 0 1 0 0,-1-1-1 0 0,1 0 1 0 0,8-14 0 0 0,-14 19-198 0 0,1 1 1 0 0,0-1 0 0 0,-1 1-1 0 0,1-1 1 0 0,-1 1-1 0 0,1-1 1 0 0,-1 0 0 0 0,0 1-1 0 0,0-1 1 0 0,1 0 0 0 0,-2-2-1 0 0,0 5-20 0 0,0-1-1 0 0,0 0 1 0 0,0 1-1 0 0,0-1 1 0 0,0 1-1 0 0,0 0 1 0 0,0-1-1 0 0,0 1 1 0 0,0 0-1 0 0,0 0 1 0 0,0-1-1 0 0,1 1 1 0 0,-1 0-1 0 0,0 0 1 0 0,0 1-1 0 0,0-1-106 0 0,-67 82-9438 0 0,39-52 5757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1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22 803 5945 0 0,'0'0'7028'0'0,"-4"3"-6622"0"0,-11 9 47 0 0,15-11-386 0 0,-1 0 1 0 0,1-1-1 0 0,0 1 0 0 0,-1 1 1 0 0,1-1-1 0 0,0 0 0 0 0,0 0 1 0 0,0 0-1 0 0,-1 0 0 0 0,1 0 1 0 0,0 0-1 0 0,0 0 0 0 0,1 0 1 0 0,-1 0-1 0 0,0 0 0 0 0,0 0 1 0 0,0 0-1 0 0,1 0 0 0 0,-1 0 0 0 0,1 0 1 0 0,0 1-1 0 0,0 4 217 0 0,2 15 145 0 0,-1-7-222 0 0,0-1 1 0 0,0 1-1 0 0,2-1 1 0 0,0 1-1 0 0,6 13 1 0 0,-9-23-164 0 0,1-1 1 0 0,-1 0-1 0 0,1 0 1 0 0,0-1-1 0 0,0 1 1 0 0,1 0 0 0 0,-1 0-1 0 0,1-1 1 0 0,-1 0-1 0 0,1 1 1 0 0,0-1 0 0 0,-1 0-1 0 0,1 0 1 0 0,0-1-1 0 0,0 1 1 0 0,1-1-1 0 0,-1 1 1 0 0,0-1 0 0 0,0 0-1 0 0,1 0 1 0 0,-1 0-1 0 0,1-1 1 0 0,-1 1 0 0 0,1-1-1 0 0,5 0 1 0 0,-4 0 17 0 0,1 0 0 0 0,-1-1 0 0 0,1 0 1 0 0,-1 0-1 0 0,1-1 0 0 0,-1 1 0 0 0,0-1 1 0 0,0 0-1 0 0,7-5 0 0 0,5-2 174 0 0,21-19 1 0 0,-25 19-151 0 0,197-164 695 0 0,-86 66-587 0 0,150-109-119 0 0,103-86 101 0 0,-321 251-141 0 0,39-31-312 0 0,-74 66-599 0 0,-20 15 539 0 0,-11 11-2770 0 0,5-4 2420 0 0,-63 65-9035 0 0,51-55 5696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2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28 134 5320 0 0,'0'0'7705'0'0,"-4"-12"-6919"0"0,-19-52 1909 0 0,23 63-2542 0 0,0 1 1 0 0,0 0-1 0 0,0 0 0 0 0,0-1 0 0 0,0 1 0 0 0,0 0 1 0 0,0 0-1 0 0,0-1 0 0 0,0 1 0 0 0,0 0 0 0 0,0 0 1 0 0,0-1-1 0 0,0 1 0 0 0,0 0 0 0 0,0 0 1 0 0,0-1-1 0 0,1 1 0 0 0,-1 0 0 0 0,0 0 0 0 0,0 0 1 0 0,0-1-1 0 0,0 1 0 0 0,1 0 0 0 0,-1 0 0 0 0,0 0 1 0 0,0-1-1 0 0,0 1 0 0 0,1 0 0 0 0,-1 0 0 0 0,0 0 1 0 0,0 0-1 0 0,1 0 0 0 0,-1-1 0 0 0,29-6 24 0 0,47-8-64 0 0,98-5 1 0 0,478 13-80 0 0,-261 24-2 0 0,-270-10-6 0 0,-44-3 15 0 0,154 6-112 0 0,-255-20-1378 0 0,7 4 631 0 0,0 2-1 0 0,-1 0 1 0 0,-27-2-1 0 0,-55 0-4476 0 0,84 6 3887 0 0,-22 0-3354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 9037 0 0,'0'0'7198'0'0,"14"0"-6415"0"0,165 0 714 0 0,807-5-484 0 0,-698-7-7648 0 0,-138 3-870 0 0,-83 6 3177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3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8053 0 0,'0'0'4827'0'0,"13"-1"-3988"0"0,37-1 618 0 0,51 6 0 0 0,91 15-79 0 0,141 13-127 0 0,-282-28-1178 0 0,636 31 444 0 0,-618-35-584 0 0,107-2 232 0 0,-142 0-429 0 0,0-2-1 0 0,-1-1 0 0 0,38-11 0 0 0,-68 15 115 0 0,0 0 0 0 0,0 0 1 0 0,0-1-1 0 0,0 1 0 0 0,0-1 0 0 0,0 1 0 0 0,5-5 0 0 0,-8 6 92 0 0,0-1-1 0 0,1 1 0 0 0,-1-1 0 0 0,0 1 0 0 0,1 0 0 0 0,-1-1 1 0 0,0 1-1 0 0,1-1 0 0 0,-1 1 0 0 0,0-1 0 0 0,0 1 1 0 0,0-1-1 0 0,0 1 0 0 0,1-1 0 0 0,-1 1 0 0 0,0-1 0 0 0,0 1 1 0 0,0-1-1 0 0,0 1 0 0 0,0-1 0 0 0,0 1 0 0 0,0-1 0 0 0,-1 0-40 0 0,1 0-1 0 0,0 0 1 0 0,-1 1-1 0 0,1-1 0 0 0,-1 0 1 0 0,1 0-1 0 0,-1 1 0 0 0,0-1 1 0 0,1 0-1 0 0,-1 1 0 0 0,0-1 1 0 0,1 1-1 0 0,-1-1 1 0 0,0 1-1 0 0,0-1 0 0 0,0 1 1 0 0,-1-1-1 0 0,-8-4-1314 0 0,-1 1 0 0 0,0 0 0 0 0,0 0-1 0 0,0 1 1 0 0,-13-1 0 0 0,-25-3-2851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3.8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 1 6049 0 0,'0'0'2470'0'0,"-14"6"-1628"0"0,-41 21 133 0 0,52-25-795 0 0,0-1 1 0 0,1 0-1 0 0,-1 1 1 0 0,0 0 0 0 0,1-1-1 0 0,0 1 1 0 0,-1 0-1 0 0,-3 5 1 0 0,6-7-110 0 0,0 0 0 0 0,0 1 0 0 0,-1-1 1 0 0,1 0-1 0 0,0 1 0 0 0,0-1 0 0 0,0 1 0 0 0,0-1 0 0 0,-1 1 0 0 0,1-1 0 0 0,0 0 1 0 0,0 1-1 0 0,0-1 0 0 0,0 1 0 0 0,0-1 0 0 0,0 1 0 0 0,0-1 0 0 0,0 1 0 0 0,0-1 1 0 0,0 1-1 0 0,1-1 0 0 0,-1 0 0 0 0,0 1 0 0 0,0-1 0 0 0,0 1 0 0 0,0-1 0 0 0,1 1 1 0 0,-1-1-1 0 0,0 0 0 0 0,0 1 0 0 0,1-1 0 0 0,2 3 204 0 0,0-1 0 0 0,1 0 0 0 0,-1 0 0 0 0,0-1 1 0 0,1 1-1 0 0,0-1 0 0 0,-1 0 0 0 0,6 2 0 0 0,-7-3-315 0 0,32 8 629 0 0,0-2 0 0 0,62 3 0 0 0,-66-7-413 0 0,621 31 1636 0 0,-637-33-1787 0 0,140 0 47 0 0,-149-1-132 0 0,-1 0 0 0 0,0 1-1 0 0,0-2 1 0 0,1 1 0 0 0,-1 0 0 0 0,6-4 0 0 0,-9 5 2 0 0,0 0 0 0 0,-1 0 1 0 0,1-1-1 0 0,0 1 1 0 0,0 0-1 0 0,-1-1 0 0 0,1 1 1 0 0,-1-1-1 0 0,1 1 1 0 0,0-1-1 0 0,-1 1 0 0 0,1-1 1 0 0,-1 1-1 0 0,1-1 1 0 0,-1 0-1 0 0,1 1 0 0 0,-1-1 1 0 0,1 1-1 0 0,-1-1 0 0 0,0 0 1 0 0,1 0-1 0 0,-1 1 1 0 0,0-1-1 0 0,0 0 0 0 0,0 0 1 0 0,1 1-1 0 0,-1-1 1 0 0,0 0-1 0 0,0 0 0 0 0,0 1 1 0 0,0-1-1 0 0,0 0 1 0 0,0 0-1 0 0,-1 1 0 0 0,1-1 1 0 0,0 0-1 0 0,0 0 1 0 0,0 1-1 0 0,-1-1 0 0 0,1 0 1 0 0,0 0-1 0 0,-1 1 1 0 0,1-1-1 0 0,-1 1 0 0 0,1-1 1 0 0,-2-1-1 0 0,0 0-414 0 0,-1 0 0 0 0,-1 0 0 0 0,1 0 0 0 0,0 0 0 0 0,-1 0 0 0 0,1 1 0 0 0,-1-1 0 0 0,1 1 0 0 0,-1 0 0 0 0,1 0 0 0 0,-1 0 0 0 0,0 0 0 0 0,0 1 0 0 0,-3 0 0 0 0,-2-2-1163 0 0,-19-2-3106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5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15 399 1264 0 0,'0'0'9154'0'0,"0"12"-8034"0"0,5 179 3023 0 0,-1-55-2797 0 0,0 39 537 0 0,-4-178-1693 0 0,0 0-1 0 0,-1 0 1 0 0,0 0-1 0 0,1-1 1 0 0,-3-4-1 0 0,-2-7-61 0 0,-1-18-129 0 0,1 0 0 0 0,1 0 1 0 0,2 0-1 0 0,2-1 0 0 0,1 1 0 0 0,1 0 0 0 0,8-37 0 0 0,1 15-33 0 0,3 0 0 0 0,2 1-1 0 0,32-72 1 0 0,-36 98 24 0 0,2 1-1 0 0,0 0 0 0 0,2 1 1 0 0,0 0-1 0 0,25-26 0 0 0,-32 42 12 0 0,1 0 0 0 0,0 1 1 0 0,0 0-1 0 0,1 0 0 0 0,22-12 0 0 0,-25 16 22 0 0,1 1 1 0 0,0 1-1 0 0,-1 0 0 0 0,1 0 1 0 0,0 0-1 0 0,1 1 1 0 0,-1 1-1 0 0,0-1 0 0 0,15 1 1 0 0,-23 1-27 0 0,1 0 1 0 0,0 0-1 0 0,-1 0 1 0 0,1 0-1 0 0,-1 0 1 0 0,1 0-1 0 0,0 1 1 0 0,-1-1-1 0 0,1 1 1 0 0,0-1-1 0 0,-1 1 1 0 0,1-1-1 0 0,-1 1 1 0 0,0 0-1 0 0,1 0 1 0 0,-1 0-1 0 0,2 1 1 0 0,-2-1 0 0 0,0 1 0 0 0,0 0 0 0 0,0 0 0 0 0,0-1 0 0 0,-1 1 0 0 0,1 0 0 0 0,0 0 0 0 0,-1 0 0 0 0,0 0 0 0 0,1 0 1 0 0,-1 0-1 0 0,0 0 0 0 0,0 0 0 0 0,0 3 0 0 0,-1 2 21 0 0,1-1 1 0 0,-1 1-1 0 0,0 0 0 0 0,-1 0 1 0 0,0-1-1 0 0,-4 11 1 0 0,-20 38 86 0 0,11-26-62 0 0,-16 34 104 0 0,-38 84 289 0 0,62-128-318 0 0,0 2 1 0 0,1-1-1 0 0,1 1 1 0 0,1 0-1 0 0,-2 32 0 0 0,6-46-86 0 0,0 1 0 0 0,1-1 0 0 0,-1 0 0 0 0,1 0 0 0 0,1 1 0 0 0,-1-1 0 0 0,1 0-1 0 0,1 0 1 0 0,-1 0 0 0 0,1-1 0 0 0,0 1 0 0 0,1-1 0 0 0,0 1 0 0 0,0-1 0 0 0,5 6 0 0 0,0-2-5 0 0,0-1 0 0 0,1 0 1 0 0,0-1-1 0 0,0 0 1 0 0,1 0-1 0 0,-1-1 0 0 0,23 10 1 0 0,-8-6-4 0 0,0 0 1 0 0,41 10 0 0 0,-49-16-287 0 0,0-2 0 0 0,0 0-1 0 0,0-1 1 0 0,1-1 0 0 0,19-1 0 0 0,-32-1 4 0 0,0 1-1 0 0,-1-1 0 0 0,1 0 1 0 0,-1-1-1 0 0,0 1 0 0 0,1-1 1 0 0,-1 0-1 0 0,0 0 0 0 0,0 0 0 0 0,5-4 1 0 0,5-4-3018 0 0,19-19 0 0 0,-9 7-3184 0 0,-7 10 2157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5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316 173 7061 0 0,'0'0'6236'0'0,"0"-14"-4790"0"0,1-43-286 0 0,-1 53-1036 0 0,-1 0-1 0 0,1 0 1 0 0,-1 1-1 0 0,0-1 0 0 0,0 1 1 0 0,0-1-1 0 0,0 1 1 0 0,-1-1-1 0 0,1 1 0 0 0,-1-1 1 0 0,0 1-1 0 0,0 0 1 0 0,0 0-1 0 0,0 0 0 0 0,-4-3 1 0 0,2 1 66 0 0,1 1-88 0 0,-1 1 0 0 0,0 0 0 0 0,1-1 0 0 0,-1 1-1 0 0,0 1 1 0 0,0-1 0 0 0,-1 1 0 0 0,1-1 0 0 0,0 1 0 0 0,-1 0-1 0 0,1 1 1 0 0,-1-1 0 0 0,0 1 0 0 0,0 0 0 0 0,1 0-1 0 0,-1 1 1 0 0,0-1 0 0 0,0 1 0 0 0,0 0 0 0 0,0 0 0 0 0,-5 1-1 0 0,-1 1 28 0 0,0 0 0 0 0,1 0 0 0 0,-1 1 0 0 0,1 1 0 0 0,0-1-1 0 0,0 2 1 0 0,1-1 0 0 0,-15 10 0 0 0,17-9-71 0 0,0 0-1 0 0,0 1 1 0 0,1-1-1 0 0,-1 2 1 0 0,1-1 0 0 0,1 1-1 0 0,-1 0 1 0 0,1 0 0 0 0,0 0-1 0 0,-5 12 1 0 0,9-16-57 0 0,-1 0 1 0 0,1-1 0 0 0,0 1-1 0 0,0 0 1 0 0,1-1 0 0 0,-1 1-1 0 0,1 0 1 0 0,-1 0 0 0 0,1 0-1 0 0,0 0 1 0 0,0 0 0 0 0,0-1-1 0 0,0 1 1 0 0,1 0 0 0 0,-1 0-1 0 0,1 0 1 0 0,0 0 0 0 0,0-1-1 0 0,0 1 1 0 0,0 0 0 0 0,0-1-1 0 0,0 1 1 0 0,1-1-1 0 0,-1 1 1 0 0,1-1 0 0 0,0 0-1 0 0,0 1 1 0 0,0-1 0 0 0,0 0-1 0 0,0 0 1 0 0,0 0 0 0 0,0-1-1 0 0,1 1 1 0 0,-1-1 0 0 0,3 2-1 0 0,4 2-4 0 0,-1-1-1 0 0,1-1 0 0 0,0 0 0 0 0,0 0 1 0 0,0 0-1 0 0,0-1 0 0 0,0-1 0 0 0,1 1 1 0 0,15-1-1 0 0,7-2-62 0 0,47-7 1 0 0,-75 7 61 0 0,-3 1-136 0 0,0 0-1 0 0,0 0 1 0 0,0 0 0 0 0,0 0 0 0 0,0-1 0 0 0,1 1 0 0 0,-1 1-1 0 0,0-1 1 0 0,0 0 0 0 0,0 0 0 0 0,0 0 0 0 0,0 1 0 0 0,0-1-1 0 0,0 0 1 0 0,0 1 0 0 0,0-1 0 0 0,0 1 0 0 0,0-1 0 0 0,0 1-1 0 0,0 0 1 0 0,0-1 0 0 0,0 1 0 0 0,0 0 0 0 0,0-1 0 0 0,-1 1-1 0 0,1 0 1 0 0,0 0 0 0 0,-1 0 0 0 0,1 0 0 0 0,-1 0 0 0 0,1 0-1 0 0,-1 0 1 0 0,1 0 0 0 0,-1 0 0 0 0,1 0 0 0 0,-1 2 0 0 0,8 12-7023 0 0,-34-51-2477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3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55 187 272 0 0,'0'0'3894'0'0,"-5"-14"-3102"0"0,0-3-459 0 0,-21-66 2624 0 0,10 16 1902 0 0,14 62-3582 0 0,1 9-1013 0 0,2 11-248 0 0,54 120 527 0 0,-33-99-381 0 0,-21-37-1065 0 0,-1 1 828 0 0,0 0 1 0 0,-1 0-1 0 0,1 0 0 0 0,0 0 0 0 0,0 0 1 0 0,0-1-1 0 0,0 1 0 0 0,-1 0 1 0 0,1 0-1 0 0,0 0 0 0 0,0 0 0 0 0,0 0 1 0 0,-1 0-1 0 0,1 0 0 0 0,0 0 1 0 0,0 0-1 0 0,0 0 0 0 0,-1 0 0 0 0,1 0 1 0 0,0 0-1 0 0,0 0 0 0 0,0 0 1 0 0,-1 0-1 0 0,1 0 0 0 0,0 0 0 0 0,0 0 1 0 0,0 0-1 0 0,0 0 0 0 0,-1 0 1 0 0,1 0-1 0 0,0 1 0 0 0,0-1 0 0 0,-12 8-4415 0 0,31-14-3020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5.4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1 1 7717 0 0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1 222 7717 0 0,'38'-23'1787'0'0,"-36"22"-1353"0"0,0 0-1 0 0,0 0 1 0 0,0 0-1 0 0,1 0 1 0 0,-1 0 0 0 0,0 0-1 0 0,0 1 1 0 0,1-1-1 0 0,-1 1 1 0 0,1 0-1 0 0,-1 0 1 0 0,0 0-1 0 0,4 0 1 0 0,-3 0-235 0 0,-1 1 0 0 0,1-1 0 0 0,-1 1 0 0 0,0 0 0 0 0,1 0 1 0 0,-1 0-1 0 0,0 0 0 0 0,1 0 0 0 0,-1 1 0 0 0,3 2 0 0 0,0 1-9 0 0,0 0-1 0 0,0 0 1 0 0,0 0 0 0 0,-1 1-1 0 0,0 0 1 0 0,6 11 0 0 0,-2 0 287 0 0,11 33 1 0 0,2 2-140 0 0,-21-52-335 0 0,0 0-1 0 0,0 0 1 0 0,0 0-1 0 0,0 1 1 0 0,0-1-1 0 0,0 0 1 0 0,0 0-1 0 0,0 0 1 0 0,0 1-1 0 0,0-1 1 0 0,1 0-1 0 0,-1 0 1 0 0,0 0-1 0 0,0 0 1 0 0,0 0-1 0 0,0 1 1 0 0,1-1-1 0 0,-1 0 1 0 0,0 0-1 0 0,0 0 1 0 0,0 0-1 0 0,0 0 1 0 0,1 0-1 0 0,-1 0 1 0 0,0 0-1 0 0,0 0 1 0 0,0 0-1 0 0,1 0 1 0 0,-1 0-1 0 0,0 0 1 0 0,0 0 0 0 0,0 0-1 0 0,1 0 1 0 0,-1 0-1 0 0,0 0 1 0 0,0 0-1 0 0,0 0 1 0 0,1 0-1 0 0,-1 0 1 0 0,0 0-1 0 0,0 0 1 0 0,0 0-1 0 0,1 0 1 0 0,-1 0-1 0 0,0-1 1 0 0,0 1-1 0 0,0 0 1 0 0,0 0-1 0 0,1 0 1 0 0,-1 0-1 0 0,7-9 125 0 0,-7 9-126 0 0,11-21 40 0 0,12-25-1 0 0,-3 3-44 0 0,-8 17 2 0 0,-7 15 110 0 0,0 0 0 0 0,0 1 0 0 0,1-1 0 0 0,1 1 0 0 0,0 1 0 0 0,12-15 0 0 0,-17 23-70 0 0,-1 0 0 0 0,0-1 0 0 0,1 1 0 0 0,-1 0 0 0 0,1 0 0 0 0,-1 1 0 0 0,1-1 0 0 0,-1 0 0 0 0,1 0 0 0 0,0 1 0 0 0,-1-1 0 0 0,1 1 0 0 0,0 0 0 0 0,0-1 0 0 0,-1 1 0 0 0,1 0 0 0 0,0 0 0 0 0,0 0 0 0 0,-1 0 0 0 0,1 0 0 0 0,0 0 0 0 0,0 1 0 0 0,-1-1 0 0 0,1 1 0 0 0,0-1 0 0 0,-1 1 0 0 0,1-1 0 0 0,0 1 0 0 0,-1 0 1 0 0,3 2-1 0 0,4 2-46 0 0,-1 1 0 0 0,0 0 0 0 0,0 1 1 0 0,10 12-1 0 0,-5-6 57 0 0,-3-2-14 0 0,5 3-344 0 0,0 0 0 0 0,25 20 0 0 0,-34-30 176 0 0,1-1-1 0 0,0 1 0 0 0,0-1 0 0 0,0 0 0 0 0,0-1 0 0 0,0 1 0 0 0,1-1 0 0 0,-1-1 0 0 0,1 1 0 0 0,-1-1 0 0 0,11 1 0 0 0,-3-2-16 0 0,0 0 1 0 0,0-1-1 0 0,0-1 0 0 0,0 0 1 0 0,-1-1-1 0 0,1 0 0 0 0,-1-1 1 0 0,0-1-1 0 0,0 0 0 0 0,0-1 1 0 0,17-10-1 0 0,-21 10 218 0 0,0 0-1 0 0,-1 0 1 0 0,0 0 0 0 0,0-1-1 0 0,0-1 1 0 0,-1 1-1 0 0,0-1 1 0 0,-1 0 0 0 0,0-1-1 0 0,0 0 1 0 0,-1 0-1 0 0,0 0 1 0 0,0 0 0 0 0,-1-1-1 0 0,6-19 1 0 0,-9 22 80 0 0,1 0 0 0 0,-1 0 0 0 0,0 0 0 0 0,-1 0 0 0 0,0 0 0 0 0,0 0 0 0 0,-1-7 0 0 0,1 12-105 0 0,0 0 0 0 0,-1 0 0 0 0,1 0 0 0 0,-1 1 0 0 0,1-1 0 0 0,-1 0 0 0 0,0 0 0 0 0,0 0 0 0 0,0 1 0 0 0,0-1 0 0 0,0 0 0 0 0,0 1 0 0 0,0-1 0 0 0,-1 1 0 0 0,1-1 0 0 0,-1 1 1 0 0,1 0-1 0 0,-1 0 0 0 0,1 0 0 0 0,-1-1 0 0 0,1 1 0 0 0,-1 1 0 0 0,0-1 0 0 0,0 0 0 0 0,0 0 0 0 0,1 1 0 0 0,-1-1 0 0 0,-4 0 0 0 0,2 0-8 0 0,0 1-1 0 0,1 0 1 0 0,-1-1 0 0 0,0 1-1 0 0,0 1 1 0 0,1-1 0 0 0,-1 0-1 0 0,0 1 1 0 0,0 0-1 0 0,1 0 1 0 0,-1 0 0 0 0,1 0-1 0 0,-1 1 1 0 0,1 0 0 0 0,-1-1-1 0 0,1 1 1 0 0,0 0 0 0 0,0 0-1 0 0,0 1 1 0 0,-4 2 0 0 0,2 1-14 0 0,1-1 0 0 0,-1 1 1 0 0,1 0-1 0 0,0 0 0 0 0,1 1 0 0 0,-1-1 1 0 0,1 1-1 0 0,1 0 0 0 0,-4 11 1 0 0,0 9 17 0 0,1 0 0 0 0,1-1-1 0 0,2 1 1 0 0,1 0 0 0 0,4 53 0 0 0,1-51-10 0 0,1 0 0 0 0,2 0 0 0 0,13 37 1 0 0,9 37 156 0 0,-26-90-137 0 0,-1 1 0 0 0,-1 0 0 0 0,0 0 0 0 0,0 0-1 0 0,-3 21 1 0 0,1-33-41 0 0,1 0 0 0 0,-1 0 0 0 0,1 0 0 0 0,-1 0 0 0 0,0 0 0 0 0,0 0 0 0 0,0 0 0 0 0,0 0 0 0 0,0 0 0 0 0,0 0 0 0 0,-1-1 0 0 0,1 1 0 0 0,-1 0 0 0 0,1-1 0 0 0,-1 1-1 0 0,1-1 1 0 0,-1 0 0 0 0,0 0 0 0 0,0 1 0 0 0,1-1 0 0 0,-1 0 0 0 0,0 0 0 0 0,0-1 0 0 0,0 1 0 0 0,0 0 0 0 0,0-1 0 0 0,-1 1 0 0 0,1-1 0 0 0,-3 1 0 0 0,1-1-13 0 0,1 0-1 0 0,-1 1 1 0 0,0-1 0 0 0,0-1-1 0 0,0 1 1 0 0,0 0 0 0 0,0-1 0 0 0,0 0-1 0 0,1 0 1 0 0,-1 0 0 0 0,0 0-1 0 0,1-1 1 0 0,-1 1 0 0 0,1-1-1 0 0,-5-3 1 0 0,4 1-140 0 0,0 0 0 0 0,0 0-1 0 0,0 0 1 0 0,1 0 0 0 0,0 0 0 0 0,0-1-1 0 0,0 0 1 0 0,0 0 0 0 0,1 1-1 0 0,-3-8 1 0 0,4 9-11 0 0,0 0 0 0 0,0 1 0 0 0,1-1 0 0 0,-1 0 0 0 0,1 1 0 0 0,-1-1 0 0 0,1 0 0 0 0,0 0 0 0 0,0 1 0 0 0,0-1 0 0 0,0 0 0 0 0,1 1 0 0 0,-1-1-1 0 0,1 0 1 0 0,-1 0 0 0 0,1 1 0 0 0,0-1 0 0 0,0 1 0 0 0,0-1 0 0 0,1 1 0 0 0,-1-1 0 0 0,3-2 0 0 0,4-4-892 0 0,1 1-1 0 0,0 1 1 0 0,0-1-1 0 0,1 1 1 0 0,0 1 0 0 0,16-8-1 0 0,70-27-1363 0 0,-63 28 2638 0 0,42-16 1203 0 0,-1-4 1 0 0,-2-4-1 0 0,81-53 0 0 0,-135 77-917 0 0,0-1-1 0 0,-1-1 1 0 0,20-21-1 0 0,-29 27-225 0 0,-1 0 1 0 0,0 0-1 0 0,0-1 0 0 0,-1 0 0 0 0,0 0 0 0 0,-1-1 0 0 0,0 1 0 0 0,3-12 0 0 0,-7 20-172 0 0,0-1 0 0 0,-1 1 0 0 0,1 0 1 0 0,-1 0-1 0 0,1 0 0 0 0,-1-1 0 0 0,0 1 0 0 0,0 0 1 0 0,0 0-1 0 0,0-1 0 0 0,0 1 0 0 0,-2-4 0 0 0,2 5-64 0 0,-1 0-1 0 0,1 1 0 0 0,-1-1 0 0 0,0 0 1 0 0,0 0-1 0 0,1 0 0 0 0,-1 1 0 0 0,0-1 1 0 0,0 0-1 0 0,0 1 0 0 0,0-1 0 0 0,0 1 1 0 0,1-1-1 0 0,-1 1 0 0 0,0-1 0 0 0,0 1 1 0 0,0 0-1 0 0,-1-1 0 0 0,1 1 0 0 0,0 0 1 0 0,0 0-1 0 0,0 0 0 0 0,0 0 0 0 0,0 0 1 0 0,0 0-1 0 0,-2 0 0 0 0,-2 1 24 0 0,1-1-1 0 0,-1 1 1 0 0,0 0-1 0 0,0 1 1 0 0,0-1-1 0 0,1 1 1 0 0,-1 0-1 0 0,1 0 1 0 0,-1 0-1 0 0,1 1 1 0 0,0-1-1 0 0,0 1 1 0 0,0 0-1 0 0,0 1 1 0 0,-4 3-1 0 0,-4 6 137 0 0,0 0-1 0 0,-19 30 1 0 0,24-32-149 0 0,0 0 1 0 0,1 1-1 0 0,0-1 1 0 0,1 2 0 0 0,0-1-1 0 0,1 1 1 0 0,1-1 0 0 0,0 1-1 0 0,1 0 1 0 0,0 0 0 0 0,0 19-1 0 0,2-23-57 0 0,0 0 0 0 0,1 0 0 0 0,0-1 1 0 0,1 1-1 0 0,-1 0 0 0 0,2-1 0 0 0,-1 1 0 0 0,1-1 0 0 0,0 0 0 0 0,1 0 0 0 0,0 0 0 0 0,0 0 0 0 0,1-1 0 0 0,0 0 0 0 0,0 0 0 0 0,1 0 0 0 0,0 0 1 0 0,8 6-1 0 0,-6-6-179 0 0,2-1 0 0 0,-1 0 1 0 0,1 0-1 0 0,0-1 1 0 0,0 0-1 0 0,1-1 0 0 0,-1 0 1 0 0,1-1-1 0 0,0 0 0 0 0,16 3 1 0 0,-10-4-1126 0 0,0-1-1 0 0,1 0 1 0 0,-1-1 0 0 0,0-1 0 0 0,0 0-1 0 0,20-5 1 0 0,-10-1-4158 0 0,8-8-2693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6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13269 0 0,'0'0'5589'0'0,"13"-10"-4594"0"0,43-29-387 0 0,-50 36-569 0 0,-1 0-1 0 0,1 1 1 0 0,0 0-1 0 0,-1 0 1 0 0,1 0-1 0 0,0 0 1 0 0,0 1-1 0 0,0 0 1 0 0,9 0-1 0 0,0 0-9 0 0,177-5-534 0 0,-136 6-183 0 0,-55 0 658 0 0,9 0-539 0 0,0 0 1 0 0,0 1 0 0 0,-1 0-1 0 0,1 0 1 0 0,15 4-1 0 0,-25-4 385 0 0,1-1 0 0 0,0 0-1 0 0,0 1 1 0 0,-1-1-1 0 0,1 0 1 0 0,0 1-1 0 0,0-1 1 0 0,-1 1-1 0 0,1-1 1 0 0,-1 1-1 0 0,1 0 1 0 0,0-1 0 0 0,0 2-1 0 0,-1-2-43 0 0,0 1-1 0 0,0-1 1 0 0,0 0-1 0 0,1 1 1 0 0,-1-1 0 0 0,0 0-1 0 0,0 1 1 0 0,0-1-1 0 0,0 0 1 0 0,0 1 0 0 0,0-1-1 0 0,0 1 1 0 0,-1-1-1 0 0,1 0 1 0 0,0 1 0 0 0,0-1-1 0 0,0 0 1 0 0,0 0-1 0 0,0 1 1 0 0,0-1 0 0 0,-1 0-1 0 0,1 1 1 0 0,0-1-1 0 0,0 0 1 0 0,-2 2-686 0 0,-11 8-4729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6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7081 0 0,'0'0'7802'0'0,"-5"12"-6340"0"0,0-2-1091 0 0,1 0-1 0 0,-5 19 1 0 0,9-28-345 0 0,0 0 0 0 0,0-1 0 0 0,0 1 0 0 0,0 0 0 0 0,0-1 0 0 0,0 1 0 0 0,0 0 0 0 0,1-1 0 0 0,-1 1 0 0 0,0 0 0 0 0,0 0 1 0 0,0-1-1 0 0,1 1 0 0 0,-1-1 0 0 0,0 1 0 0 0,1 0 0 0 0,-1-1 0 0 0,1 1 0 0 0,-1-1 0 0 0,1 1 0 0 0,-1-1 0 0 0,1 1 0 0 0,-1-1 0 0 0,1 1 0 0 0,-1-1 0 0 0,1 1 0 0 0,0-1 0 0 0,-1 0 0 0 0,2 1 0 0 0,21 5 493 0 0,-16-5-375 0 0,15 2 135 0 0,1 0 0 0 0,-1-2 0 0 0,36-1 0 0 0,70-13-31 0 0,-102 10-233 0 0,22-5-996 0 0,70-21 0 0 0,-69 15-743 0 0,25 0-3614 0 0,-60 12 4024 0 0,12-3-2459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6.9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7037 0 0,'0'0'13230'0'0,"17"-2"-12493"0"0,-3 1-591 0 0,-7-1-82 0 0,0 1 0 0 0,0 0 0 0 0,1 1-1 0 0,-1 0 1 0 0,1 0 0 0 0,-1 1 0 0 0,0-1 0 0 0,0 2-1 0 0,1-1 1 0 0,-1 1 0 0 0,0 0 0 0 0,0 0 0 0 0,9 5-1 0 0,64 40 776 0 0,76 59-1 0 0,-102-67-546 0 0,107 78 108 0 0,-121-85-1025 0 0,67 71 0 0 0,-102-98 337 0 0,-4-3 99 0 0,1-1 1 0 0,-1 1-1 0 0,1-1 0 0 0,-1 0 0 0 0,0 1 0 0 0,0 0 0 0 0,0-1 0 0 0,0 1 1 0 0,0 0-1 0 0,0 0 0 0 0,0 0 0 0 0,0-1 0 0 0,-1 1 0 0 0,1 0 0 0 0,0 2 0 0 0,-2-4 97 0 0,1 1-1 0 0,0-1 1 0 0,0 0-1 0 0,0 0 1 0 0,0 1-1 0 0,-1-1 1 0 0,1 0-1 0 0,0 0 0 0 0,0 0 1 0 0,0 0-1 0 0,-1 1 1 0 0,1-1-1 0 0,0 0 1 0 0,0 0-1 0 0,0 0 1 0 0,-1 0-1 0 0,1 0 0 0 0,0 0 1 0 0,0 0-1 0 0,-1 1 1 0 0,1-1-1 0 0,0 0 1 0 0,0 0-1 0 0,-1 0 1 0 0,1 0-1 0 0,0 0 0 0 0,0 0 1 0 0,-1 0-1 0 0,1 0 1 0 0,0-1-1 0 0,0 1 1 0 0,-1 0-1 0 0,1 0 1 0 0,0 0-1 0 0,0 0 0 0 0,-1 0 1 0 0,1 0-1 0 0,0 0 1 0 0,-1-1-1 0 0,-11-4-2199 0 0,9 2 1084 0 0,-1 0 0 0 0,1 0 0 0 0,0-1-1 0 0,0 1 1 0 0,-5-8 0 0 0,-2-6-3337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7.1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0 9189 0 0,'0'0'11545'0'0,"-12"5"-10810"0"0,4-2-610 0 0,2-1-53 0 0,1 0 0 0 0,-1 0 0 0 0,1 0-1 0 0,0 1 1 0 0,-1 0 0 0 0,1 0-1 0 0,0 0 1 0 0,1 0 0 0 0,-1 1-1 0 0,1 0 1 0 0,-1 0 0 0 0,1 0 0 0 0,0 1-1 0 0,-5 7 1 0 0,-7 16-29 0 0,0 2 0 0 0,2-1 0 0 0,1 2 0 0 0,2 0 1 0 0,1 0-1 0 0,1 1 0 0 0,2 0 0 0 0,1 1 0 0 0,1 0 0 0 0,1 43 0 0 0,3-60-409 0 0,3 79-1545 0 0,-1-84 652 0 0,1 0 0 0 0,1 0 0 0 0,4 17 0 0 0,0-16-3234 0 0,5-4-1573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0 108 8445 0 0,'0'0'9639'0'0,"0"14"-8307"0"0,2 101 1055 0 0,-2-106-2215 0 0,-1 2-47 0 0,1-1 0 0 0,1 1 0 0 0,0 0 0 0 0,0-1 0 0 0,4 12 0 0 0,-5-20-112 0 0,1-6-18 0 0,0 1-1 0 0,0-1 1 0 0,0 1-1 0 0,0-1 1 0 0,1 1 0 0 0,1-5-1 0 0,2-1-68 0 0,17-39-231 0 0,2 1-1 0 0,54-78 1 0 0,-77 124 305 0 0,6-9-11 0 0,0 1 0 0 0,15-16 0 0 0,-21 23 16 0 0,1 0-1 0 0,0 1 1 0 0,-1-1 0 0 0,1 1 0 0 0,0-1 0 0 0,0 1 0 0 0,0 0 0 0 0,0 0-1 0 0,0-1 1 0 0,1 2 0 0 0,-1-1 0 0 0,0 0 0 0 0,0 0 0 0 0,1 1-1 0 0,-1-1 1 0 0,0 1 0 0 0,1 0 0 0 0,-1-1 0 0 0,1 1 0 0 0,-1 0-1 0 0,4 1 1 0 0,-5 0 11 0 0,1-1 0 0 0,-1 1-1 0 0,1 0 1 0 0,0 0 0 0 0,-1 0-1 0 0,0 0 1 0 0,1 0-1 0 0,-1 0 1 0 0,1 0 0 0 0,-1 1-1 0 0,0-1 1 0 0,0 0 0 0 0,1 3-1 0 0,14 22 131 0 0,-12-17-92 0 0,16 27 145 0 0,-1 0-1 0 0,21 64 1 0 0,-37-89-233 0 0,0-1 233 0 0,-3-11-192 0 0,1 1-1 0 0,-1 0 0 0 0,0 0 0 0 0,0 0 0 0 0,1 0 0 0 0,-1-1 0 0 0,0 1 0 0 0,0 0 0 0 0,1 0 0 0 0,-1-1 0 0 0,0 1 1 0 0,0 0-1 0 0,0 0 0 0 0,1-1 0 0 0,-1 1 0 0 0,0 0 0 0 0,0-1 0 0 0,0 1 0 0 0,0 0 0 0 0,0 0 0 0 0,1-1 0 0 0,-1 1 1 0 0,0 0-1 0 0,0-1 0 0 0,0 1 0 0 0,0 0 0 0 0,0-1 0 0 0,0 1 0 0 0,0-1 0 0 0,5-15-11 0 0,1 1 0 0 0,1-1 0 0 0,0 1 0 0 0,2 1 0 0 0,-1-1 0 0 0,2 1 0 0 0,0 1 0 0 0,0 0 0 0 0,1 1 0 0 0,1-1 0 0 0,19-14 0 0 0,-28 24 9 0 0,1 1 0 0 0,-1 0 0 0 0,0-1 0 0 0,1 2-1 0 0,-1-1 1 0 0,1 0 0 0 0,0 1 0 0 0,0-1 0 0 0,-1 1 0 0 0,1 0 0 0 0,0 1 0 0 0,0-1-1 0 0,5 0 1 0 0,-7 1 2 0 0,0 1-1 0 0,0-1 1 0 0,0 0-1 0 0,1 1 1 0 0,-1 0-1 0 0,0-1 1 0 0,0 1-1 0 0,0 0 1 0 0,0 0-1 0 0,0 0 1 0 0,0 0-1 0 0,-1 1 1 0 0,1-1-1 0 0,0 0 1 0 0,0 1-1 0 0,-1-1 1 0 0,1 1-1 0 0,-1 0 1 0 0,0-1-1 0 0,1 1 1 0 0,-1 0-1 0 0,0 0 0 0 0,0 0 1 0 0,2 4-1 0 0,3 9-105 0 0,-1 0-1 0 0,7 31 0 0 0,-10-34-295 0 0,1-1 0 0 0,0 1 1 0 0,1-1-1 0 0,0 0 0 0 0,0 0 1 0 0,1-1-1 0 0,12 19 0 0 0,-12-23-35 0 0,0 0-1 0 0,0-1 0 0 0,1 0 1 0 0,0 0-1 0 0,-1 0 0 0 0,2-1 1 0 0,-1 1-1 0 0,1-2 1 0 0,-1 1-1 0 0,1-1 0 0 0,0 0 1 0 0,9 3-1 0 0,-2-2-970 0 0,1-1 0 0 0,-1 0-1 0 0,1-1 1 0 0,0 0 0 0 0,17-1 0 0 0,-5-1-1735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7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193 258 4304 0 0,'0'0'2254'0'0,"4"-13"-233"0"0,-3 8-1875 0 0,5-16 862 0 0,-2 0 1 0 0,0 0-1 0 0,-1 0 1 0 0,-1-26-1 0 0,-2 41-709 0 0,0 0 0 0 0,-1 0 0 0 0,1 0 0 0 0,-2 0 0 0 0,1-1 0 0 0,-1 2-1 0 0,0-1 1 0 0,0 0 0 0 0,-4-8 0 0 0,4 11-198 0 0,0 0-1 0 0,0 0 1 0 0,0 1-1 0 0,-1-1 1 0 0,1 1 0 0 0,-1-1-1 0 0,1 1 1 0 0,-1 0-1 0 0,0 0 1 0 0,0 0-1 0 0,0 0 1 0 0,0 1 0 0 0,0-1-1 0 0,0 1 1 0 0,0 0-1 0 0,0 0 1 0 0,-1 0-1 0 0,-5-1 1 0 0,5 1 7 0 0,-1 0 1 0 0,1 1-1 0 0,-1 0 0 0 0,1 0 1 0 0,-1 0-1 0 0,1 0 0 0 0,-1 1 1 0 0,1 0-1 0 0,-1 0 0 0 0,1 0 1 0 0,-1 0-1 0 0,1 1 1 0 0,0-1-1 0 0,-8 5 0 0 0,8-3-14 0 0,-1 1-1 0 0,1-1 0 0 0,0 1 1 0 0,0 0-1 0 0,0 0 0 0 0,1 0 1 0 0,-1 0-1 0 0,1 1 0 0 0,0-1 1 0 0,-5 11-1 0 0,4-5-16 0 0,0 0 1 0 0,0 1-1 0 0,1 0 0 0 0,1-1 0 0 0,0 1 1 0 0,0 0-1 0 0,1 1 0 0 0,0-1 0 0 0,1 0 1 0 0,1 0-1 0 0,2 18 0 0 0,-1-18-50 0 0,1-1-1 0 0,0 1 1 0 0,1-1 0 0 0,0 1-1 0 0,0-1 1 0 0,1 0-1 0 0,1-1 1 0 0,-1 1 0 0 0,2-1-1 0 0,12 15 1 0 0,-15-20-84 0 0,0 1 1 0 0,1 0-1 0 0,0-1 1 0 0,0 0-1 0 0,0 0 0 0 0,1-1 1 0 0,-1 1-1 0 0,1-1 0 0 0,0 0 1 0 0,0-1-1 0 0,0 1 1 0 0,0-1-1 0 0,0-1 0 0 0,0 1 1 0 0,1-1-1 0 0,-1 0 0 0 0,1 0 1 0 0,-1-1-1 0 0,9 0 1 0 0,-13 0-109 0 0,1-1 1 0 0,-1 0-1 0 0,0 0 0 0 0,0 0 1 0 0,0 0-1 0 0,0 0 1 0 0,0 0-1 0 0,0 0 1 0 0,0-1-1 0 0,0 1 1 0 0,0-1-1 0 0,0 1 1 0 0,-1-1-1 0 0,1 0 0 0 0,-1 0 1 0 0,1 1-1 0 0,-1-1 1 0 0,0 0-1 0 0,0-1 1 0 0,0 1-1 0 0,0 0 1 0 0,2-4-1 0 0,1-5-2757 0 0,0-1 0 0 0,3-22-1 0 0,-7 34 2845 0 0,2-17-4324 0 0,0-9 27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8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6585 0 0,'0'0'11691'0'0,"13"10"-11074"0"0,98 71 458 0 0,-87-62-1255 0 0,2-2 1 0 0,1 0 0 0 0,0-2-1 0 0,35 14 1 0 0,-57-27-223 0 0,1 0 1 0 0,0 0-1 0 0,-1-1 0 0 0,10 1 0 0 0,9-3-3680 0 0,-17-3-181 0 0,0-8-2070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8.2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162 0 8869 0 0,'0'0'8524'0'0,"-14"7"-7435"0"0,-47 26-229 0 0,57-30-753 0 0,-1 1-1 0 0,0-1 0 0 0,1 1 0 0 0,0 0 0 0 0,0 0 0 0 0,0 1 0 0 0,0-1 0 0 0,1 1 0 0 0,0 0 1 0 0,0 0-1 0 0,0 0 0 0 0,0 0 0 0 0,-2 8 0 0 0,0-2 26 0 0,0 2-103 0 0,0 0 0 0 0,1 0 0 0 0,0 1 0 0 0,1-1 0 0 0,-2 24 0 0 0,4-27-516 0 0,1 0 0 0 0,0 1-1 0 0,0-1 1 0 0,1 0 0 0 0,0 0 0 0 0,1 0-1 0 0,0 0 1 0 0,5 14 0 0 0,-6-22 125 0 0,-1-1-161 0 0,1 1 0 0 0,-1-1 0 0 0,1 0 1 0 0,0 1-1 0 0,-1-1 0 0 0,1 0 1 0 0,0 0-1 0 0,0 0 0 0 0,-1 0 1 0 0,1 0-1 0 0,2 2 0 0 0,6-1-5199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4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14 264 5288 0 0,'0'0'5531'0'0,"-3"-12"-4694"0"0,-6-36-70 0 0,8 41 569 0 0,1 16-1021 0 0,3 17-60 0 0,0-10-24 0 0,32 121 710 0 0,-31-124-877 0 0,1 1 1 0 0,1-1 0 0 0,0 0-1 0 0,1-1 1 0 0,0 0-1 0 0,1 0 1 0 0,16 19-1 0 0,-21-27-22 0 0,0-1 0 0 0,0 0 0 0 0,1 0-1 0 0,-1-1 1 0 0,1 1 0 0 0,7 3-1 0 0,-9-5 14 0 0,-1 0-1 0 0,1-1 0 0 0,-1 1 1 0 0,1-1-1 0 0,-1 0 0 0 0,1 1 0 0 0,0-1 1 0 0,-1 0-1 0 0,1 0 0 0 0,-1 0 1 0 0,1 0-1 0 0,-1 0 0 0 0,1 0 0 0 0,0 0 1 0 0,-1-1-1 0 0,1 1 0 0 0,-1-1 1 0 0,1 1-1 0 0,-1-1 0 0 0,0 1 0 0 0,1-1 1 0 0,-1 0-1 0 0,3-1 0 0 0,0-2 88 0 0,0 0 0 0 0,0 0 0 0 0,-1 0 1 0 0,1 0-1 0 0,-1-1 0 0 0,0 0 0 0 0,0 1 0 0 0,3-7 0 0 0,16-45 215 0 0,-19 48-307 0 0,7-23 30 0 0,-1 0 0 0 0,-2 0 1 0 0,-2 0-1 0 0,0-1 0 0 0,-2 0 0 0 0,-2 0 1 0 0,-3-46-1 0 0,0 63-76 0 0,0 0 1 0 0,-1 1-1 0 0,-6-16 0 0 0,-3-14-2046 0 0,13 44 1782 0 0,-1 0-1 0 0,0 0 1 0 0,1 0-1 0 0,-1 0 1 0 0,0 0 0 0 0,1 0-1 0 0,-1 0 1 0 0,0-1-1 0 0,1 1 1 0 0,-1 1 0 0 0,0-1-1 0 0,1 0 1 0 0,-1 0 0 0 0,0 0-1 0 0,1 0 1 0 0,-1 0-1 0 0,0 0 1 0 0,0 0 0 0 0,15 9-5136 0 0,-6-2 1484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8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96 11833 0 0,'0'0'4014'0'0,"16"-11"-2816"0"0,55-35-166 0 0,-65 42-912 0 0,0 0-1 0 0,1 0 1 0 0,0 1 0 0 0,-1-1 0 0 0,1 2-1 0 0,0-1 1 0 0,0 1 0 0 0,1 0 0 0 0,6-1-1 0 0,-2 1-79 0 0,14-1-266 0 0,-1 1 1 0 0,1 2 0 0 0,35 2-1 0 0,-51-1-894 0 0,-1 1-1 0 0,1 0 1 0 0,14 5-1 0 0,-11-3-3379 0 0,-3-3-1422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9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4712 0 0,'0'0'14844'0'0,"10"17"-13767"0"0,-2-1-860 0 0,4 7 67 0 0,1-1-1 0 0,1-1 1 0 0,18 23-1 0 0,10 5 260 0 0,78 69 0 0 0,61 34-1161 0 0,-84-73-2152 0 0,-92-74 1851 0 0,8 6-1357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9.2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463 1 12705 0 0,'0'0'4552'0'0,"-13"4"-3247"0"0,4-1-1052 0 0,0 0-22 0 0,0 0 0 0 0,0 0-1 0 0,0 1 1 0 0,0 0 0 0 0,0 1 0 0 0,1 0 0 0 0,0 0 0 0 0,-9 9 0 0 0,11-9-136 0 0,-51 43 772 0 0,3 3 0 0 0,-58 69 0 0 0,95-99-1067 0 0,2 1-1 0 0,0 1 1 0 0,-20 42-1 0 0,27-47-254 0 0,1 1-1 0 0,1-1 1 0 0,1 1-1 0 0,1 0 1 0 0,0 0 0 0 0,-1 21-1 0 0,4-26-306 0 0,-1 26-2240 0 0,5-12-2448 0 0,4-7-1199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9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4 117 12317 0 0,'0'0'5560'0'0,"2"14"-4289"0"0,4 43-306 0 0,-6-52-799 0 0,1 0 0 0 0,-1 0 0 0 0,0 0 0 0 0,0 0 0 0 0,0 0 0 0 0,-1 1 0 0 0,0-1 0 0 0,0 0 0 0 0,0 0 0 0 0,-3 7 0 0 0,0 0-36 0 0,6-17-286 0 0,1 0 1 0 0,-1-1-1 0 0,1 1 0 0 0,1 0 0 0 0,5-8 0 0 0,27-28-154 0 0,-21 25 209 0 0,28-37 63 0 0,-28 32 96 0 0,1 1-1 0 0,31-28 0 0 0,-47 47-36 0 0,1 0-1 0 0,0 1 1 0 0,0-1-1 0 0,0 1 1 0 0,-1 0 0 0 0,1-1-1 0 0,0 1 1 0 0,0 0-1 0 0,0-1 1 0 0,0 1-1 0 0,0 0 1 0 0,0 0 0 0 0,0 0-1 0 0,0-1 1 0 0,-1 1-1 0 0,1 0 1 0 0,0 0-1 0 0,0 1 1 0 0,0-1-1 0 0,0 0 1 0 0,0 0 0 0 0,0 0-1 0 0,0 1 1 0 0,0-1-1 0 0,0 0 1 0 0,-1 1-1 0 0,1-1 1 0 0,0 1 0 0 0,0-1-1 0 0,0 1 1 0 0,-1-1-1 0 0,1 1 1 0 0,0-1-1 0 0,-1 1 1 0 0,1 0-1 0 0,0 0 1 0 0,-1-1 0 0 0,1 2-1 0 0,4 4 64 0 0,-1 0 1 0 0,0 0-1 0 0,6 12 0 0 0,-8-13-45 0 0,18 38 282 0 0,-20-43-309 0 0,1 0 1 0 0,-1 0-1 0 0,0 1 1 0 0,0-1-1 0 0,1 0 1 0 0,-1 0-1 0 0,0 0 0 0 0,0 0 1 0 0,1 0-1 0 0,-1 0 1 0 0,0 0-1 0 0,1 0 0 0 0,-1 0 1 0 0,0 0-1 0 0,0 0 1 0 0,1 0-1 0 0,-1 0 1 0 0,0 0-1 0 0,0 0 0 0 0,1 0 1 0 0,-1-1-1 0 0,0 1 1 0 0,0 0-1 0 0,1 0 0 0 0,-1 0 1 0 0,0 0-1 0 0,0 0 1 0 0,1-1-1 0 0,-1 1 1 0 0,0 0-1 0 0,0 0 0 0 0,1-1 1 0 0,7-6-41 0 0,-8 7 35 0 0,16-16-109 0 0,-5 5 65 0 0,0-1 0 0 0,1 2 0 0 0,0 0 0 0 0,1 0 0 0 0,0 1 0 0 0,24-13 0 0 0,-36 21 35 0 0,1 1 1 0 0,-1-1-1 0 0,0 1 1 0 0,1-1-1 0 0,-1 1 0 0 0,1-1 1 0 0,-1 1-1 0 0,0 0 0 0 0,1 0 1 0 0,-1 0-1 0 0,1-1 0 0 0,-1 1 1 0 0,1 1-1 0 0,-1-1 1 0 0,2 0-1 0 0,-2 1 20 0 0,0 0 1 0 0,0-1-1 0 0,0 1 0 0 0,0 0 1 0 0,0 0-1 0 0,-1-1 0 0 0,1 1 1 0 0,0 0-1 0 0,-1 0 0 0 0,1 0 1 0 0,0 0-1 0 0,-1 0 0 0 0,1 0 0 0 0,-1 0 1 0 0,0 0-1 0 0,1 0 0 0 0,-1 1 1 0 0,0-1-1 0 0,0 0 0 0 0,1 1 1 0 0,5 36 668 0 0,1 45 1 0 0,-6-61-925 0 0,0 2-1707 0 0,-1-15-4167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39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13921 0 0,'0'0'6865'0'0,"-20"77"-6145"0"0,19-56-284 0 0,1 1-240 0 0,0 0-160 0 0,0-1-36 0 0,3-2-108 0 0,-2-2-208 0 0,2-3-316 0 0,-1-2-212 0 0,-1 0-268 0 0,-1-2-952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0.2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47 11761 0 0,'0'0'9483'0'0,"2"13"-9238"0"0,7 41-91 0 0,-9-53-137 0 0,0 1 1 0 0,0-1 0 0 0,1 0 0 0 0,-1 1 0 0 0,1-1-1 0 0,-1 1 1 0 0,1-1 0 0 0,0 0 0 0 0,-1 0 0 0 0,1 1-1 0 0,0-1 1 0 0,1 2 0 0 0,-1-3-10 0 0,0 1-1 0 0,-1-1 1 0 0,1 1 0 0 0,-1-1 0 0 0,1 1 0 0 0,0-1 0 0 0,0 0-1 0 0,-1 0 1 0 0,1 1 0 0 0,0-1 0 0 0,-1 0 0 0 0,1 0-1 0 0,0 0 1 0 0,0 0 0 0 0,-1 0 0 0 0,1 0 0 0 0,1 0-1 0 0,1 0 3 0 0,0-1-1 0 0,0 0 1 0 0,-1 0-1 0 0,1 0 1 0 0,0 0-1 0 0,-1 0 1 0 0,1-1-1 0 0,2-1 0 0 0,0 0-14 0 0,64-41-260 0 0,4-2 8 0 0,-62 40 236 0 0,-1 1 0 0 0,1 0 0 0 0,0 1 0 0 0,0 0 0 0 0,15-2 0 0 0,-24 5 17 0 0,1 1-1 0 0,0-1 1 0 0,-1 1 0 0 0,1 0 0 0 0,0 0-1 0 0,-1 0 1 0 0,1 0 0 0 0,0 0 0 0 0,4 2-1 0 0,-6-2 20 0 0,0 1 0 0 0,0-1 0 0 0,0 1-1 0 0,0 0 1 0 0,0-1 0 0 0,-1 1 0 0 0,1 0 0 0 0,0-1-1 0 0,0 1 1 0 0,0 0 0 0 0,-1 0 0 0 0,1 0 0 0 0,0 0-1 0 0,-1 0 1 0 0,1 0 0 0 0,-1 0 0 0 0,1 0 0 0 0,-1 0 0 0 0,1 0-1 0 0,-1 0 1 0 0,0 0 0 0 0,1 1 0 0 0,-1-1 0 0 0,0 1-1 0 0,2 22 319 0 0,0 0-1 0 0,-4 38 1 0 0,1-39-279 0 0,1 0-1 0 0,0-1 1 0 0,5 29 0 0 0,19 30-2490 0 0,-23-71 894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6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6005 0 0,'0'0'7877'0'0,"1"12"-7334"0"0,39 183 1582 0 0,34 75-781 0 0,-48-194-974 0 0,50 108 0 0 0,-58-148-317 0 0,1-2 0 0 0,2 0 0 0 0,1-2 1 0 0,2 0-1 0 0,1-1 0 0 0,2-2 0 0 0,0-1 1 0 0,2 0-1 0 0,1-3 0 0 0,1 0 0 0 0,59 34 0 0 0,-79-53-31 0 0,1 0 0 0 0,19 6 0 0 0,-26-10-14 0 0,-1-1 1 0 0,1 0-1 0 0,0 0 1 0 0,-1 0-1 0 0,1-1 1 0 0,0 0 0 0 0,0 0-1 0 0,0 0 1 0 0,-1 0-1 0 0,7-2 1 0 0,-9 1-10 0 0,0 1 0 0 0,0-1 0 0 0,0-1 0 0 0,0 1 0 0 0,-1 0 0 0 0,1 0 0 0 0,0-1-1 0 0,-1 1 1 0 0,1 0 0 0 0,0-1 0 0 0,-1 0 0 0 0,0 1 0 0 0,1-1 0 0 0,-1 0 0 0 0,0 0 0 0 0,0 0 0 0 0,0 0 0 0 0,0 0 0 0 0,0 0 0 0 0,-1 0 0 0 0,1 0 0 0 0,-1 0 0 0 0,1-4 0 0 0,1-6-78 0 0,0 0 1 0 0,0-22-1 0 0,-2 30 56 0 0,-1-16 11 0 0,0 0-1 0 0,-1 0 0 0 0,-2 0 0 0 0,0 1 0 0 0,-1-1 0 0 0,0 1 0 0 0,-2 0 0 0 0,0 1 0 0 0,-2 0 1 0 0,1 0-1 0 0,-23-31 0 0 0,19 27 316 0 0,12 22-305 0 0,0-1 0 0 0,0 1-1 0 0,0 0 1 0 0,0 0 0 0 0,0 0 0 0 0,0 0 0 0 0,0 0-1 0 0,1-1 1 0 0,-1 1 0 0 0,0 0 0 0 0,0 0-1 0 0,0 0 1 0 0,0 0 0 0 0,0 0 0 0 0,0 0-1 0 0,1 0 1 0 0,-1 0 0 0 0,0-1 0 0 0,0 1 0 0 0,0 0-1 0 0,0 0 1 0 0,0 0 0 0 0,1 0 0 0 0,-1 0-1 0 0,0 0 1 0 0,0 0 0 0 0,0 0 0 0 0,0 0 0 0 0,1 0-1 0 0,-1 0 1 0 0,0 0 0 0 0,0 0 0 0 0,0 0-1 0 0,0 0 1 0 0,1 0 0 0 0,-1 0 0 0 0,0 0-1 0 0,0 0 1 0 0,0 0 0 0 0,0 0 0 0 0,0 1 0 0 0,1-1-1 0 0,-1 0 1 0 0,0 0 0 0 0,0 0 0 0 0,0 0-1 0 0,5 3 9 0 0,-1-1 0 0 0,0 1 0 0 0,1 0-1 0 0,-1 0 1 0 0,-1 1 0 0 0,1-1 0 0 0,4 5-1 0 0,23 31 172 0 0,-30-37-170 0 0,13 19 34 0 0,0 0 0 0 0,-2 1 0 0 0,0 0 0 0 0,-2 1 0 0 0,-1 0 0 0 0,0 1 0 0 0,-2 0 0 0 0,-1 0 0 0 0,0 0 0 0 0,-2 1 1 0 0,-1 0-1 0 0,-1 0 0 0 0,-1 0 0 0 0,-4 43 0 0 0,1-55-98 0 0,0-1 1 0 0,-1 1 0 0 0,-1-1-1 0 0,0 1 1 0 0,-1-1-1 0 0,0 0 1 0 0,0 0 0 0 0,-2-1-1 0 0,1 0 1 0 0,-1 0-1 0 0,-1 0 1 0 0,-14 15-1 0 0,21-25-32 0 0,-1 1 0 0 0,1-1 0 0 0,0 0 0 0 0,-1 0 0 0 0,1 0 0 0 0,-1 0 0 0 0,1 0 0 0 0,-1 0 0 0 0,0 0 0 0 0,1 0 0 0 0,-1-1 0 0 0,0 1-1 0 0,1-1 1 0 0,-1 1 0 0 0,0-1 0 0 0,0 0 0 0 0,1 1 0 0 0,-1-1 0 0 0,0 0 0 0 0,0 0 0 0 0,0 0 0 0 0,0-1 0 0 0,-2 1 0 0 0,3-1-191 0 0,-1 0 0 0 0,1 0 0 0 0,0 1 0 0 0,-1-1 0 0 0,1 0 0 0 0,0 0 0 0 0,0 0 0 0 0,0-1 0 0 0,0 1 0 0 0,0 0 0 0 0,0 0 0 0 0,0 0 0 0 0,0-1 0 0 0,1 1 0 0 0,-1-1 0 0 0,0 1 0 0 0,1 0 0 0 0,-1-1 0 0 0,1 1 0 0 0,-1-1 0 0 0,1 1 0 0 0,0-1 0 0 0,0 1 0 0 0,-1-1 0 0 0,1 0 0 0 0,0 1 0 0 0,1-2 1 0 0,-1-10-3863 0 0,1 2-992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6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227 105 744 0 0,'0'0'7641'0'0,"4"-13"-6366"0"0,12-41-95 0 0,-15 52-1026 0 0,-1 1 1 0 0,0-1-1 0 0,1 1 1 0 0,-1-1-1 0 0,0 1 1 0 0,0-1-1 0 0,0 1 1 0 0,0-1-1 0 0,0 0 1 0 0,0 1 0 0 0,0-1-1 0 0,-1 1 1 0 0,0-3-1 0 0,1 4-79 0 0,0-1-1 0 0,-1 0 1 0 0,1 0-1 0 0,-1 1 1 0 0,1-1-1 0 0,-1 0 1 0 0,0 1-1 0 0,1-1 1 0 0,-1 0-1 0 0,1 1 1 0 0,-1-1-1 0 0,0 1 1 0 0,0-1-1 0 0,1 1 1 0 0,-1 0 0 0 0,0-1-1 0 0,-1 1 1 0 0,-1-1 80 0 0,-1 0 0 0 0,0 0 0 0 0,0 1 0 0 0,0 0 0 0 0,1 0 0 0 0,-1 0 0 0 0,-6 1 0 0 0,1-1 121 0 0,2 1-180 0 0,-1 0 1 0 0,1 0-1 0 0,0 1 0 0 0,-1 0 1 0 0,1 0-1 0 0,0 0 1 0 0,0 1-1 0 0,1 0 0 0 0,-10 6 1 0 0,4-2 26 0 0,0 1 1 0 0,0 0-1 0 0,-20 21 0 0 0,27-25-110 0 0,1 0 0 0 0,1 1 0 0 0,-1 0 0 0 0,0 0 0 0 0,1 0 0 0 0,0 0 0 0 0,0 1 0 0 0,1-1 0 0 0,0 1 0 0 0,-4 11 0 0 0,6-13-16 0 0,-1 1 0 0 0,0-1 0 0 0,1 0 0 0 0,0 1 0 0 0,0-1 0 0 0,0 0 0 0 0,1 1 0 0 0,-1-1 0 0 0,1 0 0 0 0,0 0 0 0 0,0 1 0 0 0,0-1 0 0 0,1 0 0 0 0,0 0 0 0 0,0 0 0 0 0,2 4 0 0 0,17 19 41 0 0,0 0 1 0 0,2-1-1 0 0,0-1 0 0 0,32 25 1 0 0,35 36 289 0 0,-82-77-241 0 0,0-1-6 0 0,0 0 1 0 0,7 12-1 0 0,-14-18-21 0 0,0 0-1 0 0,1 0 0 0 0,-1 1 1 0 0,0-1-1 0 0,0 0 1 0 0,0 1-1 0 0,0-1 1 0 0,-1 1-1 0 0,1-1 0 0 0,0 1 1 0 0,-1-1-1 0 0,0 1 1 0 0,0-1-1 0 0,0 1 0 0 0,0 3 1 0 0,0-5-27 0 0,-1 0 0 0 0,1 0 0 0 0,-1 0 0 0 0,1 0 0 0 0,-1-1 0 0 0,1 1 1 0 0,-1 0-1 0 0,0 0 0 0 0,0 0 0 0 0,1 0 0 0 0,-1-1 0 0 0,0 1 0 0 0,0 0 0 0 0,0-1 0 0 0,0 1 1 0 0,0 0-1 0 0,0-1 0 0 0,0 1 0 0 0,-1 0 0 0 0,-24 7 129 0 0,18-6-117 0 0,-12 3-122 0 0,-1-1 0 0 0,0-1 0 0 0,0-1 0 0 0,0-1 1 0 0,-34-2-1 0 0,50 1-81 0 0,1 0 0 0 0,0-1 0 0 0,-1 0 0 0 0,1 0 0 0 0,-5-2 0 0 0,8 3 11 0 0,0-1 0 0 0,0 1 0 0 0,0-1 1 0 0,0 1-1 0 0,0-1 0 0 0,0 1 0 0 0,0-1 0 0 0,0 1 0 0 0,1-1 0 0 0,-1 0 0 0 0,0 0 0 0 0,0 1 0 0 0,1-1 0 0 0,-1 0 0 0 0,0 0 0 0 0,1 0 0 0 0,-1 0 0 0 0,1 0 0 0 0,-1 0 0 0 0,1 0 0 0 0,-1 0 0 0 0,1 0 0 0 0,0 0 0 0 0,-1 0 0 0 0,1 0 0 0 0,0-1 0 0 0,0 0-196 0 0,0 0-222 0 0,0 1-1 0 0,0 0 0 0 0,0 0 1 0 0,0 0-1 0 0,0 0 0 0 0,0-1 1 0 0,0 1-1 0 0,0 0 0 0 0,1 0 1 0 0,-1 0-1 0 0,1 0 0 0 0,-1 0 0 0 0,1 0 1 0 0,-1 0-1 0 0,1-1 0 0 0,-1 2 1 0 0,2-3-1 0 0,6-4-3613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6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118 226 4772 0 0,'0'0'6416'0'0,"14"-12"-5575"0"0,42-40-119 0 0,-52 48-546 0 0,1-1 1 0 0,-1 0 0 0 0,0 0 0 0 0,4-6 0 0 0,-7 8-70 0 0,1 1 0 0 0,-1 0 0 0 0,0-1 0 0 0,-1 1 0 0 0,1-1 0 0 0,0-3 0 0 0,1-1 86 0 0,-1 3-41 0 0,-1-1 0 0 0,1 1 0 0 0,-1 0 1 0 0,1-1-1 0 0,-1 1 0 0 0,-1-1 0 0 0,1 1 0 0 0,-1 0 1 0 0,1-1-1 0 0,-1 1 0 0 0,0 0 0 0 0,-1-1 1 0 0,-2-5-1 0 0,3 7-98 0 0,-1 1 0 0 0,1-1 0 0 0,-1 1 1 0 0,0 0-1 0 0,1 0 0 0 0,-1 0 0 0 0,0 0 1 0 0,0 0-1 0 0,0 0 0 0 0,-1 1 0 0 0,1-1 0 0 0,0 1 1 0 0,-1-1-1 0 0,1 1 0 0 0,-1 0 0 0 0,1 0 1 0 0,-1 0-1 0 0,1 0 0 0 0,-1 0 0 0 0,0 1 1 0 0,1-1-1 0 0,-6 1 0 0 0,2-1-29 0 0,0 1 1 0 0,0 0-1 0 0,0 0 0 0 0,0 0 1 0 0,0 1-1 0 0,0 0 0 0 0,1 0 0 0 0,-1 1 1 0 0,0 0-1 0 0,1 0 0 0 0,-1 0 1 0 0,1 0-1 0 0,-1 1 0 0 0,1 0 1 0 0,0 0-1 0 0,0 0 0 0 0,1 1 1 0 0,-1 0-1 0 0,1 0 0 0 0,0 0 0 0 0,0 0 1 0 0,-7 9-1 0 0,7-7-10 0 0,0-1 0 0 0,1 1-1 0 0,0 0 1 0 0,0 0 0 0 0,0 0 0 0 0,1 0-1 0 0,-1 0 1 0 0,2 1 0 0 0,-1-1 0 0 0,1 1-1 0 0,0-1 1 0 0,0 1 0 0 0,0 0 0 0 0,1-1-1 0 0,0 1 1 0 0,1 0 0 0 0,0-1 0 0 0,0 1-1 0 0,0-1 1 0 0,0 1 0 0 0,1-1 0 0 0,0 1-1 0 0,1-1 1 0 0,-1 0 0 0 0,1 0 0 0 0,1 0-1 0 0,-1-1 1 0 0,1 1 0 0 0,0-1 0 0 0,0 1-1 0 0,0-1 1 0 0,8 6 0 0 0,-3-3 1 0 0,0-1 0 0 0,0-1 1 0 0,1 1-1 0 0,0-1 0 0 0,20 8 0 0 0,-24-11-48 0 0,0-1 0 0 0,0-1-1 0 0,0 1 1 0 0,0-1 0 0 0,0 0-1 0 0,1 0 1 0 0,-1 0 0 0 0,0-1-1 0 0,1 0 1 0 0,-1 0 0 0 0,0-1-1 0 0,10-2 1 0 0,-13 2-124 0 0,1-1 1 0 0,-1 1-1 0 0,1-1 0 0 0,-1 0 0 0 0,0 0 1 0 0,1 0-1 0 0,-1-1 0 0 0,0 1 0 0 0,-1-1 1 0 0,1 0-1 0 0,0 1 0 0 0,-1-1 0 0 0,1-1 1 0 0,2-4-1 0 0,2-4-3037 0 0,-1 0 0 0 0,9-22 1 0 0,-11 23-2503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7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43 900 0 0,'0'0'15125'0'0,"7"14"-14527"0"0,21 45-205 0 0,-23-47-293 0 0,-1-1 1 0 0,-1 1 0 0 0,0-1-1 0 0,-1 1 1 0 0,2 20 0 0 0,1 6 59 0 0,-3-25-110 0 0,-1-6-23 0 0,0 0-1 0 0,1 0 0 0 0,0 0 1 0 0,0 0-1 0 0,0 0 1 0 0,6 10-1 0 0,-5-37 554 0 0,0-110-359 0 0,-1 99-108 0 0,2 0 0 0 0,9-37 0 0 0,-12 64-69 0 0,0 1 1 0 0,0-1-1 0 0,1 0 1 0 0,-1 0-1 0 0,1 0 0 0 0,2-3 1 0 0,-4 7-38 0 0,0-1 1 0 0,1 1-1 0 0,-1 0 1 0 0,0-1-1 0 0,1 1 1 0 0,-1 0-1 0 0,1-1 0 0 0,-1 1 1 0 0,0 0-1 0 0,1-1 1 0 0,-1 1-1 0 0,1 0 1 0 0,-1 0-1 0 0,1-1 1 0 0,-1 1-1 0 0,1 0 1 0 0,-1 0-1 0 0,1 0 1 0 0,-1 0-1 0 0,1 0 1 0 0,0 0-1 0 0,0 0-3 0 0,0 0-1 0 0,0 0 1 0 0,0 1-1 0 0,0-1 1 0 0,0 1-1 0 0,0-1 1 0 0,-1 1-1 0 0,1-1 1 0 0,0 1 0 0 0,0-1-1 0 0,-1 1 1 0 0,1 0-1 0 0,0-1 1 0 0,0 1-1 0 0,-1 0 1 0 0,1 0-1 0 0,15 21 18 0 0,-2 0-1 0 0,-1 0 0 0 0,17 38 0 0 0,-1 0-275 0 0,8 5-1299 0 0,-8-25-2296 0 0,-28-38 3169 0 0,0-1 1 0 0,0 0-1 0 0,0 0 1 0 0,0 1-1 0 0,1-1 0 0 0,-1 0 1 0 0,0 0-1 0 0,1-1 1 0 0,0 2-1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4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295 147 7689 0 0,'0'0'2923'0'0,"1"-15"-1737"0"0,-1-45-143 0 0,0 58-960 0 0,0 0-1 0 0,0-1 0 0 0,0 1 1 0 0,-1 0-1 0 0,1-1 0 0 0,-1 1 1 0 0,0 0-1 0 0,0 0 0 0 0,1 0 1 0 0,-1-1-1 0 0,0 1 1 0 0,-1 0-1 0 0,1 0 0 0 0,0 0 1 0 0,-1 1-1 0 0,1-1 0 0 0,-3-2 1 0 0,0 0 129 0 0,2 1-129 0 0,-1 1-1 0 0,0-1 1 0 0,0 1 0 0 0,0 0 0 0 0,0-1-1 0 0,-1 1 1 0 0,1 1 0 0 0,0-1 0 0 0,-1 0-1 0 0,1 1 1 0 0,-1 0 0 0 0,0 0 0 0 0,1 0-1 0 0,-1 0 1 0 0,0 1 0 0 0,0-1-1 0 0,0 1 1 0 0,1 0 0 0 0,-1 0 0 0 0,0 0-1 0 0,0 1 1 0 0,-6 1 0 0 0,2 0-46 0 0,-1 0 0 0 0,1 1 0 0 0,-1 0 0 0 0,1 1 0 0 0,0-1 1 0 0,0 2-1 0 0,0-1 0 0 0,-10 9 0 0 0,7-4-27 0 0,0 0 1 0 0,0 1-1 0 0,1 1 0 0 0,0 0 1 0 0,-10 14-1 0 0,16-19-36 0 0,0 0-1 0 0,1 1 1 0 0,0-1 0 0 0,0 1 0 0 0,0-1-1 0 0,0 1 1 0 0,1 0 0 0 0,0 0 0 0 0,1 0-1 0 0,0 0 1 0 0,0 0 0 0 0,0 12 0 0 0,1-17 26 0 0,0 0 1 0 0,0-1-1 0 0,1 1 1 0 0,-1 0-1 0 0,0 0 1 0 0,1 0 0 0 0,-1-1-1 0 0,1 1 1 0 0,0 0-1 0 0,0-1 1 0 0,0 1-1 0 0,-1-1 1 0 0,2 1 0 0 0,-1-1-1 0 0,0 1 1 0 0,0-1-1 0 0,0 0 1 0 0,1 1-1 0 0,-1-1 1 0 0,0 0 0 0 0,1 0-1 0 0,-1 0 1 0 0,1 0-1 0 0,-1 0 1 0 0,1 0-1 0 0,0-1 1 0 0,-1 1 0 0 0,1 0-1 0 0,0-1 1 0 0,0 0-1 0 0,-1 1 1 0 0,4-1 0 0 0,-1 1 35 0 0,0-1 0 0 0,1 0 0 0 0,-1 0 0 0 0,0 0 0 0 0,0-1 0 0 0,1 1 0 0 0,-1-1 0 0 0,0 0 0 0 0,0-1 0 0 0,0 1 0 0 0,0 0 0 0 0,0-1 0 0 0,4-3 1 0 0,19-13 71 0 0,-19 12-102 0 0,1-1 1 0 0,1 1-1 0 0,19-9 0 0 0,-26 15-14 0 0,-1-1 0 0 0,1 0 0 0 0,0 1 1 0 0,0 0-1 0 0,0-1 0 0 0,-1 1 0 0 0,1 0 0 0 0,0 1 1 0 0,0-1-1 0 0,0 0 0 0 0,-1 1 0 0 0,1 0 0 0 0,0-1 1 0 0,0 1-1 0 0,-1 0 0 0 0,1 0 0 0 0,-1 1 0 0 0,1-1 1 0 0,-1 1-1 0 0,1-1 0 0 0,-1 1 0 0 0,0 0 0 0 0,3 2 0 0 0,4 4-570 0 0,0 2 0 0 0,-1-1 0 0 0,13 19 0 0 0,-17-21-682 0 0,6 9-1553 0 0,-6-13-210 0 0,-4-3 2645 0 0,1 1 1 0 0,-1-1-1 0 0,1 0 0 0 0,0 0 0 0 0,-1 0 0 0 0,1 1 0 0 0,-1-1 0 0 0,2 0 0 0 0,3-2-2872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7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58 5156 0 0,'0'0'9589'0'0,"-15"-9"-9119"0"0,-49-29-158 0 0,62 36-294 0 0,0 1 0 0 0,0 0 0 0 0,0 0 1 0 0,-1 0-1 0 0,1 0 0 0 0,0 0 0 0 0,-1 0 0 0 0,1 1 0 0 0,0-1 1 0 0,-1 1-1 0 0,1 0 0 0 0,0 0 0 0 0,-1 0 0 0 0,1 0 1 0 0,-1 0-1 0 0,1 0 0 0 0,0 1 0 0 0,-1-1 0 0 0,1 1 1 0 0,0-1-1 0 0,-1 1 0 0 0,1 0 0 0 0,0 0 0 0 0,0 0 1 0 0,-1 0-1 0 0,1 0 0 0 0,0 1 0 0 0,-3 2 0 0 0,1-1 17 0 0,-3 1 19 0 0,1 1-1 0 0,0 0 1 0 0,0 0-1 0 0,0 1 0 0 0,1-1 1 0 0,0 1-1 0 0,0 0 1 0 0,-7 13-1 0 0,11-17-49 0 0,-1 0 1 0 0,1 0-1 0 0,0 1 1 0 0,0-1-1 0 0,1 0 1 0 0,-1 1-1 0 0,0-1 1 0 0,1 1-1 0 0,-1 0 1 0 0,1-1-1 0 0,0 1 1 0 0,0-1-1 0 0,0 1 0 0 0,0-1 1 0 0,1 1-1 0 0,-1-1 1 0 0,0 1-1 0 0,1-1 1 0 0,0 1-1 0 0,0-1 1 0 0,0 1-1 0 0,0-1 1 0 0,0 0-1 0 0,0 1 0 0 0,0-1 1 0 0,1 0-1 0 0,-1 0 1 0 0,1 0-1 0 0,0 0 1 0 0,2 2-1 0 0,15 12 208 0 0,1-1-1 0 0,0 0 1 0 0,44 21 0 0 0,-12-6 261 0 0,-50-29-445 0 0,-1 0 0 0 0,1 0 0 0 0,-1 0 0 0 0,0 0 1 0 0,1 0-1 0 0,-1 0 0 0 0,0 0 0 0 0,1 1 0 0 0,-1-1 1 0 0,0 0-1 0 0,0 1 0 0 0,1 2 0 0 0,-2-4-18 0 0,0 0 1 0 0,0 1-1 0 0,0-1 0 0 0,0 0 1 0 0,0 0-1 0 0,0 1 0 0 0,0-1 1 0 0,0 0-1 0 0,0 1 0 0 0,0-1 1 0 0,0 0-1 0 0,0 0 0 0 0,0 1 1 0 0,0-1-1 0 0,0 0 0 0 0,0 0 0 0 0,0 1 1 0 0,-1-1-1 0 0,1 0 0 0 0,0 0 1 0 0,0 1-1 0 0,0-1 0 0 0,0 0 1 0 0,-1 0-1 0 0,1 0 0 0 0,0 1 1 0 0,-14 4 141 0 0,12-5-167 0 0,-52 8-257 0 0,48-8-169 0 0,1 1 0 0 0,0-1 0 0 0,-1-1 0 0 0,1 1 0 0 0,-1-1 0 0 0,1 0 0 0 0,-10-3 0 0 0,14 4 95 0 0,0-1 0 0 0,1 1 1 0 0,-1 0-1 0 0,1 0 0 0 0,-1-1 0 0 0,0 1 0 0 0,1-1 1 0 0,-1 1-1 0 0,1-1 0 0 0,-1 1 0 0 0,1-1 1 0 0,-1 1-1 0 0,1-1 0 0 0,0 1 0 0 0,-1-1 0 0 0,1 1 1 0 0,0-1-1 0 0,-1 0 0 0 0,1 1 0 0 0,0-1 0 0 0,0 0 1 0 0,-1 1-1 0 0,1-1 0 0 0,0-1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8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5581 0 0,'0'0'11700'0'0,"11"14"-11575"0"0,37 46-102 0 0,-45-56-25 0 0,-1-1 0 0 0,1 1 0 0 0,0 1 0 0 0,-1-1 0 0 0,0 0 0 0 0,0 0 0 0 0,-1 1 0 0 0,1-1 0 0 0,-1 1 0 0 0,2 7-1 0 0,0 4-87 0 0,0-6-188 0 0,-2-4-215 0 0,1-1 0 0 0,-1 0-1 0 0,1 0 1 0 0,0 0 0 0 0,0 0 0 0 0,0 0 0 0 0,1-1-1 0 0,3 5 1 0 0,-3-20-8254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8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7037 0 0,'0'0'10121'0'0,"10"7"-9615"0"0,-6-4-450 0 0,1 0-16 0 0,-1 0-1 0 0,1 0 1 0 0,-1 0-1 0 0,0 0 0 0 0,0 1 1 0 0,0 0-1 0 0,-1 0 1 0 0,1 0-1 0 0,-1 0 1 0 0,0 0-1 0 0,0 1 0 0 0,0-1 1 0 0,-1 1-1 0 0,0 0 1 0 0,3 7-1 0 0,66 339-1053 0 0,-62-262-974 0 0,-10-30-3387 0 0,-1-50 1803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8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1 141 3568 0 0,'0'0'6903'0'0,"1"-14"-5574"0"0,7-41-68 0 0,-8 51-1098 0 0,1 1-1 0 0,-1-1 0 0 0,1 1 1 0 0,0 0-1 0 0,0-1 1 0 0,1 1-1 0 0,-1 0 0 0 0,1-1 1 0 0,0 1-1 0 0,-1 0 1 0 0,1 0-1 0 0,1 1 0 0 0,-1-1 1 0 0,0 0-1 0 0,1 1 1 0 0,-1-1-1 0 0,1 1 0 0 0,0 0 1 0 0,0 0-1 0 0,0 0 1 0 0,0 0-1 0 0,0 0 0 0 0,4-1 1 0 0,-4 2-123 0 0,0 0 0 0 0,0 1 0 0 0,0-1 0 0 0,0 1 0 0 0,0 0 0 0 0,0-1 1 0 0,0 1-1 0 0,0 1 0 0 0,0-1 0 0 0,0 0 0 0 0,0 1 0 0 0,0 0 0 0 0,0-1 0 0 0,0 1 1 0 0,0 1-1 0 0,0-1 0 0 0,-1 0 0 0 0,1 1 0 0 0,0-1 0 0 0,-1 1 0 0 0,1 0 0 0 0,-1-1 1 0 0,3 4-1 0 0,6 6-121 0 0,-2 1 0 0 0,0 0 0 0 0,15 26 0 0 0,-17-26-694 0 0,0-1 1 0 0,1 1-1 0 0,0-1 1 0 0,1-1-1 0 0,10 11 1 0 0,-17-19 108 0 0,0 0 1 0 0,1 0 0 0 0,0-1 0 0 0,-1 1 0 0 0,1-1 0 0 0,0 0 0 0 0,-1 1 0 0 0,4 0 0 0 0,6 0-5256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8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1 300 0 0,'0'0'18217'0'0,"1"11"-18039"0"0,4 36-108 0 0,-4-44-95 0 0,-1 0 0 0 0,0 0 0 0 0,1 0 0 0 0,0 0 0 0 0,0 0-1 0 0,0 0 1 0 0,0-1 0 0 0,0 1 0 0 0,0 0 0 0 0,1-1 0 0 0,-1 1 0 0 0,1-1 0 0 0,0 1 0 0 0,-1-1 0 0 0,1 0 0 0 0,1 0-1 0 0,-1 1 1 0 0,0-1 0 0 0,0-1 0 0 0,1 1 0 0 0,-1 0 0 0 0,1-1 0 0 0,-1 1 0 0 0,1-1 0 0 0,4 2 0 0 0,-3-2-233 0 0,0-1 0 0 0,0 1 0 0 0,-1-1 1 0 0,1 0-1 0 0,0 0 0 0 0,0 0 1 0 0,0 0-1 0 0,-1-1 0 0 0,1 1 1 0 0,0-1-1 0 0,0 0 0 0 0,-1 0 0 0 0,1-1 1 0 0,-1 1-1 0 0,1-1 0 0 0,-1 1 1 0 0,4-4-1 0 0,29-18-5022 0 0,-16 11 382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8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81 203 7337 0 0,'0'0'3329'0'0,"8"-14"-2615"0"0,26-41-156 0 0,-31 49-384 0 0,1 1 0 0 0,-1-1 0 0 0,0 0 1 0 0,0 0-1 0 0,-1 0 0 0 0,0 0 0 0 0,0 0 1 0 0,0-1-1 0 0,-1 1 0 0 0,0-1 0 0 0,0 1 0 0 0,0-1 1 0 0,-2-11-1 0 0,1 18-166 0 0,0-2 45 0 0,0 1 0 0 0,0-1 0 0 0,0 1 0 0 0,-1-1 0 0 0,1 1 0 0 0,0-1-1 0 0,-1 1 1 0 0,0-1 0 0 0,1 1 0 0 0,-1 0 0 0 0,0-1 0 0 0,0 1 0 0 0,1 0 0 0 0,-1 0-1 0 0,0-1 1 0 0,0 1 0 0 0,0 0 0 0 0,-1 0 0 0 0,1 0 0 0 0,0 0 0 0 0,0 0 0 0 0,-1 0-1 0 0,1 1 1 0 0,0-1 0 0 0,-1 0 0 0 0,1 1 0 0 0,0-1 0 0 0,-1 1 0 0 0,1-1 0 0 0,-1 1 0 0 0,1 0-1 0 0,-1 0 1 0 0,1 0 0 0 0,-3 0 0 0 0,0-1 13 0 0,0 1-1 0 0,-1 0 1 0 0,1 0 0 0 0,0 0-1 0 0,0 1 1 0 0,0 0-1 0 0,0 0 1 0 0,0 0 0 0 0,0 0-1 0 0,0 0 1 0 0,-6 4 0 0 0,5-2-18 0 0,1 0 0 0 0,0 0 1 0 0,0 0-1 0 0,0 1 0 0 0,0-1 1 0 0,1 1-1 0 0,-1 0 0 0 0,1 0 1 0 0,0 1-1 0 0,0-1 0 0 0,0 0 1 0 0,1 1-1 0 0,0 0 1 0 0,0 0-1 0 0,0 0 0 0 0,0 0 1 0 0,1 0-1 0 0,0 0 0 0 0,0 0 1 0 0,0 0-1 0 0,0 0 0 0 0,1 1 1 0 0,0-1-1 0 0,0 0 0 0 0,1 0 1 0 0,-1 1-1 0 0,1-1 1 0 0,0 0-1 0 0,1 0 0 0 0,-1 0 1 0 0,1 0-1 0 0,0 0 0 0 0,0 0 1 0 0,1-1-1 0 0,-1 1 0 0 0,1-1 1 0 0,4 6-1 0 0,-1-4-148 0 0,1 1-1 0 0,0-1 1 0 0,1 0 0 0 0,-1 0 0 0 0,1-1-1 0 0,0 0 1 0 0,1 0 0 0 0,-1-1-1 0 0,1 0 1 0 0,0 0 0 0 0,0-1-1 0 0,0-1 1 0 0,17 4 0 0 0,-2-3-1614 0 0,-1-1 0 0 0,1-1 0 0 0,-1-1 0 0 0,35-4 0 0 0,-25 0-2541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9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71 572 0 0,'0'0'13988'0'0,"3"-12"-12528"0"0,9-36-89 0 0,-9 37 200 0 0,-1 14-1154 0 0,-2 13-462 0 0,0-15 153 0 0,-6 112 842 0 0,0 3-805 0 0,10 12-405 0 0,-1 37-2836 0 0,-3-158 2287 0 0,0 0-1 0 0,-1 0 1 0 0,0 0 0 0 0,0 1 0 0 0,-1-1-1 0 0,1 0 1 0 0,-6 10 0 0 0,7-17 672 0 0,0 1-1 0 0,0-1 1 0 0,0 0 0 0 0,0 0-1 0 0,0 1 1 0 0,0-1-1 0 0,-1 0 1 0 0,1 0 0 0 0,0 1-1 0 0,0-1 1 0 0,0 0 0 0 0,0 0-1 0 0,-1 0 1 0 0,1 1 0 0 0,0-1-1 0 0,0 0 1 0 0,-1 0 0 0 0,1 0-1 0 0,0 0 1 0 0,0 0-1 0 0,-1 1 1 0 0,1-1 0 0 0,0 0-1 0 0,0 0 1 0 0,-1 0 0 0 0,1 0-1 0 0,0 0 1 0 0,0 0 0 0 0,-1 0-1 0 0,1 0 1 0 0,0 0 0 0 0,0 0-1 0 0,-1 0 1 0 0,1 0-1 0 0,0 0 1 0 0,-1 0 0 0 0,1 0-1 0 0,0 0 1 0 0,0 0 0 0 0,-1-1-1 0 0,1 1 1 0 0,0 0 0 0 0,0 0-1 0 0,-1 0 1 0 0,1 0 0 0 0,0 0-1 0 0,0-1 1 0 0,0 1-1 0 0,-1 0 1 0 0,1 0 0 0 0,0 0-1 0 0,0-1 1 0 0,0 1 0 0 0,0 0-1 0 0,0 0 1 0 0,-1-1 0 0 0,1 1-1 0 0,0 0 1 0 0,0 0 0 0 0,0-1-1 0 0,-9-19-1619 0 0,8 17 1658 0 0,-3-8 1133 0 0,1 1 1 0 0,0-1-1 0 0,0 0 0 0 0,1 1 1 0 0,1-1-1 0 0,0 0 0 0 0,1-19 1 0 0,0 27-855 0 0,1-1 0 0 0,0 1 1 0 0,0 0-1 0 0,0-1 0 0 0,0 1 0 0 0,1 0 0 0 0,-1 0 1 0 0,1-1-1 0 0,0 1 0 0 0,0 0 0 0 0,0 1 1 0 0,0-1-1 0 0,0 0 0 0 0,1 1 0 0 0,-1-1 1 0 0,1 1-1 0 0,0 0 0 0 0,0-1 0 0 0,3 0 1 0 0,4-4 60 0 0,0 2 0 0 0,0-1 0 0 0,1 2 0 0 0,15-6 0 0 0,-15 6-123 0 0,-1 2 0 0 0,0-1-1 0 0,1 1 1 0 0,0 1 0 0 0,-1 0-1 0 0,1 1 1 0 0,16 1 0 0 0,-20-1-58 0 0,-1 1 1 0 0,0 0-1 0 0,1 1 1 0 0,-1 0 0 0 0,0 0-1 0 0,0 0 1 0 0,0 1-1 0 0,0-1 1 0 0,0 2-1 0 0,-1-1 1 0 0,1 0 0 0 0,-1 1-1 0 0,8 7 1 0 0,-5-3 54 0 0,0-1 1 0 0,0 1-1 0 0,1-2 1 0 0,0 0 0 0 0,13 8-1 0 0,-20-13-42 0 0,0 0 0 0 0,1 1-1 0 0,-1-1 1 0 0,1 0 0 0 0,0-1-1 0 0,-1 1 1 0 0,1 0 0 0 0,0-1 0 0 0,-1 0-1 0 0,1 1 1 0 0,0-1 0 0 0,0 0 0 0 0,-1 0-1 0 0,1-1 1 0 0,0 1 0 0 0,0 0-1 0 0,-1-1 1 0 0,1 0 0 0 0,0 0 0 0 0,-1 0-1 0 0,1 0 1 0 0,-1 0 0 0 0,1 0-1 0 0,-1 0 1 0 0,0-1 0 0 0,4-2 0 0 0,-3 1-4 0 0,0 0 0 0 0,0 0 0 0 0,-1 0 0 0 0,1 0 0 0 0,-1-1 0 0 0,0 1 1 0 0,0-1-1 0 0,0 1 0 0 0,-1-1 0 0 0,1 0 0 0 0,-1 0 0 0 0,0 1 0 0 0,0-1 0 0 0,0 0 1 0 0,0 0-1 0 0,-1 0 0 0 0,1 0 0 0 0,-1 0 0 0 0,0-5 0 0 0,-1 5-67 0 0,1 1-1 0 0,-1-1 0 0 0,0 1 1 0 0,1-1-1 0 0,-1 1 0 0 0,-1 0 1 0 0,1 0-1 0 0,0-1 1 0 0,-1 1-1 0 0,0 0 0 0 0,0 0 1 0 0,0 0-1 0 0,0 1 0 0 0,0-1 1 0 0,0 0-1 0 0,-1 1 1 0 0,1-1-1 0 0,-1 1 0 0 0,0 0 1 0 0,0 0-1 0 0,0 0 0 0 0,-4-2 1 0 0,2 2-275 0 0,-1 0 0 0 0,1 0 0 0 0,-1 1 0 0 0,1 0 0 0 0,-1 0 1 0 0,0 0-1 0 0,1 0 0 0 0,-1 1 0 0 0,0 0 0 0 0,-8 1 0 0 0,13-1 51 0 0,1 0 1 0 0,-1 0-1 0 0,1 1 0 0 0,-1-1 1 0 0,1 0-1 0 0,-1 0 0 0 0,0 0 1 0 0,1 1-1 0 0,-1-1 0 0 0,1 0 1 0 0,-1 0-1 0 0,1 1 0 0 0,-1-1 1 0 0,1 1-1 0 0,0-1 0 0 0,-1 0 1 0 0,1 1-1 0 0,-1-1 0 0 0,1 1 1 0 0,0-1-1 0 0,-1 1 0 0 0,1-1 1 0 0,0 1-1 0 0,0-1 0 0 0,-1 1 1 0 0,1-1-1 0 0,0 1 0 0 0,0-1 1 0 0,0 1-1 0 0,0 0 0 0 0,0-1 1 0 0,0 2-1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49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8 3616 0 0,'0'0'14740'0'0,"-12"15"-14514"0"0,-5 4-182 0 0,-14 23 1 0 0,30-41-40 0 0,0 0 0 0 0,0 0-1 0 0,0 0 1 0 0,1 1 0 0 0,-1-1 0 0 0,1 0 0 0 0,-1 1-1 0 0,1-1 1 0 0,-1 0 0 0 0,1 1 0 0 0,0-1-1 0 0,-1 1 1 0 0,1-1 0 0 0,0 0 0 0 0,0 1 0 0 0,0-1-1 0 0,0 1 1 0 0,1-1 0 0 0,-1 1 0 0 0,0-1-1 0 0,0 0 1 0 0,1 1 0 0 0,-1-1 0 0 0,1 0 0 0 0,-1 1-1 0 0,1-1 1 0 0,0 0 0 0 0,-1 0 0 0 0,1 1 0 0 0,0-1-1 0 0,0 0 1 0 0,0 0 0 0 0,0 0 0 0 0,0 0-1 0 0,2 1 1 0 0,1 2 30 0 0,1 2 3 0 0,2 0 0 0 0,-1 0 0 0 0,1-1 1 0 0,-1 0-1 0 0,1-1 0 0 0,1 1 0 0 0,-1-1 0 0 0,1-1 0 0 0,-1 1 1 0 0,1-1-1 0 0,0-1 0 0 0,12 3 0 0 0,-8-2 22 0 0,-1-2 1 0 0,0 1-1 0 0,1-2 0 0 0,-1 1 0 0 0,1-1 0 0 0,-1-1 0 0 0,0 0 1 0 0,20-5-1 0 0,-27 5 13 0 0,0 0 0 0 0,0-1 0 0 0,0 0 0 0 0,0 1 0 0 0,0-1 0 0 0,-1-1 0 0 0,1 1 0 0 0,-1 0 0 0 0,1-1 0 0 0,-1 0 0 0 0,0 0 0 0 0,4-3 0 0 0,-6 4-44 0 0,0 0 0 0 0,1 0-1 0 0,-1 1 1 0 0,0-1 0 0 0,0 0 0 0 0,-1 0-1 0 0,1 0 1 0 0,0 0 0 0 0,-1 0 0 0 0,1 0-1 0 0,-1 0 1 0 0,1 0 0 0 0,-1 0 0 0 0,0 0-1 0 0,0 0 1 0 0,0-1 0 0 0,0 1 0 0 0,0 0-1 0 0,-1 0 1 0 0,1 0 0 0 0,-1 0 0 0 0,1 0-1 0 0,-1 0 1 0 0,0 0 0 0 0,1 0 0 0 0,-3-3-1 0 0,-1 0-30 0 0,1 0-1 0 0,-1 0 0 0 0,0 0 0 0 0,-1 0 1 0 0,1 1-1 0 0,-1 0 0 0 0,0 0 0 0 0,0 0 1 0 0,0 1-1 0 0,-11-6 0 0 0,-1 1-119 0 0,0 0 1 0 0,-24-6-1 0 0,21 8-430 0 0,1 2 1 0 0,-1 0-1 0 0,1 1 0 0 0,-37 0 1 0 0,55 3 434 0 0,1 0 1 0 0,-1 0 0 0 0,1 0-1 0 0,-1 0 1 0 0,0 0 0 0 0,1 0-1 0 0,-1 0 1 0 0,1 0 0 0 0,-1 0-1 0 0,1 0 1 0 0,-1 0-1 0 0,1 0 1 0 0,-1 0 0 0 0,0 1-1 0 0,1-1 1 0 0,-1 0 0 0 0,1 0-1 0 0,-1 1 1 0 0,1-1 0 0 0,0 0-1 0 0,-1 1 1 0 0,1-1 0 0 0,-1 1-1 0 0,1-1 1 0 0,0 0 0 0 0,-1 1-1 0 0,1-1 1 0 0,0 1-1 0 0,-1-1 1 0 0,1 1 0 0 0,0-1-1 0 0,-1 1 1 0 0,1-1 0 0 0,0 2-1 0 0,0-1-324 0 0,0 0 0 0 0,0 0-1 0 0,0-1 1 0 0,0 1 0 0 0,1 0-1 0 0,-1 0 1 0 0,0 0 0 0 0,1 0-1 0 0,-1 0 1 0 0,0 0 0 0 0,1-1-1 0 0,-1 1 1 0 0,1 0 0 0 0,0 0-1 0 0,-1-1 1 0 0,1 1 0 0 0,-1 0-1 0 0,2 0 1 0 0,6 7-5589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0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10805 0 0,'0'0'7863'0'0,"5"15"-7593"0"0,-1-1-214 0 0,1 4 24 0 0,1 0 0 0 0,1-1 0 0 0,13 26 0 0 0,-16-37-65 0 0,0 0 0 0 0,0 0-1 0 0,0-1 1 0 0,1 1 0 0 0,-1-1 0 0 0,1 0 0 0 0,1 0 0 0 0,-1-1 0 0 0,7 5 0 0 0,-10-8 3 0 0,1 1 1 0 0,-1-1 0 0 0,0 0 0 0 0,1 0 0 0 0,-1 0-1 0 0,1 0 1 0 0,-1-1 0 0 0,1 1 0 0 0,0-1 0 0 0,-1 0-1 0 0,1 1 1 0 0,0-1 0 0 0,-1 0 0 0 0,1 0 0 0 0,0-1-1 0 0,-1 1 1 0 0,1-1 0 0 0,-1 1 0 0 0,1-1 0 0 0,-1 0 0 0 0,1 0-1 0 0,-1 0 1 0 0,1 0 0 0 0,-1 0 0 0 0,0-1 0 0 0,1 1-1 0 0,1-3 1 0 0,3-2 36 0 0,0 0 0 0 0,0-1 0 0 0,-1 0 0 0 0,0-1 0 0 0,0 1-1 0 0,-1-1 1 0 0,6-11 0 0 0,27-62 1204 0 0,-36 76-1115 0 0,2-5 58 0 0,3 24-728 0 0,0 8 59 0 0,-1 0 1 0 0,-1 0-1 0 0,3 33 0 0 0,-6-28-4099 0 0,-1-1-3811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5565 0 0,'0'0'9418'0'0,"4"-6"-9052"0"0,17-21 50 0 0,-21 26-381 0 0,0 1-1 0 0,1 0 1 0 0,-1-1-1 0 0,0 1 0 0 0,1 0 1 0 0,-1-1-1 0 0,0 1 1 0 0,1 0-1 0 0,-1 0 0 0 0,1 0 1 0 0,-1-1-1 0 0,0 1 1 0 0,1 0-1 0 0,-1 0 0 0 0,1 0 1 0 0,-1 0-1 0 0,1 0 1 0 0,-1 0-1 0 0,1 0 0 0 0,-1 0 1 0 0,1 0-1 0 0,-1 0 0 0 0,1 0 1 0 0,-1 0-1 0 0,1 0 1 0 0,-1 0-1 0 0,0 0 0 0 0,1 0 1 0 0,-1 0-1 0 0,1 1 1 0 0,-1-1-1 0 0,1 0 0 0 0,-1 0 1 0 0,0 1-1 0 0,1-1 1 0 0,-1 0-1 0 0,1 0 0 0 0,-1 1 1 0 0,0-1-1 0 0,1 1 1 0 0,8 14 1468 0 0,-8-7-1293 0 0,0 1-1 0 0,-1 0 0 0 0,1-1 1 0 0,-2 1-1 0 0,1 0 1 0 0,-2-1-1 0 0,-3 18 1 0 0,-2 14 74 0 0,3 114 147 0 0,5-103-384 0 0,-1-45-37 0 0,0-1 0 0 0,0 1 1 0 0,1-1-1 0 0,0 1 0 0 0,0-1 1 0 0,0 1-1 0 0,1-1 0 0 0,3 7 1 0 0,-4-9-137 0 0,1 0 0 0 0,-1-1 0 0 0,1 1 0 0 0,0-1 0 0 0,0 1 0 0 0,0-1 0 0 0,0 0 0 0 0,0 0 0 0 0,1 0 0 0 0,-1 0 1 0 0,0 0-1 0 0,1-1 0 0 0,0 1 0 0 0,-1-1 0 0 0,1 1 0 0 0,4 0 0 0 0,0 2-2533 0 0,-15-3-3971 0 0,-4-1 1122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4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1 163 5136 0 0,'0'0'3749'0'0,"4"-12"-2637"0"0,12-40-26 0 0,-15 49-992 0 0,0 1 1 0 0,1-1-1 0 0,-1 1 0 0 0,1-1 1 0 0,-1 1-1 0 0,1 0 0 0 0,0-1 0 0 0,0 1 1 0 0,0 0-1 0 0,0 0 0 0 0,0 0 1 0 0,0 1-1 0 0,1-1 0 0 0,-1 0 1 0 0,0 1-1 0 0,1 0 0 0 0,3-2 0 0 0,0 1 72 0 0,0 0 0 0 0,0 1 0 0 0,-1 0 0 0 0,1 0 0 0 0,10 0 0 0 0,-11 1-87 0 0,0 0 1 0 0,1 0-1 0 0,-1 1 0 0 0,0-1 1 0 0,1 1-1 0 0,-1 0 0 0 0,0 1 1 0 0,0-1-1 0 0,0 1 0 0 0,0 0 0 0 0,0 0 1 0 0,0 1-1 0 0,8 5 0 0 0,-7-3 14 0 0,-1 0-1 0 0,1 0 1 0 0,-1 1-1 0 0,1 0 1 0 0,-2 0-1 0 0,1 0 1 0 0,-1 1-1 0 0,7 13 1 0 0,-3-4 2 0 0,-2 0-1 0 0,0 0 1 0 0,0 1 0 0 0,-2 0 0 0 0,0 0-1 0 0,-1 0 1 0 0,-1 0 0 0 0,1 28 0 0 0,-3-44-59 0 0,0 0 1 0 0,0-1-1 0 0,0 1 1 0 0,0 0-1 0 0,0 0 1 0 0,0-1-1 0 0,0 1 1 0 0,0 0 0 0 0,-1-1-1 0 0,1 1 1 0 0,0 0-1 0 0,0-1 1 0 0,-1 1-1 0 0,1-1 1 0 0,0 1 0 0 0,-1 0-1 0 0,1-1 1 0 0,0 1-1 0 0,-1-1 1 0 0,1 1-1 0 0,-1-1 1 0 0,1 1-1 0 0,-1-1 1 0 0,1 1 0 0 0,-1-1-1 0 0,1 0 1 0 0,-1 1-1 0 0,0-1 1 0 0,1 0-1 0 0,-1 1 1 0 0,0-1-1 0 0,1 0 1 0 0,-1 0 0 0 0,0 1-1 0 0,1-1 1 0 0,-1 0-1 0 0,0 0 1 0 0,1 0-1 0 0,-1 0 1 0 0,0 0 0 0 0,1 0-1 0 0,-1 0 1 0 0,-1-1-1 0 0,-1 1 24 0 0,1-1 1 0 0,-1 1-1 0 0,1-1 0 0 0,-1 0 0 0 0,1 0 0 0 0,-1 0 0 0 0,1-1 0 0 0,0 1 1 0 0,-4-3-1 0 0,-3-4-60 0 0,0 0 0 0 0,1-1 0 0 0,1 0 1 0 0,0 0-1 0 0,0-1 0 0 0,0 0 0 0 0,1 0 1 0 0,-6-14-1 0 0,9 15-279 0 0,-1 0 0 0 0,1 1 0 0 0,1-1-1 0 0,-1 0 1 0 0,1 0 0 0 0,1-1 0 0 0,0 1 0 0 0,0 0 0 0 0,1 0 0 0 0,2-19-1 0 0,-1 23-79 0 0,0 0 0 0 0,1 1-1 0 0,-1-1 1 0 0,1 0 0 0 0,0 1-1 0 0,0 0 1 0 0,1-1 0 0 0,-1 1-1 0 0,1 0 1 0 0,4-4 0 0 0,0 0-1593 0 0,0 1 1 0 0,1-1-1 0 0,16-10 0 0 0,2 1-2002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0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0 378 9353 0 0,'0'0'5371'0'0,"9"-14"-4424"0"0,30-45-263 0 0,-33 50-564 0 0,1 1 0 0 0,0 1 0 0 0,0-1 1 0 0,0 1-1 0 0,1 1 0 0 0,12-10 0 0 0,5-2 57 0 0,69-69 44 0 0,-58 52 877 0 0,77-57 0 0 0,-111 91-1001 0 0,-1-1 0 0 0,1 1 0 0 0,0 0 0 0 0,0 0 1 0 0,0 0-1 0 0,0 0 0 0 0,0 0 0 0 0,0 1 0 0 0,0-1 0 0 0,0 0 0 0 0,0 1 1 0 0,4-1-1 0 0,-5 2-73 0 0,0-1 0 0 0,0 0 0 0 0,1 1 0 0 0,-1-1 0 0 0,0 0 0 0 0,0 1 0 0 0,0 0 0 0 0,0-1 0 0 0,0 1 1 0 0,0 0-1 0 0,0-1 0 0 0,0 1 0 0 0,0 0 0 0 0,0 0 0 0 0,-1 0 0 0 0,1 0 0 0 0,0 0 0 0 0,-1 0 0 0 0,1 0 0 0 0,0 0 0 0 0,-1 0 1 0 0,1 2-1 0 0,4 6 62 0 0,-1 1 0 0 0,-1-1 1 0 0,0 1-1 0 0,0 0 1 0 0,-1 0-1 0 0,1 18 0 0 0,-1 64 26 0 0,-3-55-110 0 0,0-23-254 0 0,0 0-1 0 0,-1 0 1 0 0,-1 0 0 0 0,-6 18 0 0 0,-2 11-4657 0 0,10-40 3201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1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5428 0 0,'0'0'14207'0'0,"5"8"-13861"0"0,16 29-198 0 0,-19-34-140 0 0,-1 0 0 0 0,0 1 0 0 0,0-1 0 0 0,0 0 0 0 0,0 1 0 0 0,-1-1 0 0 0,1 1 0 0 0,-1-1 0 0 0,0 1 0 0 0,0-1 0 0 0,0 1 1 0 0,-1 5-1 0 0,-1 4-12 0 0,1 14-213 0 0,-1-16-95 0 0,2 1 0 0 0,-1-1 0 0 0,2 1 0 0 0,-1 0 0 0 0,4 12 0 0 0,-4-22-27 0 0,1 1 0 0 0,0 0 1 0 0,-1-1-1 0 0,2 0 0 0 0,-1 1 0 0 0,0-1 0 0 0,0 1 1 0 0,1-1-1 0 0,-1 0 0 0 0,1 0 0 0 0,-1 0 0 0 0,1 0 0 0 0,0 0 1 0 0,0 0-1 0 0,0 0 0 0 0,0-1 0 0 0,0 1 0 0 0,1-1 1 0 0,-1 1-1 0 0,0-1 0 0 0,1 0 0 0 0,-1 0 0 0 0,1 0 0 0 0,-1 0 1 0 0,1-1-1 0 0,-1 1 0 0 0,4 0 0 0 0,9 1-5347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1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95 324 3584 0 0,'0'0'8132'0'0,"7"-14"-6881"0"0,24-45-77 0 0,-26 51-758 0 0,-1-1-1 0 0,0 1 1 0 0,-1-1 0 0 0,0 0 0 0 0,0 0 0 0 0,0-1 0 0 0,-2 1 0 0 0,3-17 0 0 0,-4 24-331 0 0,0 0 1 0 0,0 1-1 0 0,1-1 1 0 0,-1 0 0 0 0,-1 0-1 0 0,1 0 1 0 0,0 1-1 0 0,0-1 1 0 0,-1 0 0 0 0,1 0-1 0 0,-1 1 1 0 0,1-1-1 0 0,-1 0 1 0 0,0 1 0 0 0,1-1-1 0 0,-1 0 1 0 0,0 1-1 0 0,0-1 1 0 0,-3-2 0 0 0,2 3-44 0 0,0 0 0 0 0,0-1 1 0 0,0 1-1 0 0,0 0 0 0 0,0 0 1 0 0,0 0-1 0 0,0 1 0 0 0,0-1 0 0 0,-1 0 1 0 0,1 1-1 0 0,0-1 0 0 0,-1 1 1 0 0,1 0-1 0 0,0 0 0 0 0,-3 0 1 0 0,0 0-30 0 0,1 0 1 0 0,0 1 0 0 0,-1-1 0 0 0,1 1 0 0 0,0 0 0 0 0,0 0 0 0 0,-1 1 0 0 0,1-1 0 0 0,0 1 0 0 0,0 0 0 0 0,1 0 0 0 0,-1 0 0 0 0,0 0 0 0 0,-6 6 0 0 0,6-4-5 0 0,0 1 0 0 0,0-1 0 0 0,0 1 0 0 0,1 0-1 0 0,-1-1 1 0 0,1 1 0 0 0,1 1 0 0 0,-1-1 0 0 0,1 0 0 0 0,-3 9 0 0 0,3-7-39 0 0,0 0 0 0 0,1 0 0 0 0,-1 0 0 0 0,2 0 0 0 0,-1 0 0 0 0,1 0 0 0 0,0 0 0 0 0,0 0 0 0 0,1 0 0 0 0,0 1 0 0 0,0-1 0 0 0,1 0 0 0 0,0-1 0 0 0,0 1 0 0 0,0 0 0 0 0,1-1 0 0 0,0 1 0 0 0,8 11 0 0 0,-7-13-177 0 0,1 0 1 0 0,-1 0-1 0 0,1 0 1 0 0,0-1-1 0 0,0 0 1 0 0,1 0-1 0 0,-1 0 1 0 0,1 0-1 0 0,0-1 0 0 0,0 0 1 0 0,0-1-1 0 0,1 1 1 0 0,-1-1-1 0 0,0 0 1 0 0,1-1-1 0 0,0 1 1 0 0,-1-1-1 0 0,1-1 1 0 0,10 1-1 0 0,-7-1-7 0 0,-1-1-1 0 0,1 0 0 0 0,-1-1 1 0 0,1 0-1 0 0,-1-1 0 0 0,1 1 1 0 0,-1-2-1 0 0,0 1 1 0 0,0-1-1 0 0,-1-1 0 0 0,1 0 1 0 0,-1 0-1 0 0,8-6 1 0 0,5-6 115 0 0,1-1 689 0 0,45-28-1 0 0,-59 42-338 0 0,0-1 0 0 0,0 2 1 0 0,0-1-1 0 0,1 1 0 0 0,0 1 0 0 0,0-1 1 0 0,0 1-1 0 0,0 1 0 0 0,17-1 1 0 0,-20 2-144 0 0,0 0 0 0 0,0 0 1 0 0,0 1-1 0 0,0 0 1 0 0,-1 0-1 0 0,1 1 1 0 0,0 0-1 0 0,-1 0 0 0 0,1 0 1 0 0,-1 0-1 0 0,6 4 1 0 0,-9-4-52 0 0,1 0-1 0 0,-1 0 1 0 0,1 0 0 0 0,-1 0 0 0 0,0 0 0 0 0,1 1 0 0 0,-1-1 0 0 0,-1 1 0 0 0,1-1-1 0 0,0 1 1 0 0,-1 0 0 0 0,1 0 0 0 0,-1 0 0 0 0,0 0 0 0 0,0 0 0 0 0,0 0-1 0 0,0 0 1 0 0,0 0 0 0 0,-1 0 0 0 0,0 1 0 0 0,1 5 0 0 0,-1-9-9 0 0,0 1 0 0 0,-1-1 1 0 0,1 1-1 0 0,0-1 0 0 0,0 1 0 0 0,0-1 1 0 0,-1 1-1 0 0,1-1 0 0 0,0 1 0 0 0,-1-1 1 0 0,1 1-1 0 0,0-1 0 0 0,-1 1 0 0 0,1-1 1 0 0,0 1-1 0 0,-1-1 0 0 0,1 0 1 0 0,-1 1-1 0 0,1-1 0 0 0,-1 0 0 0 0,1 1 1 0 0,-1-1-1 0 0,1 0 0 0 0,-1 0 0 0 0,1 0 1 0 0,-1 1-1 0 0,1-1 0 0 0,-1 0 0 0 0,0 0 1 0 0,1 0-1 0 0,-1 0 0 0 0,1 0 1 0 0,-1 0-1 0 0,1 0 0 0 0,-1 0 0 0 0,0 0 1 0 0,1 0-1 0 0,-1 0 0 0 0,1-1 0 0 0,-1 1 1 0 0,1 0-1 0 0,-1-1 0 0 0,-2 1 81 0 0,0-1 0 0 0,0 1 0 0 0,1-1 0 0 0,-1 0 0 0 0,1 0 0 0 0,-1-1 0 0 0,1 1 0 0 0,-3-2 0 0 0,2 1-98 0 0,1 0 0 0 0,1 0-1 0 0,-1 0 1 0 0,0 0 0 0 0,0 0 0 0 0,1-1 0 0 0,-1 1-1 0 0,1-1 1 0 0,0 1 0 0 0,-1-1 0 0 0,1 1 0 0 0,1-1-1 0 0,-1 0 1 0 0,0 1 0 0 0,0-1 0 0 0,1 0 0 0 0,0 0-1 0 0,0 1 1 0 0,-1-1 0 0 0,2 0 0 0 0,-1 0 0 0 0,0 0-1 0 0,0 1 1 0 0,1-1 0 0 0,0-3 0 0 0,2-2-66 0 0,0 1-1 0 0,0-1 1 0 0,0 0 0 0 0,1 1 0 0 0,0 0-1 0 0,1 0 1 0 0,5-8 0 0 0,13-13-814 0 0,0 1 0 0 0,31-29 0 0 0,-15 25-2633 0 0,4 2-3579 0 0,-19 16 1424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1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36 230 1840 0 0,'0'0'14942'0'0,"-6"-13"-14414"0"0,-19-42-125 0 0,24 53-374 0 0,1 0 0 0 0,-1-1 0 0 0,0 1 0 0 0,1 0 0 0 0,-1 0 0 0 0,1-1 0 0 0,-1 1 0 0 0,1-3 0 0 0,0 4-18 0 0,0 0 0 0 0,0 1 0 0 0,1-1 1 0 0,-1 0-1 0 0,0 0 0 0 0,1 1 1 0 0,-1-1-1 0 0,0 0 0 0 0,1 1 0 0 0,-1-1 1 0 0,0 0-1 0 0,1 1 0 0 0,0-2 1 0 0,3-2 58 0 0,6-12 277 0 0,0 1 0 0 0,24-25 0 0 0,-29 35-187 0 0,1-1-1 0 0,0 1 1 0 0,0 0-1 0 0,0 1 1 0 0,1-1-1 0 0,-1 1 1 0 0,1 1-1 0 0,0-1 1 0 0,11-3 0 0 0,-16 6-142 0 0,1 0 0 0 0,0 1 0 0 0,0-1 0 0 0,0 0 0 0 0,0 1 0 0 0,0-1 0 0 0,0 1 0 0 0,0 0 0 0 0,0 0 0 0 0,0 0 0 0 0,0 1 0 0 0,-1-1 0 0 0,1 1 0 0 0,0-1 0 0 0,0 1 0 0 0,0 0 0 0 0,0 0 0 0 0,-1 0 0 0 0,1 1 0 0 0,0-1 0 0 0,-1 1 0 0 0,1-1 0 0 0,-1 1 0 0 0,0 0 0 0 0,0 0 0 0 0,1 0 0 0 0,-1 0 0 0 0,0 0 0 0 0,-1 1 0 0 0,1-1 0 0 0,0 0 0 0 0,-1 1 0 0 0,1-1 0 0 0,-1 1 0 0 0,0 0 0 0 0,0 0 0 0 0,0-1 0 0 0,0 1 0 0 0,0 0 0 0 0,0 5 0 0 0,1 3 7 0 0,-2 1 0 0 0,1 0-1 0 0,-1-1 1 0 0,-1 1-1 0 0,0-1 1 0 0,-1 1 0 0 0,0-1-1 0 0,-1 0 1 0 0,0 1-1 0 0,-8 17 1 0 0,-6 9 80 0 0,-35 56 0 0 0,47-85-88 0 0,-16 25 21 0 0,12-21-27 0 0,1 0 0 0 0,0 1 0 0 0,1 1 0 0 0,-11 28 1 0 0,17-36-130 0 0,0 0 0 0 0,0-1 0 0 0,0 1 0 0 0,1 0 0 0 0,0-1 1 0 0,0 1-1 0 0,1 0 0 0 0,0-1 0 0 0,0 1 0 0 0,1-1 0 0 0,-1 1 1 0 0,2-1-1 0 0,-1 0 0 0 0,0 1 0 0 0,5 5 0 0 0,-5-6-541 0 0,0-1 1 0 0,0 1-1 0 0,0 0 0 0 0,0 0 0 0 0,-1 0 0 0 0,0 10 1 0 0,-2 19-8077 0 0,-2-18 1798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2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3860 0 0,'0'0'14925'0'0,"1"12"-14890"0"0,5 34-54 0 0,-6-45 4 0 0,0-1 0 0 0,0 1 0 0 0,0 0-1 0 0,1-1 1 0 0,-1 1 0 0 0,0 0 0 0 0,0-1 0 0 0,0 1 0 0 0,1-1 0 0 0,-1 1-1 0 0,0-1 1 0 0,1 1 0 0 0,-1-1 0 0 0,1 1 0 0 0,-1-1 0 0 0,0 1-1 0 0,1-1 1 0 0,-1 1 0 0 0,1-1 0 0 0,-1 1 0 0 0,1-1 0 0 0,0 0 0 0 0,-1 1-1 0 0,1-1 1 0 0,-1 0 0 0 0,1 0 0 0 0,-1 0 0 0 0,1 1 0 0 0,0-1-1 0 0,-1 0 1 0 0,1 0 0 0 0,0 0 0 0 0,-1 0 0 0 0,1 0 0 0 0,0 0 0 0 0,-1 0-1 0 0,2 0 1 0 0,4 0-2385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4:52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0 600 0 0,'0'0'0'0'0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0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1 116 7457 0 0,'0'0'4533'0'0,"7"1"-4223"0"0,25 3 134 0 0,-26-2-315 0 0,-1-1 0 0 0,0 1 0 0 0,0 0 0 0 0,0 1 0 0 0,0-1 0 0 0,0 1 0 0 0,-1 0 0 0 0,1 0 0 0 0,-1 0 0 0 0,0 1 0 0 0,0 0 0 0 0,0 0 0 0 0,0 0 0 0 0,-1 0 0 0 0,5 6 0 0 0,-5-6-42 0 0,67 99 1185 0 0,-51-73-1049 0 0,1 0 0 0 0,33 36 0 0 0,-38-49-176 0 0,2-1 0 0 0,0 0 0 0 0,23 15 0 0 0,-35-27-22 0 0,0-1 0 0 0,1 1 0 0 0,-1-1 0 0 0,1 0 0 0 0,0 0 0 0 0,0-1 0 0 0,0 0 0 0 0,0 0 0 0 0,1-1 0 0 0,-1 1 0 0 0,0-1 0 0 0,1-1 0 0 0,-1 1 0 0 0,1-1 0 0 0,-1 0 0 0 0,9-1 0 0 0,-11-1 14 0 0,0 1-1 0 0,-1-1 1 0 0,1 1 0 0 0,0-1-1 0 0,-1 0 1 0 0,0-1 0 0 0,1 1-1 0 0,-1 0 1 0 0,0-1 0 0 0,0 0 0 0 0,0 0-1 0 0,-1 0 1 0 0,1 0 0 0 0,3-5-1 0 0,3-7 63 0 0,16-29 0 0 0,-23 40-95 0 0,16-36 233 0 0,-1 0 1 0 0,-2-2-1 0 0,-2 1 0 0 0,-2-2 0 0 0,-2 0 1 0 0,-1 0-1 0 0,2-79 0 0 0,-7 473 163 0 0,5-55-272 0 0,-3-167-198 0 0,-5-121-44 0 0,0-4-128 0 0,-1 0 0 0 0,2 0 1 0 0,-1 0-1 0 0,0 0 0 0 0,1 0 0 0 0,0 0 0 0 0,0-1 0 0 0,2 8 0 0 0,1-14-1625 0 0,22-80-6717 0 0,-16 50 4533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0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18 422 992 0 0,'0'0'10240'0'0,"13"-6"-9686"0"0,43-18-144 0 0,-48 19-227 0 0,0 1 0 0 0,0-1 0 0 0,0-1 0 0 0,-1 1 0 0 0,0-1 0 0 0,0 0 1 0 0,0-1-1 0 0,-1 0 0 0 0,0 0 0 0 0,0 0 0 0 0,-1-1 0 0 0,0 0 0 0 0,0 0 0 0 0,-1 0 1 0 0,0 0-1 0 0,4-11 0 0 0,-6 13-37 0 0,0-1 0 0 0,0 0 1 0 0,0 1-1 0 0,-1-1 0 0 0,0 0 0 0 0,-1 0 1 0 0,1 0-1 0 0,-1 0 0 0 0,-1-9 0 0 0,1 14-111 0 0,-1 0-1 0 0,1-1 0 0 0,0 1 0 0 0,-1 0 0 0 0,1 0 0 0 0,-1 0 0 0 0,0 0 0 0 0,0 0 1 0 0,0-1-1 0 0,0 2 0 0 0,0-1 0 0 0,0 0 0 0 0,-1 0 0 0 0,1 0 0 0 0,-1 1 0 0 0,1-1 1 0 0,-1 0-1 0 0,0 1 0 0 0,1-1 0 0 0,-1 1 0 0 0,0 0 0 0 0,0 0 0 0 0,0 0 0 0 0,0 0 1 0 0,0 0-1 0 0,0 0 0 0 0,0 0 0 0 0,0 1 0 0 0,0-1 0 0 0,-1 1 0 0 0,1-1 1 0 0,-2 1-1 0 0,-1 0-9 0 0,0 0 0 0 0,0 1 0 0 0,0 0 0 0 0,0-1 0 0 0,0 2 0 0 0,0-1 0 0 0,1 1 0 0 0,-1-1 0 0 0,0 1 1 0 0,1 0-1 0 0,0 1 0 0 0,-1-1 0 0 0,1 1 0 0 0,0 0 0 0 0,0 0 0 0 0,0 0 0 0 0,1 1 0 0 0,-1-1 0 0 0,1 1 0 0 0,-4 5 1 0 0,0 1-3 0 0,-1 1 1 0 0,1 0 0 0 0,1 0-1 0 0,0 1 1 0 0,1 0 0 0 0,-7 20-1 0 0,9-21-23 0 0,0 0 0 0 0,1 0 0 0 0,1 0 0 0 0,0 0 0 0 0,0 1-1 0 0,1-1 1 0 0,1 0 0 0 0,0 1 0 0 0,0-1 0 0 0,1 0 0 0 0,6 20-1 0 0,-6-26 1 0 0,-1 1 0 0 0,2-1-1 0 0,-1 1 1 0 0,1-1-1 0 0,0 0 1 0 0,0 0 0 0 0,0 0-1 0 0,1 0 1 0 0,-1-1-1 0 0,1 0 1 0 0,0 1 0 0 0,1-1-1 0 0,-1-1 1 0 0,1 1-1 0 0,0 0 1 0 0,0-1 0 0 0,0 0-1 0 0,0-1 1 0 0,0 1-1 0 0,0-1 1 0 0,1 0 0 0 0,0 0-1 0 0,-1 0 1 0 0,8 0-1 0 0,-5-1 12 0 0,0-1-1 0 0,0 0 1 0 0,0 0 0 0 0,0-1-1 0 0,0 0 1 0 0,0-1-1 0 0,0 0 1 0 0,0 0-1 0 0,0-1 1 0 0,-1 1-1 0 0,1-2 1 0 0,-1 1 0 0 0,0-1-1 0 0,0 0 1 0 0,11-9-1 0 0,1-2 13 0 0,-1-1 0 0 0,0-1 1 0 0,30-37-1 0 0,-38 41-8 0 0,0 0 1 0 0,-1-1-1 0 0,0 0 0 0 0,-1 0 1 0 0,-1-1-1 0 0,-1 0 1 0 0,0-1-1 0 0,6-21 1 0 0,-10 25-3 0 0,0 0 0 0 0,0 0 0 0 0,-1 1 0 0 0,-1-1 1 0 0,0 0-1 0 0,0 0 0 0 0,-1 0 0 0 0,-1 0 1 0 0,0 1-1 0 0,-1-1 0 0 0,0 1 0 0 0,-6-16 0 0 0,-13-15-14 0 0,20 37 10 0 0,-1 1 0 0 0,1 0 0 0 0,-1 1-1 0 0,0-1 1 0 0,-1 1 0 0 0,1-1 0 0 0,-8-5 0 0 0,8 8-19 0 0,8 14-128 0 0,27 50 478 0 0,44 65 0 0 0,51 52 69 0 0,-115-163-361 0 0,0 0 1 0 0,18 36-1 0 0,-27-48-43 0 0,-1 1-1 0 0,0 0 1 0 0,0 0 0 0 0,0 0-1 0 0,0 0 1 0 0,-1 0-1 0 0,0 0 1 0 0,-1 0 0 0 0,1 0-1 0 0,-1 0 1 0 0,0 1-1 0 0,-1-1 1 0 0,0 0 0 0 0,-1 9-1 0 0,0-11-99 0 0,1-1-1 0 0,-1 1 0 0 0,0-1 1 0 0,0 1-1 0 0,0-1 0 0 0,-1 0 1 0 0,1 0-1 0 0,-1 0 0 0 0,0 0 1 0 0,1 0-1 0 0,-1-1 0 0 0,-6 5 1 0 0,-5 2-957 0 0,-24 12 1 0 0,29-17 720 0 0,-109 56-6577 0 0,81-41 2542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1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0 609 4396 0 0,'0'0'10556'0'0,"9"-14"-9559"0"0,-4 5-811 0 0,5-9 127 0 0,1 0 0 0 0,1 1 0 0 0,1 1 0 0 0,16-17 0 0 0,127-104 772 0 0,12 11-783 0 0,-39 31-257 0 0,-95 68-875 0 0,0 2 0 0 0,74-39 0 0 0,-105 63 322 0 0,1-1-1 0 0,-1 1 0 0 0,1 0 1 0 0,0 0-1 0 0,0 0 0 0 0,-1 0 1 0 0,1 0-1 0 0,6 1 0 0 0,-10-1 398 0 0,0 1 0 0 0,0 0 0 0 0,0 0-1 0 0,1 0 1 0 0,-1 0 0 0 0,0 0 0 0 0,0 0-1 0 0,0 0 1 0 0,1 0 0 0 0,-1 0 0 0 0,0 0-1 0 0,0 1 1 0 0,0-1 0 0 0,1 0-1 0 0,-1 0 1 0 0,0 0 0 0 0,0 0 0 0 0,0 0-1 0 0,1 0 1 0 0,-1 0 0 0 0,0 0 0 0 0,0 0-1 0 0,0 1 1 0 0,0-1 0 0 0,0 0 0 0 0,1 0-1 0 0,-1 0 1 0 0,0 0 0 0 0,0 1-1 0 0,0-1 1 0 0,0 0 0 0 0,0 0 0 0 0,0 0-1 0 0,0 0 1 0 0,0 1 0 0 0,0-1 0 0 0,0 0-1 0 0,1 0 1 0 0,-1 0 0 0 0,0 1 0 0 0,0-1-1 0 0,0 0 1 0 0,0 0 0 0 0,0 0 0 0 0,0 1-1 0 0,-1-1 1 0 0,1 0 0 0 0,0 0-1 0 0,0 0 1 0 0,0 1 0 0 0,-4 12-4107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1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0 379 7141 0 0,'0'0'9135'0'0,"20"4"-8375"0"0,-6-1-642 0 0,-5 0-56 0 0,0-1 0 0 0,1 0 0 0 0,-1-1 0 0 0,1 0 0 0 0,-1-1 0 0 0,1 0 0 0 0,0 0 0 0 0,-1-1 0 0 0,1 0 0 0 0,-1 0 0 0 0,1-1 0 0 0,-1-1 0 0 0,12-4 0 0 0,388-206 2241 0 0,-389 201-2233 0 0,0-1 0 0 0,0 0 0 0 0,-2-2-1 0 0,0 0 1 0 0,0-1 0 0 0,26-32 0 0 0,-38 40-149 0 0,0 2 0 0 0,0-1 0 0 0,8-6 0 0 0,-14 13-244 0 0,-4 3-3577 0 0,3-2 3512 0 0,0 0 0 0 0,0 0-1 0 0,1 0 1 0 0,-1 0-1 0 0,0 0 1 0 0,1 0-1 0 0,-1 0 1 0 0,1 0-1 0 0,-1 2 1 0 0,-4 6-3705 0 0,-3-2-1309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4528 0 0,'0'0'9317'0'0,"6"13"-8411"0"0,17 42-197 0 0,-21-48-616 0 0,1-1-1 0 0,-2 1 1 0 0,1-1-1 0 0,-1 1 0 0 0,0 0 1 0 0,-1 0-1 0 0,0 7 1 0 0,2 13 5 0 0,0-14-125 0 0,0 1 0 0 0,1-1 0 0 0,0 0 0 0 0,1 0 0 0 0,1 0 0 0 0,12 24 0 0 0,-15-33-220 0 0,1 0 1 0 0,0 0-1 0 0,0-1 0 0 0,0 1 0 0 0,1 0 0 0 0,-1-1 1 0 0,1 0-1 0 0,0 0 0 0 0,7 5 0 0 0,-7-6-250 0 0,0 0 1 0 0,0-1-1 0 0,0 1 0 0 0,1-1 1 0 0,-1 0-1 0 0,0 0 1 0 0,1 0-1 0 0,-1-1 0 0 0,1 1 1 0 0,-1-1-1 0 0,1 0 0 0 0,5-1 1 0 0,17-3-4041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4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885 16 940 0 0,'0'0'2126'0'0,"-17"-4"-1492"0"0,-58-7-146 0 0,70 11-421 0 0,1 0 0 0 0,0-1 0 0 0,-1 2 1 0 0,1-1-1 0 0,-1 1 0 0 0,1-1 0 0 0,0 1 0 0 0,-1 0 0 0 0,1 1 0 0 0,0-1 0 0 0,0 1 0 0 0,0 0 0 0 0,0 0 0 0 0,-4 2 0 0 0,-3 2 108 0 0,-37 21 507 0 0,-58 42 0 0 0,-38 42-461 0 0,93-72-196 0 0,-112 101-65 0 0,128-106-932 0 0,2 2 1 0 0,-39 56 0 0 0,30-34-1661 0 0,23-29 1239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140 209 6101 0 0,'0'0'3036'0'0,"-14"4"-1999"0"0,-43 12 29 0 0,54-15-784 0 0,-1-1 0 0 0,1 1 0 0 0,-1 0 0 0 0,1-1 0 0 0,-1 0 0 0 0,0 0 0 0 0,1 0 0 0 0,-1 0 0 0 0,-6-2 0 0 0,9 2-148 0 0,-1-1-1 0 0,1 1 1 0 0,0-1 0 0 0,-1 1 0 0 0,1-1 0 0 0,0 0 0 0 0,-1 0 0 0 0,1 0-1 0 0,0 0 1 0 0,0 0 0 0 0,0 0 0 0 0,0 0 0 0 0,0 0 0 0 0,0 0 0 0 0,0 0 0 0 0,-2-3-1 0 0,2 1-34 0 0,0 0 0 0 0,1 0 0 0 0,-1 0-1 0 0,0 0 1 0 0,1-1 0 0 0,0 1 0 0 0,-1 0-1 0 0,1 0 1 0 0,0-1 0 0 0,1 1 0 0 0,-1 0-1 0 0,1 0 1 0 0,-1 0 0 0 0,1 0 0 0 0,0-1-1 0 0,0 1 1 0 0,2-3 0 0 0,3-6-32 0 0,0 0 1 0 0,1 1-1 0 0,0-1 0 0 0,1 2 0 0 0,0-1 1 0 0,1 1-1 0 0,0 0 0 0 0,1 1 1 0 0,0 0-1 0 0,0 0 0 0 0,1 1 0 0 0,20-11 1 0 0,-28 17-67 0 0,0 1 0 0 0,0-1-1 0 0,1 1 1 0 0,-1 0 0 0 0,1 0 0 0 0,-1 0 0 0 0,1 1 0 0 0,-1-1 0 0 0,1 1 0 0 0,-1 0 0 0 0,1 0 0 0 0,6 0 0 0 0,-8 1-1 0 0,1 0-1 0 0,0 0 1 0 0,-1 0 0 0 0,1 0 0 0 0,0 0 0 0 0,-1 0 0 0 0,0 1 0 0 0,1-1 0 0 0,-1 1 0 0 0,0 0 0 0 0,0 0 0 0 0,1 0 0 0 0,-2 0 0 0 0,1 0 0 0 0,0 0-1 0 0,1 3 1 0 0,4 5 12 0 0,-1 1 0 0 0,-1-1 0 0 0,0 1 0 0 0,0 0 0 0 0,-1 1-1 0 0,-1-1 1 0 0,0 1 0 0 0,0 0 0 0 0,0 13 0 0 0,1 16 57 0 0,-3 53-1 0 0,-4-43-2 0 0,-3-1 0 0 0,-17 73 0 0 0,2-15 201 0 0,19-100-235 0 0,-3 32 154 0 0,5-37-159 0 0,0 0 1 0 0,0 0-1 0 0,0 0 1 0 0,0 0-1 0 0,0 0 1 0 0,1 0 0 0 0,-1 0-1 0 0,1 0 1 0 0,0 0-1 0 0,1 3 1 0 0,-1-5 7 0 0,1 0-1 0 0,-1 0 1 0 0,0 0 0 0 0,0-1-1 0 0,0 1 1 0 0,0 0 0 0 0,1 0-1 0 0,-1-1 1 0 0,0 1 0 0 0,1-1-1 0 0,-1 1 1 0 0,1-1 0 0 0,-1 0-1 0 0,0 1 1 0 0,1-1 0 0 0,-1 0-1 0 0,1 0 1 0 0,-1 0 0 0 0,3 0 0 0 0,29-4 822 0 0,-16-2-557 0 0,-1-1 0 0 0,0 0 0 0 0,0-2 0 0 0,0 1 0 0 0,20-17 0 0 0,-36 24-294 0 0,25-15 197 0 0,-2 2-38 0 0,-1-2 0 0 0,-1-1 1 0 0,31-29-1 0 0,-50 44-271 0 0,-1 1-1 0 0,1-1 1 0 0,-1 0-1 0 0,0 1 1 0 0,0-1 0 0 0,1 0-1 0 0,-1 0 1 0 0,-1 1-1 0 0,1-1 1 0 0,0 0 0 0 0,1-3-1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30 255 3208 0 0,'0'0'13653'0'0,"-6"-13"-13110"0"0,0 1-425 0 0,0-1 0 0 0,-5-16 0 0 0,11 27-101 0 0,0 0 1 0 0,0 0-1 0 0,0 0 1 0 0,0 1-1 0 0,0-1 1 0 0,0 0 0 0 0,0 0-1 0 0,1 0 1 0 0,-1 0-1 0 0,1 0 1 0 0,-1 1-1 0 0,1-1 1 0 0,0 0-1 0 0,-1 1 1 0 0,1-1 0 0 0,0 0-1 0 0,0 1 1 0 0,0-1-1 0 0,1 1 1 0 0,-1-1-1 0 0,0 1 1 0 0,1 0-1 0 0,-1-1 1 0 0,0 1 0 0 0,3-2-1 0 0,3-2 69 0 0,10-12 68 0 0,1 2 0 0 0,0 0 1 0 0,1 2-1 0 0,1 0 1 0 0,0 0-1 0 0,1 2 0 0 0,0 1 1 0 0,34-12-1 0 0,-50 20-134 0 0,1 0 0 0 0,0 1 0 0 0,-1 0 0 0 0,1 0 0 0 0,0 0 0 0 0,-1 1 0 0 0,1 0 0 0 0,6 0 0 0 0,-10 0-16 0 0,0 0 1 0 0,0 1-1 0 0,-1-1 0 0 0,1 1 1 0 0,0-1-1 0 0,-1 1 0 0 0,1 0 0 0 0,-1-1 1 0 0,1 1-1 0 0,-1 0 0 0 0,1 0 1 0 0,-1 0-1 0 0,1 0 0 0 0,-1 0 0 0 0,0 1 1 0 0,0-1-1 0 0,0 0 0 0 0,1 1 0 0 0,-1-1 1 0 0,0 0-1 0 0,-1 1 0 0 0,1-1 1 0 0,0 1-1 0 0,0 0 0 0 0,-1-1 0 0 0,1 1 1 0 0,-1 0-1 0 0,1-1 0 0 0,-1 1 1 0 0,1 2-1 0 0,0 6 11 0 0,-1 0 0 0 0,1 0-1 0 0,-1 0 1 0 0,-1 0 0 0 0,0 0 0 0 0,-1 0 0 0 0,1 0 0 0 0,-7 16 0 0 0,-2 2 54 0 0,-23 41 0 0 0,22-48-6 0 0,1 0-1 0 0,1 0 1 0 0,-12 44 0 0 0,20-63-62 0 0,1-1 0 0 0,0 1 0 0 0,-1-1 0 0 0,1 1 0 0 0,0-1 0 0 0,0 1 0 0 0,0-1 0 0 0,0 1 0 0 0,0-1 0 0 0,0 1 0 0 0,0-1 0 0 0,1 1 0 0 0,-1-1 0 0 0,0 1 0 0 0,1-1 0 0 0,-1 1 0 0 0,1-1 0 0 0,0 0 0 0 0,-1 1 0 0 0,1-1 0 0 0,0 0 0 0 0,0 1 0 0 0,0-1 0 0 0,0 0 0 0 0,0 0 0 0 0,2 2 0 0 0,1-1 17 0 0,0 0-1 0 0,0 0 1 0 0,0-1-1 0 0,0 1 1 0 0,0-1-1 0 0,0 0 1 0 0,0 0-1 0 0,6 0 1 0 0,31 6 179 0 0,84 17 141 0 0,-102-19-77 0 0,0 2 1 0 0,-1 0-1 0 0,30 16 0 0 0,-48-21-194 0 0,0 0 0 0 0,1 1 0 0 0,-1-1 0 0 0,0 1 0 0 0,-1 0 0 0 0,1 1-1 0 0,0-1 1 0 0,-1 1 0 0 0,0-1 0 0 0,0 1 0 0 0,0 0 0 0 0,4 7 0 0 0,-6-8-24 0 0,0-1 1 0 0,0 0-1 0 0,0 1 1 0 0,-1-1-1 0 0,1 1 1 0 0,-1-1-1 0 0,0 1 1 0 0,1-1-1 0 0,-1 1 1 0 0,0-1-1 0 0,0 1 1 0 0,-1 0-1 0 0,1-1 1 0 0,-1 1-1 0 0,1-1 0 0 0,-1 1 1 0 0,0-1-1 0 0,1 0 1 0 0,-1 1-1 0 0,-1-1 1 0 0,1 0-1 0 0,0 0 1 0 0,0 1-1 0 0,-1-1 1 0 0,-3 3-1 0 0,-8 9 36 0 0,0 0 0 0 0,-1-1-1 0 0,-1-1 1 0 0,-29 19 0 0 0,-71 32-937 0 0,98-56 266 0 0,-20 8 0 0 0,32-14 279 0 0,0 1 1 0 0,0-1 0 0 0,0 0 0 0 0,-1 0-1 0 0,1-1 1 0 0,0 1 0 0 0,0-1-1 0 0,-10-1 1 0 0,13 0 7 0 0,1 1-1 0 0,0 0 1 0 0,0-1-1 0 0,0 1 1 0 0,0-1 0 0 0,0 1-1 0 0,0-1 1 0 0,0 1-1 0 0,0-1 1 0 0,0 0-1 0 0,1 0 1 0 0,-1 1 0 0 0,0-1-1 0 0,0 0 1 0 0,1 0-1 0 0,-1 0 1 0 0,0 0 0 0 0,1 0-1 0 0,-1 0 1 0 0,1 0-1 0 0,-1 0 1 0 0,1 0-1 0 0,-1 0 1 0 0,1 0 0 0 0,0 0-1 0 0,0 0 1 0 0,-1 0-1 0 0,1 0 1 0 0,0 0-1 0 0,0-1 1 0 0,0 0 0 0 0,0-10-5957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9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68 2620 0 0,'0'0'9836'0'0,"4"13"-9095"0"0,-2-4-604 0 0,4 12 181 0 0,1 0 0 0 0,14 28 0 0 0,52 91 1205 0 0,24 52-32 0 0,-93-184-1399 0 0,-1 1-1 0 0,0 0 0 0 0,0 0 0 0 0,0 1 1 0 0,-1-1-1 0 0,-1 0 0 0 0,1 17 0 0 0,-2-26-75 0 0,0 1 0 0 0,0-1-1 0 0,0 0 1 0 0,0 1 0 0 0,0-1-1 0 0,0 0 1 0 0,0 1 0 0 0,0-1-1 0 0,0 1 1 0 0,0-1 0 0 0,0 0-1 0 0,0 1 1 0 0,-1-1 0 0 0,1 0-1 0 0,0 1 1 0 0,0-1 0 0 0,0 0-1 0 0,-1 1 1 0 0,1-1 0 0 0,0 0-1 0 0,0 0 1 0 0,-1 1 0 0 0,1-1-1 0 0,0 0 1 0 0,-1 0 0 0 0,1 1-1 0 0,0-1 1 0 0,-1 0 0 0 0,1 0-1 0 0,-1 0 1 0 0,-13-1 279 0 0,10 0-262 0 0,0-1 0 0 0,0 0 0 0 0,0 0 0 0 0,1 0 0 0 0,-5-3 0 0 0,-2-4-31 0 0,1 0-1 0 0,-1 0 0 0 0,2-1 1 0 0,0-1-1 0 0,0 1 1 0 0,-8-15-1 0 0,-32-71 136 0 0,27 48-134 0 0,1 0 0 0 0,3-1 0 0 0,3-1 0 0 0,-11-57 0 0 0,24 96-8 0 0,-1-1 0 0 0,1 1 1 0 0,1 0-1 0 0,1-14 0 0 0,-1 23-8 0 0,0-1 0 0 0,1 0 0 0 0,0 0 0 0 0,-1 1 0 0 0,1-1 0 0 0,0 1 0 0 0,0-1 0 0 0,1 1 0 0 0,1-5 0 0 0,-2 6 1 0 0,0 0-1 0 0,0 0 1 0 0,1-1 0 0 0,-1 1 0 0 0,0 0-1 0 0,0 1 1 0 0,1-1 0 0 0,-1 0 0 0 0,0 0-1 0 0,1 0 1 0 0,-1 1 0 0 0,1-1 0 0 0,-1 1 0 0 0,1-1-1 0 0,-1 1 1 0 0,1-1 0 0 0,-1 1 0 0 0,3 0-1 0 0,0 0 7 0 0,0-1 0 0 0,0 1 0 0 0,0 1 1 0 0,0-1-1 0 0,0 1 0 0 0,1-1 0 0 0,-1 1 0 0 0,0 0 0 0 0,-1 1 0 0 0,1-1 0 0 0,0 1 0 0 0,5 2 0 0 0,-4-1 21 0 0,0 1 0 0 0,0 0 0 0 0,0 1 0 0 0,0-1 0 0 0,-1 1 0 0 0,1 0 0 0 0,3 6 0 0 0,1 1 17 0 0,-1 1 0 0 0,-1 0 0 0 0,0 0 0 0 0,-1 1 0 0 0,0 0 0 0 0,6 23 0 0 0,12 88 213 0 0,0 4 263 0 0,-21-121-458 0 0,0 1-1 0 0,0 0 1 0 0,1-1-1 0 0,0 0 1 0 0,0 0-1 0 0,1 0 1 0 0,6 8-1 0 0,-7-11-27 0 0,0 0-1 0 0,0-1 1 0 0,1 0-1 0 0,0 0 1 0 0,-1 0-1 0 0,1-1 1 0 0,0 1-1 0 0,1-1 1 0 0,-1-1-1 0 0,1 1 1 0 0,9 3 0 0 0,3-1 7 0 0,0-1 1 0 0,1-1-1 0 0,-1 0 1 0 0,21 0-1 0 0,10-3-2616 0 0,-45 0 1933 0 0,0 0-1 0 0,-1-1 1 0 0,1 0 0 0 0,0 0-1 0 0,-1 0 1 0 0,1 0-1 0 0,-1-1 1 0 0,6-2 0 0 0,13-9-7956 0 0,-12 6 5308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9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350 89 8725 0 0,'0'0'3541'0'0,"-16"-10"-2206"0"0,-52-32-93 0 0,60 37-1013 0 0,0 1 0 0 0,0-1 0 0 0,-1 1-1 0 0,0 0 1 0 0,1 1 0 0 0,-1 0 0 0 0,0 1 0 0 0,-1 0-1 0 0,1 0 1 0 0,0 1 0 0 0,-1 0 0 0 0,1 0 0 0 0,-16 2-1 0 0,19 0-159 0 0,1-1 0 0 0,-1 1 0 0 0,1 1 0 0 0,0-1-1 0 0,-1 1 1 0 0,1 0 0 0 0,0 0 0 0 0,0 0-1 0 0,0 1 1 0 0,0 0 0 0 0,1 0 0 0 0,-1 0 0 0 0,1 0-1 0 0,0 1 1 0 0,0 0 0 0 0,0 0 0 0 0,0 0 0 0 0,-5 7-1 0 0,5-5-61 0 0,1 0-1 0 0,-1-1 0 0 0,1 1 0 0 0,0 1 0 0 0,1-1 1 0 0,-1 0-1 0 0,1 1 0 0 0,1-1 0 0 0,-1 1 0 0 0,1-1 1 0 0,0 1-1 0 0,0 0 0 0 0,1 0 0 0 0,0-1 0 0 0,1 9 0 0 0,0-13-13 0 0,-1 1 0 0 0,0-1 0 0 0,1 1-1 0 0,0-1 1 0 0,0 0 0 0 0,0 0 0 0 0,0 1-1 0 0,0-1 1 0 0,0 0 0 0 0,0 0 0 0 0,1 0-1 0 0,-1 0 1 0 0,1 0 0 0 0,-1 0 0 0 0,1-1-1 0 0,3 4 1 0 0,-2-3 12 0 0,0 0-1 0 0,1 0 1 0 0,-1-1-1 0 0,0 1 1 0 0,1-1-1 0 0,-1 0 1 0 0,1 0-1 0 0,0 0 1 0 0,7 1 0 0 0,-3-1 20 0 0,1-1 0 0 0,-1 0 0 0 0,1-1 1 0 0,0 1-1 0 0,-1-2 0 0 0,0 1 0 0 0,1-1 1 0 0,14-6-1 0 0,-18 6-20 0 0,0 0 0 0 0,-1 1 0 0 0,1 0 0 0 0,0 0-1 0 0,0 0 1 0 0,0 0 0 0 0,0 1 0 0 0,0-1 0 0 0,0 1 0 0 0,-1 1 0 0 0,1-1 0 0 0,9 2 0 0 0,-5 1-129 0 0,0 0 0 0 0,-1 0 1 0 0,1 1-1 0 0,-1 0 0 0 0,14 10 0 0 0,-14-10-739 0 0,0 1 1 0 0,0-1-1 0 0,0-1 0 0 0,9 4 0 0 0,-12-6-1080 0 0,0 1 1 0 0,0-1-1 0 0,0-1 0 0 0,9 1 0 0 0,-6-1-2952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0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0 378 1708 0 0,'0'0'13855'0'0,"1"-2"-13581"0"0,-1 1-261 0 0,1 0 0 0 0,0 1-1 0 0,-1-1 1 0 0,1 0-1 0 0,0 0 1 0 0,0 1 0 0 0,-1-1-1 0 0,1 0 1 0 0,0 1-1 0 0,0-1 1 0 0,0 1-1 0 0,0-1 1 0 0,0 1 0 0 0,0-1-1 0 0,0 1 1 0 0,0 0-1 0 0,0-1 1 0 0,0 1 0 0 0,0 0-1 0 0,0 0 1 0 0,0 0-1 0 0,0 0 1 0 0,0 0-1 0 0,1 0 1 0 0,37 0 352 0 0,-23 1-296 0 0,-9-1-56 0 0,-1-1 1 0 0,0 0 0 0 0,0 0 0 0 0,1 0 0 0 0,-1-1 0 0 0,0 0-1 0 0,0 0 1 0 0,-1 0 0 0 0,1-1 0 0 0,0 0 0 0 0,-1 0 0 0 0,1 0 0 0 0,-1-1-1 0 0,0 0 1 0 0,0 0 0 0 0,-1 0 0 0 0,8-8 0 0 0,-4 2 23 0 0,-1 1 0 0 0,0-2 0 0 0,0 1 0 0 0,-1-1 0 0 0,-1 0 0 0 0,0 0 0 0 0,0-1 0 0 0,4-13 0 0 0,-9 22 53 0 0,1 1 0 0 0,-1-1 0 0 0,1 1-1 0 0,-1-1 1 0 0,0 1 0 0 0,0-1 0 0 0,0 1-1 0 0,0-1 1 0 0,0 1 0 0 0,-1-1 0 0 0,1 1 0 0 0,-1-1-1 0 0,1 1 1 0 0,-1-1 0 0 0,0 1 0 0 0,0 0 0 0 0,0-1-1 0 0,-1 1 1 0 0,1 0 0 0 0,0 0 0 0 0,-2-2-1 0 0,1 2-75 0 0,1 1 0 0 0,-1 0-1 0 0,1 0 1 0 0,-1-1 0 0 0,0 1-1 0 0,1 0 1 0 0,-1 0 0 0 0,0 0-1 0 0,0 1 1 0 0,1-1 0 0 0,-1 0-1 0 0,0 1 1 0 0,0-1 0 0 0,0 1-1 0 0,0 0 1 0 0,0 0 0 0 0,0-1-1 0 0,0 1 1 0 0,0 0 0 0 0,0 1-1 0 0,0-1 1 0 0,0 0 0 0 0,0 1-1 0 0,1-1 1 0 0,-1 1-1 0 0,0-1 1 0 0,-3 2 0 0 0,2 0 6 0 0,-1 0 1 0 0,1 0-1 0 0,-1 0 1 0 0,1 0-1 0 0,0 1 1 0 0,0-1 0 0 0,0 1-1 0 0,1 0 1 0 0,-1 0-1 0 0,1 0 1 0 0,-1 0-1 0 0,1 0 1 0 0,-3 6-1 0 0,4-8-17 0 0,1 1-1 0 0,-1-1 1 0 0,0 1-1 0 0,1 0 0 0 0,-1-1 1 0 0,1 1-1 0 0,-1 0 1 0 0,1 0-1 0 0,0-1 1 0 0,0 1-1 0 0,0 0 0 0 0,0 0 1 0 0,0 0-1 0 0,0-1 1 0 0,0 1-1 0 0,0 0 1 0 0,1 0-1 0 0,-1-1 1 0 0,1 1-1 0 0,-1 0 0 0 0,1-1 1 0 0,0 1-1 0 0,0-1 1 0 0,0 1-1 0 0,0-1 1 0 0,0 1-1 0 0,0-1 0 0 0,0 1 1 0 0,0-1-1 0 0,0 0 1 0 0,3 2-1 0 0,7 4 7 0 0,0-1 1 0 0,1 0-1 0 0,0 0 0 0 0,0-1 0 0 0,1-1 1 0 0,19 5-1 0 0,-12-4-11 0 0,17 6 9 0 0,36 17 0 0 0,-61-23-12 0 0,-1 0 1 0 0,0 1-1 0 0,0 1 1 0 0,-1 0-1 0 0,0 0 0 0 0,0 1 1 0 0,11 11-1 0 0,-19-17 8 0 0,0 1-1 0 0,0-1 1 0 0,0 1-1 0 0,0-1 1 0 0,0 1-1 0 0,-1 0 1 0 0,1 0-1 0 0,-1 0 1 0 0,1 0-1 0 0,-1 0 1 0 0,0 0-1 0 0,-1 0 1 0 0,1 0-1 0 0,0 0 1 0 0,-1 1-1 0 0,0-1 1 0 0,1 0-1 0 0,-1 0 1 0 0,-1 0-1 0 0,1 1 1 0 0,0-1-1 0 0,-1 0 1 0 0,0 4-1 0 0,-1-3 1 0 0,0 0-1 0 0,0 1 0 0 0,0-1 0 0 0,-1 0 1 0 0,1 0-1 0 0,-1-1 0 0 0,0 1 1 0 0,0 0-1 0 0,0-1 0 0 0,0 0 0 0 0,-1 0 1 0 0,0 0-1 0 0,1 0 0 0 0,-1 0 1 0 0,-6 2-1 0 0,3-1-62 0 0,-1-1 1 0 0,1 1-1 0 0,-1-1 0 0 0,-11 2 1 0 0,16-4 5 0 0,0-1 1 0 0,0 1-1 0 0,0-1 1 0 0,0 1-1 0 0,0-1 1 0 0,0 0-1 0 0,0 0 0 0 0,0-1 1 0 0,0 1-1 0 0,0-1 1 0 0,0 1-1 0 0,0-1 1 0 0,0 0-1 0 0,0 0 1 0 0,-3-2-1 0 0,5 3-8 0 0,0-1 1 0 0,0 0-1 0 0,0 0 0 0 0,0 0 1 0 0,0 0-1 0 0,0 0 0 0 0,0 0 1 0 0,0 0-1 0 0,1-1 0 0 0,-1 1 1 0 0,0 0-1 0 0,1 0 0 0 0,-1-1 1 0 0,1 1-1 0 0,0 0 0 0 0,-1 0 1 0 0,1-1-1 0 0,0 1 0 0 0,0 0 0 0 0,-1-1 1 0 0,1 1-1 0 0,0-1 0 0 0,1 1 1 0 0,-1 0-1 0 0,0-1 0 0 0,0 1 1 0 0,0 0-1 0 0,1-1 0 0 0,-1 1 1 0 0,2-2-1 0 0,0-3-156 0 0,1 0 1 0 0,-1 0-1 0 0,1 0 0 0 0,7-9 1 0 0,92-107-1532 0 0,-14 19 1768 0 0,-75 85 125 0 0,-1 0 0 0 0,0 0 0 0 0,-1-1 0 0 0,9-23 0 0 0,-17 33 44 0 0,-1 1 0 0 0,1 0 1 0 0,-1 0-1 0 0,-1-1 0 0 0,0 1 1 0 0,0-1-1 0 0,0 0 0 0 0,-1-9 1 0 0,0 17-147 0 0,0 0 1 0 0,-1 0-1 0 0,1-1 1 0 0,0 1-1 0 0,0 0 1 0 0,0 0-1 0 0,-1 0 1 0 0,1 0 0 0 0,0-1-1 0 0,-1 1 1 0 0,1 0-1 0 0,-1 0 1 0 0,0 0-1 0 0,1 0 1 0 0,-1 0-1 0 0,0 0 1 0 0,0 0 0 0 0,1 0-1 0 0,-1 1 1 0 0,0-1-1 0 0,0 0 1 0 0,0 0-1 0 0,0 1 1 0 0,0-1-1 0 0,0 0 1 0 0,0 1 0 0 0,0-1-1 0 0,0 1 1 0 0,-1 0-1 0 0,1-1 1 0 0,0 1-1 0 0,0 0 1 0 0,0 0-1 0 0,0-1 1 0 0,-1 1 0 0 0,0 0-1 0 0,-1 0 5 0 0,0 1 1 0 0,1-1-1 0 0,-1 0 0 0 0,0 1 0 0 0,1-1 0 0 0,-1 1 1 0 0,1 0-1 0 0,-1 0 0 0 0,1 0 0 0 0,-1 0 1 0 0,1 1-1 0 0,0-1 0 0 0,-1 0 0 0 0,1 1 0 0 0,-3 2 1 0 0,0 2 57 0 0,-1 1 0 0 0,1 0-1 0 0,0 0 1 0 0,0 0 0 0 0,0 0 0 0 0,-5 14 0 0 0,8-16-39 0 0,0 1 0 0 0,0-1 0 0 0,1 1 0 0 0,-1-1 0 0 0,1 1 0 0 0,0 0 0 0 0,1 0-1 0 0,0-1 1 0 0,-1 1 0 0 0,2 0 0 0 0,0 6 0 0 0,0-9-49 0 0,0 0 0 0 0,0 1 0 0 0,0-1 0 0 0,1 0 0 0 0,-1 0 0 0 0,1 0 0 0 0,0-1 0 0 0,0 1 0 0 0,0 0 0 0 0,0-1 0 0 0,0 1 0 0 0,1-1 0 0 0,-1 0 0 0 0,1 1 0 0 0,-1-1 0 0 0,1 0 0 0 0,0-1 0 0 0,0 1 0 0 0,0 0 0 0 0,6 1 0 0 0,0 1-1 0 0,1-1 0 0 0,0 0 0 0 0,-1-1 0 0 0,1 0 0 0 0,18 1 0 0 0,-16-2-74 0 0,0-1 1 0 0,-1-1-1 0 0,1 0 0 0 0,0-1 0 0 0,14-4 1 0 0,28-10-6088 0 0,-36 11 1735 0 0,-12 2-471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0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32 1656 0 0,'0'0'9877'0'0,"-24"-20"-9877"0"0,22 20-4 0 0,1-2-88 0 0,1 0-1532 0 0,7-6-3897 0 0,13 40 1229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4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88 80 0 0,'0'0'11630'0'0,"-10"-10"-11179"0"0,-26-28-15 0 0,27 28 2170 0 0,2 18-875 0 0,-1 3-1453 0 0,0 1 0 0 0,2 0 0 0 0,-1 0 0 0 0,1 0 0 0 0,-7 24 0 0 0,-12 70 673 0 0,13-51-246 0 0,9-42-611 0 0,0 1 1 0 0,1 0 0 0 0,1 0-1 0 0,0 0 1 0 0,1 0-1 0 0,1 1 1 0 0,0-1 0 0 0,1 0-1 0 0,0-1 1 0 0,1 1-1 0 0,1 0 1 0 0,0-1 0 0 0,1 1-1 0 0,0-1 1 0 0,13 21-1 0 0,-13-24-56 0 0,2-1 0 0 0,-1 0 0 0 0,1 0 0 0 0,0 0 0 0 0,1-1 0 0 0,0 0 0 0 0,1-1 0 0 0,-1 0 0 0 0,1 0 0 0 0,1 0 0 0 0,-1-2 0 0 0,1 1 0 0 0,0-1 0 0 0,0 0 0 0 0,1-1 0 0 0,0 0 0 0 0,-1-1 0 0 0,1 0 0 0 0,16 1 0 0 0,-13-1-19 0 0,-1-2 0 0 0,1 1 0 0 0,0-2-1 0 0,-1 0 1 0 0,1-1 0 0 0,0 0 0 0 0,-1-1 0 0 0,1 0-1 0 0,-1-1 1 0 0,0-1 0 0 0,0 0 0 0 0,0-1-1 0 0,15-7 1 0 0,-1-2 24 0 0,-1-2 0 0 0,49-36-1 0 0,-67 45-23 0 0,0 0 0 0 0,0-1-1 0 0,-1 0 1 0 0,0-1 0 0 0,0 1-1 0 0,-1-1 1 0 0,0 0 0 0 0,0-1-1 0 0,-1 1 1 0 0,-1-1-1 0 0,7-20 1 0 0,17-90 37 0 0,-24 99-36 0 0,-1-1 0 0 0,-2 1 0 0 0,-1-36 0 0 0,-1 50-4 0 0,0 0-1 0 0,0 0 1 0 0,-1 0 0 0 0,0 0-1 0 0,0 1 1 0 0,-1-1-1 0 0,0 1 1 0 0,0 0 0 0 0,-5-7-1 0 0,-3-3 6 0 0,0 1 0 0 0,-16-16 0 0 0,22 26-22 0 0,-1 0 0 0 0,1 1 0 0 0,-1-1 0 0 0,0 1 0 0 0,-1 0 1 0 0,1 1-1 0 0,-1-1 0 0 0,1 1 0 0 0,-1 1 0 0 0,0-1 0 0 0,0 1 0 0 0,0 0 0 0 0,-11-1 1 0 0,-10 0-21 0 0,1 1 1 0 0,-37 3-1 0 0,26-1 21 0 0,8 1-85 0 0,1 1 1 0 0,0 1-1 0 0,0 1 0 0 0,0 2 1 0 0,1 1-1 0 0,-29 11 0 0 0,25-5-644 0 0,0 1 0 0 0,2 1 0 0 0,-1 2 0 0 0,-50 37 0 0 0,-22 33-3648 0 0,72-59 1825 0 0,-27 22-2703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1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1 204 6585 0 0,'0'0'10848'0'0,"14"-13"-10297"0"0,51-41-217 0 0,-58 49-290 0 0,1 0 0 0 0,0 0 0 0 0,0 0 0 0 0,1 1 0 0 0,15-6 0 0 0,-4 3-6 0 0,32-16-44 0 0,87-33-898 0 0,-122 49 175 0 0,-13 5 131 0 0,0 1 0 0 0,1-1 0 0 0,-1 1 0 0 0,0 0 0 0 0,0 0 0 0 0,8-1 0 0 0,-11 2 386 0 0,-1 1 0 0 0,0-1 1 0 0,0 0-1 0 0,1 0 1 0 0,-1 1-1 0 0,0-1 1 0 0,0 0-1 0 0,0 1 1 0 0,1-1-1 0 0,-1 0 1 0 0,0 1-1 0 0,0-1 1 0 0,0 0-1 0 0,0 1 1 0 0,0-1-1 0 0,0 1 1 0 0,0-1-1 0 0,0 0 1 0 0,0 1-1 0 0,0-1 1 0 0,0 0-1 0 0,0 1 1 0 0,0-1-1 0 0,0 1 1 0 0,0-1-1 0 0,0 0 1 0 0,0 1-1 0 0,0-1 1 0 0,-1 1-1 0 0,-2 12-3532 0 0,-4-1 1039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2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1 372 10517 0 0,'0'0'6683'0'0,"14"-11"-6067"0"0,6-6-409 0 0,58-46 495 0 0,108-62 113 0 0,-59 44-3936 0 0,-127 81 3110 0 0,41-29-4784 0 0,-17 3-4498 0 0,-11 7 6973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5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208 104 1292 0 0,'0'0'9245'0'0,"-7"-13"-8138"0"0,-25-42 106 0 0,31 52-1094 0 0,-1 1 0 0 0,1-1 0 0 0,-1 1 0 0 0,0 0 0 0 0,0 0 0 0 0,0 0 0 0 0,0-1 0 0 0,0 2 0 0 0,-1-1 0 0 0,1 0 0 0 0,-1 0 0 0 0,1 1 0 0 0,-1 0 0 0 0,1-1 0 0 0,-1 1 0 0 0,0 0 0 0 0,0 0-1 0 0,1 0 1 0 0,-1 1 0 0 0,0-1 0 0 0,0 1 0 0 0,0-1 0 0 0,0 1 0 0 0,0 0 0 0 0,-5 1 0 0 0,6-1-78 0 0,-2 0 0 0 0,1 1 0 0 0,-1 0 0 0 0,0-1 0 0 0,1 2 0 0 0,-1-1 1 0 0,1 0-1 0 0,-1 1 0 0 0,1-1 0 0 0,0 1 0 0 0,0 0 0 0 0,0 0 0 0 0,0 0 0 0 0,0 1 0 0 0,0-1 1 0 0,0 1-1 0 0,1 0 0 0 0,-1-1 0 0 0,1 1 0 0 0,0 0 0 0 0,-4 6 0 0 0,2-2-14 0 0,0 0 0 0 0,0 1 0 0 0,1-1 0 0 0,0 1 0 0 0,0 0 0 0 0,0 0 0 0 0,1 0 0 0 0,-1 12 0 0 0,2-12-24 0 0,1-1 0 0 0,0 1 0 0 0,0-1 0 0 0,1 1 0 0 0,0-1 0 0 0,3 15 0 0 0,-3-21 6 0 0,-1 1 0 0 0,1 0-1 0 0,-1-1 1 0 0,1 1 0 0 0,0-1 0 0 0,-1 1-1 0 0,1-1 1 0 0,0 1 0 0 0,0-1 0 0 0,0 0 0 0 0,0 1-1 0 0,1-1 1 0 0,-1 0 0 0 0,0 0 0 0 0,0 0 0 0 0,1 0-1 0 0,-1 0 1 0 0,1 0 0 0 0,-1 0 0 0 0,1 0-1 0 0,-1-1 1 0 0,1 1 0 0 0,-1 0 0 0 0,1-1 0 0 0,0 1-1 0 0,-1-1 1 0 0,1 0 0 0 0,0 0 0 0 0,-1 1-1 0 0,1-1 1 0 0,0 0 0 0 0,-1-1 0 0 0,1 1 0 0 0,0 0-1 0 0,0 0 1 0 0,1-1 0 0 0,2-1 17 0 0,0 0-1 0 0,0 0 1 0 0,0-1 0 0 0,-1 0 0 0 0,1 0-1 0 0,-1 0 1 0 0,0 0 0 0 0,7-7-1 0 0,-5 5-20 0 0,1 0 0 0 0,-1 0 0 0 0,11-6 0 0 0,-15 10-14 0 0,0 0 0 0 0,0 0 1 0 0,0 1-1 0 0,0-1 0 0 0,0 0 1 0 0,0 1-1 0 0,0-1 0 0 0,1 1 1 0 0,-1 0-1 0 0,0 0 0 0 0,0 0 1 0 0,1 0-1 0 0,-1 0 0 0 0,0 0 1 0 0,0 1-1 0 0,4 0 0 0 0,-3 1-67 0 0,1-1-1 0 0,-1 1 1 0 0,0 0-1 0 0,0 0 1 0 0,-1 0-1 0 0,1 0 0 0 0,0 1 1 0 0,-1-1-1 0 0,4 5 1 0 0,14 11-2556 0 0,-19-16 2010 0 0,1-1-1 0 0,-1-1 1 0 0,1 1 0 0 0,-1 0-1 0 0,1 0 1 0 0,0-1 0 0 0,-1 1-1 0 0,1 0 1 0 0,0-1 0 0 0,-1 0-1 0 0,1 1 1 0 0,3-1 0 0 0,2 0-3989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2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81 5348 0 0,'0'0'9818'0'0,"-4"-13"-8816"0"0,-10-38-304 0 0,14 51-670 0 0,-1-1 1 0 0,1 1-1 0 0,0-1 1 0 0,0 1-1 0 0,0-1 1 0 0,0 1-1 0 0,0-1 1 0 0,-1 1-1 0 0,1-1 1 0 0,0 1-1 0 0,0-1 1 0 0,0 1-1 0 0,0-1 1 0 0,0 1 0 0 0,0 0-1 0 0,0-1 1 0 0,1 1-1 0 0,-1-1 1 0 0,0 1-1 0 0,0-1 1 0 0,0 1-1 0 0,0-1 1 0 0,1 1-1 0 0,-1-1 1 0 0,0 1-1 0 0,0 0 1 0 0,1-1-1 0 0,-1 1 1 0 0,0 0-1 0 0,1-1 1 0 0,-1 1 0 0 0,0 0-1 0 0,1-1 1 0 0,-1 1-1 0 0,1 0 1 0 0,-1 0-1 0 0,0-1 1 0 0,2 1-1 0 0,11 1 746 0 0,-11 0-590 0 0,-1-1-104 0 0,1 1 0 0 0,0 0 0 0 0,-1 0 0 0 0,1-1 0 0 0,-1 1 0 0 0,1 0 0 0 0,-1 1 0 0 0,0-1 0 0 0,1 0 0 0 0,-1 0 0 0 0,0 0 0 0 0,0 1 0 0 0,0-1 0 0 0,0 1 1 0 0,0-1-1 0 0,0 1 0 0 0,0-1 0 0 0,-1 1 0 0 0,2 3 0 0 0,9 33 711 0 0,-6-6-339 0 0,1 53-1 0 0,-6-57-358 0 0,2-1 0 0 0,1 1-1 0 0,11 46 1 0 0,-12-67-91 0 0,1 1 0 0 0,0-1 0 0 0,0 0 0 0 0,0 0-1 0 0,1 0 1 0 0,0 0 0 0 0,0 0 0 0 0,1-1 0 0 0,0 0 0 0 0,0 0 0 0 0,1 0 0 0 0,-1-1 0 0 0,1 0 0 0 0,0 0 0 0 0,1 0 0 0 0,-1-1 0 0 0,12 6 0 0 0,-10-6-8 0 0,1 0 0 0 0,-1-1 0 0 0,1 0 0 0 0,0-1 0 0 0,-1 0 1 0 0,1-1-1 0 0,0 1 0 0 0,1-2 0 0 0,-1 1 0 0 0,0-1 0 0 0,0-1 0 0 0,0 1 1 0 0,0-1-1 0 0,0-1 0 0 0,0 0 0 0 0,0 0 0 0 0,13-6 0 0 0,-15 5-19 0 0,0-1-1 0 0,-1 1 1 0 0,1-1 0 0 0,-1 0-1 0 0,0-1 1 0 0,0 1-1 0 0,0-1 1 0 0,-1-1-1 0 0,1 1 1 0 0,-1-1 0 0 0,-1 0-1 0 0,1 0 1 0 0,-1 0-1 0 0,0 0 1 0 0,0-1 0 0 0,-1 0-1 0 0,0 0 1 0 0,0 0-1 0 0,-1 0 1 0 0,0 0-1 0 0,3-13 1 0 0,-2-10 10 0 0,-2 0 0 0 0,-1-32 0 0 0,-1 19 627 0 0,1 43-463 0 0,2 1-112 0 0,0 0 0 0 0,-1 0 0 0 0,1 0 0 0 0,0 0 0 0 0,-1 1 0 0 0,1-1 1 0 0,-1 1-1 0 0,0-1 0 0 0,1 1 0 0 0,-1 0 0 0 0,0-1 0 0 0,1 3 0 0 0,1 0 64 0 0,9 13 216 0 0,-2 0 0 0 0,0 1 0 0 0,10 23 0 0 0,17 61-186 0 0,-20-55-76 0 0,-3-5-227 0 0,-1 0 1 0 0,12 75-1 0 0,-22-89-2484 0 0,1 33 0 0 0,-4-56 1530 0 0,-1 13-2660 0 0,-5-4-2183 0 0,-4 3-1616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2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1 270 8461 0 0,'0'0'12125'0'0,"14"-15"-11654"0"0,48-45-157 0 0,-54 53-257 0 0,0 0 1 0 0,0 1 0 0 0,1 0-1 0 0,15-8 1 0 0,-6 4-4 0 0,177-104-254 0 0,-185 108-8 0 0,-2 0-607 0 0,1 1-1 0 0,15-7 0 0 0,-24 12 649 0 0,1 0 0 0 0,-1 0 0 0 0,0 0 0 0 0,1-1 0 0 0,-1 1 0 0 0,0 0 0 0 0,1 0 0 0 0,-1 0 0 0 0,0 0 0 0 0,1 0 0 0 0,-1 0 0 0 0,1 0 0 0 0,-1 0 0 0 0,0 0 0 0 0,1 0 0 0 0,-1 0 0 0 0,0 0 0 0 0,1 0 0 0 0,-1 0 0 0 0,0 0 0 0 0,1 1 0 0 0,-1-1 0 0 0,0 0 0 0 0,1 0 0 0 0,-1 0 0 0 0,0 0 0 0 0,0 1 0 0 0,1-1 0 0 0,-1 0 0 0 0,0 0 0 0 0,0 1 0 0 0,1-1 0 0 0,-1 0 0 0 0,0 0 0 0 0,0 1 0 0 0,0-1 0 0 0,1 0 0 0 0,-1 1 0 0 0,0-1 0 0 0,0 0 0 0 0,0 1 0 0 0,0-1 0 0 0,0 0 0 0 0,0 1 0 0 0,0-1 0 0 0,1 0 0 0 0,-1 1 0 0 0,0-1 0 0 0,0 0 0 0 0,-1 1 0 0 0,1-1 0 0 0,0 0 0 0 0,0 1 0 0 0,0 2-1068 0 0,0 0-1 0 0,-1 0 0 0 0,0 0 0 0 0,1-1 0 0 0,-1 1 0 0 0,-1 3 0 0 0,-8 12 47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3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1 419 6065 0 0,'0'0'14026'0'0,"13"-9"-13649"0"0,104-73 352 0 0,-90 64-781 0 0,0-2 1 0 0,-2-1-1 0 0,38-40 0 0 0,-49 45-955 0 0,-1 0 1 0 0,16-28-1 0 0,-21 30-1054 0 0,0-1-1 0 0,-2 0 1 0 0,10-28 0 0 0,-4-2-3764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24 992 0 0,'0'0'12401'0'0,"-14"-4"-11457"0"0,-46-12-302 0 0,56 15-534 0 0,1 0-1 0 0,-1 1 1 0 0,1-1 0 0 0,-1 1 0 0 0,1 0 0 0 0,-5 0 0 0 0,7 0-73 0 0,0 0 1 0 0,0 0-1 0 0,0 1 1 0 0,0-1 0 0 0,0 0-1 0 0,0 0 1 0 0,0 1 0 0 0,1-1-1 0 0,-1 1 1 0 0,0-1-1 0 0,0 1 1 0 0,0-1 0 0 0,1 1-1 0 0,-1-1 1 0 0,0 1 0 0 0,0 0-1 0 0,0 1 42 0 0,0 0 0 0 0,0 1-1 0 0,0-1 1 0 0,1 0 0 0 0,-1 0-1 0 0,1 0 1 0 0,-1 0 0 0 0,1 1-1 0 0,0-1 1 0 0,0 0 0 0 0,0 0-1 0 0,0 5 1 0 0,0-2 77 0 0,0 1-83 0 0,0-1 0 0 0,1 1 0 0 0,-1-1 0 0 0,1 0 0 0 0,0 1 0 0 0,1-1 0 0 0,-1 0 0 0 0,1 0 0 0 0,0 0 0 0 0,0 0 0 0 0,1 0 0 0 0,-1 0 0 0 0,1-1 0 0 0,0 1 0 0 0,0-1 0 0 0,1 0 0 0 0,-1 0 0 0 0,1 0 0 0 0,0 0 0 0 0,0-1 0 0 0,9 7 0 0 0,1-2 160 0 0,0 0 1 0 0,0-1 0 0 0,1 0 0 0 0,28 7 0 0 0,67 12 1006 0 0,-44-12-881 0 0,-60-13-323 0 0,1 1 0 0 0,-1 0 0 0 0,-1 0 0 0 0,1 0 0 0 0,0 1 0 0 0,-1 0 0 0 0,10 5 0 0 0,-15-7-30 0 0,1 0-1 0 0,-1 0 0 0 0,1 0 1 0 0,-1-1-1 0 0,1 1 1 0 0,-1 0-1 0 0,0 0 1 0 0,1 0-1 0 0,-1 0 1 0 0,0 0-1 0 0,0 0 1 0 0,1-1-1 0 0,-1 1 1 0 0,0 0-1 0 0,0 0 1 0 0,0 0-1 0 0,0 0 1 0 0,0 0-1 0 0,-1 2 1 0 0,-4 16 13 0 0,1-14-264 0 0,0 0 0 0 0,0 0 0 0 0,0 0 0 0 0,0 0 0 0 0,-1 0 0 0 0,1-1 0 0 0,-1 0 0 0 0,-7 4 0 0 0,2-1-1273 0 0,0-2 0 0 0,0 1 0 0 0,-18 6 0 0 0,11-7-2329 0 0,-9 0-1236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7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1 379 2964 0 0,'0'0'8652'0'0,"0"-16"-7944"0"0,1-53 223 0 0,-1 64-796 0 0,1-1-1 0 0,0 0 0 0 0,1 0 1 0 0,-1 0-1 0 0,1 1 1 0 0,0-1-1 0 0,1 1 0 0 0,-1-1 1 0 0,1 1-1 0 0,0 0 1 0 0,1 0-1 0 0,-1 0 1 0 0,9-8-1 0 0,-4 2-19 0 0,8-7 58 0 0,1 0-1 0 0,0 1 0 0 0,29-22 1 0 0,64-37-3529 0 0,-78 55-275 0 0,-17 11-292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8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206 391 628 0 0,'0'0'11182'0'0,"1"-12"-10108"0"0,8-97 1888 0 0,-8 101-2593 0 0,0 1-95 0 0,0 1-1 0 0,-1-1 1 0 0,0 1-1 0 0,-1-12 1 0 0,1 17-246 0 0,0 0 0 0 0,0 0 0 0 0,-1 0 1 0 0,1-1-1 0 0,0 1 0 0 0,-1 0 0 0 0,1 0 0 0 0,-1 0 0 0 0,1 0 0 0 0,-1 0 1 0 0,0 0-1 0 0,1 0 0 0 0,-1 0 0 0 0,0 0 0 0 0,0 0 0 0 0,0 0 0 0 0,0 0 1 0 0,0 1-1 0 0,0-1 0 0 0,0 0 0 0 0,0 1 0 0 0,0-1 0 0 0,0 1 1 0 0,0-1-1 0 0,0 1 0 0 0,0-1 0 0 0,0 1 0 0 0,0 0 0 0 0,-1-1 0 0 0,1 1 1 0 0,-1 0-1 0 0,-3 0-8 0 0,0 0 0 0 0,0 1 0 0 0,0-1 0 0 0,0 1 1 0 0,0 0-1 0 0,1 0 0 0 0,-1 1 0 0 0,0 0 0 0 0,1-1 1 0 0,-1 1-1 0 0,1 1 0 0 0,-1-1 0 0 0,1 1 0 0 0,-7 6 1 0 0,-5 3 78 0 0,1 2 1 0 0,-16 19 0 0 0,30-32-82 0 0,-5 6 53 0 0,0 0 0 0 0,0 0 0 0 0,1 1 0 0 0,0 0-1 0 0,1 0 1 0 0,-1 0 0 0 0,2 0 0 0 0,-5 11 0 0 0,7-16-61 0 0,1 1 1 0 0,-1-1-1 0 0,0 0 0 0 0,1 0 0 0 0,-1 1 1 0 0,1-1-1 0 0,0 0 0 0 0,0 0 0 0 0,0 1 0 0 0,1-1 1 0 0,-1 0-1 0 0,1 0 0 0 0,0 0 0 0 0,0 1 0 0 0,0-1 1 0 0,0 0-1 0 0,0 0 0 0 0,1 0 0 0 0,-1 0 1 0 0,1-1-1 0 0,0 1 0 0 0,0 0 0 0 0,0-1 0 0 0,0 1 1 0 0,5 3-1 0 0,2 1 11 0 0,1 0 0 0 0,0 0 0 0 0,0-1 0 0 0,1-1 0 0 0,0 0 0 0 0,0 0 0 0 0,14 4 0 0 0,86 16 56 0 0,-50-13-21 0 0,-34-6-27 0 0,-12-3-20 0 0,-1 0 0 0 0,1 1 0 0 0,-1 0 0 0 0,0 1 1 0 0,0 1-1 0 0,13 7 0 0 0,-26-12-6 0 0,1-1 0 0 0,-1 1 0 0 0,0 0 1 0 0,0 0-1 0 0,0 0 0 0 0,0 0 0 0 0,0 0 0 0 0,0 0 1 0 0,0 0-1 0 0,0 0 0 0 0,0 0 0 0 0,0 0 0 0 0,0 1 1 0 0,-1-1-1 0 0,1 0 0 0 0,0 1 0 0 0,-1-1 0 0 0,1 0 1 0 0,-1 1-1 0 0,0-1 0 0 0,1 1 0 0 0,-1-1 0 0 0,0 1 1 0 0,0-1-1 0 0,0 1 0 0 0,0 1 0 0 0,-1-1 45 0 0,1 1 0 0 0,-1-1-1 0 0,0 0 1 0 0,0 1 0 0 0,0-1-1 0 0,0 0 1 0 0,-1 0 0 0 0,1 0-1 0 0,-1 0 1 0 0,1 0 0 0 0,-1 0-1 0 0,0 0 1 0 0,1-1 0 0 0,-4 3-1 0 0,-4 4 14 0 0,-1-1 1 0 0,-1 0-1 0 0,1-1 0 0 0,-1 0 0 0 0,0 0 0 0 0,0-1 0 0 0,-1-1 0 0 0,1 0 0 0 0,-1 0 0 0 0,0-1 1 0 0,0-1-1 0 0,0 0 0 0 0,-1 0 0 0 0,-22-1 0 0 0,33-1-48 0 0,0-1-1 0 0,-1 1 1 0 0,1 0-1 0 0,0-1 1 0 0,-1 1-1 0 0,1-1 1 0 0,0 0 0 0 0,0 0-1 0 0,0 0 1 0 0,-1 0-1 0 0,1 0 1 0 0,0 0-1 0 0,1-1 1 0 0,-1 1-1 0 0,0-1 1 0 0,0 1 0 0 0,0-1-1 0 0,-1-2 1 0 0,1 1-4 0 0,-1-1 1 0 0,1 0-1 0 0,0 1 1 0 0,1-1 0 0 0,-1 0-1 0 0,1 0 1 0 0,-1 0-1 0 0,1 0 1 0 0,-1-7-1 0 0,1-5-7 0 0,0-1 0 0 0,1 1 0 0 0,1-1 0 0 0,2-16 0 0 0,1 11-10 0 0,0 0 0 0 0,1 1-1 0 0,1 0 1 0 0,9-21 0 0 0,42-79-123 0 0,-6 11-1086 0 0,-45 96 522 0 0,-2 0 1 0 0,0 0 0 0 0,5-28 0 0 0,-8 35-348 0 0,-1-1 0 0 0,1 1-1 0 0,-1-1 1 0 0,0 1 0 0 0,-1-1-1 0 0,0 1 1 0 0,0-1 0 0 0,-1 1 0 0 0,-2-9-1 0 0,-4-2-4424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28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24 457 1708 0 0,'0'0'7954'0'0,"-4"-13"-7039"0"0,-11-44-68 0 0,13 52-601 0 0,1-1-1 0 0,0 1 1 0 0,1-1-1 0 0,-1 1 1 0 0,1-1 0 0 0,0 0-1 0 0,0 1 1 0 0,1-1-1 0 0,0 1 1 0 0,0-1-1 0 0,0 1 1 0 0,1-1-1 0 0,-1 1 1 0 0,4-5-1 0 0,-1-2 467 0 0,0 1-353 0 0,1 1 1 0 0,1-1 0 0 0,-1 1 0 0 0,2 1-1 0 0,-1-1 1 0 0,1 1 0 0 0,0 0-1 0 0,1 1 1 0 0,10-9 0 0 0,4-2 28 0 0,0 2-1 0 0,37-23 1 0 0,-31 24-284 0 0,0 1 1 0 0,1 2-1 0 0,0 1 0 0 0,1 1 1 0 0,0 2-1 0 0,1 0 0 0 0,0 3 0 0 0,1 0 1 0 0,60-2-1 0 0,-9 5-24 0 0,0 5 0 0 0,97 12 0 0 0,-135-7-47 0 0,0 2 0 0 0,-1 1 0 0 0,0 3 0 0 0,-1 1-1 0 0,67 33 1 0 0,-95-39-30 0 0,0 0-1 0 0,0 1 0 0 0,-1 1 1 0 0,-1 1-1 0 0,0 0 1 0 0,0 0-1 0 0,-1 1 0 0 0,21 27 1 0 0,-25-26 1 0 0,0 0 0 0 0,-1 0 0 0 0,0 1-1 0 0,0 0 1 0 0,-2 0 0 0 0,0 0 0 0 0,0 1 0 0 0,-2-1 0 0 0,0 1 0 0 0,2 20 0 0 0,-2-4 84 0 0,-2-1 0 0 0,-1 1-1 0 0,-1 0 1 0 0,-1 0 0 0 0,-2-1 0 0 0,-1 1 0 0 0,-2-1 0 0 0,-1 0-1 0 0,-1-1 1 0 0,-14 31 0 0 0,12-37-16 0 0,-49 95-39 0 0,59-118-29 0 0,1 1 0 0 0,0-1 0 0 0,0 0 1 0 0,0 0-1 0 0,-1 0 0 0 0,1 1 0 0 0,0-1 1 0 0,0 0-1 0 0,-1 0 0 0 0,1 0 0 0 0,0 0 1 0 0,0 0-1 0 0,-1 1 0 0 0,1-1 0 0 0,0 0 0 0 0,-1 0 1 0 0,1 0-1 0 0,0 0 0 0 0,-1 0 0 0 0,1 0 1 0 0,0 0-1 0 0,-1 0 0 0 0,1 0 0 0 0,0 0 0 0 0,0 0 1 0 0,-1 0-1 0 0,1 0 0 0 0,0 0 0 0 0,-1 0 1 0 0,1-1-1 0 0,0 1 0 0 0,-1 0 0 0 0,1 0 0 0 0,0 0 1 0 0,0 0-1 0 0,-1-1 0 0 0,1 1 0 0 0,0 0 1 0 0,0 0-1 0 0,-1 0 0 0 0,1-1 0 0 0,0 1 1 0 0,0 0-1 0 0,0 0 0 0 0,0-1 0 0 0,-1 0 0 0 0,-10-14-88 0 0,10 13 65 0 0,-8-15-99 0 0,0 0-1 0 0,1 0 1 0 0,0-1 0 0 0,2 0-1 0 0,-8-33 1 0 0,-8-98-130 0 0,21 146 265 0 0,1-1 0 0 0,-1 0 1 0 0,0 1-1 0 0,0-1 0 0 0,-1 1 0 0 0,-2-6 1 0 0,4 8-16 0 0,0 1 1 0 0,-1-1 0 0 0,1 0 0 0 0,0 1 0 0 0,-1-1 0 0 0,1 1 0 0 0,0-1-1 0 0,-1 1 1 0 0,1-1 0 0 0,-1 1 0 0 0,1 0 0 0 0,0-1 0 0 0,-1 1 0 0 0,1-1-1 0 0,-1 1 1 0 0,0 0 0 0 0,1 0 0 0 0,-1-1 0 0 0,1 1 0 0 0,-1 0 0 0 0,1 0 0 0 0,-1 0-1 0 0,0-1 1 0 0,1 1 0 0 0,-1 0 0 0 0,1 0 0 0 0,-1 0 0 0 0,0 0 0 0 0,1 0-1 0 0,-1 0 1 0 0,0 0 0 0 0,1 0 0 0 0,-1 1 0 0 0,1-1 0 0 0,-1 0 0 0 0,1 0-1 0 0,-1 0 1 0 0,0 1 0 0 0,1-1 0 0 0,-1 0 0 0 0,1 1 0 0 0,-1-1 0 0 0,1 0 0 0 0,-1 1-1 0 0,1-1 1 0 0,-1 1 0 0 0,1-1 0 0 0,0 1 0 0 0,-1-1 0 0 0,1 1 0 0 0,-1 0-1 0 0,-4 5 26 0 0,0 1-1 0 0,1 0 0 0 0,0 0 1 0 0,0 0-1 0 0,1 0 0 0 0,-1 0 1 0 0,-3 16-1 0 0,2-2 106 0 0,-6 39 0 0 0,10-48-91 0 0,0 0-1 0 0,1 0 1 0 0,0-1 0 0 0,0 1-1 0 0,2 0 1 0 0,-1 0-1 0 0,6 19 1 0 0,-5-26-36 0 0,0 0-1 0 0,0 1 1 0 0,1-1-1 0 0,-1 0 1 0 0,1 0 0 0 0,0 0-1 0 0,1-1 1 0 0,-1 1 0 0 0,1-1-1 0 0,0 0 1 0 0,0 0-1 0 0,0 0 1 0 0,1 0 0 0 0,-1-1-1 0 0,1 0 1 0 0,0 0 0 0 0,10 5-1 0 0,-7-5 4 0 0,1 0-1 0 0,-1 0 1 0 0,1-1-1 0 0,0 0 1 0 0,0-1-1 0 0,-1 0 1 0 0,1 0-1 0 0,0-1 1 0 0,0 0-1 0 0,0-1 1 0 0,0 0-1 0 0,0 0 1 0 0,16-5 0 0 0,-1-2-52 0 0,0-1 0 0 0,-1-1-1 0 0,36-20 1 0 0,8-17-3452 0 0,-61 46 1310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12 3100 0 0,'0'0'16444'0'0,"-8"-4"-16230"0"0,5 3-185 0 0,1 0-8 0 0,0 0 1 0 0,0 0-1 0 0,0 1 1 0 0,1-1-1 0 0,-1 0 1 0 0,0 1-1 0 0,0 0 1 0 0,0-1-1 0 0,0 1 1 0 0,-3 0-1 0 0,5 0-14 0 0,0 0-1 0 0,-1 0 1 0 0,1 0 0 0 0,0 1 0 0 0,-1-1 0 0 0,1 0-1 0 0,0 0 1 0 0,-1 0 0 0 0,1 1 0 0 0,0-1-1 0 0,-1 0 1 0 0,1 0 0 0 0,0 1 0 0 0,0-1 0 0 0,0 0-1 0 0,-1 0 1 0 0,1 1 0 0 0,0-1 0 0 0,0 0-1 0 0,0 1 1 0 0,-1-1 0 0 0,1 0 0 0 0,0 1 0 0 0,0 0-1 0 0,0 1 19 0 0,-1 0 0 0 0,1-1 1 0 0,0 1-1 0 0,0 0 0 0 0,1 0 0 0 0,-1 0 0 0 0,0 0 0 0 0,1 2 0 0 0,4 20 128 0 0,2 0 1 0 0,0-1 0 0 0,2 0-1 0 0,0 0 1 0 0,1 0-1 0 0,2-1 1 0 0,18 26 0 0 0,-22-37-139 0 0,0 0 0 0 0,1-1 0 0 0,1 0 0 0 0,0-1 0 0 0,0 0 0 0 0,16 10 0 0 0,-18-13 2 0 0,1-1 0 0 0,-1-1 0 0 0,2 0 0 0 0,-1 0 0 0 0,0-1 0 0 0,1 0 0 0 0,-1 0 0 0 0,1-1 0 0 0,15 1 0 0 0,-20-2-3 0 0,0-1 1 0 0,1 0-1 0 0,-1 0 1 0 0,0-1-1 0 0,0 0 1 0 0,1 0-1 0 0,-1 0 1 0 0,0 0-1 0 0,0-1 1 0 0,0 0-1 0 0,0 0 1 0 0,-1 0-1 0 0,1 0 1 0 0,0-1-1 0 0,-1 0 1 0 0,8-6-1 0 0,-5 3 13 0 0,-1-1-1 0 0,0 0 1 0 0,0 0-1 0 0,-1-1 1 0 0,0 1-1 0 0,0-1 1 0 0,-1 0-1 0 0,6-17 1 0 0,6-27 99 0 0,-13 39 250 0 0,1 0-1 0 0,0 0 1 0 0,10-20 0 0 0,-14 32-352 0 0,1 1 1 0 0,-1-1 0 0 0,1 0 0 0 0,-1 0 0 0 0,1 0 0 0 0,-1 1 0 0 0,1-1 0 0 0,-1 0 0 0 0,1 1-1 0 0,0-1 1 0 0,-1 0 0 0 0,1 1 0 0 0,0-1 0 0 0,0 1 0 0 0,-1-1 0 0 0,1 1 0 0 0,0-1 0 0 0,0 1 0 0 0,0 0-1 0 0,0-1 1 0 0,0 1 0 0 0,0 0 0 0 0,-1 0 0 0 0,3-1 0 0 0,-1 2-6 0 0,-1-1 0 0 0,1 0 0 0 0,-1 1 0 0 0,1-1 0 0 0,-1 1 0 0 0,0-1 0 0 0,1 1 0 0 0,-1 0 0 0 0,1 0 0 0 0,-1 0 0 0 0,0-1 0 0 0,0 1 0 0 0,2 2 0 0 0,2 3 20 0 0,0-1 0 0 0,0 1 1 0 0,-1 0-1 0 0,8 13 0 0 0,-3-1-4 0 0,-1 1 0 0 0,-1 1 0 0 0,8 29 0 0 0,7 62-516 0 0,1 4-2447 0 0,-22-112 2610 0 0,0 1 0 0 0,0-1-1 0 0,1 1 1 0 0,-1-1 0 0 0,1 0-1 0 0,-1 0 1 0 0,1 0 0 0 0,0 0-1 0 0,0 0 1 0 0,1 0-1 0 0,2 3 1 0 0,-4-5-98 0 0,1 0-1 0 0,-1 0 1 0 0,1 0 0 0 0,-1 0-1 0 0,1 0 1 0 0,0 0 0 0 0,0 0 0 0 0,-1-1-1 0 0,1 1 1 0 0,0-1 0 0 0,0 1-1 0 0,0-1 1 0 0,-1 0 0 0 0,1 0-1 0 0,0 1 1 0 0,0-1 0 0 0,0-1-1 0 0,0 1 1 0 0,0 0 0 0 0,0 0-1 0 0,-1-1 1 0 0,1 1 0 0 0,2-1-1 0 0,15-9-5150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17.5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59 211 7901 0 0,'0'0'2339'0'0,"6"-14"-1147"0"0,-3 8-1048 0 0,55-110 2637 0 0,-9 41 2016 0 0,-54 84-4297 0 0,0 0 0 0 0,-9 10 0 0 0,-3 5-161 0 0,-10 19 527 0 0,-31 69 1 0 0,49-90-713 0 0,1 0 0 0 0,0 1 0 0 0,2 0 0 0 0,0 1 0 0 0,-3 32 0 0 0,7-36-129 0 0,2 0 0 0 0,-1 0-1 0 0,2-1 1 0 0,1 1 0 0 0,0 0 0 0 0,8 26 0 0 0,-7-35-31 0 0,1 0 1 0 0,0-1 0 0 0,1 1-1 0 0,0-1 1 0 0,1 0 0 0 0,0 0 0 0 0,0 0-1 0 0,1-1 1 0 0,0 0 0 0 0,1-1-1 0 0,0 1 1 0 0,12 9 0 0 0,-9-10-5 0 0,0-1 0 0 0,1 0 0 0 0,0 0 0 0 0,0-1 0 0 0,0-1 0 0 0,1 0 0 0 0,0 0 0 0 0,0-1 1 0 0,0-1-1 0 0,0 0 0 0 0,1-1 0 0 0,-1-1 0 0 0,1 0 0 0 0,-1-1 0 0 0,1 0 0 0 0,17-3 0 0 0,-25 2 8 0 0,0 0-1 0 0,-1 0 1 0 0,1-1-1 0 0,0 0 1 0 0,-1 0-1 0 0,1-1 1 0 0,-1 0-1 0 0,0 0 1 0 0,1 0-1 0 0,-1 0 1 0 0,-1-1-1 0 0,1 0 1 0 0,-1 0-1 0 0,1 0 1 0 0,5-8 0 0 0,-7 9 17 0 0,-1-1 0 0 0,1 0 1 0 0,-1 0-1 0 0,1-1 1 0 0,-1 1-1 0 0,0 0 0 0 0,-1-1 1 0 0,1 1-1 0 0,-1-1 1 0 0,0 0-1 0 0,0 1 0 0 0,0-1 1 0 0,-1 0-1 0 0,0 0 1 0 0,0 1-1 0 0,0-1 1 0 0,0 0-1 0 0,-1 0 0 0 0,1 1 1 0 0,-3-6-1 0 0,2 6-12 0 0,-1 0-1 0 0,0 0 1 0 0,0 0-1 0 0,0 1 1 0 0,0-1-1 0 0,0 0 1 0 0,-1 1 0 0 0,0 0-1 0 0,0-1 1 0 0,0 1-1 0 0,0 0 1 0 0,0 1-1 0 0,-1-1 1 0 0,1 0-1 0 0,-1 1 1 0 0,1 0 0 0 0,-1 0-1 0 0,0 0 1 0 0,0 0-1 0 0,0 1 1 0 0,0 0-1 0 0,0-1 1 0 0,-1 1-1 0 0,1 1 1 0 0,-5-1-1 0 0,0 0-133 0 0,-1 0 0 0 0,1 1 0 0 0,0 0 0 0 0,0 1 0 0 0,0 0 0 0 0,0 0 0 0 0,0 1 0 0 0,0 0 0 0 0,0 0 0 0 0,-15 8 0 0 0,10-3-383 0 0,0 1 0 0 0,0 1 0 0 0,1 0 0 0 0,-21 19 0 0 0,-42 52-5916 0 0,62-63 4045 0 0,-19 18-3012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33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91 683 9493 0 0,'0'0'3279'0'0,"-13"-7"-2172"0"0,-40-24 97 0 0,51 30-1119 0 0,0 0 1 0 0,1 0 0 0 0,-1 0-1 0 0,1 0 1 0 0,-1-1-1 0 0,1 1 1 0 0,-1 0 0 0 0,1-1-1 0 0,0 1 1 0 0,0-1-1 0 0,0 0 1 0 0,0 1 0 0 0,0-1-1 0 0,0 0 1 0 0,0 0-1 0 0,0 1 1 0 0,1-1 0 0 0,-1 0-1 0 0,1 0 1 0 0,-1 0-1 0 0,1 0 1 0 0,0 0 0 0 0,0 0-1 0 0,0 0 1 0 0,0 1-1 0 0,0-5 1 0 0,2 1 19 0 0,-1 1 0 0 0,1 0 0 0 0,-1-1 0 0 0,1 1-1 0 0,0 0 1 0 0,1 0 0 0 0,4-6 0 0 0,9-11 224 0 0,1 1-1 0 0,0 1 1 0 0,31-26 0 0 0,67-46 371 0 0,-100 80-638 0 0,455-305 541 0 0,-466 314-607 0 0,6-5-155 0 0,-6 3-203 0 0,0 1 0 0 0,1 1 1 0 0,-1-1-1 0 0,1 0 0 0 0,-1 1 0 0 0,1 0 1 0 0,0 0-1 0 0,0 1 0 0 0,7-2 0 0 0,-12 3 248 0 0,1 0-1 0 0,-1 0 1 0 0,0 0-1 0 0,0 0 1 0 0,0 1-1 0 0,1-1 1 0 0,-1 0-1 0 0,0 0 1 0 0,0 0-1 0 0,0 1 1 0 0,0-1 0 0 0,0 0-1 0 0,0 0 1 0 0,0 1-1 0 0,1-1 1 0 0,-1 0-1 0 0,0 0 1 0 0,0 1-1 0 0,0-1 1 0 0,0 0-1 0 0,0 0 1 0 0,0 1-1 0 0,0-1 1 0 0,0 0-1 0 0,0 0 1 0 0,0 1-1 0 0,0-1 1 0 0,-1 0-1 0 0,1 0 1 0 0,0 1 0 0 0,0-1-1 0 0,-3 11-1544 0 0,1-6 513 0 0,0 0 0 0 0,0-1-1 0 0,-1 1 1 0 0,0 0 0 0 0,-4 5-1 0 0,-16 17-3577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5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4728 0 0,'0'0'10055'0'0,"14"0"-9598"0"0,45 2-82 0 0,-58-2-351 0 0,1 1 0 0 0,0-1 0 0 0,0 1 0 0 0,-1 0 0 0 0,1-1 1 0 0,0 1-1 0 0,-1 0 0 0 0,1 0 0 0 0,0 0 0 0 0,-1 0 0 0 0,1 0 0 0 0,-1 0 1 0 0,0 1-1 0 0,1-1 0 0 0,-1 0 0 0 0,0 1 0 0 0,0-1 0 0 0,0 1 0 0 0,0-1 1 0 0,0 1-1 0 0,0 0 0 0 0,0-1 0 0 0,-1 1 0 0 0,1 0 0 0 0,-1 0 0 0 0,1-1 1 0 0,0 4-1 0 0,1 4 64 0 0,6 12 48 0 0,-6-13-109 0 0,1-1 0 0 0,0 1 1 0 0,6 9-1 0 0,-9-16-22 0 0,0-1-1 0 0,1 0 1 0 0,-1 1-1 0 0,0-1 1 0 0,0 0-1 0 0,1 1 1 0 0,-1-1 0 0 0,0 0-1 0 0,1 1 1 0 0,-1-1-1 0 0,1 0 1 0 0,-1 1-1 0 0,0-1 1 0 0,1 0-1 0 0,-1 0 1 0 0,1 0-1 0 0,-1 1 1 0 0,1-1 0 0 0,-1 0-1 0 0,0 0 1 0 0,1 0-1 0 0,-1 0 1 0 0,1 0-1 0 0,-1 0 1 0 0,1 0-1 0 0,-1 0 1 0 0,1 0-1 0 0,-1 0 1 0 0,1 0-1 0 0,-1 0 1 0 0,1 0 0 0 0,-1 0-1 0 0,1-1 1 0 0,-1 1-1 0 0,0 0 1 0 0,1 0-1 0 0,-1-1 1 0 0,1 1-1 0 0,-1 0 1 0 0,0 0-1 0 0,1-1 1 0 0,-1 1 0 0 0,0 0-1 0 0,1-1 1 0 0,-1 1-1 0 0,0 0 1 0 0,1-1-1 0 0,-1 1 1 0 0,0-1-1 0 0,1 0 1 0 0,14-23 160 0 0,-14 21-170 0 0,12-23 23 0 0,-8 16 48 0 0,0 0 0 0 0,0 0 0 0 0,8-10 0 0 0,-13 20-66 0 0,0 0 0 0 0,0-1 0 0 0,1 1 0 0 0,-1-1 0 0 0,0 1 0 0 0,0 0 0 0 0,1-1 0 0 0,-1 1 0 0 0,0 0 0 0 0,1 0 0 0 0,-1-1 0 0 0,1 1 0 0 0,-1 0 0 0 0,0 0 0 0 0,1-1 0 0 0,-1 1 0 0 0,1 0 0 0 0,-1 0 0 0 0,1 0 0 0 0,-1 0 0 0 0,0 0 0 0 0,1 0 0 0 0,-1 0 0 0 0,1 0 0 0 0,-1 0 0 0 0,1 0 0 0 0,-1 0-1 0 0,1 0 1 0 0,-1 0 0 0 0,0 0 0 0 0,1 0 0 0 0,-1 0 0 0 0,1 0 0 0 0,-1 1 0 0 0,1-1 0 0 0,-1 0 0 0 0,0 0 0 0 0,1 0 0 0 0,-1 1 0 0 0,0-1 0 0 0,1 0 0 0 0,-1 1 0 0 0,0-1 0 0 0,1 0 0 0 0,-1 1 0 0 0,0-1 0 0 0,0 0 0 0 0,1 1 0 0 0,-1-1 0 0 0,0 0 0 0 0,1 2 0 0 0,10 24-50 0 0,-9-21 67 0 0,0-1-226 0 0,0 0 1 0 0,0 0 0 0 0,0 0 0 0 0,0 0 0 0 0,1 0-1 0 0,0-1 1 0 0,0 1 0 0 0,0-1 0 0 0,0 1 0 0 0,0-1-1 0 0,1 0 1 0 0,-1-1 0 0 0,1 1 0 0 0,0 0-1 0 0,0-1 1 0 0,8 4 0 0 0,-8-5-491 0 0,0 0 1 0 0,0 0-1 0 0,0 0 0 0 0,1 0 1 0 0,-1 0-1 0 0,0-1 0 0 0,0 0 1 0 0,1 0-1 0 0,-1 0 0 0 0,0-1 1 0 0,8-1-1 0 0,11-6-3821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34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0 715 8273 0 0,'0'0'9327'0'0,"5"-14"-8749"0"0,-2 5-483 0 0,-1 1-20 0 0,1 0 0 0 0,0 0-1 0 0,0 0 1 0 0,1 1 0 0 0,0-1-1 0 0,0 1 1 0 0,1 0-1 0 0,0 0 1 0 0,0 0 0 0 0,11-10-1 0 0,42-33 683 0 0,75-48-1 0 0,71-32-222 0 0,-185 119-520 0 0,58-35 46 0 0,-9 5-35 0 0,87-66 0 0 0,-140 94-104 0 0,-1 0 0 0 0,21-25 0 0 0,-28 30-716 0 0,0-1 0 0 0,-1 0 0 0 0,6-14 0 0 0,-11 20 140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35.9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1599 156 736 0 0,'0'0'7151'0'0,"-14"-9"-6487"0"0,-70-46 673 0 0,63 43-836 0 0,0 0-1 0 0,-1 2 1 0 0,-1 0 0 0 0,1 1-1 0 0,-1 2 1 0 0,-1 0 0 0 0,0 2-1 0 0,-28-4 1 0 0,-25 2 39 0 0,-94 3 0 0 0,140 5-419 0 0,-4 1-58 0 0,1 1 0 0 0,-1 2 0 0 0,1 2 0 0 0,-46 14 0 0 0,34-6 6 0 0,0 2 0 0 0,1 2 0 0 0,-53 31 0 0 0,40-16 215 0 0,-97 78 0 0 0,124-84-69 0 0,0 1 0 0 0,2 1-1 0 0,1 1 1 0 0,2 2 0 0 0,1 1-1 0 0,2 1 1 0 0,-29 56 0 0 0,37-62-17 0 0,2 1 1 0 0,-16 47-1 0 0,23-55-110 0 0,1 0 1 0 0,1 0-1 0 0,1 0 1 0 0,0 37-1 0 0,4-39-26 0 0,1 1-1 0 0,1-1 1 0 0,0 0-1 0 0,2 0 1 0 0,0 0-1 0 0,2 0 1 0 0,0-1-1 0 0,15 29 1 0 0,115 239 289 0 0,-118-252-319 0 0,0-1 0 0 0,3-2 1 0 0,0 0-1 0 0,2-1 0 0 0,2-1 0 0 0,0-2 1 0 0,2 0-1 0 0,1-2 0 0 0,61 41 1 0 0,-45-37 16 0 0,2-3 1 0 0,0-2 0 0 0,2-2-1 0 0,1-2 1 0 0,1-2 0 0 0,84 20 0 0 0,-97-31-19 0 0,0-2 1 0 0,1-1 0 0 0,74-1 0 0 0,-86-5 1 0 0,1-2 0 0 0,-1-1-1 0 0,1-1 1 0 0,-1-1 0 0 0,0-1 0 0 0,31-14-1 0 0,31-18 14 0 0,-3-3-1 0 0,-2-5 0 0 0,-2-2 1 0 0,97-78-1 0 0,-146 100 16 0 0,-1-2 0 0 0,-2-1 0 0 0,51-63 1 0 0,-61 66-24 0 0,-2-1 1 0 0,0-1-1 0 0,-2-1 0 0 0,-2 0 1 0 0,17-48-1 0 0,-18 37-30 0 0,-3 0-1 0 0,-1-2 0 0 0,-2 1 0 0 0,-2-1 0 0 0,-2 0 0 0 0,-4-71 0 0 0,-1 94 11 0 0,-1-1 0 0 0,0 1 0 0 0,-2 0 0 0 0,-1 0 0 0 0,0 0 0 0 0,-2 1 0 0 0,0 0 0 0 0,-1 0 0 0 0,-1 1 0 0 0,-22-32 0 0 0,5 15-4 0 0,-2 2 1 0 0,-1 0-1 0 0,-1 2 0 0 0,-37-28 1 0 0,41 38-25 0 0,-1 0 0 0 0,-1 2 0 0 0,-1 1 0 0 0,0 2-1 0 0,-1 0 1 0 0,-1 3 0 0 0,-1 0 0 0 0,1 2 0 0 0,-2 1 0 0 0,1 2 0 0 0,-1 2 0 0 0,-1 0 0 0 0,-63 0 0 0 0,71 5-50 0 0,0 2-1 0 0,0 1 1 0 0,0 1 0 0 0,1 1-1 0 0,-45 14 1 0 0,51-12-229 0 0,1 2 1 0 0,1 0-1 0 0,-1 1 1 0 0,1 0-1 0 0,-24 18 1 0 0,35-21-22 0 0,1-1 0 0 0,-1 1 0 0 0,1 1 0 0 0,0-1 0 0 0,0 1 0 0 0,1 0 0 0 0,0 0 0 0 0,0 1 0 0 0,0 0 0 0 0,1-1 0 0 0,1 1 0 0 0,-1 1 0 0 0,1-1 0 0 0,-4 17 0 0 0,5-14-627 0 0,0 1-1 0 0,1-1 1 0 0,0 0 0 0 0,1 1 0 0 0,0-1-1 0 0,0 0 1 0 0,3 13 0 0 0,9 17-3520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3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14 485 4188 0 0,'0'0'8667'0'0,"-3"-6"-8510"0"0,-8-16 58 0 0,11 21-173 0 0,0 0 1 0 0,0 1 0 0 0,0-1 0 0 0,0 0-1 0 0,0 0 1 0 0,0 1 0 0 0,1-1 0 0 0,-1 0 0 0 0,0 1-1 0 0,0-1 1 0 0,1 0 0 0 0,-1 1 0 0 0,0-1 0 0 0,1 1-1 0 0,-1-1 1 0 0,0 0 0 0 0,1 1 0 0 0,0-2-1 0 0,11-10 697 0 0,-9 9-560 0 0,0 0 49 0 0,1-1 1 0 0,-1 0-1 0 0,-1 0 0 0 0,1 1 0 0 0,0-2 0 0 0,-1 1 0 0 0,0 0 0 0 0,0 0 1 0 0,0-1-1 0 0,-1 1 0 0 0,3-10 0 0 0,-2 8-159 0 0,1 0 0 0 0,-1 0 0 0 0,1 1 0 0 0,1-1 0 0 0,-1 1 0 0 0,6-7 0 0 0,-5 6-4 0 0,16-18 29 0 0,0 0-1 0 0,1 2 1 0 0,2 0-1 0 0,0 2 1 0 0,1 0-1 0 0,47-28 1 0 0,-49 34-70 0 0,0 2-1 0 0,1 0 1 0 0,1 2 0 0 0,0 0 0 0 0,0 2 0 0 0,0 0 0 0 0,47-7-1 0 0,-69 15-24 0 0,0 0 0 0 0,0 0 0 0 0,0 0 0 0 0,0 0 0 0 0,-1 0 0 0 0,1 0 0 0 0,0 0 0 0 0,0 0 0 0 0,0 1 0 0 0,0-1 0 0 0,2 2 0 0 0,-3-2 2 0 0,0 1-1 0 0,0 0 1 0 0,0 0-1 0 0,0 0 1 0 0,0 0-1 0 0,0-1 1 0 0,-1 1-1 0 0,1 0 1 0 0,0 1-1 0 0,-1-1 1 0 0,1 0-1 0 0,-1 0 1 0 0,1 0 0 0 0,-1 0-1 0 0,1 0 1 0 0,-1 2-1 0 0,0-3 8 0 0,0 0 1 0 0,0 0-1 0 0,1 0 0 0 0,-1 0 1 0 0,0 0-1 0 0,0 1 0 0 0,0-1 1 0 0,0 0-1 0 0,0 0 0 0 0,0 0 0 0 0,0 0 1 0 0,0 0-1 0 0,0 0 0 0 0,0 1 1 0 0,0-1-1 0 0,0 0 0 0 0,0 0 1 0 0,0 0-1 0 0,0 0 0 0 0,0 0 0 0 0,-1 0 1 0 0,1 0-1 0 0,0 1 0 0 0,0-1 1 0 0,0 0-1 0 0,0 0 0 0 0,0 0 1 0 0,0 0-1 0 0,0 0 0 0 0,0 0 0 0 0,0 0 1 0 0,0 0-1 0 0,0 0 0 0 0,-1 0 1 0 0,1 1-1 0 0,0-1 0 0 0,0 0 1 0 0,0 0-1 0 0,0 0 0 0 0,0 0 0 0 0,0 0 1 0 0,0 0-1 0 0,0 0 0 0 0,-1 0 1 0 0,1 0-1 0 0,0 0 0 0 0,0 0 1 0 0,0 0-1 0 0,0 0 0 0 0,0 0 1 0 0,0 0-1 0 0,-1 0 0 0 0,1 0 0 0 0,0 0 1 0 0,-12-4 133 0 0,-23-13-254 0 0,21 10 138 0 0,-28-10-40 0 0,-15-8-212 0 0,57 24 75 0 0,-1 1-1 0 0,0-1 1 0 0,1 1-1 0 0,-1 0 0 0 0,0 0 1 0 0,0-1-1 0 0,1 1 0 0 0,-1 0 1 0 0,0 0-1 0 0,0 0 0 0 0,0 0 1 0 0,1 0-1 0 0,-1 0 0 0 0,0 0 1 0 0,0 0-1 0 0,1 0 1 0 0,-1 0-1 0 0,0 0 0 0 0,0 1 1 0 0,1-1-1 0 0,-1 0 0 0 0,0 0 1 0 0,0 1-1 0 0,1-1 0 0 0,-1 1 1 0 0,-1 0-1 0 0,-12 17-2449 0 0,6-7 1284 0 0,-8 6-2256 0 0,-14 10-2512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39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4497 451 5989 0 0,'0'0'4945'0'0,"-4"-14"-4242"0"0,-11-42-136 0 0,13 50-321 0 0,1 0 1 0 0,0 0-1 0 0,1 0 0 0 0,-1-8 1 0 0,2 12-170 0 0,-1 1 1 0 0,0 0 0 0 0,0-1-1 0 0,0 1 1 0 0,0-1-1 0 0,0 1 1 0 0,-1 0 0 0 0,1-1-1 0 0,0 1 1 0 0,-1-1 0 0 0,1 1-1 0 0,-1 0 1 0 0,1-1 0 0 0,-1 1-1 0 0,0 0 1 0 0,1 0 0 0 0,-1 0-1 0 0,0-1 1 0 0,0 1-1 0 0,0 0 1 0 0,0 0 0 0 0,-2-1-1 0 0,-3-3 64 0 0,0 1-1 0 0,0 0 1 0 0,0 0-1 0 0,0 1 0 0 0,-1 0 1 0 0,0 0-1 0 0,-11-3 1 0 0,-54-9 571 0 0,17 4-243 0 0,-23-6-157 0 0,-50-16 259 0 0,94 22-417 0 0,-77-24 162 0 0,87 29-294 0 0,0 1 1 0 0,-43-3-1 0 0,-382 3 137 0 0,-38-2 18 0 0,91 0-245 0 0,333 11 90 0 0,-102 19 0 0 0,-58 28-120 0 0,197-45 89 0 0,-309 97-5 0 0,95 7-89 0 0,134-57 111 0 0,8-6 32 0 0,-164 74 62 0 0,195-93-135 0 0,2 2-1 0 0,1 4 1 0 0,2 2 0 0 0,-80 63-1 0 0,97-62 24 0 0,-73 79 0 0 0,49-42 14 0 0,27-30 4 0 0,-62 81 1 0 0,75-82-6 0 0,-41 80 1 0 0,58-97-3 0 0,1 0 0 0 0,1 1 0 0 0,2 0 0 0 0,-10 52 0 0 0,9-13 48 0 0,2 0 1 0 0,4 0-1 0 0,6 88 1 0 0,2-110-20 0 0,2 0 0 0 0,23 77 1 0 0,43 80 16 0 0,-48-139 46 0 0,33 74 53 0 0,-46-111-70 0 0,2-1-1 0 0,0-1 1 0 0,24 30-1 0 0,-27-38-39 0 0,1-2 1 0 0,1 1-1 0 0,0-2 0 0 0,0 0 1 0 0,1 0-1 0 0,1-2 0 0 0,0 1 0 0 0,1-2 1 0 0,-1 0-1 0 0,2-1 0 0 0,-1 0 1 0 0,1-2-1 0 0,20 6 0 0 0,205 31 295 0 0,-126-26-193 0 0,-43-4-49 0 0,-18-3-79 0 0,1-2-1 0 0,67 2 1 0 0,56-19 33 0 0,110-14 16 0 0,-163 16 47 0 0,-70 1-67 0 0,61-13 1 0 0,53-21 190 0 0,-79 17-133 0 0,167-45-66 0 0,-209 52 1 0 0,-1-2 0 0 0,-1-2 1 0 0,54-31-1 0 0,107-80 114 0 0,138-75 38 0 0,58-33 25 0 0,-216 121-194 0 0,-126 81 5 0 0,110-69 58 0 0,-9-15-24 0 0,-119 83-49 0 0,158-143 114 0 0,-173 151-94 0 0,-1-1 0 0 0,-2-2 0 0 0,-1 0 0 0 0,30-54 0 0 0,60-165 73 0 0,-105 224-91 0 0,-1 0-1 0 0,-1 0 0 0 0,-2-1 1 0 0,3-29-1 0 0,-7 37 6 0 0,-1 1 1 0 0,0-1-1 0 0,-2 0 0 0 0,-1 1 0 0 0,0-1 1 0 0,-9-31-1 0 0,-48-140 90 0 0,8 27-122 0 0,42 137 19 0 0,0 0-1 0 0,-1 0 1 0 0,-2 0-1 0 0,-19-32 1 0 0,25 51-5 0 0,1 0 0 0 0,-2 1 0 0 0,1-1 0 0 0,-1 1 0 0 0,-1 1 0 0 0,1-1 0 0 0,-1 1 0 0 0,0 0 0 0 0,-1 1 0 0 0,0 0 0 0 0,0 0 0 0 0,0 1 0 0 0,-1 1-1 0 0,0-1 1 0 0,-13-3 0 0 0,1 2-128 0 0,-1 2-1 0 0,0 1 0 0 0,0 0 1 0 0,0 2-1 0 0,0 0 0 0 0,0 2 1 0 0,-39 6-1 0 0,20 0-402 0 0,0 3-1 0 0,1 2 1 0 0,-49 19-1 0 0,28-4-779 0 0,0 2-1 0 0,-67 45 0 0 0,-109 97-6868 0 0,159-106 3447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1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178 415 312 0 0,'0'0'1511'0'0,"-14"4"862"0"0,-45 11-543 0 0,51-13-1227 0 0,0 0-1 0 0,0-1 1 0 0,-1 0 0 0 0,1-1 0 0 0,-16 0-1 0 0,5-1 1037 0 0,17 1-1396 0 0,0 0 0 0 0,1 0 0 0 0,-1 0-1 0 0,0 0 1 0 0,1 0 0 0 0,-1-1 0 0 0,0 1 0 0 0,1-1-1 0 0,-3 0 1 0 0,4 1-200 0 0,0 0 0 0 0,0 0 1 0 0,0-1-1 0 0,-1 1 0 0 0,1 0 0 0 0,0 0 0 0 0,0 0 0 0 0,0 0 0 0 0,0 0 0 0 0,0 0 0 0 0,0 0 0 0 0,0 0 0 0 0,0-1 1 0 0,-1 1-1 0 0,1 0 0 0 0,0 0 0 0 0,0 0 0 0 0,0 0 0 0 0,0 0 0 0 0,0 0 0 0 0,0-1 0 0 0,0 1 0 0 0,0 0 0 0 0,0 0 1 0 0,0 0-1 0 0,0 0 0 0 0,0 0 0 0 0,0-1 0 0 0,0 1 0 0 0,0 0 0 0 0,0 0 0 0 0,0 0 0 0 0,0 0 0 0 0,0 0 0 0 0,0-1 1 0 0,1 1-1 0 0,7-6 520 0 0,279-164 3133 0 0,-90 48-3566 0 0,-171 108-171 0 0,128-66-340 0 0,-137 72-201 0 0,1 2 1 0 0,0 0-1 0 0,0 1 1 0 0,1 1 0 0 0,-1 0-1 0 0,1 2 1 0 0,21-1-1 0 0,-36 3 141 0 0,0 0 0 0 0,0 0 0 0 0,0 0 0 0 0,0 0 1 0 0,-1 1-1 0 0,1 0 0 0 0,0-1 0 0 0,0 1 0 0 0,0 1 0 0 0,0-1 0 0 0,-1 1 0 0 0,1-1 0 0 0,-1 1 0 0 0,1 0 0 0 0,-1 0 0 0 0,0 1 0 0 0,4 2 0 0 0,12 15-4929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1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0 774 468 0 0,'0'0'15894'0'0,"6"-2"-15234"0"0,4-1-327 0 0,1 0-1 0 0,0-1 1 0 0,-1-1 0 0 0,0 0 0 0 0,15-10 0 0 0,52-39 884 0 0,-67 46-1108 0 0,334-262 1569 0 0,-178 135-1379 0 0,66-58-1214 0 0,-158 124-2828 0 0,-66 63 2501 0 0,-3 4-849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2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69 8169 0 0,'0'0'6000'0'0,"-12"-11"-5529"0"0,-40-32-146 0 0,33 28-680 0 0,24 17-3029 0 0,26 3-4866 0 0,-21-3 5326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2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0 8521 0 0,'0'0'11547'0'0,"-4"2"-11512"0"0,-13 4-21 0 0,17-6-17 0 0,0 0 0 0 0,0 0 1 0 0,0 0-1 0 0,-1 1 1 0 0,1-1-1 0 0,0 0 0 0 0,0 0 1 0 0,0 0-1 0 0,0 0 1 0 0,0 0-1 0 0,0 0 0 0 0,-1 0 1 0 0,1 0-1 0 0,0 0 1 0 0,0 0-1 0 0,0 0 1 0 0,0 0-1 0 0,0 0 0 0 0,-1 0 1 0 0,1 0-1 0 0,0 0 1 0 0,0 0-1 0 0,0 0 0 0 0,0 0 1 0 0,0 0-1 0 0,0 0 1 0 0,-1 0-1 0 0,1 0 0 0 0,0 0 1 0 0,0-1-1 0 0,0 1 1 0 0,0 0-1 0 0,0 0 1 0 0,0 0-1 0 0,0 0 0 0 0,0 0 1 0 0,-1 0-1 0 0,1 0 1 0 0,0-1-1 0 0,3-1-1109 0 0,38 1-5700 0 0,-84 4-5277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5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1 178 612 0 0,'0'0'186'0'0,"13"-2"47"0"0,0 1-223 0 0,41-6 1862 0 0,-14-3 2370 0 0,27-18 2002 0 0,-48 18-4524 0 0,1 2 0 0 0,33-10 0 0 0,-21 11-674 0 0,1 2 0 0 0,45-3 0 0 0,70 6 575 0 0,-101 3-1345 0 0,265 3 421 0 0,182-2 378 0 0,-418-5-1504 0 0,0-2 0 0 0,0-4 0 0 0,92-24 0 0 0,-154 29-254 0 0,23-10 0 0 0,-30 9-156 0 0,-10 2-378 0 0,-12 1-593 0 0,-8 2-1205 0 0,-1 1 0 0 0,-29 5 0 0 0,2 3-1734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6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1 258 6109 0 0,'0'0'14718'0'0,"18"1"-13842"0"0,140 0 291 0 0,83-15 273 0 0,217-18-142 0 0,-239-1-1100 0 0,-170 22-270 0 0,-1-2 0 0 0,65-27 0 0 0,-80 26-166 0 0,-8 4-147 0 0,0-1 1 0 0,-1 0-1 0 0,28-20 0 0 0,-38 18-278 0 0,-14 13 634 0 0,0-1 0 0 0,0 1 0 0 0,0 0 0 0 0,1-1 0 0 0,-1 1 0 0 0,0 0 0 0 0,0-1 0 0 0,0 1 0 0 0,0 0 0 0 0,0-1 1 0 0,0 1-1 0 0,0 0 0 0 0,0-1 0 0 0,0 1 0 0 0,0 0 0 0 0,0-1 0 0 0,0 1 0 0 0,0 0 0 0 0,-1-1 0 0 0,1 1 0 0 0,0 0 0 0 0,0-1 1 0 0,0 1-1 0 0,0 0 0 0 0,-1 0 0 0 0,1-1 0 0 0,0 1 0 0 0,0 0 0 0 0,0-1 0 0 0,-1 1 0 0 0,1 0 0 0 0,0 0 0 0 0,0 0 0 0 0,-1-1 1 0 0,1 1-1 0 0,0 0 0 0 0,-1 0 0 0 0,1 0 0 0 0,0 0 0 0 0,-1 0 0 0 0,1-1 0 0 0,0 1 0 0 0,-1 0 0 0 0,1 0 0 0 0,0 0 0 0 0,-1 0 1 0 0,1 0-1 0 0,-1 0 0 0 0,-18-4-1028 0 0,-1 0 1 0 0,1 1-1 0 0,-25 0 1 0 0,-61 3-3793 0 0,91 1 3903 0 0,-31 1-2821 0 0,4 2-594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5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20 6413 0 0,'0'0'5821'0'0,"-13"-4"-4842"0"0,-42-10-207 0 0,52 13-726 0 0,1 1 1 0 0,0 0-1 0 0,0 0 1 0 0,-1 0 0 0 0,1 0-1 0 0,0 1 1 0 0,0-1 0 0 0,-1 0-1 0 0,1 1 1 0 0,0 0-1 0 0,0-1 1 0 0,0 1 0 0 0,0 0-1 0 0,0 0 1 0 0,0 0 0 0 0,0 0-1 0 0,0 1 1 0 0,0-1-1 0 0,0 1 1 0 0,1-1 0 0 0,-4 4-1 0 0,2-1 34 0 0,-1 1 0 0 0,1 0 0 0 0,0 0 0 0 0,0 0 0 0 0,-3 10-1 0 0,2-4-45 0 0,0 0-1 0 0,2-1 0 0 0,-1 2 0 0 0,1-1 0 0 0,1 0 0 0 0,0 0 0 0 0,0 0 0 0 0,1 1 0 0 0,1-1 1 0 0,3 20-1 0 0,-3-26-147 0 0,0 1-1 0 0,1-1 1 0 0,0 0 0 0 0,0 0 0 0 0,0 0 0 0 0,1 0 0 0 0,-1 0-1 0 0,1 0 1 0 0,0-1 0 0 0,6 7 0 0 0,-6-8-103 0 0,0 0-1 0 0,0-1 1 0 0,0 1-1 0 0,0-1 1 0 0,1 0 0 0 0,-1 0-1 0 0,1 0 1 0 0,-1 0-1 0 0,1-1 1 0 0,0 1 0 0 0,0-1-1 0 0,0 0 1 0 0,0 0-1 0 0,0-1 1 0 0,7 1 0 0 0,0 0-683 0 0,-1-1 0 0 0,1 0 0 0 0,0-1 0 0 0,-1 0 0 0 0,1-1 0 0 0,-1 0 0 0 0,19-6 0 0 0,-9 0-1564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7.8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86 302 11685 0 0,'0'0'4512'0'0,"-6"13"-3721"0"0,1-4-629 0 0,-6 12 179 0 0,1-1 0 0 0,-9 28 1 0 0,10-21-46 0 0,2 2 1 0 0,1-1-1 0 0,1 1 1 0 0,1 0 0 0 0,0 45-1 0 0,7-64-195 0 0,0-9 44 0 0,1-6 151 0 0,70-184 206 0 0,-50 122-486 0 0,-18 49-26 0 0,59-145-32 0 0,-53 137 38 0 0,1 1 0 0 0,2 0 1 0 0,0 1-1 0 0,20-24 1 0 0,-30 43 1 0 0,-1 1 0 0 0,1-1 0 0 0,0 1 0 0 0,0 0 0 0 0,0 1 0 0 0,0-1 0 0 0,1 1 0 0 0,-1 0 0 0 0,1 0 0 0 0,0 1 0 0 0,7-3 0 0 0,-10 4 4 0 0,1 0 0 0 0,-1 0 0 0 0,1 0 0 0 0,0 1 0 0 0,0 0 0 0 0,-1-1 0 0 0,1 1 0 0 0,0 1 0 0 0,0-1 0 0 0,-1 0 0 0 0,1 1 0 0 0,0 0 0 0 0,-1 0 0 0 0,1 0 0 0 0,-1 0 0 0 0,1 1 0 0 0,-1-1 0 0 0,1 1 0 0 0,5 4 0 0 0,-3-1 1 0 0,0 1 0 0 0,0 0-1 0 0,0 0 1 0 0,0 0-1 0 0,-1 1 1 0 0,0 0 0 0 0,-1 0-1 0 0,0 0 1 0 0,0 1 0 0 0,0-1-1 0 0,-1 1 1 0 0,3 10 0 0 0,2 11 31 0 0,-2 0 1 0 0,3 35 0 0 0,6 30 141 0 0,-15-94-166 0 0,0 0 0 0 0,0 0 0 0 0,0 0 0 0 0,0 0 0 0 0,0 0 1 0 0,0 1-1 0 0,0-1 0 0 0,0 0 0 0 0,0 0 0 0 0,0 0 0 0 0,0 0 0 0 0,0 0 0 0 0,1 0 0 0 0,-1 0 1 0 0,0 1-1 0 0,0-1 0 0 0,0 0 0 0 0,0 0 0 0 0,0 0 0 0 0,0 0 0 0 0,0 0 0 0 0,0 0 0 0 0,0 0 1 0 0,0 0-1 0 0,1 0 0 0 0,-1 0 0 0 0,0 0 0 0 0,0 1 0 0 0,0-1 0 0 0,0 0 0 0 0,0 0 0 0 0,0 0 0 0 0,0 0 1 0 0,1 0-1 0 0,-1 0 0 0 0,0 0 0 0 0,0 0 0 0 0,0 0 0 0 0,0 0 0 0 0,0 0 0 0 0,0 0 0 0 0,1 0 1 0 0,4-5 269 0 0,5-12 75 0 0,-8 13-250 0 0,12-21 29 0 0,48-83 121 0 0,-48 87-131 0 0,1-1 1 0 0,31-32 0 0 0,-45 53-126 0 0,0 0 0 0 0,0 0 0 0 0,0 0 0 0 0,0 1 0 0 0,0-1 0 0 0,0 0 0 0 0,0 0 0 0 0,0 0 0 0 0,1 1 0 0 0,-1-1 0 0 0,0 1 0 0 0,0-1 0 0 0,1 1 0 0 0,-1-1 0 0 0,0 1 0 0 0,1 0 0 0 0,-1 0 0 0 0,0-1 0 0 0,1 1 0 0 0,-1 0 0 0 0,0 0 0 0 0,1 1-1 0 0,-1-1 1 0 0,1 0 0 0 0,-1 0 0 0 0,0 1 0 0 0,1-1 0 0 0,-1 0 0 0 0,0 1 0 0 0,0-1 0 0 0,1 1 0 0 0,-1 0 0 0 0,0-1 0 0 0,0 1 0 0 0,0 0 0 0 0,0 0 0 0 0,2 1 0 0 0,2 4-21 0 0,1 0 1 0 0,-1 0-1 0 0,0 1 1 0 0,0-1-1 0 0,4 9 0 0 0,-5-9 53 0 0,3 7-38 0 0,1 1 1 0 0,-2 0-1 0 0,0 0 0 0 0,0 1 0 0 0,-2 0 0 0 0,5 23 1 0 0,0 28-2719 0 0,-7-1-6360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8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11 312 5244 0 0,'0'0'7759'0'0,"14"-10"-6732"0"0,47-34-55 0 0,-50 37-692 0 0,1 0 1 0 0,1 0-1 0 0,-1 2 1 0 0,18-7-1 0 0,1 1 134 0 0,-11 2-48 0 0,0 0 0 0 0,21-14 0 0 0,-34 18-191 0 0,-1 1-1 0 0,1-1 0 0 0,-1 0 1 0 0,0-1-1 0 0,-1 1 0 0 0,1-1 1 0 0,-1-1-1 0 0,-1 1 0 0 0,6-9 1 0 0,-8 13-126 0 0,-1-1 0 0 0,0 1 1 0 0,0 0-1 0 0,0 0 0 0 0,0-1 0 0 0,-1 1 1 0 0,1-1-1 0 0,-1 1 0 0 0,1-1 0 0 0,-1 1 1 0 0,0-1-1 0 0,0 1 0 0 0,0-1 0 0 0,0 0 1 0 0,0 1-1 0 0,-1-1 0 0 0,1 1 0 0 0,-1 0 1 0 0,1-1-1 0 0,-3-3 0 0 0,2 3-6 0 0,-1 0 1 0 0,0 1-1 0 0,0-1 1 0 0,0 0-1 0 0,0 1 0 0 0,-1 0 1 0 0,1-1-1 0 0,-1 1 0 0 0,1 0 1 0 0,-1 0-1 0 0,0 0 0 0 0,0 1 1 0 0,0-1-1 0 0,-5-2 1 0 0,-3 1-10 0 0,-1 0 0 0 0,1 1 0 0 0,0 0 0 0 0,0 1 0 0 0,-1 0 0 0 0,1 1 0 0 0,-1 0 0 0 0,1 1 1 0 0,0 0-1 0 0,-1 1 0 0 0,1 0 0 0 0,-20 7 0 0 0,21-6-22 0 0,1 1-1 0 0,0 0 1 0 0,1 1-1 0 0,-1 0 1 0 0,1 0-1 0 0,0 0 1 0 0,0 1-1 0 0,0 1 1 0 0,1-1 0 0 0,-8 9-1 0 0,11-10-17 0 0,0 0 0 0 0,1 1 0 0 0,0-1 0 0 0,-1 1 0 0 0,2 0 0 0 0,-1-1 0 0 0,1 1 1 0 0,-1 0-1 0 0,2 1 0 0 0,-1-1 0 0 0,1 0 0 0 0,0 0 0 0 0,0 1 0 0 0,1-1 0 0 0,-1 1 0 0 0,2 9 0 0 0,0-10-16 0 0,0 0 0 0 0,0-1 0 0 0,0 1 0 0 0,1 0-1 0 0,0-1 1 0 0,0 1 0 0 0,1-1 0 0 0,-1 0 0 0 0,1 0 0 0 0,7 10 0 0 0,-4-8-109 0 0,0-1 1 0 0,0 1-1 0 0,1-1 1 0 0,0 0-1 0 0,0-1 1 0 0,13 8-1 0 0,-6-5-344 0 0,0-1 0 0 0,0-1-1 0 0,1 0 1 0 0,0-1-1 0 0,1 0 1 0 0,-1-2-1 0 0,29 4 1 0 0,-40-6 249 0 0,16 1-2039 0 0,-1-1 1 0 0,1 0 0 0 0,35-5 0 0 0,-5-6-2855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8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55 2692 0 0,'0'0'12816'0'0,"-12"-10"-11949"0"0,-42-27-290 0 0,52 35-547 0 0,0 1 1 0 0,0 1-1 0 0,0-1 1 0 0,0 0 0 0 0,0 0-1 0 0,0 1 1 0 0,0-1 0 0 0,0 1-1 0 0,0 0 1 0 0,0-1-1 0 0,0 1 1 0 0,0 0 0 0 0,0 0-1 0 0,0 0 1 0 0,0 1 0 0 0,-1-1-1 0 0,1 0 1 0 0,0 1 0 0 0,0-1-1 0 0,0 1 1 0 0,0 0-1 0 0,0 0 1 0 0,0 0 0 0 0,1 0-1 0 0,-1 0 1 0 0,0 0 0 0 0,0 0-1 0 0,1 1 1 0 0,-1-1-1 0 0,-2 4 1 0 0,-1-1 43 0 0,1-1-67 0 0,1 1 1 0 0,-1-1-1 0 0,1 1 0 0 0,-1 0 0 0 0,1 0 1 0 0,1 1-1 0 0,-1-1 0 0 0,1 1 1 0 0,-1-1-1 0 0,1 1 0 0 0,0 0 0 0 0,1 0 1 0 0,-1 0-1 0 0,1 0 0 0 0,0 0 1 0 0,1 0-1 0 0,-1 0 0 0 0,1 0 1 0 0,0 0-1 0 0,0 0 0 0 0,0 0 0 0 0,1 0 1 0 0,0 0-1 0 0,0 0 0 0 0,0 0 1 0 0,0 0-1 0 0,1 0 0 0 0,0 0 0 0 0,0 0 1 0 0,0-1-1 0 0,6 9 0 0 0,-4-8-100 0 0,1 0 0 0 0,-1 0-1 0 0,1-1 1 0 0,0 0-1 0 0,0 0 1 0 0,0 0 0 0 0,1 0-1 0 0,-1-1 1 0 0,1 0-1 0 0,11 4 1 0 0,-13-5 34 0 0,0-1-1 0 0,1 0 1 0 0,-1 0-1 0 0,0-1 1 0 0,1 1-1 0 0,-1-1 1 0 0,1 0-1 0 0,-1 0 1 0 0,0 0-1 0 0,1 0 1 0 0,-1-1-1 0 0,0 0 1 0 0,1 0 0 0 0,-1 0-1 0 0,0-1 1 0 0,7-2-1 0 0,0-3 66 0 0,-1 0 1 0 0,0-1-1 0 0,0 0 0 0 0,0-1 1 0 0,-1 0-1 0 0,0 0 0 0 0,12-18 0 0 0,-11 15 301 0 0,0 0-1 0 0,0 0 0 0 0,1 1 0 0 0,21-16 1 0 0,-31 26-279 0 0,0 0 1 0 0,1 1 0 0 0,-1-1 0 0 0,1 0 0 0 0,-1 0 0 0 0,0 0 0 0 0,1 1 0 0 0,0-1-1 0 0,-1 1 1 0 0,1-1 0 0 0,-1 1 0 0 0,1 0 0 0 0,-1 0 0 0 0,1-1 0 0 0,0 1-1 0 0,-1 0 1 0 0,1 1 0 0 0,0-1 0 0 0,-1 0 0 0 0,1 0 0 0 0,-1 1 0 0 0,1-1 0 0 0,0 1-1 0 0,1 0 1 0 0,-1 0 3 0 0,0 1-1 0 0,0 0 0 0 0,0-1 1 0 0,0 1-1 0 0,0 0 0 0 0,0 0 1 0 0,-1 0-1 0 0,1 0 1 0 0,-1 0-1 0 0,0 1 0 0 0,1-1 1 0 0,-1 0-1 0 0,0 1 0 0 0,1 2 1 0 0,1 8 36 0 0,0 0 1 0 0,-1 0 0 0 0,0 0-1 0 0,-1 0 1 0 0,0 1 0 0 0,-2 17-1 0 0,0-5 13 0 0,1-26-74 0 0,0 0-1 0 0,0 1 1 0 0,0-1-1 0 0,0 0 1 0 0,0 0-1 0 0,0 0 0 0 0,0 1 1 0 0,0-1-1 0 0,0 0 1 0 0,0 0-1 0 0,0 0 1 0 0,0 0-1 0 0,0 1 1 0 0,1-1-1 0 0,-1 0 1 0 0,0 0-1 0 0,0 0 1 0 0,0 0-1 0 0,0 1 1 0 0,0-1-1 0 0,0 0 1 0 0,0 0-1 0 0,0 0 1 0 0,0 0-1 0 0,1 0 1 0 0,-1 1-1 0 0,0-1 0 0 0,0 0 1 0 0,0 0-1 0 0,0 0 1 0 0,1 0-1 0 0,-1 0 1 0 0,0 0-1 0 0,0 0 1 0 0,0 0-1 0 0,0 0 1 0 0,1 0-1 0 0,-1 0 1 0 0,0 0-1 0 0,0 1 1 0 0,0-1-1 0 0,0 0 1 0 0,1 0-1 0 0,-1-1 1 0 0,0 1-1 0 0,0 0 1 0 0,0 0-1 0 0,0 0 0 0 0,1 0 1 0 0,-1 0-1 0 0,0 0 1 0 0,0 0-1 0 0,0 0 1 0 0,0 0-1 0 0,1 0 1 0 0,-1 0-1 0 0,0 0 1 0 0,0 0-1 0 0,0-1 1 0 0,0 1-1 0 0,0 0 1 0 0,1 0-1 0 0,-1 0 1 0 0,0-1-1 0 0,10-8 353 0 0,-9 9-362 0 0,88-91 932 0 0,-87 89-853 0 0,0 0 0 0 0,1-1-1 0 0,-1 1 1 0 0,1 1 0 0 0,0-1-1 0 0,0 0 1 0 0,-1 1 0 0 0,6-3-1 0 0,-7 4-70 0 0,0 0 0 0 0,1-1 0 0 0,-1 1 0 0 0,0 0 0 0 0,0 0 0 0 0,1-1 0 0 0,-1 1 0 0 0,0 0 0 0 0,0 0 0 0 0,0 1 0 0 0,1-1 0 0 0,-1 0 0 0 0,0 0 0 0 0,0 1 0 0 0,1-1 0 0 0,-1 0 0 0 0,0 1 0 0 0,0-1 0 0 0,0 1 0 0 0,0 0 0 0 0,0-1 0 0 0,0 1 0 0 0,0 0 0 0 0,2 1 0 0 0,7 10-560 0 0,0 0 0 0 0,-1 1 0 0 0,0 0 0 0 0,11 21 0 0 0,-10-15-759 0 0,-9-18 1177 0 0,1 3-640 0 0,0 0-1 0 0,1 0 0 0 0,0 0 1 0 0,5 6-1 0 0,-7-9 162 0 0,0 0 0 0 0,1 0 0 0 0,-1 0 1 0 0,1 0-1 0 0,-1 0 0 0 0,1 0 0 0 0,0 0 0 0 0,-1 0 0 0 0,1-1 1 0 0,2 2-1 0 0,14 0-5229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9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326 102 7173 0 0,'0'0'5465'0'0,"-15"-12"-4154"0"0,-52-36 11 0 0,61 44-1139 0 0,0 0 0 0 0,0 1 1 0 0,0 0-1 0 0,-1 0 0 0 0,0 0 0 0 0,1 1 1 0 0,-1 0-1 0 0,-11-2 0 0 0,5 1 59 0 0,-4 0 39 0 0,-1 0 1 0 0,0 0 0 0 0,-1 2 0 0 0,1 0 0 0 0,-23 3 0 0 0,39-2-269 0 0,1 0 0 0 0,-1 1 0 0 0,0-1 0 0 0,1 0 0 0 0,-1 1 1 0 0,0-1-1 0 0,1 1 0 0 0,-1-1 0 0 0,1 1 0 0 0,-1 0 0 0 0,1 0 0 0 0,0 0 0 0 0,-1 0 0 0 0,-1 1 0 0 0,2-1-11 0 0,1 0-1 0 0,-1 0 0 0 0,1 0 0 0 0,-1-1 1 0 0,1 1-1 0 0,-1 0 0 0 0,1 0 0 0 0,0 0 1 0 0,-1 0-1 0 0,1 0 0 0 0,0 0 0 0 0,0 0 0 0 0,0 0 1 0 0,0 0-1 0 0,0-1 0 0 0,0 1 0 0 0,0 0 1 0 0,0 0-1 0 0,0 1 0 0 0,1 1-3 0 0,0 0-1 0 0,0 0 1 0 0,1 0-1 0 0,-1 0 1 0 0,1 0-1 0 0,-1 0 1 0 0,1 0-1 0 0,0-1 1 0 0,0 1-1 0 0,0-1 1 0 0,0 1-1 0 0,6 3 1 0 0,96 68 149 0 0,-64-48-154 0 0,41 34-1 0 0,-70-50 41 0 0,-1 0-1 0 0,0 0 0 0 0,0 1 0 0 0,-1 0 0 0 0,0 1 0 0 0,-1-1 0 0 0,-1 2 1 0 0,7 13-1 0 0,-13-25 3 0 0,0 1 0 0 0,0 0 1 0 0,-1-1-1 0 0,1 1 0 0 0,-1 0 0 0 0,1-1 1 0 0,-1 1-1 0 0,0 0 0 0 0,1 0 0 0 0,-1 0 1 0 0,0-1-1 0 0,0 1 0 0 0,0 0 0 0 0,-1 0 1 0 0,1 0-1 0 0,0 0 0 0 0,-2 2 0 0 0,2-2 24 0 0,-1-1-1 0 0,0 1 0 0 0,0-1 0 0 0,0 0 0 0 0,0 0 1 0 0,-1 1-1 0 0,1-1 0 0 0,0 0 0 0 0,0 0 0 0 0,-1 0 0 0 0,1 0 1 0 0,-1 0-1 0 0,1 0 0 0 0,-1-1 0 0 0,-2 2 0 0 0,-5 1 97 0 0,0-1-1 0 0,-1 0 0 0 0,0 0 0 0 0,1-1 1 0 0,-13 0-1 0 0,14-1-271 0 0,-115 2-2786 0 0,116-4 835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9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216 149 9361 0 0,'0'0'4970'0'0,"2"-12"-3711"0"0,8-41-235 0 0,-9 51-950 0 0,-1-1 0 0 0,0 0 0 0 0,1 0 0 0 0,-1 1 0 0 0,0-1 0 0 0,-1 0 1 0 0,1 0-1 0 0,0 1 0 0 0,-1-1 0 0 0,0 0 0 0 0,1 1 0 0 0,-1-1 0 0 0,0 0 1 0 0,0 1-1 0 0,-1-1 0 0 0,1 1 0 0 0,0 0 0 0 0,-1-1 0 0 0,0 1 0 0 0,1 0 1 0 0,-1 0-1 0 0,0 0 0 0 0,0 0 0 0 0,0 0 0 0 0,0 1 0 0 0,0-1 1 0 0,-1 0-1 0 0,1 1 0 0 0,-1 0 0 0 0,1-1 0 0 0,-1 1 0 0 0,-2-1 0 0 0,-2 0 19 0 0,0 0-1 0 0,0 0 0 0 0,0 1 1 0 0,0 0-1 0 0,0 0 0 0 0,-1 0 1 0 0,1 1-1 0 0,0 0 0 0 0,-15 2 1 0 0,17 0-81 0 0,0-1 1 0 0,0 1 0 0 0,0 0-1 0 0,0 0 1 0 0,0 0-1 0 0,0 1 1 0 0,0-1-1 0 0,1 1 1 0 0,-1 0 0 0 0,1 1-1 0 0,0-1 1 0 0,0 1-1 0 0,0 0 1 0 0,1 0-1 0 0,-1 0 1 0 0,1 0 0 0 0,0 1-1 0 0,0-1 1 0 0,1 1-1 0 0,-1 0 1 0 0,1 0 0 0 0,0 0-1 0 0,0 0 1 0 0,1 0-1 0 0,-1 0 1 0 0,1 0-1 0 0,0 1 1 0 0,1-1 0 0 0,-1 0-1 0 0,1 1 1 0 0,0-1-1 0 0,0 0 1 0 0,1 1-1 0 0,0-1 1 0 0,0 0 0 0 0,0 1-1 0 0,0-1 1 0 0,1 0-1 0 0,0 0 1 0 0,0 0 0 0 0,0 0-1 0 0,1 0 1 0 0,4 6-1 0 0,-2-4-40 0 0,1 0 0 0 0,-1-1 0 0 0,1 0 0 0 0,1 0 0 0 0,-1 0 0 0 0,1-1 0 0 0,0 1 0 0 0,1-2 0 0 0,-1 1 0 0 0,1-1 0 0 0,0 0 1 0 0,15 5-1 0 0,-11-6-324 0 0,1 1 1 0 0,-1-2-1 0 0,1 1 1 0 0,0-2-1 0 0,-1 0 1 0 0,1 0-1 0 0,0-1 1 0 0,15-2-1 0 0,-24 1-69 0 0,0 0 1 0 0,1 0-1 0 0,-1 0 0 0 0,0 0 0 0 0,-1-1 1 0 0,1 0-1 0 0,6-3 0 0 0,-6 2-680 0 0,0 1-1 0 0,-1-1 1 0 0,1 0 0 0 0,3-5-1 0 0,7-9-3863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49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2896 0 0,'0'0'13880'0'0,"2"10"-13240"0"0,2 12-21 0 0,1 41-1 0 0,-5 16-48 0 0,9-86-234 0 0,107-100-162 0 0,-116 107-166 0 0,1-1-1 0 0,-1 1 0 0 0,0 0 1 0 0,1 0-1 0 0,-1-1 1 0 0,1 1-1 0 0,-1 0 1 0 0,0 0-1 0 0,1 0 0 0 0,-1 0 1 0 0,1 0-1 0 0,-1-1 1 0 0,1 1-1 0 0,-1 0 1 0 0,0 0-1 0 0,1 0 0 0 0,-1 0 1 0 0,1 0-1 0 0,-1 0 1 0 0,1 1-1 0 0,-1-1 1 0 0,1 0-1 0 0,-1 0 0 0 0,0 0 1 0 0,1 0-1 0 0,-1 0 1 0 0,1 1-1 0 0,10 10 107 0 0,5 22-14 0 0,-14-29-76 0 0,1 3-34 0 0,6 14 13 0 0,7 22 1 0 0,-15-37-290 0 0,1-1 1 0 0,-1 1 0 0 0,0 0-1 0 0,0-1 1 0 0,-1 1 0 0 0,0 0 0 0 0,0 0-1 0 0,0-1 1 0 0,-2 10 0 0 0,2-13-80 0 0,-1 0 0 0 0,0 0 0 0 0,0 0-1 0 0,0 0 1 0 0,0 0 0 0 0,0 0 0 0 0,-3 2 0 0 0,4-3-264 0 0,-1 0-1 0 0,-3 2-3147 0 0,3-2 3148 0 0,0-1 0 0 0,0 1-1 0 0,-1 0 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0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1 4680 0 0,'0'0'14459'0'0,"-1"15"-14115"0"0,0-1-269 0 0,0 15 70 0 0,2 42 0 0 0,4-18-73 0 0,-1-11-649 0 0,-1 1-1 0 0,-5 65 1 0 0,1-101 249 0 0,-1 1 1 0 0,0 0 0 0 0,0-1-1 0 0,0 1 1 0 0,-6 11-1 0 0,-9 7-2463 0 0,15-24 2003 0 0,0 0-1 0 0,0 0 1 0 0,0 0-1 0 0,0 0 1 0 0,-1 0-1 0 0,1-1 1 0 0,-5 3-1 0 0,-7 0-4843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0.4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 8969 0 0,'0'0'5730'0'0,"7"-12"-4702"0"0,24-37-137 0 0,-31 47-849 0 0,1 0 1 0 0,0 1 0 0 0,0-1 0 0 0,0 1 0 0 0,0-1-1 0 0,1 1 1 0 0,-1 0 0 0 0,0 0 0 0 0,1-1 0 0 0,-1 1-1 0 0,1 0 1 0 0,-1 0 0 0 0,1 0 0 0 0,-1 0 0 0 0,1 0-1 0 0,0 1 1 0 0,-1-1 0 0 0,1 1 0 0 0,0-1 0 0 0,0 1-1 0 0,-1-1 1 0 0,1 1 0 0 0,0 0 0 0 0,0 0 0 0 0,0 0-1 0 0,-1 0 1 0 0,1 0 0 0 0,0 0 0 0 0,0 0 0 0 0,0 1-1 0 0,-1-1 1 0 0,4 1 0 0 0,-2 1-17 0 0,1 0 1 0 0,-1 0-1 0 0,0 0 0 0 0,1 0 1 0 0,-1 1-1 0 0,0-1 0 0 0,0 1 1 0 0,-1 0-1 0 0,1 0 0 0 0,4 5 1 0 0,-4-2-121 0 0,1 0 0 0 0,-1 0 1 0 0,-1 0-1 0 0,1 0 0 0 0,-1 1 1 0 0,0-1-1 0 0,0 1 1 0 0,-1-1-1 0 0,0 1 0 0 0,0-1 1 0 0,0 1-1 0 0,-1 0 0 0 0,0 0 1 0 0,0-1-1 0 0,-1 1 0 0 0,0 0 1 0 0,0-1-1 0 0,-1 1 0 0 0,-4 12 1 0 0,-3 5-2005 0 0,8-8-3280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0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6157 0 0,'0'0'13483'0'0,"5"-11"-13283"0"0,16-28-78 0 0,-21 39-119 0 0,0 0 1 0 0,0-1 0 0 0,0 1-1 0 0,0 0 1 0 0,1 0-1 0 0,-1 0 1 0 0,0-1 0 0 0,0 1-1 0 0,0 0 1 0 0,0 0-1 0 0,0 0 1 0 0,0 0-1 0 0,0-1 1 0 0,1 1 0 0 0,-1 0-1 0 0,0 0 1 0 0,0 0-1 0 0,0 0 1 0 0,0 0 0 0 0,1 0-1 0 0,-1 0 1 0 0,0-1-1 0 0,0 1 1 0 0,0 0 0 0 0,1 0-1 0 0,-1 0 1 0 0,0 0-1 0 0,0 0 1 0 0,0 0 0 0 0,1 0-1 0 0,-1 0 1 0 0,0 0-1 0 0,0 0 1 0 0,0 0-1 0 0,1 0 1 0 0,-1 0 0 0 0,0 0-1 0 0,0 0 1 0 0,0 0-1 0 0,1 0 1 0 0,-1 1 0 0 0,0-1-1 0 0,0 0 1 0 0,0 0-1 0 0,0 0 1 0 0,1 0 0 0 0,-1 0-1 0 0,0 0 1 0 0,0 0-1 0 0,0 1 1 0 0,0-1-1 0 0,0 0 1 0 0,1 0 0 0 0,-1 0-1 0 0,0 1 1 0 0,5 12 198 0 0,-4-9-119 0 0,49 140 669 0 0,-49-140-743 0 0,0-2-26 0 0,-1-1 0 0 0,0 1 1 0 0,1-1-1 0 0,-1 1 0 0 0,1-1 0 0 0,0 0 0 0 0,-1 1 0 0 0,1-1 0 0 0,0 0 0 0 0,0 1 0 0 0,0-1 0 0 0,0 0 0 0 0,0 0 0 0 0,0 0 1 0 0,0 0-1 0 0,1 0 0 0 0,-1 0 0 0 0,0 0 0 0 0,1 0 0 0 0,-1 0 0 0 0,0-1 0 0 0,1 1 0 0 0,2 0 0 0 0,-2 0-2 0 0,-1-1 0 0 0,1-1 0 0 0,0 1-1 0 0,0 0 1 0 0,0 0 0 0 0,-1-1 0 0 0,1 1-1 0 0,0-1 1 0 0,0 0 0 0 0,-1 1 0 0 0,1-1-1 0 0,-1 0 1 0 0,1 0 0 0 0,0 0 0 0 0,-1 0-1 0 0,0 0 1 0 0,1 0 0 0 0,-1 0 0 0 0,0-1-1 0 0,2-1 1 0 0,5-7-147 0 0,0 0 0 0 0,-1-1 0 0 0,0 0 0 0 0,9-20 0 0 0,-12 21-593 0 0,1 0 0 0 0,1 1 1 0 0,-1-1-1 0 0,1 1 0 0 0,1 0 0 0 0,0 0 0 0 0,10-9 1 0 0,-17 18 702 0 0,1-1-605 0 0,1 0 0 0 0,-1 0 1 0 0,1 0-1 0 0,-1 0 0 0 0,1 0 0 0 0,-1 0 0 0 0,1 0 0 0 0,-1 0 0 0 0,3 0 1 0 0,6-1-4463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1 137 1120 0 0,'0'0'12707'0'0,"13"-3"-11612"0"0,-10 2-1024 0 0,34-7 746 0 0,37-14 1 0 0,-52 14-633 0 0,-10 5-2 0 0,0-1 0 0 0,-1-1 0 0 0,0 0 0 0 0,0 0 1 0 0,0-1-1 0 0,-1 0 0 0 0,16-13 0 0 0,-25 18-154 0 0,0 0 0 0 0,0 0 0 0 0,0 0 0 0 0,0 0 0 0 0,0 0 0 0 0,-1 0 0 0 0,1 0 0 0 0,0 0 0 0 0,-1 0 0 0 0,1 0 0 0 0,-1-1 0 0 0,1 1 0 0 0,-1 0 0 0 0,1 0 0 0 0,-1-1 0 0 0,0 1 0 0 0,0 0 0 0 0,0 0 1 0 0,1-1-1 0 0,-1 1 0 0 0,-1-2 0 0 0,1 2-19 0 0,0 0 0 0 0,-1 0 1 0 0,1 0-1 0 0,-1 1 0 0 0,1-1 1 0 0,-1 0-1 0 0,1 0 1 0 0,-1 1-1 0 0,0-1 0 0 0,1 0 1 0 0,-1 1-1 0 0,0-1 0 0 0,0 1 1 0 0,1-1-1 0 0,-1 1 1 0 0,0-1-1 0 0,0 1 0 0 0,0-1 1 0 0,0 1-1 0 0,1 0 0 0 0,-1-1 1 0 0,0 1-1 0 0,0 0 1 0 0,0 0-1 0 0,0 0 0 0 0,0 0 1 0 0,-2 0-1 0 0,-5-1 11 0 0,0 1-1 0 0,0 1 1 0 0,1 0 0 0 0,-1 0-1 0 0,0 0 1 0 0,0 1 0 0 0,1 0-1 0 0,-1 1 1 0 0,1-1 0 0 0,-1 2-1 0 0,1-1 1 0 0,-12 8-1 0 0,15-8 3 0 0,-1 0 0 0 0,1 1 0 0 0,0-1 0 0 0,0 1 0 0 0,0 0 0 0 0,0 0 0 0 0,0 0 0 0 0,1 1 0 0 0,0-1 0 0 0,0 1 0 0 0,0 0-1 0 0,1 0 1 0 0,-1 0 0 0 0,1 0 0 0 0,0 0 0 0 0,1 1 0 0 0,-1-1 0 0 0,1 0 0 0 0,-1 7 0 0 0,2-7-3 0 0,0 1 1 0 0,0-1 0 0 0,0 0-1 0 0,0 1 1 0 0,1-1 0 0 0,0 1-1 0 0,0-1 1 0 0,0 0 0 0 0,1 0-1 0 0,0 0 1 0 0,3 7 0 0 0,-3-8-19 0 0,1 0 1 0 0,-1 0-1 0 0,1-1 1 0 0,0 0 0 0 0,0 1-1 0 0,1-1 1 0 0,-1 0-1 0 0,1 0 1 0 0,-1-1-1 0 0,1 1 1 0 0,0-1 0 0 0,0 0-1 0 0,8 3 1 0 0,-2-1-187 0 0,0-1 0 0 0,0-1 0 0 0,0 1 1 0 0,0-2-1 0 0,17 2 0 0 0,27-2-4884 0 0,-51-1 4586 0 0,1 0-2425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6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99 293 2856 0 0,'0'0'7987'0'0,"15"-7"-7670"0"0,0-1-232 0 0,66-28 322 0 0,-66 30-213 0 0,-1 0 0 0 0,0-1 0 0 0,0-1-1 0 0,-1-1 1 0 0,19-14 0 0 0,-28 19-75 0 0,0 1 0 0 0,0-1 0 0 0,0 0 0 0 0,-1 0 0 0 0,1 0 0 0 0,-1-1 0 0 0,0 1 1 0 0,-1-1-1 0 0,1 0 0 0 0,-1 1 0 0 0,0-1 0 0 0,0 0 0 0 0,0-1 0 0 0,-1 1 0 0 0,0 0 0 0 0,0 0 0 0 0,0-1 1 0 0,0 1-1 0 0,-1-10 0 0 0,-1 11-61 0 0,1 0 1 0 0,-1 1 0 0 0,0 0-1 0 0,0-1 1 0 0,0 1 0 0 0,-1-1-1 0 0,1 1 1 0 0,-1 0 0 0 0,0 0-1 0 0,1 0 1 0 0,-2 0 0 0 0,1 0-1 0 0,0 0 1 0 0,0 1 0 0 0,-1-1-1 0 0,0 1 1 0 0,1 0 0 0 0,-1-1-1 0 0,0 1 1 0 0,0 0 0 0 0,0 1-1 0 0,0-1 1 0 0,-1 1 0 0 0,-4-3-1 0 0,2 2 3 0 0,0 0 0 0 0,-1 0 0 0 0,1 1 0 0 0,0 0 0 0 0,-1 0 0 0 0,1 0 0 0 0,-1 1 0 0 0,0 0 0 0 0,1 0 0 0 0,-1 1 0 0 0,1 0 0 0 0,-13 3 0 0 0,10-1-13 0 0,0 1 1 0 0,0 1 0 0 0,0-1 0 0 0,0 1 0 0 0,1 1 0 0 0,0 0 0 0 0,0 0 0 0 0,-11 11-1 0 0,6-4 60 0 0,1 1 1 0 0,0 1-1 0 0,-17 26 0 0 0,21-27-50 0 0,1-1 0 0 0,0 2 1 0 0,1-1-1 0 0,1 1 1 0 0,0 0-1 0 0,1 0 0 0 0,-4 29 1 0 0,7-33-48 0 0,0 0-1 0 0,1 0 1 0 0,0 0 0 0 0,1 0 0 0 0,0 0-1 0 0,1 0 1 0 0,0 0 0 0 0,0 0 0 0 0,1-1-1 0 0,1 1 1 0 0,9 18 0 0 0,1-5-50 0 0,2-1 0 0 0,29 33 0 0 0,12 18-1318 0 0,-53-68 966 0 0,0 1 0 0 0,0-1 0 0 0,-1 1 0 0 0,0 0 0 0 0,0 0 0 0 0,2 10 1 0 0,-4-11-496 0 0,-1-1-1 0 0,1 0 1 0 0,-1 0 0 0 0,1 0 0 0 0,-2 1 0 0 0,1 4 0 0 0,-5 14-5553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1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0 9981 0 0,'0'0'9289'0'0,"0"9"-8969"0"0,3 165 356 0 0,-3-53-3268 0 0,-4-86 924 0 0,4-33 1232 0 0,0 0 1 0 0,-1 0-1 0 0,1 0 0 0 0,-1 0 1 0 0,0 0-1 0 0,0 0 0 0 0,1 0 1 0 0,-1-1-1 0 0,0 1 0 0 0,-1 0 1 0 0,1-1-1 0 0,0 1 0 0 0,0 0 1 0 0,-3 1-1 0 0,3-2 293 0 0,1-1 0 0 0,0 0 0 0 0,-1 0 0 0 0,1 0 0 0 0,0 0 0 0 0,-1 0 0 0 0,1 0 0 0 0,0 0 0 0 0,-1 0 0 0 0,1 0 0 0 0,0 0 0 0 0,-1 0 0 0 0,1 0 0 0 0,-1 0 0 0 0,1 0 0 0 0,0 0 0 0 0,-1 0 0 0 0,1 0 0 0 0,0 0 0 0 0,-1 0 0 0 0,1-1 0 0 0,0 1 0 0 0,0 0 0 0 0,-1 0 0 0 0,1 0 0 0 0,0-1 0 0 0,-1 1 0 0 0,1 0 0 0 0,0 0 0 0 0,0-1 1 0 0,-1 1-1 0 0,1 0 0 0 0,0 0 0 0 0,0-1 0 0 0,0 1 0 0 0,0 0 0 0 0,-1-1 0 0 0,1 1 0 0 0,0 0 0 0 0,0-1 0 0 0,0 1 0 0 0,0 0 0 0 0,0-1 0 0 0,0 1 0 0 0,0-1 0 0 0,-5-20-218 0 0,5 16 354 0 0,-3-9 1534 0 0,2 1 1 0 0,0-1-1 0 0,0 0 1 0 0,2 0-1 0 0,1-19 1 0 0,-1 30-1326 0 0,0 1-1 0 0,0-1 1 0 0,0 0 0 0 0,0 0-1 0 0,1 1 1 0 0,-1-1 0 0 0,1 1-1 0 0,-1 0 1 0 0,1-1 0 0 0,0 1-1 0 0,0 0 1 0 0,0 0 0 0 0,0 0-1 0 0,0 0 1 0 0,1 0 0 0 0,-1 1-1 0 0,1-1 1 0 0,-1 1 0 0 0,1-1-1 0 0,2 0 1 0 0,8-3 32 0 0,-1 0 0 0 0,1 1 0 0 0,13-3-1 0 0,-23 7-189 0 0,23-6 137 0 0,0 1 1 0 0,0 2-1 0 0,0 0 1 0 0,1 2-1 0 0,43 3 1 0 0,-64-1-124 0 0,1 0 1 0 0,0 1 0 0 0,-1-1 0 0 0,0 2 0 0 0,1-1-1 0 0,-1 0 1 0 0,0 1 0 0 0,0 0 0 0 0,0 1-1 0 0,0 0 1 0 0,9 8 0 0 0,-8-6 25 0 0,-1 0 1 0 0,0 1-1 0 0,0 0 0 0 0,-1 0 1 0 0,0 1-1 0 0,0 0 1 0 0,-1-1-1 0 0,5 12 0 0 0,-9-17-33 0 0,1-1-1 0 0,-1 1 0 0 0,1-1 1 0 0,0 0-1 0 0,-1 1 1 0 0,1-1-1 0 0,0 0 0 0 0,0 0 1 0 0,0 0-1 0 0,0 0 0 0 0,0 0 1 0 0,0 0-1 0 0,0 0 0 0 0,0 0 1 0 0,0 0-1 0 0,1 0 0 0 0,-1 0 1 0 0,0-1-1 0 0,1 1 0 0 0,-1-1 1 0 0,0 1-1 0 0,1-1 0 0 0,-1 1 1 0 0,1-1-1 0 0,-1 0 0 0 0,1 1 1 0 0,-1-1-1 0 0,0 0 0 0 0,1 0 1 0 0,-1 0-1 0 0,1-1 1 0 0,-1 1-1 0 0,1 0 0 0 0,-1 0 1 0 0,1-1-1 0 0,-1 1 0 0 0,0-1 1 0 0,1 1-1 0 0,-1-1 0 0 0,0 0 1 0 0,3-1-1 0 0,-2 1-23 0 0,0 0 0 0 0,0-1-1 0 0,0 1 1 0 0,0-1 0 0 0,-1 0 0 0 0,1 1-1 0 0,0-1 1 0 0,-1 0 0 0 0,1 0 0 0 0,-1 0 0 0 0,0 0-1 0 0,0 0 1 0 0,1 0 0 0 0,-1-1 0 0 0,-1 1-1 0 0,1 0 1 0 0,0-1 0 0 0,-1 1 0 0 0,1 0 0 0 0,-1-1-1 0 0,1 1 1 0 0,-1-1 0 0 0,0 1 0 0 0,0-1-1 0 0,0 1 1 0 0,-1-3 0 0 0,0 1-90 0 0,0 1 1 0 0,-1 0-1 0 0,1 0 0 0 0,0 0 1 0 0,-1 0-1 0 0,0 0 1 0 0,0 0-1 0 0,0 0 0 0 0,0 1 1 0 0,0-1-1 0 0,-1 1 0 0 0,1-1 1 0 0,-5-2-1 0 0,-3-2-1788 0 0,0 0 1 0 0,-15-7-1 0 0,24 14 1563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2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45 6493 0 0,'0'0'14548'0'0,"-14"0"-14398"0"0,0-1-97 0 0,-28 4-1 0 0,41-3-50 0 0,0 0 0 0 0,0 0 0 0 0,-1 1 0 0 0,1-1 0 0 0,0 1 0 0 0,0-1 0 0 0,0 1 1 0 0,1-1-1 0 0,-1 1 0 0 0,0-1 0 0 0,0 1 0 0 0,0 0 0 0 0,0 0 0 0 0,0-1 0 0 0,1 1 0 0 0,-1 0 0 0 0,0 0 0 0 0,1 0 0 0 0,-1 0 1 0 0,1 0-1 0 0,-1 0 0 0 0,1 0 0 0 0,-1 0 0 0 0,1 0 0 0 0,0 0 0 0 0,-1 0 0 0 0,1 0 0 0 0,0 2 0 0 0,-1 1-1 0 0,1 0 0 0 0,0 1 0 0 0,0-1-1 0 0,1 0 1 0 0,0 5 0 0 0,-1-6-1 0 0,2 2 0 0 0,-1 0 1 0 0,1 0-1 0 0,-1-1 0 0 0,1 1 0 0 0,1 0 0 0 0,-1-1 1 0 0,1 1-1 0 0,0-1 0 0 0,0 0 0 0 0,0 0 0 0 0,0 0 1 0 0,1 0-1 0 0,-1-1 0 0 0,1 1 0 0 0,0-1 0 0 0,0 0 0 0 0,1 0 1 0 0,-1-1-1 0 0,6 4 0 0 0,-1-2 28 0 0,0 1 1 0 0,1-1-1 0 0,-1-1 1 0 0,1 0-1 0 0,-1 0 0 0 0,1-1 1 0 0,0-1-1 0 0,19 2 1 0 0,-24-3-19 0 0,-1 0 30 0 0,0 0 1 0 0,0 0 0 0 0,0 0-1 0 0,0 0 1 0 0,0-1-1 0 0,8-2 1 0 0,-11 2-24 0 0,1 1 0 0 0,-1-1-1 0 0,0 0 1 0 0,0 0 0 0 0,0 0 0 0 0,0 0-1 0 0,0 1 1 0 0,0-2 0 0 0,0 1 0 0 0,0 0-1 0 0,0 0 1 0 0,-1 0 0 0 0,1 0 0 0 0,0 0-1 0 0,-1-1 1 0 0,1 1 0 0 0,-1 0 0 0 0,1-1-1 0 0,-1 1 1 0 0,0 0 0 0 0,1-1 0 0 0,-1 1 0 0 0,0 0-1 0 0,0-3 1 0 0,0 0-15 0 0,0-1-1 0 0,0 0 1 0 0,-1 1-1 0 0,0-1 1 0 0,0 1-1 0 0,0 0 1 0 0,0-1-1 0 0,-1 1 1 0 0,0 0-1 0 0,0-1 1 0 0,0 1 0 0 0,0 0-1 0 0,0 1 1 0 0,-1-1-1 0 0,0 0 1 0 0,0 1-1 0 0,-6-6 1 0 0,-5-5-254 0 0,-1 1 1 0 0,-28-18 0 0 0,39 28 53 0 0,-6-4-498 0 0,-1 0 1 0 0,1 0 0 0 0,-1 1-1 0 0,-13-5 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1188 0 0,'0'0'18844'0'0,"2"9"-18636"0"0,3 6-131 0 0,12 45 219 0 0,-16-58-288 0 0,1 1 0 0 0,-1 0 0 0 0,0 0 1 0 0,1-1-1 0 0,0 1 0 0 0,-1-1 0 0 0,1 1 0 0 0,0-1 0 0 0,0 0 0 0 0,1 0 0 0 0,-1 1 0 0 0,0-2 0 0 0,1 1 0 0 0,-1 0 0 0 0,1 0 1 0 0,0-1-1 0 0,-1 0 0 0 0,1 1 0 0 0,0-1 0 0 0,0 0 0 0 0,0 0 0 0 0,0 0 0 0 0,0-1 0 0 0,0 1 0 0 0,0-1 0 0 0,0 0 0 0 0,0 0 1 0 0,4 0-1 0 0,2-1 22 0 0,-1 0 1 0 0,1 0 0 0 0,-1-1 0 0 0,0 0 0 0 0,1 0 0 0 0,-1-1 0 0 0,0-1 0 0 0,0 1 0 0 0,7-5 0 0 0,-13 7-82 0 0,1 0 1 0 0,-1 0 0 0 0,1 0 0 0 0,-1 0 0 0 0,1 1 0 0 0,-1-1 0 0 0,1 1-1 0 0,-1-1 1 0 0,1 1 0 0 0,0 0 0 0 0,-1 0 0 0 0,1 1 0 0 0,-1-1-1 0 0,1 0 1 0 0,0 1 0 0 0,-1-1 0 0 0,1 1 0 0 0,-1 0 0 0 0,0 0 0 0 0,1 0-1 0 0,-1 0 1 0 0,0 1 0 0 0,1-1 0 0 0,-1 0 0 0 0,0 1 0 0 0,0 0-1 0 0,0-1 1 0 0,0 1 0 0 0,0 0 0 0 0,-1 0 0 0 0,1 0 0 0 0,-1 0 0 0 0,1 0-1 0 0,-1 1 1 0 0,2 1 0 0 0,-3-2-802 0 0,2 3 378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8097 0 0,'0'0'5554'0'0,"3"-13"-4052"0"0,9-40 145 0 0,-11 50-1432 0 0,0 0 1 0 0,-1 1-1 0 0,1-1 1 0 0,0 1 0 0 0,0-1-1 0 0,0 1 1 0 0,0 0-1 0 0,1-1 1 0 0,-1 1 0 0 0,1 0-1 0 0,-1 0 1 0 0,1 0 0 0 0,0 0-1 0 0,3-3 1 0 0,-4 5-178 0 0,0 0 0 0 0,0-1 0 0 0,-1 1 0 0 0,1 0-1 0 0,0 0 1 0 0,0 0 0 0 0,-1-1 0 0 0,1 1 0 0 0,0 0 0 0 0,0 0 0 0 0,0 0 0 0 0,-1 0 0 0 0,1 1 0 0 0,0-1 0 0 0,0 0 0 0 0,-1 0 0 0 0,1 0 0 0 0,0 1 0 0 0,0-1 0 0 0,-1 0-1 0 0,1 1 1 0 0,0-1 0 0 0,-1 0 0 0 0,1 1 0 0 0,0-1 0 0 0,-1 1 0 0 0,1-1 0 0 0,-1 1 0 0 0,1 0 0 0 0,-1-1 0 0 0,1 1 0 0 0,-1-1 0 0 0,1 1 0 0 0,-1 0 0 0 0,0-1-1 0 0,1 1 1 0 0,-1 0 0 0 0,1 1 0 0 0,9 19 86 0 0,-1 0-1 0 0,-1 1 1 0 0,-1 0-1 0 0,0 0 0 0 0,-2 1 1 0 0,3 27-1 0 0,-2 11-180 0 0,-2 69-1 0 0,-4-116-200 0 0,-1 0-1 0 0,0 0 1 0 0,-1 1-1 0 0,-1-1 1 0 0,0 0 0 0 0,-5 14-1 0 0,5-22-274 0 0,1 1-1 0 0,-1-1 0 0 0,-1 1 1 0 0,1-1-1 0 0,-1 0 1 0 0,0 0-1 0 0,0-1 0 0 0,-1 1 1 0 0,0-1-1 0 0,0 0 0 0 0,0 0 1 0 0,0-1-1 0 0,-12 9 1 0 0,14-12-225 0 0,1 0 1 0 0,0 0 0 0 0,0 0 0 0 0,0 0 0 0 0,-1-1-1 0 0,1 1 1 0 0,-1 0 0 0 0,1-1 0 0 0,-5 1-1 0 0,-5-3-4652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2.8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0 157 1552 0 0,'0'0'7463'0'0,"5"-13"-5933"0"0,15-44 89 0 0,-18 52-1340 0 0,0 0 1 0 0,1 0-1 0 0,-1 0 0 0 0,1 0 0 0 0,1 0 0 0 0,-1 1 0 0 0,0 0 0 0 0,1 0 0 0 0,0 0 0 0 0,0 0 0 0 0,0 0 0 0 0,1 1 0 0 0,-1-1 0 0 0,1 1 0 0 0,0 1 0 0 0,0-1 0 0 0,6-2 0 0 0,-3 2-160 0 0,0 1 0 0 0,1 0 0 0 0,-1 0-1 0 0,0 1 1 0 0,1 0 0 0 0,-1 0 0 0 0,1 1 0 0 0,-1 0 0 0 0,11 2 0 0 0,-15-2-80 0 0,1 1 1 0 0,-1 0 0 0 0,0 0 0 0 0,1 1 0 0 0,-1-1 0 0 0,0 1-1 0 0,0 0 1 0 0,0 0 0 0 0,0 0 0 0 0,0 1 0 0 0,-1 0 0 0 0,1-1-1 0 0,-1 1 1 0 0,1 0 0 0 0,-1 1 0 0 0,0-1 0 0 0,0 0-1 0 0,-1 1 1 0 0,1 0 0 0 0,-1 0 0 0 0,0 0 0 0 0,0 0 0 0 0,3 7-1 0 0,-1 1-138 0 0,-1 0 0 0 0,0-1 0 0 0,0 1-1 0 0,-1 0 1 0 0,-1 0 0 0 0,0 0-1 0 0,-2 22 1 0 0,1-30-65 0 0,-1-1 0 0 0,0 1 0 0 0,0-1 0 0 0,0 0 0 0 0,0 1 0 0 0,0-1 0 0 0,-1 0 0 0 0,1 1 0 0 0,-4 3 0 0 0,3-3-810 0 0,-1-1 0 0 0,1 0 0 0 0,-1 0 0 0 0,1-1 0 0 0,-4 4 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3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1 149 744 0 0,'0'0'18274'0'0,"4"5"-18082"0"0,6 7-85 0 0,1 0 1 0 0,1 0 0 0 0,0-1-1 0 0,25 17 1 0 0,-27-23-308 0 0,0 0 0 0 0,0 0 1 0 0,0-1-1 0 0,15 4 0 0 0,-20-6-46 0 0,1-1 0 0 0,-1 0 0 0 0,1 0 0 0 0,-1-1 0 0 0,1 0 0 0 0,0 0 0 0 0,-1 0 0 0 0,1-1 0 0 0,-1 1 0 0 0,10-4 0 0 0,-9 2-47 0 0,-1 0 0 0 0,0-1 0 0 0,0 1 0 0 0,-1-1 0 0 0,1-1 0 0 0,-1 1 0 0 0,1-1 0 0 0,-1 1 0 0 0,5-7-1 0 0,-3 3 50 0 0,1-1 0 0 0,-1 1 0 0 0,-1-2 0 0 0,7-12 0 0 0,-8 14 370 0 0,-1 0-1 0 0,-1 0 0 0 0,1-1 0 0 0,-1 0 1 0 0,-1 1-1 0 0,1-1 0 0 0,-1 0 0 0 0,0 0 1 0 0,-1 0-1 0 0,0 0 0 0 0,0 0 0 0 0,-3-12 1 0 0,3 18-51 0 0,-1 1 1 0 0,1-1 0 0 0,-1 0 0 0 0,0 0 0 0 0,1 1 0 0 0,-1-1 0 0 0,0 0-1 0 0,0 1 1 0 0,0-1 0 0 0,0 1 0 0 0,-1-1 0 0 0,1 1 0 0 0,0 0 0 0 0,-1 0-1 0 0,1-1 1 0 0,0 1 0 0 0,-1 0 0 0 0,0 0 0 0 0,1 0 0 0 0,-1 0 0 0 0,0 1-1 0 0,1-1 1 0 0,-1 0 0 0 0,0 1 0 0 0,0-1 0 0 0,1 1 0 0 0,-1-1 0 0 0,0 1-1 0 0,0 0 1 0 0,0 0 0 0 0,-2 0 0 0 0,-1 0-23 0 0,1 1-1 0 0,-1-1 1 0 0,1 1-1 0 0,0 0 1 0 0,-1 0-1 0 0,1 0 1 0 0,0 1 0 0 0,-1 0-1 0 0,1-1 1 0 0,0 1-1 0 0,-6 5 1 0 0,7-5-55 0 0,1 0 1 0 0,-1 1-1 0 0,1-1 1 0 0,0 0-1 0 0,0 1 0 0 0,0 0 1 0 0,0-1-1 0 0,1 1 1 0 0,-1 0-1 0 0,1 0 1 0 0,-1 0-1 0 0,0 3 1 0 0,2-5 5 0 0,-1 1 1 0 0,1-1 0 0 0,0 1 0 0 0,-1-1 0 0 0,1 1 0 0 0,0-1 0 0 0,0 1-1 0 0,0-1 1 0 0,0 1 0 0 0,0-1 0 0 0,0 1 0 0 0,1-1 0 0 0,-1 0 0 0 0,0 1-1 0 0,1-1 1 0 0,-1 1 0 0 0,1-1 0 0 0,0 0 0 0 0,-1 1 0 0 0,1-1 0 0 0,0 0-1 0 0,0 0 1 0 0,0 1 0 0 0,-1-1 0 0 0,1 0 0 0 0,1 0 0 0 0,-1 0 0 0 0,2 1 0 0 0,2 1-12 0 0,0 0 0 0 0,0 0 0 0 0,1-1 0 0 0,-1 0 0 0 0,1 0 0 0 0,-1 0 0 0 0,1-1 0 0 0,0 0 0 0 0,-1 0 0 0 0,1 0 0 0 0,0-1 0 0 0,6 0 0 0 0,8-1-286 0 0,1-1-1 0 0,21-6 1 0 0,-30 6 123 0 0,-9 1 112 0 0,1 1 0 0 0,-1-1-1 0 0,1 1 1 0 0,-1 0 0 0 0,1 0-1 0 0,-1 0 1 0 0,1 0-1 0 0,-1 1 1 0 0,4 0 0 0 0,-6 0 42 0 0,0-1 0 0 0,0 0 0 0 0,0 1 0 0 0,0 0 0 0 0,0-1 0 0 0,0 1 1 0 0,0-1-1 0 0,0 1 0 0 0,0 0 0 0 0,0 0 0 0 0,0 0 0 0 0,-1 0 0 0 0,1-1 0 0 0,0 1 1 0 0,-1 0-1 0 0,1 0 0 0 0,-1 0 0 0 0,1 0 0 0 0,-1 0 0 0 0,1 1 0 0 0,-1-1 0 0 0,0 0 0 0 0,1 0 1 0 0,-1 0-1 0 0,0 0 0 0 0,0 0 0 0 0,0 0 0 0 0,0 1 0 0 0,0 0 0 0 0,0 2 83 0 0,0-1 0 0 0,-1 1 0 0 0,1-1 0 0 0,-1 0 0 0 0,0 1 0 0 0,0-1 0 0 0,0 0 0 0 0,-1 0 0 0 0,1 0 0 0 0,-1 0 0 0 0,1 0 0 0 0,-1 0 0 0 0,0 0 0 0 0,0-1 0 0 0,0 1 0 0 0,-1 0 0 0 0,1-1 0 0 0,0 0 0 0 0,-5 3 0 0 0,7-5 1 0 0,0 1-1 0 0,0-1 1 0 0,-1 0 0 0 0,1 0 0 0 0,0 0 0 0 0,0 0-1 0 0,0 0 1 0 0,0 0 0 0 0,0 0 0 0 0,-1 0 0 0 0,1 0 0 0 0,0 0-1 0 0,0 0 1 0 0,0 0 0 0 0,0 0 0 0 0,-1 0 0 0 0,1 0-1 0 0,0 0 1 0 0,0 0 0 0 0,0 0 0 0 0,0 0 0 0 0,0 0 0 0 0,-1 0-1 0 0,1 0 1 0 0,0 0 0 0 0,0 0 0 0 0,0-1 0 0 0,0 1-1 0 0,0 0 1 0 0,-1 0 0 0 0,1 0 0 0 0,0 0 0 0 0,0 0-1 0 0,0 0 1 0 0,0 0 0 0 0,0-1 0 0 0,0 1 0 0 0,0 0 0 0 0,0 0-1 0 0,0 0 1 0 0,-1 0 0 0 0,1 0 0 0 0,0-1 0 0 0,0 1-1 0 0,0 0 1 0 0,0 0 0 0 0,0 0 0 0 0,0 0 0 0 0,0 0-1 0 0,0-1 1 0 0,0-14 1048 0 0,0 11-1046 0 0,0-1-1 0 0,1 1 0 0 0,0 0 1 0 0,0 0-1 0 0,0 0 1 0 0,3-6-1 0 0,3-1-52 0 0,1 0-1 0 0,0 1 1 0 0,0-1-1 0 0,1 2 1 0 0,0-1-1 0 0,1 1 1 0 0,13-9-1 0 0,-1 3-438 0 0,0 1 1 0 0,40-18-1 0 0,-58 30 148 0 0,0 0-1 0 0,1 0 1 0 0,-1 1 0 0 0,1-1 0 0 0,-1 1-1 0 0,1 0 1 0 0,0 1 0 0 0,-1-1 0 0 0,7 1 0 0 0,-11 0 188 0 0,0 0 0 0 0,1 0 0 0 0,-1 0 0 0 0,0 0 0 0 0,0 0 1 0 0,0 0-1 0 0,0 0 0 0 0,0 0 0 0 0,1 0 0 0 0,-1 0 1 0 0,0 0-1 0 0,0 0 0 0 0,0 0 0 0 0,0 0 0 0 0,0 0 1 0 0,1 0-1 0 0,-1 0 0 0 0,0 0 0 0 0,0 0 0 0 0,0 0 0 0 0,0 0 1 0 0,0 1-1 0 0,0-1 0 0 0,0 0 0 0 0,1 0 0 0 0,-1 0 1 0 0,0 0-1 0 0,0 0 0 0 0,0 0 0 0 0,0 0 0 0 0,0 1 0 0 0,0-1 1 0 0,0 0-1 0 0,0 0 0 0 0,0 0 0 0 0,0 0 0 0 0,0 0 1 0 0,0 1-1 0 0,0-1 0 0 0,0 0 0 0 0,0 0 0 0 0,-3 8-2111 0 0,-6 4-656 0 0,-2-4-1088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3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 7281 0 0,'0'0'12819'0'0,"13"-6"-12356"0"0,-9 3-426 0 0,12-5 69 0 0,1 0-1 0 0,-1 1 1 0 0,1 0 0 0 0,22-4 0 0 0,29-3 15 0 0,0 2 1 0 0,124-3-1 0 0,-29 13-666 0 0,-56 2-3741 0 0,-120 5-4914 0 0,0 0 4382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3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8905 0 0,'0'0'10247'0'0,"13"5"-9382"0"0,-5-1-751 0 0,2 0-11 0 0,1 0 1 0 0,0-1-1 0 0,0 0 0 0 0,0 0 0 0 0,0-1 0 0 0,0 0 0 0 0,15-1 0 0 0,-16-1-53 0 0,176-3 576 0 0,-136 0-881 0 0,85-17-1 0 0,-131 19 94 0 0,0 0-1 0 0,-1 0 1 0 0,1 0 0 0 0,0 0-1 0 0,0-1 1 0 0,0 1-1 0 0,-1-1 1 0 0,1 0-1 0 0,-1 0 1 0 0,7-5-1 0 0,-10 7 79 0 0,0-1-1 0 0,0 1 1 0 0,0 0-1 0 0,1-1 1 0 0,-1 1-1 0 0,0 0 1 0 0,0-1-1 0 0,0 1 1 0 0,0 0-1 0 0,0-1 1 0 0,0 1-1 0 0,0 0 1 0 0,0-1-1 0 0,0 1 1 0 0,0 0-1 0 0,0-1 0 0 0,0 1 1 0 0,0 0-1 0 0,0-1 1 0 0,0 1-1 0 0,0 0 1 0 0,0-1-1 0 0,0 1 1 0 0,0 0-1 0 0,-1-1 1 0 0,1 1-1 0 0,0 0 1 0 0,0-1-1 0 0,0 1 1 0 0,-1 0-1 0 0,1 0 1 0 0,0-1-1 0 0,0 1 0 0 0,-1 0 1 0 0,1 0-1 0 0,0-1 1 0 0,0 1-1 0 0,-1 0 1 0 0,1 0-1 0 0,0 0 1 0 0,-1 0-1 0 0,1-1 1 0 0,0 1-1 0 0,-1 0 1 0 0,1 0-1 0 0,0 0 1 0 0,-1 0-1 0 0,-18-6-3604 0 0,16 6 2937 0 0,-11-4-3235 0 0,-5 0-1030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4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5853 0 0,'0'0'12187'0'0,"-8"1"-11785"0"0,4 0-317 0 0,-19 5 151 0 0,22-6-217 0 0,0 1 1 0 0,0-1-1 0 0,0 1 1 0 0,0-1-1 0 0,1 1 1 0 0,-1 0-1 0 0,0-1 1 0 0,0 1-1 0 0,0 0 1 0 0,1 0-1 0 0,-1 0 1 0 0,0-1-1 0 0,1 1 1 0 0,-1 0 0 0 0,0 0-1 0 0,1 0 1 0 0,-1 0-1 0 0,1 0 1 0 0,0 0-1 0 0,-1 0 1 0 0,1 0-1 0 0,0 2 1 0 0,-1 0 16 0 0,1-1 0 0 0,0 1 0 0 0,-1-1 0 0 0,1 1 0 0 0,1 0 0 0 0,-1-1 0 0 0,0 1 0 0 0,0 0 0 0 0,1-1-1 0 0,0 1 1 0 0,-1-1 0 0 0,1 1 0 0 0,0-1 0 0 0,0 1 0 0 0,1-1 0 0 0,-1 0 0 0 0,0 0 0 0 0,1 1 0 0 0,1 1 0 0 0,0-1-3 0 0,1-1-1 0 0,-1 1 1 0 0,1-1-1 0 0,-1 1 1 0 0,1-1-1 0 0,0 0 1 0 0,0-1-1 0 0,0 1 1 0 0,0-1-1 0 0,0 1 1 0 0,5 0-1 0 0,1 0 16 0 0,1-1 0 0 0,-1 1 0 0 0,1-2-1 0 0,-1 1 1 0 0,1-2 0 0 0,-1 1 0 0 0,1-1-1 0 0,12-3 1 0 0,7-4 96 0 0,41-16 0 0 0,-42 14-28 0 0,-25 8-75 0 0,0 1 0 0 0,0-1 0 0 0,0 1 0 0 0,0 0 0 0 0,0 1 0 0 0,0-1 0 0 0,1 1 0 0 0,-1 0 0 0 0,0 0 0 0 0,5 0 0 0 0,-9 0-34 0 0,1 1 0 0 0,0-1-1 0 0,-1 0 1 0 0,1 1 0 0 0,0-1 0 0 0,-1 1 0 0 0,1-1 0 0 0,0 1-1 0 0,-1-1 1 0 0,1 1 0 0 0,-1-1 0 0 0,1 1 0 0 0,-1 0 0 0 0,1-1-1 0 0,-1 1 1 0 0,0 0 0 0 0,1-1 0 0 0,-1 1 0 0 0,0 0-1 0 0,1 1 1 0 0,4 18 158 0 0,-5-18-144 0 0,3 18 120 0 0,-2 0 1 0 0,0 0 0 0 0,-1 0-1 0 0,-1 0 1 0 0,-1 0-1 0 0,-5 25 1 0 0,-38 116-80 0 0,38-141-115 0 0,0 0-1 0 0,-13 22 1 0 0,16-35-185 0 0,0 0-1 0 0,-1 0 1 0 0,1 0 0 0 0,-2 0-1 0 0,1-1 1 0 0,-1 0 0 0 0,1 0 0 0 0,-12 8-1 0 0,2-8-1470 0 0,15-6 1632 0 0,0 0 0 0 0,0 0 0 0 0,-1 0-1 0 0,1 0 1 0 0,0 0 0 0 0,0 0-1 0 0,0 0 1 0 0,0 0 0 0 0,0 0 0 0 0,0 0-1 0 0,-1 0 1 0 0,1 0 0 0 0,0 0 0 0 0,0 0-1 0 0,0 0 1 0 0,0 0 0 0 0,0 0-1 0 0,0-1 1 0 0,-1 1 0 0 0,1 0 0 0 0,0 0-1 0 0,0 0 1 0 0,0 0 0 0 0,0 0-1 0 0,0 0 1 0 0,0 0 0 0 0,0 0 0 0 0,0 0-1 0 0,-1 0 1 0 0,1-1 0 0 0,0 1 0 0 0,0 0-1 0 0,0 0 1 0 0,0 0 0 0 0,0 0-1 0 0,0 0 1 0 0,0 0 0 0 0,0-1 0 0 0,0 1-1 0 0,5-11-4873 0 0,13-10-1061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5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137 167 3452 0 0,'0'0'10299'0'0,"11"-14"-8831"0"0,31-45-170 0 0,-39 56-1130 0 0,-1-1 0 0 0,1 1 0 0 0,-1-1-1 0 0,0 0 1 0 0,0 0 0 0 0,0 0 0 0 0,-1 0 0 0 0,1 0 0 0 0,-1-1 0 0 0,0 1 0 0 0,0 0 0 0 0,-1-1 0 0 0,1 1-1 0 0,-1-1 1 0 0,0-5 0 0 0,0 1 166 0 0,0 9-306 0 0,0-1 0 0 0,0 1 1 0 0,0-1-1 0 0,0 1 0 0 0,0-1 0 0 0,0 1 0 0 0,0-1 1 0 0,-1 1-1 0 0,1-1 0 0 0,0 1 0 0 0,0-1 0 0 0,0 1 0 0 0,-1-1 1 0 0,1 1-1 0 0,0-1 0 0 0,0 1 0 0 0,-1 0 0 0 0,1-1 1 0 0,0 1-1 0 0,-1-1 0 0 0,1 1 0 0 0,-1 0 0 0 0,1-1 1 0 0,0 1-1 0 0,-1 0 0 0 0,1 0 0 0 0,-1-1 0 0 0,1 1 0 0 0,-2 0 1 0 0,1-1 1 0 0,-1 1 0 0 0,0 0 1 0 0,1 0-1 0 0,-1 0 1 0 0,0 0-1 0 0,1 0 0 0 0,-1 0 1 0 0,0 0-1 0 0,-2 1 1 0 0,-3 1-8 0 0,0 0 1 0 0,0 1-1 0 0,-10 5 1 0 0,3-1 23 0 0,0 1 1 0 0,1 1 0 0 0,0 0-1 0 0,0 1 1 0 0,1 0 0 0 0,-19 21-1 0 0,27-26-55 0 0,0 0-1 0 0,1-1 1 0 0,-1 1-1 0 0,1 0 0 0 0,0 1 1 0 0,1-1-1 0 0,-1 0 1 0 0,1 1-1 0 0,0 0 1 0 0,0-1-1 0 0,1 1 1 0 0,0 0-1 0 0,0 0 0 0 0,0 0 1 0 0,1 0-1 0 0,-1 0 1 0 0,2 0-1 0 0,-1 0 1 0 0,1 0-1 0 0,-1 0 0 0 0,3 7 1 0 0,-1-10 1 0 0,-1 0-1 0 0,0 1 1 0 0,1-2-1 0 0,0 1 1 0 0,-1 0 0 0 0,1 0-1 0 0,0 0 1 0 0,1-1-1 0 0,-1 1 1 0 0,0-1 0 0 0,1 0-1 0 0,-1 0 1 0 0,1 0-1 0 0,0 0 1 0 0,0 0 0 0 0,-1 0-1 0 0,1-1 1 0 0,1 1-1 0 0,-1-1 1 0 0,0 0 0 0 0,0 0-1 0 0,5 1 1 0 0,4 1 1 0 0,1-1 0 0 0,-1-1-1 0 0,1 0 1 0 0,20-1 0 0 0,-20-1 0 0 0,0-1-1 0 0,0 0 0 0 0,0 0 0 0 0,0-1 1 0 0,0-1-1 0 0,-1 0 0 0 0,1-1 1 0 0,-1 0-1 0 0,14-9 0 0 0,-3 0-10 0 0,-2-1 0 0 0,0-1 0 0 0,31-31 0 0 0,-30 25 5 0 0,-9 9-24 0 0,26-22 0 0 0,-34 32 33 0 0,-1 0 0 0 0,1 0 1 0 0,-1 0-1 0 0,1 1 0 0 0,0 0 0 0 0,0 0 0 0 0,0 0 0 0 0,0 0 0 0 0,0 1 1 0 0,1 0-1 0 0,4 0 0 0 0,-4 1 19 0 0,0 0 0 0 0,0 0 0 0 0,0 1 0 0 0,0 0 0 0 0,-1 1 0 0 0,1-1 0 0 0,0 1 0 0 0,-1 0 0 0 0,1 0 0 0 0,-1 1-1 0 0,0-1 1 0 0,0 1 0 0 0,0 1 0 0 0,0-1 0 0 0,0 1 0 0 0,-1-1 0 0 0,1 1 0 0 0,-1 1 0 0 0,6 6 0 0 0,-5-4 22 0 0,0-1-1 0 0,0 1 0 0 0,-1 0 1 0 0,0 1-1 0 0,0-1 0 0 0,0 1 1 0 0,-1-1-1 0 0,0 1 1 0 0,-1 0-1 0 0,0 0 0 0 0,0 1 1 0 0,-1-1-1 0 0,1 13 1 0 0,-2-19-19 0 0,0 1 1 0 0,0 0-1 0 0,-1-1 1 0 0,1 1-1 0 0,-1-1 1 0 0,1 1 0 0 0,-1-1-1 0 0,0 1 1 0 0,0-1-1 0 0,0 1 1 0 0,-1-1-1 0 0,1 0 1 0 0,0 1-1 0 0,-1-1 1 0 0,1 0-1 0 0,-3 2 1 0 0,0-1 26 0 0,1 0 0 0 0,-1 0 0 0 0,0 0 0 0 0,0 0 0 0 0,0-1 1 0 0,0 0-1 0 0,-1 0 0 0 0,-5 2 0 0 0,-3 0-256 0 0,0 0 0 0 0,0-2 0 0 0,0 0 0 0 0,-1 0 0 0 0,-19-1 0 0 0,32-1 12 0 0,-22-1-409 0 0,12-2-1394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0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5 178 1304 0 0,'0'0'10626'0'0,"-1"-3"-9994"0"0,0 2-587 0 0,1 0 0 0 0,0 1 1 0 0,-1-1-1 0 0,1 0 0 0 0,0 0 0 0 0,-1 1 1 0 0,1-1-1 0 0,0 0 0 0 0,0 0 0 0 0,0 0 1 0 0,0 1-1 0 0,0-1 0 0 0,0 0 0 0 0,0 0 1 0 0,0 0-1 0 0,0 0 0 0 0,0 1 1 0 0,0-1-1 0 0,0 0 0 0 0,1-1 0 0 0,0 0-3 0 0,0 1-1 0 0,0 0 0 0 0,0-1 1 0 0,0 1-1 0 0,1 0 0 0 0,-1 0 0 0 0,0 0 1 0 0,1 0-1 0 0,-1 0 0 0 0,0 0 1 0 0,1 0-1 0 0,2-1 0 0 0,26-10 162 0 0,1 1 0 0 0,0 1 0 0 0,53-9 0 0 0,-43 10-160 0 0,-30 6-38 0 0,4-1-11 0 0,1 1-1 0 0,30-2 262 0 0,-58 5-82 0 0,-3 1-218 0 0,0 0 0 0 0,0 1-1 0 0,0 0 1 0 0,-20 7 0 0 0,-55 23-48 0 0,44-15 45 0 0,10-2 36 0 0,82-13 638 0 0,2-12-302 0 0,-28 6-327 0 0,0 0-1 0 0,33-2 1 0 0,-52 6 297 0 0,-17 1-328 0 0,-9 4-62 0 0,0 0-1 0 0,0 2 0 0 0,-26 12 0 0 0,25-10 108 0 0,25-9 269 0 0,7-2-40 0 0,39-18 348 0 0,-24 9-546 0 0,38-15-1 0 0,-135 72-468 0 0,134-91 2200 0 0,50-38-908 0 0,-105 80-800 0 0,0 1 1 0 0,0-1-1 0 0,0 1 0 0 0,0-1 1 0 0,0 0-1 0 0,-1 0 0 0 0,3-4 1 0 0,-8 19-3005 0 0,3-7 1163 0 0,-1 0 0 0 0,1 0 0 0 0,0-1 0 0 0,0 1 0 0 0,0 0 0 0 0,2 6-1 0 0,-1-9 252 0 0,1-8 205 0 0,-1-43-157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8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209 375 11745 0 0,'0'0'2939'0'0,"-11"17"-2287"0"0,-35 59-44 0 0,42-68-545 0 0,0-1 1 0 0,1 1-1 0 0,0 0 0 0 0,1 1 0 0 0,-1-1 0 0 0,1 0 1 0 0,1 1-1 0 0,-1 9 0 0 0,0-2 9 0 0,-6 181 223 0 0,8-171-266 0 0,0-23-24 0 0,0 0 0 0 0,0-1 0 0 0,0 1 1 0 0,0 0-1 0 0,-1-1 0 0 0,1 1 0 0 0,-1-1 0 0 0,0 1 0 0 0,-1 3 1 0 0,2-6 4 0 0,-1 1 1 0 0,1 0-1 0 0,-1-1 1 0 0,0 1 0 0 0,1 0-1 0 0,-1-1 1 0 0,0 1-1 0 0,1-1 1 0 0,-1 1 0 0 0,0-1-1 0 0,0 1 1 0 0,0-1 0 0 0,1 0-1 0 0,-1 1 1 0 0,0-1-1 0 0,0 0 1 0 0,0 0 0 0 0,0 0-1 0 0,0 0 1 0 0,1 0-1 0 0,-1 1 1 0 0,0-1 0 0 0,0-1-1 0 0,0 1 1 0 0,0 0 0 0 0,0 0-1 0 0,0 0 1 0 0,1 0-1 0 0,-1-1 1 0 0,-2 0 0 0 0,0 0 0 0 0,-1-1 0 0 0,0 0 0 0 0,1 0 0 0 0,-1 0 0 0 0,1 0 0 0 0,-1 0 0 0 0,1-1 1 0 0,0 0-1 0 0,0 0 0 0 0,0 0 0 0 0,1 0 0 0 0,-1 0 0 0 0,1 0 0 0 0,0-1 0 0 0,-4-6 0 0 0,1 1 7 0 0,0-1-1 0 0,1-1 1 0 0,0 1-1 0 0,-4-19 0 0 0,4 8-21 0 0,2-1-1 0 0,0 0 0 0 0,1 1 1 0 0,1-1-1 0 0,1 0 0 0 0,1 1 1 0 0,9-39-1 0 0,-2 23-59 0 0,2 0 0 0 0,2 0 0 0 0,25-50 1 0 0,-26 63 30 0 0,1 1 0 0 0,1 1 0 0 0,20-26 1 0 0,-25 38 7 0 0,0-1 1 0 0,1 2-1 0 0,0-1 0 0 0,1 1 1 0 0,0 1-1 0 0,0 0 1 0 0,22-12-1 0 0,-30 19 10 0 0,-1-1 0 0 0,1 1 0 0 0,-1 0-1 0 0,1 1 1 0 0,-1-1 0 0 0,1 0 0 0 0,4 0-1 0 0,-6 1 11 0 0,0 0-1 0 0,-1 0 0 0 0,1 0 1 0 0,0 0-1 0 0,-1 0 0 0 0,1 1 0 0 0,-1-1 1 0 0,1 0-1 0 0,-1 0 0 0 0,1 1 0 0 0,0-1 1 0 0,-1 0-1 0 0,1 1 0 0 0,-1-1 1 0 0,1 0-1 0 0,-1 1 0 0 0,1-1 0 0 0,-1 1 1 0 0,0-1-1 0 0,1 0 0 0 0,-1 1 0 0 0,1-1 1 0 0,-1 1-1 0 0,0 0 0 0 0,0-1 0 0 0,1 1 1 0 0,-1-1-1 0 0,0 1 0 0 0,0-1 1 0 0,1 1-1 0 0,-1 0 0 0 0,0-1 0 0 0,0 1 1 0 0,0 0-1 0 0,0 0 0 0 0,1 15 13 0 0,0-1-1 0 0,-1 1 0 0 0,0 0 1 0 0,-5 26-1 0 0,-19 63 368 0 0,7-29-126 0 0,12-54-164 0 0,2 1 1 0 0,1-1 0 0 0,1 1-1 0 0,1 31 1 0 0,1-50-80 0 0,-1 0 1 0 0,1 0-1 0 0,0 0 0 0 0,0 0 1 0 0,0 0-1 0 0,1-1 0 0 0,-1 1 0 0 0,1 0 1 0 0,0-1-1 0 0,0 1 0 0 0,0-1 1 0 0,1 0-1 0 0,-1 1 0 0 0,1-1 1 0 0,0 0-1 0 0,-1-1 0 0 0,1 1 1 0 0,1 0-1 0 0,-1-1 0 0 0,0 0 1 0 0,1 1-1 0 0,-1-1 0 0 0,1-1 1 0 0,-1 1-1 0 0,1 0 0 0 0,0-1 1 0 0,6 2-1 0 0,3 0-146 0 0,1-1-1 0 0,-1 0 1 0 0,1-1 0 0 0,-1 0 0 0 0,1-1 0 0 0,26-3 0 0 0,-25 1-333 0 0,0-2 1 0 0,1 0-1 0 0,-2 0 1 0 0,1-2 0 0 0,-1 0-1 0 0,0 0 1 0 0,0-1 0 0 0,0-1-1 0 0,-1 0 1 0 0,0-1-1 0 0,15-14 1 0 0,-6 2-452 0 0,0 0-1 0 0,-2-1 1 0 0,0-1 0 0 0,30-48 0 0 0,-42 59 1023 0 0,-1 0 0 0 0,-1 0 0 0 0,9-23 0 0 0,-14 32 89 0 0,0-1-1 0 0,0 0 0 0 0,0 1 0 0 0,0-1 0 0 0,0 0 1 0 0,-1 0-1 0 0,0 0 0 0 0,0 1 0 0 0,0-1 0 0 0,0 0 0 0 0,0 0 1 0 0,-1 0-1 0 0,0 1 0 0 0,0-1 0 0 0,0 0 0 0 0,0 1 1 0 0,0-1-1 0 0,-3-3 0 0 0,2 4-22 0 0,1 1 0 0 0,-1 0 0 0 0,0 0 0 0 0,-1 0-1 0 0,1 0 1 0 0,0 0 0 0 0,-1 0 0 0 0,1 1 0 0 0,-1-1 0 0 0,1 1 0 0 0,-1 0 0 0 0,0-1 0 0 0,1 1 0 0 0,-1 0 0 0 0,0 1-1 0 0,0-1 1 0 0,0 0 0 0 0,0 1 0 0 0,0 0 0 0 0,0 0 0 0 0,-3 0 0 0 0,0 0 4 0 0,0 0 0 0 0,0 1-1 0 0,0 0 1 0 0,0 0 0 0 0,0 0 0 0 0,0 1-1 0 0,0 0 1 0 0,0 0 0 0 0,-6 3 0 0 0,3 1-64 0 0,1-1 0 0 0,-1 1 1 0 0,1 0-1 0 0,0 1 0 0 0,0 0 0 0 0,1 0 1 0 0,0 1-1 0 0,0 0 0 0 0,-6 9 0 0 0,9-11-83 0 0,1 0 0 0 0,-1 1 0 0 0,1-1 0 0 0,0 1-1 0 0,1-1 1 0 0,-1 1 0 0 0,1 0 0 0 0,1 0 0 0 0,-1 0-1 0 0,1 0 1 0 0,1 0 0 0 0,-1 0 0 0 0,1 0 0 0 0,1 8 0 0 0,-1-13-19 0 0,1 0 1 0 0,-1 0 0 0 0,1 0 0 0 0,0 0 0 0 0,0 0 0 0 0,0 0 0 0 0,0 0-1 0 0,0 0 1 0 0,0 0 0 0 0,1 0 0 0 0,-1 0 0 0 0,0 0 0 0 0,1-1-1 0 0,0 1 1 0 0,-1-1 0 0 0,1 1 0 0 0,0-1 0 0 0,0 0 0 0 0,0 0 0 0 0,0 0-1 0 0,0 0 1 0 0,0 0 0 0 0,0 0 0 0 0,0 0 0 0 0,0 0 0 0 0,0-1 0 0 0,0 1-1 0 0,1-1 1 0 0,2 0 0 0 0,0 1-11 0 0,0 0-1 0 0,1-1 1 0 0,-1 0 0 0 0,1 0-1 0 0,-1-1 1 0 0,1 1 0 0 0,-1-1-1 0 0,1-1 1 0 0,-1 1 0 0 0,0-1-1 0 0,5-1 1 0 0,-1-2-84 0 0,-1 1 0 0 0,0-1-1 0 0,-1-1 1 0 0,1 1 0 0 0,11-14 0 0 0,27-35-92 0 0,-28 30 190 0 0,-16 21-94 0 0,1 0-1 0 0,-1 1 1 0 0,1-1-1 0 0,0 1 0 0 0,0 0 1 0 0,0-1-1 0 0,0 1 1 0 0,0 1-1 0 0,0-1 1 0 0,0 0-1 0 0,1 1 1 0 0,-1 0-1 0 0,1 0 0 0 0,-1 0 1 0 0,1 0-1 0 0,-1 0 1 0 0,1 1-1 0 0,3-1 1 0 0,6 1-1144 0 0,0 1 1 0 0,0 0 0 0 0,22 5 0 0 0,-6-1-1853 0 0,-20-3 1993 0 0,-1-2 3372 0 0,-7-12 1030 0 0,0 11-3193 0 0,-1 0-1 0 0,0 0 0 0 0,0 0 0 0 0,1 0 1 0 0,-1 0-1 0 0,0 1 0 0 0,1-1 0 0 0,-1 0 1 0 0,1 0-1 0 0,-1 0 0 0 0,1 0 0 0 0,0 1 1 0 0,-1-1-1 0 0,1 0 0 0 0,0 1 0 0 0,-1-1 0 0 0,1 0 1 0 0,0 1-1 0 0,1-1 0 0 0,20-11-180 0 0,-15 9 181 0 0,19-9-135 0 0,1 2 0 0 0,0 1-1 0 0,0 1 1 0 0,1 1 0 0 0,0 2 0 0 0,42-4 0 0 0,-50 8 4 0 0,-11 1 25 0 0,0-1-1 0 0,0 1 0 0 0,0-2 1 0 0,0 1-1 0 0,0-1 1 0 0,0-1-1 0 0,-1 0 1 0 0,15-6-1 0 0,-13 3 6 0 0,0 0 1 0 0,0 0-1 0 0,-1 0 1 0 0,9-9-1 0 0,-16 13 4 0 0,1 0-1 0 0,-1 0 1 0 0,-1 0 0 0 0,1 0-1 0 0,0 0 1 0 0,0 0 0 0 0,-1 0-1 0 0,1-1 1 0 0,-1 1 0 0 0,0-1-1 0 0,0 1 1 0 0,0-1 0 0 0,0 1 0 0 0,0-1-1 0 0,0 0 1 0 0,-1 1 0 0 0,1-1-1 0 0,-1 0 1 0 0,0 0 0 0 0,0 1-1 0 0,0-1 1 0 0,0-5 0 0 0,-1 6 42 0 0,0 1 0 0 0,0-1 1 0 0,0 0-1 0 0,0 1 1 0 0,0 0-1 0 0,0-1 0 0 0,0 1 1 0 0,0 0-1 0 0,0-1 0 0 0,-1 1 1 0 0,1 0-1 0 0,0 0 1 0 0,-1 0-1 0 0,1 0 0 0 0,-1 0 1 0 0,1 0-1 0 0,-1 0 0 0 0,0 1 1 0 0,1-1-1 0 0,-1 1 1 0 0,0-1-1 0 0,0 1 0 0 0,1 0 1 0 0,-1-1-1 0 0,-2 1 1 0 0,-4-1 107 0 0,-1 1 0 0 0,1 0 0 0 0,-1 0 0 0 0,-8 1 0 0 0,13 0-138 0 0,0 0 1 0 0,-1 0 0 0 0,1 1 0 0 0,0-1 0 0 0,0 1 0 0 0,0 0 0 0 0,0 0 0 0 0,0 0-1 0 0,0 1 1 0 0,1-1 0 0 0,-1 1 0 0 0,1 0 0 0 0,0 0 0 0 0,0 0 0 0 0,0 0 0 0 0,0 1-1 0 0,0-1 1 0 0,1 1 0 0 0,-1 0 0 0 0,-1 4 0 0 0,2-4-17 0 0,0 0 0 0 0,0 0-1 0 0,0 0 1 0 0,1 1 0 0 0,0-1 0 0 0,0 0 0 0 0,0 0 0 0 0,1 1-1 0 0,-1-1 1 0 0,1 1 0 0 0,0-1 0 0 0,0 0 0 0 0,0 1-1 0 0,1-1 1 0 0,0 0 0 0 0,0 1 0 0 0,0-1 0 0 0,0 0 0 0 0,1 0-1 0 0,2 6 1 0 0,6 5 4 0 0,1-1 0 0 0,0 0-1 0 0,1 0 1 0 0,1-2 0 0 0,27 23-1 0 0,13 13 52 0 0,-22-15-57 0 0,-20-19 7 0 0,1-1 0 0 0,1-1 0 0 0,16 14 1 0 0,-28-25-14 0 0,0 0 1 0 0,1 0-1 0 0,-1 0 1 0 0,1-1-1 0 0,-1 1 1 0 0,1 0-1 0 0,0-1 1 0 0,-1 1-1 0 0,1 0 1 0 0,0-1 0 0 0,-1 0-1 0 0,1 1 1 0 0,0-1-1 0 0,-1 0 1 0 0,1 0-1 0 0,0 0 1 0 0,0 0-1 0 0,-1 0 1 0 0,1-1-1 0 0,0 1 1 0 0,-1 0-1 0 0,1-1 1 0 0,0 1-1 0 0,-1-1 1 0 0,3-1 0 0 0,-1 0-5 0 0,0 0 1 0 0,1 0-1 0 0,-1-1 1 0 0,0 0-1 0 0,0 0 1 0 0,-1 1-1 0 0,1-2 1 0 0,-1 1-1 0 0,5-6 1 0 0,8-15-179 0 0,-1 0 1 0 0,0 0-1 0 0,-2-1 1 0 0,-1-1-1 0 0,-1 0 0 0 0,7-31 1 0 0,-13 41 168 0 0,2-11 4 0 0,0 0 1 0 0,-2 0-1 0 0,0-28 0 0 0,-5 54-3 0 0,0 1-1 0 0,0 0 0 0 0,-1 0 1 0 0,1 0-1 0 0,0 0 1 0 0,0 0-1 0 0,-1 0 0 0 0,1 0 1 0 0,0 1-1 0 0,0-1 0 0 0,0 0 1 0 0,-1 0-1 0 0,0 2 1 0 0,-1-1-13 0 0,0 1 0 0 0,0-1 0 0 0,0 1 0 0 0,1 0 0 0 0,-1 0 1 0 0,1 1-1 0 0,-1-1 0 0 0,1 0 0 0 0,0 1 0 0 0,0-1 0 0 0,0 1 1 0 0,0 0-1 0 0,0 0 0 0 0,1-1 0 0 0,-2 5 0 0 0,-19 122 133 0 0,14-70-104 0 0,-28 96 0 0 0,31-137 3 0 0,-2 0 1 0 0,-1 0-1 0 0,0 0 1 0 0,-1-1-1 0 0,0 0 1 0 0,-2-1 0 0 0,0 0-1 0 0,-1-1 1 0 0,-17 18-1 0 0,14-19 12 0 0,0-1 1 0 0,0-1-1 0 0,-1 0 0 0 0,-1-1 0 0 0,0-1 1 0 0,-1-1-1 0 0,-24 11 0 0 0,41-20-26 0 0,-1 1 0 0 0,1-1 0 0 0,0 1 0 0 0,-1-1 0 0 0,1 1 0 0 0,-1-1 0 0 0,1 0 0 0 0,-1 1 0 0 0,1-1 0 0 0,0 0 0 0 0,-1 0 0 0 0,1 0 0 0 0,-1 0 0 0 0,1 0 0 0 0,-3-1 0 0 0,3 0-12 0 0,1 0 1 0 0,-1 1-1 0 0,0-1 1 0 0,1 0 0 0 0,-1 0-1 0 0,0 0 1 0 0,1 1-1 0 0,-1-1 1 0 0,1 0 0 0 0,0 0-1 0 0,-1 0 1 0 0,1 0-1 0 0,0 0 1 0 0,-1 0 0 0 0,1 0-1 0 0,0 0 1 0 0,0 0 0 0 0,0 0-1 0 0,0 0 1 0 0,0 0-1 0 0,0 0 1 0 0,1-2 0 0 0,-1-5-29 0 0,1-1 1 0 0,1 1 0 0 0,0 0 0 0 0,0 0 0 0 0,0 0 0 0 0,1 0-1 0 0,0 0 1 0 0,1 1 0 0 0,0-1 0 0 0,0 1 0 0 0,0 0 0 0 0,7-8 0 0 0,3-2-182 0 0,1 0 0 0 0,0 0 0 0 0,25-19 0 0 0,-5 8-381 0 0,2 1 0 0 0,42-22 0 0 0,84-37-616 0 0,14-9 590 0 0,-162 87 626 0 0,-1-1 0 0 0,0-1 0 0 0,-1-1 0 0 0,17-15 0 0 0,-25 21 53 0 0,-1 0 0 0 0,0 0 0 0 0,0 0 1 0 0,-1 0-1 0 0,1-1 0 0 0,-1 1 0 0 0,0-1 1 0 0,-1 0-1 0 0,0 0 0 0 0,0 0 0 0 0,0 0 0 0 0,0 0 1 0 0,-1 0-1 0 0,1-12 0 0 0,-1 12 161 0 0,-1-1 1 0 0,-1 1-1 0 0,1-1 0 0 0,-1 1 0 0 0,0-1 1 0 0,-2-5-1 0 0,3 10-167 0 0,-1 1 0 0 0,1-1 0 0 0,-1 1 0 0 0,1 0 0 0 0,-1 0 1 0 0,1-1-1 0 0,-1 1 0 0 0,0 0 0 0 0,0 0 0 0 0,0 0 0 0 0,0-1 0 0 0,0 1 0 0 0,0 0 0 0 0,0 1 1 0 0,0-1-1 0 0,0 0 0 0 0,0 0 0 0 0,-1 0 0 0 0,1 1 0 0 0,0-1 0 0 0,-1 0 0 0 0,1 1 1 0 0,0-1-1 0 0,-1 1 0 0 0,1 0 0 0 0,0-1 0 0 0,-1 1 0 0 0,1 0 0 0 0,-1 0 0 0 0,1 0 0 0 0,-1 0 1 0 0,1 0-1 0 0,-2 1 0 0 0,0-1-36 0 0,1 1 0 0 0,0 0 0 0 0,-1 0 1 0 0,1 0-1 0 0,0 0 0 0 0,0 0 0 0 0,0 1 0 0 0,0-1 0 0 0,0 1 1 0 0,0-1-1 0 0,1 1 0 0 0,-1 0 0 0 0,-1 2 0 0 0,-20 26 177 0 0,19-22-128 0 0,0-1 1 0 0,0 1-1 0 0,0 0 0 0 0,1 0 1 0 0,0 0-1 0 0,-3 17 0 0 0,6-21-47 0 0,-1 0 1 0 0,1 0-1 0 0,-1 0 0 0 0,1 0 0 0 0,0 0 1 0 0,1 0-1 0 0,-1 0 0 0 0,1 0 0 0 0,0 0 1 0 0,0 0-1 0 0,0 0 0 0 0,0 0 0 0 0,1 0 1 0 0,-1-1-1 0 0,1 1 0 0 0,0-1 0 0 0,3 5 1 0 0,0-2-17 0 0,1-1 1 0 0,-1 1 0 0 0,1-1 0 0 0,0 0 0 0 0,1-1 0 0 0,7 5 0 0 0,7 5-814 0 0,-20-13 675 0 0,0-1 0 0 0,-1 0-1 0 0,1 1 1 0 0,-1-1 0 0 0,1 1 0 0 0,-1-1 0 0 0,1 1 0 0 0,-1-1 0 0 0,1 1-1 0 0,-1 0 1 0 0,1-1 0 0 0,-1 1 0 0 0,1 0 0 0 0,-1-1 0 0 0,0 1 0 0 0,0 0 0 0 0,1-1-1 0 0,-1 1 1 0 0,0 0 0 0 0,0-1 0 0 0,0 1 0 0 0,0 0 0 0 0,0 0 0 0 0,0 1-1 0 0,0-1-197 0 0,0 0-1 0 0,-1 0 1 0 0,1 0-1 0 0,-1 0 1 0 0,0 0-1 0 0,1-1 1 0 0,-1 1-1 0 0,0 0 1 0 0,0 0-1 0 0,1 0 1 0 0,-1-1-1 0 0,0 1 1 0 0,0 0-1 0 0,0-1 1 0 0,0 1-1 0 0,0-1 0 0 0,0 1 1 0 0,0-1-1 0 0,-1 1 1 0 0,-24 8-5523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6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29 101 10521 0 0,'0'0'9924'0'0,"0"13"-9323"0"0,-2 18-57 0 0,-7 49-1 0 0,-9 28 104 0 0,18-110-77 0 0,0 2-598 0 0,0 0 0 0 0,0-1 0 0 0,0 1 0 0 0,0-1 0 0 0,0 1 0 0 0,0 0-1 0 0,0-1 1 0 0,0 1 0 0 0,0-1 0 0 0,1 1 0 0 0,-1 0 0 0 0,0-1 0 0 0,0 1 0 0 0,0 0-1 0 0,0-1 1 0 0,0 1 0 0 0,1 0 0 0 0,-1-1 0 0 0,0 1 0 0 0,0 0 0 0 0,1-1 0 0 0,-1 1 0 0 0,0 0-1 0 0,1 0 1 0 0,-1-1 0 0 0,0 1 0 0 0,0 0 0 0 0,1 0 0 0 0,-1-1 0 0 0,1 1 0 0 0,-1 0-1 0 0,0 0 1 0 0,1 0 0 0 0,-1 0 0 0 0,0 0 0 0 0,1 0 0 0 0,-1 0 0 0 0,1 0 0 0 0,-1 0-1 0 0,0 0 1 0 0,1 0 0 0 0,-1 0 0 0 0,0 0 0 0 0,1 0 0 0 0,-1 0 0 0 0,1 0 0 0 0,-1 0-1 0 0,0 0 1 0 0,1 0 0 0 0,-1 0 0 0 0,1 1 0 0 0,21 5 28 0 0,-17-4 20 0 0,1 0-1 0 0,-1-1 1 0 0,1 1-1 0 0,6-1 1 0 0,-6 0-8 0 0,11 0 25 0 0,1 0 0 0 0,17-2 0 0 0,-28 0-19 0 0,-1 0 0 0 0,1-1 0 0 0,-1 1 0 0 0,1-1 1 0 0,-1 0-1 0 0,0-1 0 0 0,0 0 0 0 0,10-6 0 0 0,-11 6 6 0 0,0-1-1 0 0,0 1 1 0 0,0-1 0 0 0,-1 0-1 0 0,1-1 1 0 0,-1 1 0 0 0,0-1 0 0 0,-1 0-1 0 0,1 0 1 0 0,-1 0 0 0 0,0 0-1 0 0,4-8 1 0 0,-6 10-27 0 0,0 0 1 0 0,0 0-1 0 0,-1-1 1 0 0,1 1 0 0 0,-1 0-1 0 0,1 0 1 0 0,-1 0-1 0 0,0 0 1 0 0,0 0-1 0 0,0-1 1 0 0,-1 1-1 0 0,1 0 1 0 0,-1 0-1 0 0,0 0 1 0 0,0 0-1 0 0,0 0 1 0 0,0 0-1 0 0,0 0 1 0 0,-1 0-1 0 0,1 1 1 0 0,-1-1-1 0 0,0 0 1 0 0,0 1-1 0 0,0-1 1 0 0,-3-2-1 0 0,-2-2-138 0 0,-1 1 0 0 0,0 0 0 0 0,0 1 0 0 0,-1 0 0 0 0,0 0 0 0 0,1 1 0 0 0,-2 0 0 0 0,1 0 0 0 0,0 1 0 0 0,-1 0 0 0 0,1 1 0 0 0,-1 0-1 0 0,0 1 1 0 0,0 0 0 0 0,1 0 0 0 0,-21 2 0 0 0,27 0-2 0 0,1-1 1 0 0,-1 1-1 0 0,0 0 0 0 0,1 0 0 0 0,-1 0 1 0 0,1 1-1 0 0,-1-1 0 0 0,1 0 0 0 0,-4 4 1 0 0,6-5-6 0 0,-1 0 1 0 0,0 1 0 0 0,0-1 0 0 0,1 1 0 0 0,-1-1 0 0 0,1 1 0 0 0,-1-1 0 0 0,0 1 0 0 0,1 0-1 0 0,-1-1 1 0 0,1 1 0 0 0,0 0 0 0 0,-1-1 0 0 0,1 1 0 0 0,-1 0 0 0 0,1-1 0 0 0,0 1 0 0 0,0 0-1 0 0,-1 0 1 0 0,1 0 0 0 0,0-1 0 0 0,0 1 0 0 0,0 0 0 0 0,0 0 0 0 0,0 0 0 0 0,0 0 0 0 0,0-1 0 0 0,0 1-1 0 0,0 0 1 0 0,0 0 0 0 0,0 0 0 0 0,1-1 0 0 0,-1 1 0 0 0,0 0 0 0 0,1 0 0 0 0,-1 0 0 0 0,2 0-182 0 0,-1 0 1 0 0,1 1-1 0 0,0-1 1 0 0,-1-1-1 0 0,1 1 1 0 0,0 0-1 0 0,-1 0 1 0 0,1 0-1 0 0,0-1 1 0 0,0 1 0 0 0,3 0-1 0 0,23 2-2477 0 0,-9-2 1544 0 0,31-2 1 0 0,-39-1 2182 0 0,0 1-1 0 0,1-2 1 0 0,-1 1-1 0 0,11-6 1 0 0,-13 5 69 0 0,1-1 0 0 0,0 1 1 0 0,0 1-1 0 0,1 0 0 0 0,-1 0 1 0 0,0 1-1 0 0,21 0 0 0 0,-25 2-838 0 0,0 0 0 0 0,0 0 0 0 0,0 0 0 0 0,0 1 0 0 0,-1 0 0 0 0,1 0 0 0 0,0 0-1 0 0,-1 1 1 0 0,1 0 0 0 0,-1 0 0 0 0,0 0 0 0 0,0 0 0 0 0,0 1 0 0 0,7 7 0 0 0,-3-2 53 0 0,0 0 0 0 0,-1 1-1 0 0,11 16 1 0 0,-16-21-110 0 0,-1-1 0 0 0,1 1 0 0 0,-1 0 0 0 0,0 0 0 0 0,0 1 0 0 0,-1-1 0 0 0,0 0 0 0 0,1 0 0 0 0,-2 1 0 0 0,1 8 0 0 0,-1-13-67 0 0,0-1 0 0 0,1 0-1 0 0,-1 0 1 0 0,0 0 0 0 0,0 1 0 0 0,0-1 0 0 0,0 0 0 0 0,0 0 0 0 0,0 0-1 0 0,0 1 1 0 0,-1-1 0 0 0,1 0 0 0 0,0 0 0 0 0,0 0 0 0 0,0 0-1 0 0,0 1 1 0 0,0-1 0 0 0,0 0 0 0 0,0 0 0 0 0,0 0 0 0 0,0 0 0 0 0,-1 1-1 0 0,1-1 1 0 0,0 0 0 0 0,0 0 0 0 0,0 0 0 0 0,0 0 0 0 0,0 0-1 0 0,-1 1 1 0 0,1-1 0 0 0,0 0 0 0 0,0 0 0 0 0,0 0 0 0 0,0 0 0 0 0,-1 0-1 0 0,1 0 1 0 0,0 0 0 0 0,0 0 0 0 0,0 0 0 0 0,-1 0 0 0 0,1 0-1 0 0,0 0 1 0 0,0 0 0 0 0,0 0 0 0 0,-1 0 0 0 0,1 0 0 0 0,0 0 0 0 0,0 0-1 0 0,0 0 1 0 0,-1 0 0 0 0,1 0 0 0 0,0 0 0 0 0,0 0 0 0 0,0 0-1 0 0,-1-1 1 0 0,-8-6 578 0 0,7 3-531 0 0,0 0-1 0 0,0-1 1 0 0,1 1 0 0 0,-1-1 0 0 0,1 1 0 0 0,0-1 0 0 0,0 1-1 0 0,1-1 1 0 0,-1 0 0 0 0,1 1 0 0 0,1-8 0 0 0,-1 4-67 0 0,1-1 0 0 0,1 0 0 0 0,-1 1 1 0 0,1-1-1 0 0,4-9 0 0 0,1 1-303 0 0,1 0 0 0 0,1 1 1 0 0,0 0-1 0 0,1 0 0 0 0,1 1 0 0 0,0 0 0 0 0,19-19 0 0 0,-27 32 80 0 0,-1 0 0 0 0,1 0 0 0 0,0 0 0 0 0,0 0 0 0 0,0 0-1 0 0,0 1 1 0 0,0-1 0 0 0,0 1 0 0 0,0 0 0 0 0,0 0 0 0 0,1 0 0 0 0,-1 0-1 0 0,0 0 1 0 0,1 1 0 0 0,-1-1 0 0 0,4 1 0 0 0,4 1-1669 0 0,0 0 0 0 0,0 1 1 0 0,19 5-1 0 0,-21-5 519 0 0,19 5-3395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5:57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50 156 5412 0 0,'0'0'14271'0'0,"0"10"-13623"0"0,1 29 159 0 0,-1 1 0 0 0,-9 55 1 0 0,4-70-627 0 0,-1 0 0 0 0,-11 28 0 0 0,13-47-24 0 0,0-11 177 0 0,1-11 49 0 0,1 4-389 0 0,2 0 1 0 0,-1 0 0 0 0,2 0 0 0 0,0 0 0 0 0,0 1 0 0 0,1-1-1 0 0,0 0 1 0 0,1 0 0 0 0,1 1 0 0 0,0-1 0 0 0,10-20 0 0 0,5-3-99 0 0,2 1 1 0 0,30-40 0 0 0,-50 73 99 0 0,9-12-23 0 0,21-23-1 0 0,-29 34 12 0 0,1-1 0 0 0,0 1 1 0 0,-1-1-1 0 0,1 1 0 0 0,0 0 0 0 0,0 0 0 0 0,1 0 0 0 0,-1 1 0 0 0,0-1 1 0 0,0 1-1 0 0,1 0 0 0 0,-1 0 0 0 0,1 0 0 0 0,-1 0 0 0 0,5 0 0 0 0,-7 1 8 0 0,-1 0-1 0 0,1 0 0 0 0,0 0 0 0 0,0 1 0 0 0,-1-1 0 0 0,1 0 1 0 0,0 1-1 0 0,-1-1 0 0 0,1 0 0 0 0,0 1 0 0 0,-1-1 0 0 0,1 1 0 0 0,0-1 1 0 0,-1 1-1 0 0,1-1 0 0 0,-1 1 0 0 0,1-1 0 0 0,-1 1 0 0 0,1-1 0 0 0,-1 1 1 0 0,1 0-1 0 0,-1 1 0 0 0,9 18-24 0 0,-7-14 38 0 0,13 39 134 0 0,-9-24-43 0 0,1 0 0 0 0,1-1 1 0 0,1 1-1 0 0,0-2 1 0 0,17 24-1 0 0,-20-34-10 0 0,0-1 0 0 0,1 0 1 0 0,0 0-1 0 0,1-1 0 0 0,-1 0 0 0 0,2 0 1 0 0,16 10-1 0 0,-21-15 0 0 0,0 0 1 0 0,0 0-1 0 0,0 0 1 0 0,0-1-1 0 0,0 1 1 0 0,1-1-1 0 0,-1 0 0 0 0,0 0 1 0 0,1-1-1 0 0,-1 1 1 0 0,0-1-1 0 0,1 0 1 0 0,-1 0-1 0 0,0-1 0 0 0,1 1 1 0 0,-1-1-1 0 0,0 0 1 0 0,1 0-1 0 0,-1 0 1 0 0,0-1-1 0 0,7-3 0 0 0,-4 1-38 0 0,0 0-1 0 0,-1-1 1 0 0,1 0 0 0 0,-1-1-1 0 0,0 1 1 0 0,0-1-1 0 0,-1-1 1 0 0,0 1-1 0 0,0-1 1 0 0,0 1-1 0 0,-1-1 1 0 0,0-1-1 0 0,0 1 1 0 0,0 0-1 0 0,3-13 1 0 0,1-9-175 0 0,-1-1 1 0 0,7-56-1 0 0,-9 47-200 0 0,-3 20-209 0 0,1-4-241 0 0,-2 19-2648 0 0,1 14-5319 0 0,-1-7 7906 0 0,-1 0 0 0 0,2 0 0 0 0,-1 0 0 0 0,0 0-1 0 0,1 0 1 0 0,-1-1 0 0 0,1 1 0 0 0,0 0 0 0 0,3 3 0 0 0,31 29-1962 0 0,-7-6 7192 0 0,-25-24-3434 0 0,-1 0 0 0 0,1 0 0 0 0,-1 1 0 0 0,-1-1 0 0 0,1 1 0 0 0,-1 0 0 0 0,2 7 0 0 0,-3-8-543 0 0,0 0-1 0 0,1-1 1 0 0,0 1-1 0 0,0 0 1 0 0,0-1-1 0 0,0 1 1 0 0,1-1 0 0 0,0 0-1 0 0,0 0 1 0 0,0 0-1 0 0,6 7 1 0 0,-1-5-128 0 0,0-1 1 0 0,1 0 0 0 0,-1 0 0 0 0,1 0-1 0 0,0-1 1 0 0,0 0 0 0 0,1-1-1 0 0,-1 0 1 0 0,18 3 0 0 0,1-2 245 0 0,0-1 1 0 0,34-2-1 0 0,-51-1-397 0 0,1-1 0 0 0,0 0 0 0 0,0 0-1 0 0,-1-1 1 0 0,1-1 0 0 0,-1 0 0 0 0,14-6-1 0 0,-21 7-88 0 0,0 1 0 0 0,0-1-1 0 0,0-1 1 0 0,0 1-1 0 0,-1 0 1 0 0,1-1-1 0 0,-1 0 1 0 0,1 0-1 0 0,-1 0 1 0 0,0 0 0 0 0,0 0-1 0 0,0-1 1 0 0,-1 1-1 0 0,1-1 1 0 0,-1 0-1 0 0,0 0 1 0 0,0 0 0 0 0,0 0-1 0 0,0 0 1 0 0,-1 0-1 0 0,0-1 1 0 0,1-4-1 0 0,-1 3-54 0 0,0-1-1 0 0,-1 1 0 0 0,0-1 1 0 0,0 1-1 0 0,0-1 0 0 0,-1 1 0 0 0,0 0 1 0 0,-1-1-1 0 0,1 1 0 0 0,-1 0 1 0 0,-1 0-1 0 0,1 0 0 0 0,-1 0 0 0 0,0 0 1 0 0,0 1-1 0 0,-7-10 0 0 0,6 10-117 0 0,-1-1 0 0 0,-1 1 0 0 0,1 0 0 0 0,-1 0 0 0 0,1 1-1 0 0,-1 0 1 0 0,-1 0 0 0 0,1 0 0 0 0,-1 1 0 0 0,1 0 0 0 0,-1 0 0 0 0,0 1-1 0 0,0-1 1 0 0,-12-1 0 0 0,7 2-317 0 0,-1 1 0 0 0,1 0 0 0 0,-1 1 0 0 0,1 0 0 0 0,-1 0 0 0 0,-13 4 0 0 0,-71 20-4759 0 0,27-4-961 0 0,18-9 927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05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56 2552 0 0,'0'0'12600'0'0,"-2"-11"-12261"0"0,-3-6-300 0 0,-2-9 36 0 0,7 25 2 0 0,2 4 41 0 0,6 18 270 0 0,-4-11-256 0 0,0 1 1 0 0,1-1-1 0 0,0 1 0 0 0,1-1 1 0 0,0-1-1 0 0,8 11 0 0 0,-11-17-82 0 0,0 1 0 0 0,0-1 0 0 0,1 0 1 0 0,-1 0-1 0 0,1-1 0 0 0,-1 1 0 0 0,1-1 0 0 0,0 1 0 0 0,0-1 0 0 0,0 0 0 0 0,0-1 1 0 0,0 1-1 0 0,1-1 0 0 0,-1 0 0 0 0,0 0 0 0 0,1 0 0 0 0,-1 0 0 0 0,7-1 0 0 0,-5 0 9 0 0,1 0 1 0 0,-1-1-1 0 0,0 0 0 0 0,0 0 0 0 0,0-1 0 0 0,0 0 0 0 0,0 0 0 0 0,0 0 0 0 0,0-1 1 0 0,9-6-1 0 0,2-2 100 0 0,-1-1 1 0 0,16-15 0 0 0,1-2 791 0 0,-32 35-759 0 0,-3 21-55 0 0,0 0 0 0 0,-9 33 0 0 0,-3 30-34 0 0,11-34-118 0 0,2-25-1139 0 0,-9 54 0 0 0,10-83-161 0 0,1-22-11436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06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1 236 272 0 0,'0'0'13881'0'0,"13"-9"-13426"0"0,99-64 427 0 0,-102 67-665 0 0,-1 0 0 0 0,0-1 0 0 0,0 0 0 0 0,-1-1 0 0 0,11-11 0 0 0,-17 16-124 0 0,1 0 1 0 0,-1 0-1 0 0,0 0 0 0 0,0 0 0 0 0,0 0 0 0 0,-1-1 0 0 0,1 1 0 0 0,-1-1 0 0 0,1 1 0 0 0,-1-1 0 0 0,0 1 0 0 0,0-1 0 0 0,-1 0 0 0 0,1 1 0 0 0,-1-1 0 0 0,0 0 0 0 0,0 1 0 0 0,0-1 0 0 0,0 0 0 0 0,-2-4 0 0 0,2 6-69 0 0,-1 1 0 0 0,0-1 0 0 0,0 1 0 0 0,1 0 0 0 0,-1-1 0 0 0,0 1 0 0 0,0 0 0 0 0,0 0 0 0 0,0 0 0 0 0,-1 0-1 0 0,1 0 1 0 0,0 0 0 0 0,0 0 0 0 0,-1 0 0 0 0,1 0 0 0 0,0 0 0 0 0,-1 1 0 0 0,1-1 0 0 0,-1 1 0 0 0,1-1 0 0 0,-1 1 0 0 0,1 0 0 0 0,-1-1 0 0 0,1 1 0 0 0,-1 0 0 0 0,0 0 0 0 0,-1 0 0 0 0,-2 0-17 0 0,-1 0 0 0 0,1 0 0 0 0,0 1 0 0 0,0 0-1 0 0,-1 0 1 0 0,-8 3 0 0 0,5-1-5 0 0,0 1-1 0 0,1 0 0 0 0,0 1 1 0 0,-1 0-1 0 0,2 0 1 0 0,-1 1-1 0 0,0 0 0 0 0,1 0 1 0 0,-9 11-1 0 0,11-12-2 0 0,1 1-1 0 0,0-1 1 0 0,1 1 0 0 0,-1 0-1 0 0,1-1 1 0 0,0 2-1 0 0,1-1 1 0 0,-1 0-1 0 0,1 0 1 0 0,0 1 0 0 0,1-1-1 0 0,0 1 1 0 0,0-1-1 0 0,0 10 1 0 0,0-11-15 0 0,1 0 0 0 0,1 1 0 0 0,-1-1 1 0 0,1 0-1 0 0,0 0 0 0 0,0 0 0 0 0,1 1 1 0 0,0-1-1 0 0,2 5 0 0 0,-3-8 16 0 0,0 0 0 0 0,1 0 0 0 0,-1 0-1 0 0,1 0 1 0 0,-1 0 0 0 0,1 0 0 0 0,0-1 0 0 0,0 1 0 0 0,0-1-1 0 0,0 1 1 0 0,0-1 0 0 0,0 0 0 0 0,0 0 0 0 0,0 0 0 0 0,0 0 0 0 0,1 0-1 0 0,-1 0 1 0 0,0-1 0 0 0,1 1 0 0 0,-1-1 0 0 0,1 1 0 0 0,2-1-1 0 0,1 1 18 0 0,-1-1 0 0 0,1 0 1 0 0,0-1-1 0 0,0 1 0 0 0,-1-1 0 0 0,1 0 0 0 0,0-1 0 0 0,-1 1 0 0 0,1-1 0 0 0,7-3 0 0 0,-4-1-10 0 0,0 1 1 0 0,0-1-1 0 0,-1 0 1 0 0,15-14-1 0 0,29-33-1 0 0,-37 35-34 0 0,2 1 1 0 0,0 1 0 0 0,24-18 0 0 0,-37 31 40 0 0,-1 1 0 0 0,1 0 0 0 0,-1 0 0 0 0,1 1 1 0 0,0-1-1 0 0,0 1 0 0 0,0-1 0 0 0,0 1 0 0 0,0 0 1 0 0,0 1-1 0 0,0-1 0 0 0,0 1 0 0 0,0-1 0 0 0,0 1 0 0 0,0 1 1 0 0,8 0-1 0 0,-6 1 16 0 0,-1-1 0 0 0,0 1 0 0 0,-1 0 0 0 0,1 0-1 0 0,0 1 1 0 0,-1-1 0 0 0,1 1 0 0 0,-1 0 0 0 0,0 0 0 0 0,0 1 0 0 0,0-1 0 0 0,6 8 0 0 0,-2-1 8 0 0,0 0 1 0 0,-1 0-1 0 0,-1 1 1 0 0,0 0-1 0 0,0 0 1 0 0,6 18-1 0 0,-9-21 0 0 0,0 0 0 0 0,-1 0 0 0 0,0 0 0 0 0,-1 0 0 0 0,0 0-1 0 0,0 1 1 0 0,-1-1 0 0 0,0 0 0 0 0,0 1 0 0 0,-3 15 0 0 0,2-22-1 0 0,1 1 0 0 0,-1-1 0 0 0,0 1 0 0 0,0-1-1 0 0,0 0 1 0 0,-1 1 0 0 0,1-1 0 0 0,-1 0 0 0 0,1 0 0 0 0,-1 0 0 0 0,0 0 0 0 0,1 0 0 0 0,-1 0 0 0 0,0-1 0 0 0,0 1 0 0 0,0 0-1 0 0,-1-1 1 0 0,1 0 0 0 0,0 1 0 0 0,0-1 0 0 0,-1 0 0 0 0,1 0 0 0 0,-1-1 0 0 0,-4 2 0 0 0,3-1-1 0 0,-1 0 0 0 0,0-1 0 0 0,1 0-1 0 0,-1 0 1 0 0,1 0 0 0 0,-1 0 0 0 0,0-1 0 0 0,1 0 0 0 0,-1 0 0 0 0,1 0 0 0 0,-1 0 0 0 0,1-1 0 0 0,-5-2 0 0 0,-26-16-211 0 0,23 13-445 0 0,0 0 1 0 0,-21-8 0 0 0,32 14 494 0 0,0 1 0 0 0,0 0-1 0 0,0-1 1 0 0,0 1 0 0 0,0 0 0 0 0,0 0 0 0 0,0-1 0 0 0,0 1 0 0 0,0 0 0 0 0,0 0 0 0 0,0 1-1 0 0,0-1 1 0 0,0 0 0 0 0,0 0 0 0 0,-1 0 0 0 0,1 1 0 0 0,0-1 0 0 0,0 0 0 0 0,0 1-1 0 0,0-1 1 0 0,1 1 0 0 0,-1-1 0 0 0,0 1 0 0 0,-1 1 0 0 0,-1 0-673 0 0,1 1 0 0 0,-1 0 0 0 0,1 0 0 0 0,0 0 0 0 0,-3 7 0 0 0,-6 9-3961 0 0,0-7-505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08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43 357 1120 0 0,'0'0'12907'0'0,"-3"-12"-12309"0"0,-8-34 23 0 0,9 33 4595 0 0,3 11-3992 0 0,-1 2-1203 0 0,0 0 0 0 0,1 0-1 0 0,-1 0 1 0 0,0 0 0 0 0,0 0 0 0 0,0 0 0 0 0,0 0 0 0 0,0 0-1 0 0,1 0 1 0 0,-1 0 0 0 0,0 0 0 0 0,0 0 0 0 0,0 0 0 0 0,0-1 0 0 0,0 1-1 0 0,0 0 1 0 0,1 0 0 0 0,-1 0 0 0 0,0 0 0 0 0,0 0 0 0 0,0 0-1 0 0,0 0 1 0 0,0-1 0 0 0,0 1 0 0 0,0 0 0 0 0,0 0 0 0 0,0 0 0 0 0,0 0-1 0 0,0 0 1 0 0,0-1 0 0 0,1 1 0 0 0,-1 0 0 0 0,0 0 0 0 0,0 0-1 0 0,0 0 1 0 0,0-1 0 0 0,0 1 0 0 0,0 0 0 0 0,-1 0 0 0 0,1 0-1 0 0,0 0 1 0 0,0 0 0 0 0,0-1 0 0 0,0 1 0 0 0,0 0 0 0 0,0 0 0 0 0,0 0-1 0 0,0 0 1 0 0,0-1 0 0 0,0 1-33 0 0,-6 22-182 0 0,-3 9 326 0 0,5-20-78 0 0,1-1 0 0 0,0 1 0 0 0,1 0 0 0 0,0-1 0 0 0,0 13 0 0 0,2-21-36 0 0,0 0 0 0 0,0-1 0 0 0,0 1 0 0 0,1-1 1 0 0,-1 1-1 0 0,0 0 0 0 0,0-1 0 0 0,1 1 0 0 0,-1-1 0 0 0,1 1 0 0 0,0-1 0 0 0,-1 1 0 0 0,1-1 0 0 0,0 0 0 0 0,0 1 0 0 0,2 1 1 0 0,-2-1 0 0 0,1-1 0 0 0,0 0 0 0 0,0 0 1 0 0,0 0-1 0 0,-1 0 0 0 0,1 0 0 0 0,0 0 1 0 0,0-1-1 0 0,1 1 0 0 0,-1-1 1 0 0,0 1-1 0 0,4-1 0 0 0,9 1 154 0 0,1-1-1 0 0,0 0 1 0 0,0-1-1 0 0,-1-1 0 0 0,28-6 1 0 0,76-28 149 0 0,-119 36-323 0 0,150-59 109 0 0,242-131-1 0 0,-220 89-323 0 0,-104 52-2226 0 0,-67 48 1734 0 0,-12 7-2354 0 0,1 1 882 0 0,-14 11 1 0 0,-1 1-674 0 0,-2-3-1455 0 0,-14 2-1759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09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117 150 3116 0 0,'0'0'10956'0'0,"-9"-3"-10457"0"0,-25-10-43 0 0,33 13-390 0 0,1-1 1 0 0,-1 1-1 0 0,0 0 1 0 0,1 0-1 0 0,-1-1 1 0 0,0 1-1 0 0,0 0 1 0 0,1 0 0 0 0,-1 0-1 0 0,0 0 1 0 0,0 0-1 0 0,1 0 1 0 0,-1 0-1 0 0,0 0 1 0 0,0 0-1 0 0,1 0 1 0 0,-1 0-1 0 0,0 1 1 0 0,0-1 0 0 0,-4 8 300 0 0,4-6-169 0 0,-10 16 716 0 0,2-6-294 0 0,1 1 1 0 0,-7 16-1 0 0,13-25-531 0 0,1-1 1 0 0,-1 1 0 0 0,1 0-1 0 0,0 0 1 0 0,0 0 0 0 0,1 0-1 0 0,-1 1 1 0 0,1-1 0 0 0,0 0-1 0 0,0 0 1 0 0,0 0 0 0 0,2 8-1 0 0,-2-11-62 0 0,1 0 0 0 0,-1 0 0 0 0,1 0 0 0 0,-1 1 0 0 0,1-1 0 0 0,0 0 0 0 0,-1 0-1 0 0,1 0 1 0 0,0 0 0 0 0,0 0 0 0 0,0 0 0 0 0,0 0 0 0 0,0 0 0 0 0,0-1 0 0 0,0 1 0 0 0,0 0 0 0 0,0 0-1 0 0,1-1 1 0 0,-1 1 0 0 0,0-1 0 0 0,0 1 0 0 0,0-1 0 0 0,1 0 0 0 0,1 1 0 0 0,4 0 135 0 0,0 0-1 0 0,0 0 1 0 0,11-1 0 0 0,-12 0-33 0 0,20-1 175 0 0,-1-2 0 0 0,1 0 0 0 0,47-13 0 0 0,75-31 4 0 0,-85 25-150 0 0,35-11-44 0 0,134-65 0 0 0,-222 94-480 0 0,-1-1 1 0 0,-1-1-1 0 0,11-7 0 0 0,-17 11 271 0 0,0 1 0 0 0,0-1-1 0 0,0 0 1 0 0,-1 0 0 0 0,1 0 0 0 0,-1 0-1 0 0,1 0 1 0 0,-1 0 0 0 0,0 0 0 0 0,1 0-1 0 0,-1-1 1 0 0,0 1 0 0 0,0 0 0 0 0,-1-1-1 0 0,1 1 1 0 0,-1-1 0 0 0,1 1 0 0 0,0-4-1 0 0,-2 6 1 0 0,1-1 0 0 0,0 1 0 0 0,0 0-1 0 0,0 0 1 0 0,0 0 0 0 0,-1 0 0 0 0,1-1-1 0 0,0 1 1 0 0,0 0 0 0 0,0 0 0 0 0,-1 0-1 0 0,1 0 1 0 0,0-1 0 0 0,0 1 0 0 0,0 0 0 0 0,-1 0-1 0 0,1 0 1 0 0,0 0 0 0 0,0 0 0 0 0,-1 0-1 0 0,1 0 1 0 0,0 0 0 0 0,0 0 0 0 0,-1 0-1 0 0,1 0 1 0 0,0 0 0 0 0,0 0 0 0 0,-1 0 0 0 0,1 0-1 0 0,0 0 1 0 0,0 0 0 0 0,-1 0 0 0 0,1 0-1 0 0,0 0 1 0 0,0 1 0 0 0,-1-1 0 0 0,1 0-1 0 0,0 0 1 0 0,-12 5-2185 0 0,-17 9-3519 0 0,6-5 1135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4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1 216 5625 0 0,'0'0'6871'0'0,"2"-4"-6561"0"0,-2 3-273 0 0,1 0 0 0 0,-1 0 0 0 0,1 1 0 0 0,-1-1 0 0 0,1 0 0 0 0,0 0 0 0 0,0 0 0 0 0,-1 0-1 0 0,1 0 1 0 0,0 1 0 0 0,0-1 0 0 0,0 0 0 0 0,0 0 0 0 0,-1 1 0 0 0,1-1 0 0 0,0 1 0 0 0,0-1 0 0 0,0 1 0 0 0,0 0 0 0 0,1-1 0 0 0,-1 1 0 0 0,0 0 0 0 0,0-1 0 0 0,0 1 0 0 0,0 0 0 0 0,0 0 0 0 0,0 0 0 0 0,0 0 0 0 0,0 0 0 0 0,1 0 0 0 0,-1 1 0 0 0,0-1 0 0 0,0 0-1 0 0,0 0 1 0 0,0 1 0 0 0,0-1 0 0 0,0 1 0 0 0,0-1 0 0 0,0 1 0 0 0,0-1 0 0 0,0 1 0 0 0,0 0 0 0 0,0-1 0 0 0,-1 1 0 0 0,2 1 0 0 0,2 2 153 0 0,0 0 0 0 0,0 1 0 0 0,0-1 0 0 0,-1 1 1 0 0,1 0-1 0 0,-1 0 0 0 0,-1 0 0 0 0,1 0 0 0 0,-1 0 0 0 0,1 1 0 0 0,-1-1 0 0 0,-1 1 0 0 0,3 10 1 0 0,-1 7 218 0 0,2 48 0 0 0,-5-67-347 0 0,0 117 1654 0 0,0-139-748 0 0,1-9-931 0 0,1 1 0 0 0,2 1 0 0 0,0-1 0 0 0,2 0 0 0 0,11-32 0 0 0,-4 21 22 0 0,2 2 0 0 0,1 0 0 0 0,21-33 0 0 0,-30 57-16 0 0,0 0 0 0 0,1 0 0 0 0,1 0 0 0 0,-1 1 0 0 0,2 0 0 0 0,-1 1 0 0 0,1 0 0 0 0,1 0 0 0 0,19-12 0 0 0,-27 19-31 0 0,0 1-1 0 0,0-1 1 0 0,0 1-1 0 0,0 0 1 0 0,1 0 0 0 0,-1 0-1 0 0,0 1 1 0 0,0-1-1 0 0,1 1 1 0 0,-1-1 0 0 0,0 1-1 0 0,1 0 1 0 0,-1 0-1 0 0,0 1 1 0 0,1-1 0 0 0,-1 1-1 0 0,0 0 1 0 0,0-1-1 0 0,1 2 1 0 0,-1-1 0 0 0,0 0-1 0 0,0 0 1 0 0,0 1 0 0 0,0 0-1 0 0,0 0 1 0 0,-1 0-1 0 0,1 0 1 0 0,-1 0 0 0 0,1 0-1 0 0,-1 0 1 0 0,4 6-1 0 0,1 1 71 0 0,-1-1-1 0 0,-1 2 1 0 0,0-1-1 0 0,0 0 1 0 0,-1 1-1 0 0,0 0 0 0 0,0 0 1 0 0,-1 0-1 0 0,-1 1 1 0 0,3 16-1 0 0,-1 12 172 0 0,-2 58-1 0 0,-2-76-207 0 0,-1 3 78 0 0,-7 41 0 0 0,7-59-107 0 0,11-46 97 0 0,1 0 1 0 0,34-75 0 0 0,-35 91-112 0 0,2 1 0 0 0,15-24 0 0 0,-21 38 13 0 0,-1 1 0 0 0,2 0 0 0 0,-1 1 0 0 0,1-1 0 0 0,0 1 0 0 0,1 0 0 0 0,-1 1 0 0 0,14-8 0 0 0,-19 13-7 0 0,0-1 1 0 0,0 1 0 0 0,0 0-1 0 0,1 0 1 0 0,-1 0-1 0 0,1 0 1 0 0,-1 1-1 0 0,0-1 1 0 0,1 1-1 0 0,-1-1 1 0 0,1 1-1 0 0,-1 0 1 0 0,1 0 0 0 0,0 0-1 0 0,-1 0 1 0 0,1 0-1 0 0,-1 1 1 0 0,1-1-1 0 0,2 2 1 0 0,-2-1-2 0 0,0 1 1 0 0,-1-1-1 0 0,1 1 1 0 0,-1 0-1 0 0,0-1 0 0 0,1 1 1 0 0,-1 1-1 0 0,0-1 1 0 0,0 0-1 0 0,0 0 1 0 0,-1 1-1 0 0,1-1 0 0 0,0 1 1 0 0,-1-1-1 0 0,0 1 1 0 0,2 3-1 0 0,0 3-1 0 0,1 1-1 0 0,-1-1 0 0 0,-1 1 1 0 0,0 0-1 0 0,1 15 1 0 0,-2 51-382 0 0,-2-49-990 0 0,4 35 0 0 0,-2-59 1025 0 0,-1 1 0 0 0,1-1-1 0 0,0 1 1 0 0,0-1 0 0 0,2 6 0 0 0,5 0-2888 0 0,-8-8 2593 0 0,1-1 0 0 0,0 0-1 0 0,0 1 1 0 0,0-1 0 0 0,0 1-1 0 0,0-1 1 0 0,0 0-1 0 0,0 0 1 0 0,0 0 0 0 0,0 1-1 0 0,2-1 1 0 0,4 0-5619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4.9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52 523 4288 0 0,'0'0'10648'0'0,"15"-12"-10166"0"0,48-36-45 0 0,-34 27 93 0 0,-19 15-154 0 0,-1-1-1 0 0,0 0 1 0 0,0-1 0 0 0,8-9 0 0 0,-15 14-234 0 0,0 0-1 0 0,0 0 1 0 0,0 0 0 0 0,0-1 0 0 0,0 1 0 0 0,-1-1 0 0 0,0 1 0 0 0,0-1 0 0 0,0 0-1 0 0,0 1 1 0 0,0-1 0 0 0,-1 0 0 0 0,0 0 0 0 0,1-6 0 0 0,-1 7-39 0 0,0-1 0 0 0,0 1 0 0 0,-1-1 0 0 0,1 1 0 0 0,-1-1 0 0 0,0 1 0 0 0,0-1 0 0 0,0 1 0 0 0,0-1 0 0 0,0 1 0 0 0,-1 0 0 0 0,-3-5 0 0 0,4 6-64 0 0,-1 0-1 0 0,0 0 1 0 0,0 0-1 0 0,0 0 0 0 0,0 1 1 0 0,0-1-1 0 0,0 1 1 0 0,-1 0-1 0 0,1 0 1 0 0,0 0-1 0 0,-1 0 0 0 0,1 0 1 0 0,-1 0-1 0 0,1 0 1 0 0,-1 1-1 0 0,1 0 1 0 0,-1-1-1 0 0,-3 1 0 0 0,-1 0 3 0 0,1 1-1 0 0,-1-1 0 0 0,1 1 1 0 0,-1 1-1 0 0,1-1 1 0 0,-1 1-1 0 0,1 0 0 0 0,0 1 1 0 0,0 0-1 0 0,0 0 0 0 0,0 0 1 0 0,1 0-1 0 0,-1 1 0 0 0,1 0 1 0 0,-6 5-1 0 0,5-4-13 0 0,0 1 0 0 0,0 0 0 0 0,1 0 0 0 0,-1 0 0 0 0,1 1 0 0 0,1-1 0 0 0,-1 1-1 0 0,1 0 1 0 0,0 1 0 0 0,1-1 0 0 0,-5 15 0 0 0,6-14-145 0 0,0-1-1 0 0,1 1 1 0 0,0 0 0 0 0,1 0-1 0 0,-1-1 1 0 0,1 1 0 0 0,1 0-1 0 0,0 0 1 0 0,0 0-1 0 0,0-1 1 0 0,1 1 0 0 0,0-1-1 0 0,1 1 1 0 0,0-1 0 0 0,0 0-1 0 0,0 0 1 0 0,1 0-1 0 0,0 0 1 0 0,0-1 0 0 0,1 1-1 0 0,0-1 1 0 0,0 0 0 0 0,0-1-1 0 0,1 1 1 0 0,-1-1-1 0 0,2 0 1 0 0,-1 0 0 0 0,0-1-1 0 0,1 0 1 0 0,0 0 0 0 0,0-1-1 0 0,0 1 1 0 0,0-2 0 0 0,1 1-1 0 0,-1-1 1 0 0,10 2-1 0 0,1-1-371 0 0,-1-1 0 0 0,1-1 0 0 0,-1-1 0 0 0,1 0 0 0 0,-1-1 0 0 0,1-1 0 0 0,-1-1-1 0 0,0-1 1 0 0,1 0 0 0 0,-2-1 0 0 0,1 0 0 0 0,25-14 0 0 0,-16 6 532 0 0,0-1 1 0 0,-2-1 0 0 0,0-2 0 0 0,0 0-1 0 0,-2-2 1 0 0,39-40 0 0 0,-50 46 359 0 0,0 0 1 0 0,-1 0-1 0 0,-1-1 1 0 0,12-23 0 0 0,-16 28-23 0 0,-1-1 1 0 0,0 0 0 0 0,-1 0 0 0 0,0 0 0 0 0,-1 0 0 0 0,0 0 0 0 0,-1-1 0 0 0,1-14 0 0 0,-2 24-345 0 0,0 0-1 0 0,0 1 1 0 0,0-1 0 0 0,0 0-1 0 0,0 1 1 0 0,0-1 0 0 0,0 1-1 0 0,0-1 1 0 0,0 0 0 0 0,-1 1-1 0 0,1-1 1 0 0,0 1 0 0 0,0-1-1 0 0,-1 1 1 0 0,1-1 0 0 0,0 0-1 0 0,-1 1 1 0 0,1-1 0 0 0,-1 1-1 0 0,1 0 1 0 0,0-1 0 0 0,-1 1-1 0 0,1-1 1 0 0,-1 1 0 0 0,1 0-1 0 0,-1-1 1 0 0,0 1 0 0 0,1 0-1 0 0,-1-1 1 0 0,1 1 0 0 0,-1 0-1 0 0,1 0 1 0 0,-1 0 0 0 0,0 0-1 0 0,1-1 1 0 0,-1 1 0 0 0,0 0-1 0 0,1 0 1 0 0,-1 0 0 0 0,1 0-1 0 0,-1 0 1 0 0,0 1 0 0 0,1-1-1 0 0,-1 0 1 0 0,0 0 0 0 0,-3 1 26 0 0,1 0 0 0 0,0 0 0 0 0,0 0 0 0 0,0 0 0 0 0,0 1 0 0 0,0-1 0 0 0,-4 4 1 0 0,-4 4 7 0 0,2-1 1 0 0,-1 2 0 0 0,2-1-1 0 0,-1 1 1 0 0,1 1 0 0 0,1-1-1 0 0,-1 2 1 0 0,2-1 0 0 0,0 0 0 0 0,0 1-1 0 0,1 0 1 0 0,1 1 0 0 0,0-1-1 0 0,0 1 1 0 0,1 0 0 0 0,1 0 0 0 0,0 0-1 0 0,1 0 1 0 0,1 20 0 0 0,0-29-79 0 0,1 1 1 0 0,-1-1 0 0 0,1 1-1 0 0,0-1 1 0 0,1 1 0 0 0,-1-1-1 0 0,1 0 1 0 0,0 0 0 0 0,0 0-1 0 0,0 0 1 0 0,1 0 0 0 0,-1 0-1 0 0,1 0 1 0 0,0-1 0 0 0,0 1-1 0 0,0-1 1 0 0,5 4 0 0 0,-6-6 4 0 0,0 1 0 0 0,0-1 0 0 0,1 1 0 0 0,-1-1 1 0 0,0 0-1 0 0,0 0 0 0 0,1 0 0 0 0,-1 0 1 0 0,1 0-1 0 0,-1 0 0 0 0,1-1 0 0 0,-1 1 1 0 0,1-1-1 0 0,-1 0 0 0 0,1 0 0 0 0,0 0 1 0 0,-1 0-1 0 0,1 0 0 0 0,-1 0 0 0 0,1-1 0 0 0,-1 1 1 0 0,1-1-1 0 0,-1 0 0 0 0,1 0 0 0 0,-1 0 1 0 0,0 0-1 0 0,1 0 0 0 0,-1 0 0 0 0,0-1 1 0 0,0 1-1 0 0,4-4 0 0 0,2-3-28 0 0,1-1 0 0 0,-1 0 0 0 0,-1-1 0 0 0,0 1-1 0 0,0-1 1 0 0,-1-1 0 0 0,7-14 0 0 0,-1-3-9 0 0,15-51 0 0 0,-14 23 432 0 0,-2-1 1 0 0,-3 0 0 0 0,-2 0 0 0 0,-2-75 466 0 0,-4 138-538 0 0,-13 188 492 0 0,-1-14-880 0 0,14-150-126 0 0,-1 1-380 0 0,3 38-1 0 0,-1-61 240 0 0,0 1 1 0 0,1-1-1 0 0,-1 0 0 0 0,2 1 0 0 0,-1-1 1 0 0,1 0-1 0 0,1 0 0 0 0,-1-1 0 0 0,7 10 1 0 0,-10-16 83 0 0,1 1 1 0 0,0-1 0 0 0,0 0-1 0 0,0 0 1 0 0,0 1-1 0 0,0-1 1 0 0,0 0 0 0 0,1 0-1 0 0,-1 0 1 0 0,0 0 0 0 0,0-1-1 0 0,1 1 1 0 0,-1 0 0 0 0,0 0-1 0 0,1-1 1 0 0,-1 1 0 0 0,1-1-1 0 0,-1 1 1 0 0,1-1 0 0 0,-1 0-1 0 0,1 0 1 0 0,2 1 0 0 0,-2-2-260 0 0,0 1 1 0 0,0-1 0 0 0,0 1-1 0 0,-1-1 1 0 0,1 0 0 0 0,0 1-1 0 0,-1-1 1 0 0,1 0 0 0 0,0 0-1 0 0,-1 0 1 0 0,1 0 0 0 0,-1-1-1 0 0,0 1 1 0 0,1 0 0 0 0,-1 0-1 0 0,0-1 1 0 0,0 1-1 0 0,2-3 1 0 0,10-17-4339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5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0 652 0 0,'0'0'19443'0'0,"4"2"-18764"0"0,-2-2-640 0 0,-1 1 0 0 0,0-1 0 0 0,0 1 0 0 0,1-1 0 0 0,-1 1 0 0 0,0 0 0 0 0,0-1 0 0 0,0 1 0 0 0,0 0 0 0 0,0 0 0 0 0,0 0 0 0 0,0 0 0 0 0,0 0 0 0 0,0 0 0 0 0,0 0 0 0 0,0 0 0 0 0,-1 0 0 0 0,2 2 0 0 0,-1 1 28 0 0,0 0-1 0 0,0 0 1 0 0,0 0-1 0 0,-1 0 1 0 0,1 0-1 0 0,-1 6 1 0 0,0 28 12 0 0,-1-18-174 0 0,1 0 0 0 0,4 25 1 0 0,-3-40-53 0 0,0 0 0 0 0,0-1 0 0 0,0 1 0 0 0,0 0 0 0 0,1-1 0 0 0,0 1 0 0 0,0-1 0 0 0,0 1 0 0 0,1-1 0 0 0,-1 0 0 0 0,1 0 0 0 0,0 0 0 0 0,0 0 0 0 0,6 4 0 0 0,-6-5-141 0 0,0-1 0 0 0,1 0 0 0 0,0 0 0 0 0,-1-1 1 0 0,1 1-1 0 0,0-1 0 0 0,0 1 0 0 0,0-1 0 0 0,0-1 0 0 0,0 1 0 0 0,7 0 0 0 0,-4 0-738 0 0,0-1-1 0 0,0-1 1 0 0,0 1 0 0 0,-1-1 0 0 0,1 0-1 0 0,9-3 1 0 0,10-7-4018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5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168 192 164 0 0,'0'0'443'0'0,"5"-15"875"0"0,12-50 3150 0 0,-15 55-3354 0 0,0 1-1 0 0,-1-1 1 0 0,1-16 0 0 0,-2 23-758 0 0,0 0 0 0 0,0-1 0 0 0,-1 1 0 0 0,0 0 0 0 0,1 0-1 0 0,-1-1 1 0 0,0 1 0 0 0,-1 0 0 0 0,1 0 0 0 0,-3-4 0 0 0,3 5-215 0 0,0 1 0 0 0,1 0 0 0 0,-1 0 0 0 0,0 0 0 0 0,0 0 0 0 0,0 0 0 0 0,0 0 0 0 0,0 0 0 0 0,-1 0 1 0 0,1 0-1 0 0,0 0 0 0 0,0 0 0 0 0,0 1 0 0 0,-1-1 0 0 0,1 1 0 0 0,-1-1 0 0 0,1 1 0 0 0,0-1 0 0 0,-1 1 0 0 0,-1-1 1 0 0,1 1-21 0 0,-1 1 0 0 0,1-1 1 0 0,-1 0-1 0 0,1 0 0 0 0,-1 1 1 0 0,1 0-1 0 0,-1-1 0 0 0,1 1 1 0 0,0 0-1 0 0,-5 3 0 0 0,-1 1 34 0 0,0 0 0 0 0,1 1-1 0 0,-1 0 1 0 0,1 0-1 0 0,-6 8 1 0 0,3-3 37 0 0,0 0 0 0 0,2 1 0 0 0,-1 0 0 0 0,-10 22 0 0 0,15-27-173 0 0,1 0 1 0 0,0 1 0 0 0,0-1-1 0 0,1 1 1 0 0,0 0 0 0 0,1 0-1 0 0,-1 0 1 0 0,2 0 0 0 0,-1 0-1 0 0,1 9 1 0 0,0-15-25 0 0,0 0 1 0 0,1 0-1 0 0,-1 1 1 0 0,0-1-1 0 0,1 0 1 0 0,0 0-1 0 0,-1 0 1 0 0,1 0-1 0 0,0 0 1 0 0,0 0-1 0 0,0 0 0 0 0,0 0 1 0 0,0 0-1 0 0,1 0 1 0 0,-1-1-1 0 0,1 1 1 0 0,-1-1-1 0 0,1 1 1 0 0,-1-1-1 0 0,1 1 1 0 0,0-1-1 0 0,0 0 0 0 0,0 0 1 0 0,0 0-1 0 0,0 0 1 0 0,0 0-1 0 0,0 0 1 0 0,0 0-1 0 0,0-1 1 0 0,0 1-1 0 0,3 0 1 0 0,0-1-20 0 0,0 0 0 0 0,-1 0 0 0 0,1 0 0 0 0,0 0 1 0 0,0-1-1 0 0,-1 1 0 0 0,1-1 0 0 0,-1 0 0 0 0,1-1 0 0 0,-1 1 1 0 0,1-1-1 0 0,-1 0 0 0 0,8-5 0 0 0,2-3-69 0 0,21-19 0 0 0,-24 19 164 0 0,0 1 0 0 0,23-15 1 0 0,-33 23-66 0 0,0 0 1 0 0,0 1 0 0 0,0-1 0 0 0,0 0-1 0 0,1 1 1 0 0,-1 0 0 0 0,0-1-1 0 0,0 1 1 0 0,1-1 0 0 0,-1 1 0 0 0,0 0-1 0 0,1 0 1 0 0,-1 0 0 0 0,0 0 0 0 0,1 0-1 0 0,-1 0 1 0 0,0 0 0 0 0,0 1 0 0 0,1-1-1 0 0,-1 0 1 0 0,0 1 0 0 0,1-1-1 0 0,-1 1 1 0 0,0-1 0 0 0,0 1 0 0 0,0-1-1 0 0,0 1 1 0 0,1 0 0 0 0,-1 0 0 0 0,0-1-1 0 0,0 1 1 0 0,1 2 0 0 0,2 3-104 0 0,1 0-1 0 0,-2 0 1 0 0,1 0 0 0 0,-1 0 0 0 0,3 9 0 0 0,8 13-1597 0 0,-13-27 1473 0 0,0 0 1 0 0,0 0-1 0 0,-1 0 0 0 0,1 0 0 0 0,0 0 0 0 0,0 0 0 0 0,0-1 0 0 0,0 1 0 0 0,0 0 0 0 0,0 0 1 0 0,0-1-1 0 0,0 1 0 0 0,0-1 0 0 0,1 1 0 0 0,-1-1 0 0 0,0 1 0 0 0,0-1 0 0 0,0 0 0 0 0,1 1 0 0 0,1-1 1 0 0,-1 0-103 0 0,0 0 1 0 0,0-1 0 0 0,0 1 0 0 0,0-1 0 0 0,-1 1 0 0 0,1-1 0 0 0,0 0 0 0 0,-1 0 0 0 0,1 1 0 0 0,0-1 0 0 0,-1 0 0 0 0,3-3 0 0 0,4-3-421 0 0,-1 0 0 0 0,1-1 0 0 0,-2 0 1 0 0,7-10-1 0 0,-7 10 1163 0 0,3-4 78 0 0,0-1 2119 0 0,1 0 1 0 0,19-19-1 0 0,-25 28-2188 0 0,0 1-1 0 0,0 0 1 0 0,1 0 0 0 0,0 0-1 0 0,-1 0 1 0 0,1 0-1 0 0,0 1 1 0 0,0 0-1 0 0,1 0 1 0 0,-1 1-1 0 0,10-3 1 0 0,-12 3-351 0 0,1 1-1 0 0,0-1 1 0 0,0 1 0 0 0,0-1 0 0 0,0 1 0 0 0,0 0-1 0 0,0 1 1 0 0,0-1 0 0 0,0 1 0 0 0,0 0 0 0 0,0 0-1 0 0,0 0 1 0 0,-1 0 0 0 0,1 0 0 0 0,0 1 0 0 0,-1 0-1 0 0,1 0 1 0 0,-1 0 0 0 0,0 0 0 0 0,1 0-1 0 0,-1 1 1 0 0,0-1 0 0 0,-1 1 0 0 0,1 0 0 0 0,0 0-1 0 0,-1 0 1 0 0,1 0 0 0 0,-1 1 0 0 0,0-1 0 0 0,2 5-1 0 0,1 1-47 0 0,2 4 89 0 0,1-1 1 0 0,0 1-1 0 0,16 17 0 0 0,-21-27-218 0 0,0 0 0 0 0,0 0 0 0 0,0 0 0 0 0,1 0 0 0 0,-1-1-1 0 0,1 0 1 0 0,0 0 0 0 0,0 0 0 0 0,-1 0 0 0 0,1 0-1 0 0,0-1 1 0 0,1 0 0 0 0,-1 0 0 0 0,0 0 0 0 0,0 0 0 0 0,0-1-1 0 0,6 1 1 0 0,-5-1-654 0 0,10 0-627 0 0,-15 0 1090 0 0,1 0 0 0 0,-1 0 0 0 0,1 0 0 0 0,-1 0 0 0 0,1 0 0 0 0,-1 0 1 0 0,1 0-1 0 0,-1 0 0 0 0,1-1 0 0 0,-1 1 0 0 0,0 0 0 0 0,1 0 0 0 0,-1-1 0 0 0,1 1 0 0 0,-1 0 0 0 0,0 0 0 0 0,1-1 0 0 0,-1 1 0 0 0,1 0 0 0 0,-1-1 0 0 0,0 1 1 0 0,0-1-1 0 0,1 1 0 0 0,-1-1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8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3329 4317 9549 0 0,'-13'5'1112'0'0,"7"-3"-977"0"0,-19 6 392 0 0,-49 23 0 0 0,74-31-476 0 0,-1 0 0 0 0,1 0 0 0 0,-1 0 0 0 0,1 0-1 0 0,0 0 1 0 0,-1 1 0 0 0,1-1 0 0 0,0 0 0 0 0,-1 0-1 0 0,1 0 1 0 0,-1 0 0 0 0,1 1 0 0 0,0-1 0 0 0,0 0-1 0 0,-1 0 1 0 0,1 1 0 0 0,0-1 0 0 0,-1 0-1 0 0,1 0 1 0 0,0 1 0 0 0,0-1 0 0 0,0 0 0 0 0,-1 1-1 0 0,1-1 1 0 0,0 1 0 0 0,0-1 0 0 0,0 0 0 0 0,0 1-1 0 0,-1 0 1 0 0,16 1 890 0 0,22-5-352 0 0,0-1 0 0 0,0-2-1 0 0,49-14 1 0 0,-38 9-251 0 0,757-202 2076 0 0,-603 156-2139 0 0,322-48 316 0 0,-260 60-520 0 0,-173 26-28 0 0,172-59 1 0 0,-199 52 9 0 0,-1-1 0 0 0,-2-4 0 0 0,79-52 0 0 0,-74 37-115 0 0,-2-2 0 0 0,-2-3 0 0 0,-3-3 0 0 0,-2-2 1 0 0,-3-2-1 0 0,-2-3 0 0 0,-2-2 0 0 0,77-134 0 0 0,-79 104-132 0 0,-4-2 1 0 0,60-195-1 0 0,-65 144 107 0 0,29-213 0 0 0,-56 255 62 0 0,-3-1 1 0 0,-9-164-1 0 0,-6 195 11 0 0,-3 0-1 0 0,-3 1 0 0 0,-3 1 1 0 0,-36-104-1 0 0,27 114-72 0 0,-2 1-1 0 0,-2 1 0 0 0,-4 2 1 0 0,-49-71-1 0 0,48 85 18 0 0,-2 1 0 0 0,-1 1-1 0 0,-2 3 1 0 0,-2 1 0 0 0,-71-52 0 0 0,40 42-28 0 0,-2 4 0 0 0,-1 3 0 0 0,-2 4 0 0 0,-2 2-1 0 0,-102-29 1 0 0,42 25-71 0 0,-2 6 0 0 0,-185-19 0 0 0,102 32 29 0 0,-405 19 0 0 0,357 21 4 0 0,-284 60 0 0 0,-258 105-111 0 0,316-42 222 0 0,7 30 323 0 0,19 46 123 0 0,338-145-251 0 0,-170 127 1 0 0,233-147-144 0 0,3 3 0 0 0,-106 115 0 0 0,128-119-26 0 0,2 2 1 0 0,3 2-1 0 0,-66 123 0 0 0,72-106 28 0 0,3 1 0 0 0,4 2 0 0 0,3 0 1 0 0,-26 150-1 0 0,34-115 52 0 0,6 0 0 0 0,8 221 0 0 0,10-236-54 0 0,3-1-1 0 0,5 0 1 0 0,3-1 0 0 0,48 133-1 0 0,-37-146-4 0 0,3-3-1 0 0,4 0 1 0 0,4-2 0 0 0,3-3-1 0 0,65 86 1 0 0,-56-92 14 0 0,3-3 1 0 0,3-3 0 0 0,2-2 0 0 0,3-3 0 0 0,2-2 0 0 0,3-4-1 0 0,2-3 1 0 0,131 67 0 0 0,-101-69 11 0 0,2-5 0 0 0,2-5 0 0 0,1-4 0 0 0,155 26 0 0 0,-70-31 130 0 0,328 5 1 0 0,236-40-40 0 0,-4-49-705 0 0,-665 47-304 0 0,-2-4-1 0 0,88-26 0 0 0,-152 34 93 0 0,0-1 0 0 0,-1-1-1 0 0,0-1 1 0 0,30-17-1 0 0,-45 23 371 0 0,0 0 0 0 0,0 1 0 0 0,0-1-1 0 0,-1-1 1 0 0,1 1 0 0 0,-1 0 0 0 0,0-1 0 0 0,3-4-1 0 0,0-3-1173 0 0,-1 1 0 0 0,0-1 0 0 0,3-11-1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3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3696 0 0,'0'0'8266'0'0,"3"-12"-7481"0"0,7-37-141 0 0,-9 47-580 0 0,-1 0 1 0 0,1 0 0 0 0,-1 0-1 0 0,1 0 1 0 0,0 1 0 0 0,0-1 0 0 0,0 0-1 0 0,0 0 1 0 0,0 0 0 0 0,0 1 0 0 0,0-1-1 0 0,0 1 1 0 0,1-1 0 0 0,-1 1-1 0 0,1-1 1 0 0,-1 1 0 0 0,1 0 0 0 0,0-1-1 0 0,-1 1 1 0 0,1 0 0 0 0,0 0 0 0 0,0 1-1 0 0,0-1 1 0 0,-1 0 0 0 0,4 0-1 0 0,3-2 70 0 0,5-2 95 0 0,0 0-1 0 0,1 1 0 0 0,0 1 1 0 0,0 0-1 0 0,17-1 0 0 0,72 1 409 0 0,-95 3-585 0 0,-5 0-48 0 0,0 0 1 0 0,1 0 0 0 0,-1 1 0 0 0,0-1 0 0 0,1 1-1 0 0,-1-1 1 0 0,0 1 0 0 0,0 0 0 0 0,0 1-1 0 0,0-1 1 0 0,0 0 0 0 0,0 1 0 0 0,0 0 0 0 0,0 0-1 0 0,0 0 1 0 0,-1 0 0 0 0,5 4 0 0 0,-5-3-5 0 0,0 0 0 0 0,1 0 0 0 0,-1 1 1 0 0,-1-1-1 0 0,1 1 0 0 0,0-1 0 0 0,-1 1 0 0 0,0-1 1 0 0,0 1-1 0 0,0 0 0 0 0,0 0 0 0 0,0 0 0 0 0,-1-1 1 0 0,0 9-1 0 0,0-2 39 0 0,-1 1 1 0 0,0 0-1 0 0,-1-1 0 0 0,0 1 0 0 0,-5 14 1 0 0,-1-2 180 0 0,-16 28 1 0 0,18-40-107 0 0,2-4 50 0 0,1 0 0 0 0,-1 0 0 0 0,1 0 0 0 0,1 0 0 0 0,-1 1 0 0 0,1-1 0 0 0,0 1 0 0 0,-1 14 0 0 0,3-22-139 0 0,0 1 1 0 0,1-1-1 0 0,-1 0 0 0 0,0 1 1 0 0,0-1-1 0 0,1 1 1 0 0,-1-1-1 0 0,0 0 0 0 0,0 1 1 0 0,1-1-1 0 0,-1 0 1 0 0,0 1-1 0 0,1-1 0 0 0,-1 0 1 0 0,0 0-1 0 0,1 1 1 0 0,-1-1-1 0 0,1 0 0 0 0,-1 0 1 0 0,0 0-1 0 0,1 0 1 0 0,-1 1-1 0 0,1-1 0 0 0,-1 0 1 0 0,1 0-1 0 0,14 3 304 0 0,-13-3-250 0 0,20 2 237 0 0,0-1-1 0 0,0-1 1 0 0,37-4 0 0 0,66-17-167 0 0,-112 18-126 0 0,1 0 0 0 0,21-10 0 0 0,-30 12-329 0 0,-1-1 0 0 0,0 0 0 0 0,0-1 0 0 0,0 1 0 0 0,0-1 0 0 0,-1 0 0 0 0,1 0 0 0 0,-1 0 0 0 0,1 0 1 0 0,-1-1-1 0 0,4-6 0 0 0,-5 8-503 0 0,-1 0 0 0 0,1 0 0 0 0,0 0 0 0 0,-1 0 1 0 0,1 1-1 0 0,0-1 0 0 0,0 0 0 0 0,4-1 0 0 0,1-2-4038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4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3132 0 0,'0'0'11798'0'0,"10"-13"-11226"0"0,34-39-105 0 0,-42 49-426 0 0,0 1 0 0 0,0 0 0 0 0,1 0 0 0 0,-1 0 0 0 0,1 1 0 0 0,-1-1-1 0 0,1 0 1 0 0,-1 1 0 0 0,1 0 0 0 0,0 0 0 0 0,0 0 0 0 0,-1 0-1 0 0,1 0 1 0 0,0 0 0 0 0,3 0 0 0 0,5-1 107 0 0,10-4 82 0 0,-1 2 0 0 0,1 1 0 0 0,0 0 0 0 0,0 1-1 0 0,0 2 1 0 0,34 2 0 0 0,-53-2-230 0 0,1 1 0 0 0,0-1 0 0 0,0 1 0 0 0,0 0 0 0 0,0 0-1 0 0,-1 0 1 0 0,1 1 0 0 0,0-1 0 0 0,-1 1 0 0 0,1-1 0 0 0,-1 1 0 0 0,0 0-1 0 0,1 0 1 0 0,-1 0 0 0 0,0 0 0 0 0,0 0 0 0 0,0 0 0 0 0,1 3 0 0 0,-2-3 5 0 0,0 0 1 0 0,0 0-1 0 0,0 0 1 0 0,0 0 0 0 0,-1 0-1 0 0,1 0 1 0 0,-1 0-1 0 0,1 0 1 0 0,-1 0 0 0 0,0 0-1 0 0,0 0 1 0 0,0 0 0 0 0,0 0-1 0 0,0 0 1 0 0,0 1-1 0 0,-1-1 1 0 0,1 0 0 0 0,-1 0-1 0 0,1 0 1 0 0,-1 0-1 0 0,0 0 1 0 0,0-1 0 0 0,0 1-1 0 0,0 0 1 0 0,0 0-1 0 0,-2 2 1 0 0,-11 12 58 0 0,-1 1 1 0 0,-1-2-1 0 0,0 0 1 0 0,-19 13-1 0 0,33-27-60 0 0,-1 1-3 0 0,0 1 1 0 0,1-1-1 0 0,-1 1 0 0 0,1-1 1 0 0,0 1-1 0 0,0 0 0 0 0,0 0 1 0 0,0 0-1 0 0,-2 5 0 0 0,3-6 7 0 0,1-1 0 0 0,-1 1 1 0 0,1-1-1 0 0,0 0 0 0 0,-1 1 0 0 0,1-1 0 0 0,0 1 0 0 0,0-1 0 0 0,0 0 0 0 0,0 1 0 0 0,0-1 0 0 0,0 1 0 0 0,0-1 0 0 0,1 1 0 0 0,-1-1 0 0 0,0 0 0 0 0,1 1 0 0 0,0-1 0 0 0,-1 0 0 0 0,1 1 0 0 0,-1-1 1 0 0,1 0-1 0 0,0 0 0 0 0,0 0 0 0 0,0 0 0 0 0,1 2 0 0 0,9 7 161 0 0,1-1 1 0 0,1 0 0 0 0,-1 0-1 0 0,20 9 1 0 0,-18-11 92 0 0,0 1 0 0 0,0 1 0 0 0,20 18 1 0 0,-33-26-240 0 0,0 0 0 0 0,1 0 1 0 0,-1 0-1 0 0,0 0 1 0 0,0 0-1 0 0,0 0 1 0 0,0 1-1 0 0,0-1 0 0 0,0 1 1 0 0,-1-1-1 0 0,1 0 1 0 0,0 1-1 0 0,-1-1 0 0 0,1 1 1 0 0,-1 0-1 0 0,1 1 1 0 0,-1-2-17 0 0,-1 1-1 0 0,1-1 1 0 0,0 0 0 0 0,-1 0 0 0 0,1 0-1 0 0,-1 0 1 0 0,0 1 0 0 0,1-1 0 0 0,-1 0-1 0 0,0 0 1 0 0,0 0 0 0 0,0 0 0 0 0,1-1-1 0 0,-1 1 1 0 0,0 0 0 0 0,0 0 0 0 0,0 0-1 0 0,0-1 1 0 0,-1 1 0 0 0,-1 0 0 0 0,-12 8-319 0 0,-1-1 1 0 0,-32 11-1 0 0,-7-3-6959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4.7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3512 0 0,'0'0'14345'0'0,"3"8"-14030"0"0,7 26 19 0 0,-5-15-132 0 0,0 1 1 0 0,2-1 0 0 0,0 0-1 0 0,15 27 1 0 0,-17-39-162 0 0,0 1 1 0 0,1-2-1 0 0,-1 1 0 0 0,1-1 1 0 0,1 0-1 0 0,-1 0 0 0 0,1-1 0 0 0,0 1 1 0 0,11 5-1 0 0,-13-9-13 0 0,0 1 1 0 0,1-1-1 0 0,-1 0 0 0 0,1-1 1 0 0,-1 1-1 0 0,1-1 0 0 0,0 0 1 0 0,0 0-1 0 0,0-1 0 0 0,-1 0 1 0 0,1 0-1 0 0,0 0 0 0 0,0-1 1 0 0,0 0-1 0 0,5-1 0 0 0,0-2 8 0 0,-1 0-1 0 0,1-1 1 0 0,-1 0 0 0 0,0-1-1 0 0,0 1 1 0 0,-1-2-1 0 0,0 0 1 0 0,13-11 0 0 0,21-16 708 0 0,-43 34-736 0 0,0 0 0 0 0,0 0 0 0 0,0 0 0 0 0,0 0-1 0 0,0 0 1 0 0,0 0 0 0 0,1 0 0 0 0,-1 0 0 0 0,0-1 0 0 0,0 1 0 0 0,0 0 0 0 0,0 0 0 0 0,0 0 0 0 0,1 0 0 0 0,-1 0-1 0 0,0 0 1 0 0,0 0 0 0 0,0 0 0 0 0,0 0 0 0 0,1 0 0 0 0,-1 0 0 0 0,0 0 0 0 0,0 0 0 0 0,0 0 0 0 0,0 0-1 0 0,0 0 1 0 0,1 1 0 0 0,-1-1 0 0 0,0 0 0 0 0,0 0 0 0 0,0 0 0 0 0,0 0 0 0 0,0 0 0 0 0,0 0 0 0 0,1 0 0 0 0,-1 0-1 0 0,0 0 1 0 0,0 1 0 0 0,3 7 19 0 0,-3 15-174 0 0,0-18 204 0 0,0 23-225 0 0,-1 0 1 0 0,-1 0 0 0 0,-8 43-1 0 0,9-71 127 0 0,-8 47-1877 0 0,9-43 1236 0 0,-1-1-1 0 0,1 1 0 0 0,0 0 0 0 0,0 0 1 0 0,0 0-1 0 0,1 0 0 0 0,-1 0 1 0 0,1 0-1 0 0,2 6 0 0 0,4 1-4359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5.1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4036 0 0,'0'0'12932'0'0,"3"-3"-12829"0"0,-3 3-95 0 0,0 0 0 0 0,1-1 0 0 0,-1 1 1 0 0,0-1-1 0 0,1 1 0 0 0,-1 0 0 0 0,0-1 0 0 0,1 1 1 0 0,-1 0-1 0 0,0 0 0 0 0,1-1 0 0 0,-1 1 0 0 0,1 0 0 0 0,-1 0 1 0 0,0 0-1 0 0,1-1 0 0 0,-1 1 0 0 0,1 0 0 0 0,-1 0 1 0 0,1 0-1 0 0,-1 0 0 0 0,1 0 0 0 0,-1 0 0 0 0,0 0 0 0 0,1 0 1 0 0,-1 0-1 0 0,1 0 0 0 0,-1 0 0 0 0,1 0 0 0 0,-1 0 1 0 0,1 0-1 0 0,-1 1 0 0 0,1-1 0 0 0,-1 0 0 0 0,1 1 0 0 0,0 1 91 0 0,1 0 1 0 0,-1 0-1 0 0,0 1 0 0 0,1-1 0 0 0,-1 1 0 0 0,1 4 0 0 0,-1-2 18 0 0,70 165 1709 0 0,-15-38-1561 0 0,-48-113-234 0 0,-6-15-57 0 0,1 0-1 0 0,-1 0 1 0 0,-1 0 0 0 0,1 0 0 0 0,-1 0-1 0 0,0 0 1 0 0,0 1 0 0 0,0-1 0 0 0,0 1-1 0 0,0 7 1 0 0,-1-12-13 0 0,-1 1-1 0 0,1-1 1 0 0,0 0 0 0 0,0 1-1 0 0,0-1 1 0 0,-1 0-1 0 0,1 0 1 0 0,0 1 0 0 0,0-1-1 0 0,-1 0 1 0 0,1 0-1 0 0,0 1 1 0 0,-1-1 0 0 0,1 0-1 0 0,0 0 1 0 0,-1 0 0 0 0,1 1-1 0 0,0-1 1 0 0,-1 0-1 0 0,1 0 1 0 0,0 0 0 0 0,-1 0-1 0 0,1 0 1 0 0,-1 0-1 0 0,1 0 1 0 0,0 0 0 0 0,-1 0-1 0 0,-14 0-600 0 0,10 0 354 0 0,-5-1-265 0 0,0 1 0 0 0,1-2-1 0 0,-1 1 1 0 0,1-1-1 0 0,-1-1 1 0 0,-10-4 0 0 0,13 5-498 0 0,0-1 1 0 0,0-1 0 0 0,1 1 0 0 0,0-1 0 0 0,-9-7-1 0 0,-7-11-4786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5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1 159 9085 0 0,'0'0'2362'0'0,"13"-11"-967"0"0,48-35-44 0 0,-46 35-797 0 0,0 1 0 0 0,1 1 0 0 0,0 0-1 0 0,1 2 1 0 0,34-12 0 0 0,-12 9-35 0 0,51-7 0 0 0,-67 13-497 0 0,0 1-624 0 0,43 1 0 0 0,-68 2-1078 0 0,1 0 1435 0 0,0 0 1 0 0,0 0-1 0 0,0 0 0 0 0,0 0 1 0 0,0 0-1 0 0,0 1 0 0 0,0-1 0 0 0,0 0 1 0 0,1 1-1 0 0,-1-1 0 0 0,0 1 1 0 0,0-1-1 0 0,0 1 0 0 0,0 0 1 0 0,-2 1-502 0 0,-14 5-2057 0 0,-11 3-1414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9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210 158 64 0 0,'0'0'10368'0'0,"0"-5"-9794"0"0,1 1-304 0 0,-1 3-150 0 0,0 0 0 0 0,0-1 0 0 0,1 1 1 0 0,-1 0-1 0 0,0 0 0 0 0,0-1 0 0 0,0 1 0 0 0,-1 0 1 0 0,1 0-1 0 0,0-1 0 0 0,0 1 0 0 0,-1 0 0 0 0,1 0 1 0 0,-1-1-1 0 0,1 1 0 0 0,-2-2 0 0 0,2 3-54 0 0,-1-1 0 0 0,1 1 1 0 0,-1 0-1 0 0,1-1 0 0 0,-1 1 0 0 0,1 0 0 0 0,0 0 0 0 0,-1-1 0 0 0,1 1 0 0 0,-1 0 1 0 0,1 0-1 0 0,-1 0 0 0 0,0 0 0 0 0,1-1 0 0 0,-1 1 0 0 0,1 0 0 0 0,-1 0 0 0 0,1 0 1 0 0,-1 0-1 0 0,1 0 0 0 0,-1 0 0 0 0,1 0 0 0 0,-1 1 0 0 0,1-1 0 0 0,-1 0 0 0 0,0 0 1 0 0,1 0-1 0 0,-1 0 0 0 0,1 1 0 0 0,0-1 0 0 0,-1 0 0 0 0,0 1 0 0 0,-15 10 310 0 0,7 0-202 0 0,1 1 0 0 0,0 0-1 0 0,0 0 1 0 0,1 0 0 0 0,1 1-1 0 0,0 0 1 0 0,1 1-1 0 0,0-1 1 0 0,1 1 0 0 0,0 0-1 0 0,-1 18 1 0 0,4-25-141 0 0,0 0-1 0 0,0 0 1 0 0,1 0 0 0 0,0 0-1 0 0,1 0 1 0 0,2 14 0 0 0,-2-18-8 0 0,0 0 1 0 0,0-1 0 0 0,0 1 0 0 0,0 0 0 0 0,1-1-1 0 0,0 1 1 0 0,-1-1 0 0 0,1 1 0 0 0,0-1 0 0 0,0 0-1 0 0,0 1 1 0 0,0-1 0 0 0,0 0 0 0 0,1-1 0 0 0,-1 1-1 0 0,1 0 1 0 0,-1-1 0 0 0,6 3 0 0 0,2 0 56 0 0,0 0 1 0 0,0-1-1 0 0,0-1 1 0 0,1 1-1 0 0,16 0 1 0 0,55 0 125 0 0,-79-3-196 0 0,10 1 53 0 0,0-2-1 0 0,1 1 1 0 0,-1-1 0 0 0,0-1 0 0 0,25-7 0 0 0,-28 5-37 0 0,8-1 26 0 0,0-2-1 0 0,-1 0 1 0 0,0-1 0 0 0,24-16 0 0 0,-25 13 20 0 0,0 0 0 0 0,-2-2 0 0 0,27-27 1 0 0,-37 35-47 0 0,0-1 1 0 0,0 1-1 0 0,0-1 1 0 0,0-1 0 0 0,-1 1-1 0 0,0 0 1 0 0,0-1-1 0 0,-1 1 1 0 0,0-1 0 0 0,0 0-1 0 0,0 0 1 0 0,-1 0-1 0 0,0 0 1 0 0,0-9 0 0 0,-1 9 12 0 0,0 0 0 0 0,0 0 0 0 0,-1 0 0 0 0,0-1 0 0 0,0 1 0 0 0,0 1 0 0 0,-1-1 0 0 0,0 0 1 0 0,-1 0-1 0 0,0 1 0 0 0,0-1 0 0 0,0 1 0 0 0,0 0 0 0 0,-1 0 0 0 0,0 0 0 0 0,0 0 1 0 0,-7-6-1 0 0,5 6-55 0 0,1 0 1 0 0,-2 0-1 0 0,1 1 1 0 0,-1 0-1 0 0,0 0 0 0 0,0 0 1 0 0,0 1-1 0 0,-1 0 1 0 0,1 1-1 0 0,-1-1 1 0 0,0 2-1 0 0,0-1 1 0 0,0 1-1 0 0,0 0 1 0 0,-1 0-1 0 0,1 1 1 0 0,0 0-1 0 0,-1 1 1 0 0,1 0-1 0 0,-1 0 1 0 0,1 1-1 0 0,0 0 0 0 0,-13 3 1 0 0,-242 74-4950 0 0,251-74 4477 0 0,-12 4-2693 0 0,-30 6 1 0 0,-7-2-3546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6.9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0 104 12 0 0,'0'0'13509'0'0,"1"-14"-12711"0"0,2 9-709 0 0,0 1 0 0 0,0 0 0 0 0,0 0 0 0 0,1 0 0 0 0,0 0 0 0 0,-1 1 0 0 0,1-1 0 0 0,0 1 0 0 0,1 0 0 0 0,6-4-1 0 0,2 0 98 0 0,0 0 0 0 0,21-7-1 0 0,-23 10-127 0 0,1 1 0 0 0,0 0 0 0 0,0 0 0 0 0,0 2 1 0 0,0-1-1 0 0,1 2 0 0 0,-1-1 0 0 0,12 3 0 0 0,-22-2-67 0 0,-1 0 0 0 0,0 0 1 0 0,0 0-1 0 0,0 0 0 0 0,0 1 0 0 0,0-1 1 0 0,0 0-1 0 0,0 1 0 0 0,0-1 0 0 0,0 1 1 0 0,0-1-1 0 0,0 1 0 0 0,0 0 0 0 0,-1-1 1 0 0,1 1-1 0 0,0 0 0 0 0,0 0 0 0 0,0-1 1 0 0,-1 1-1 0 0,1 0 0 0 0,0 0 0 0 0,-1 0 1 0 0,1 1-1 0 0,0 0 11 0 0,-1 0-1 0 0,1 0 1 0 0,-1 0 0 0 0,1 0-1 0 0,-1 0 1 0 0,0 0 0 0 0,0 0-1 0 0,0 0 1 0 0,0 0-1 0 0,0 0 1 0 0,-2 4 0 0 0,1-2 12 0 0,0 1 0 0 0,0-1 0 0 0,-1 1 1 0 0,0-1-1 0 0,0 1 0 0 0,0-1 0 0 0,-1 0 0 0 0,1 0 0 0 0,-1 0 1 0 0,-3 3-1 0 0,-36 22 355 0 0,41-29-382 0 0,9 1-18 0 0,-1 1 42 0 0,1 0 0 0 0,-1 0 0 0 0,0 0 0 0 0,10 5 0 0 0,-15-6 24 0 0,1 0-1 0 0,-1 1 0 0 0,1-1 0 0 0,-1 1 0 0 0,0-1 0 0 0,1 1 0 0 0,-1 0 0 0 0,0 0 0 0 0,0 0 0 0 0,0 0 0 0 0,-1 0 0 0 0,1 0 1 0 0,0 1-1 0 0,-1-1 0 0 0,1 1 0 0 0,-1-1 0 0 0,2 5 0 0 0,-3-5 10 0 0,0-1 0 0 0,0 1 0 0 0,0-1 1 0 0,0 1-1 0 0,0 0 0 0 0,0-1 0 0 0,-1 1 0 0 0,1-1 1 0 0,0 1-1 0 0,-1 0 0 0 0,1-1 0 0 0,-1 1 0 0 0,1-1 0 0 0,-1 0 1 0 0,0 1-1 0 0,0-1 0 0 0,0 1 0 0 0,0-1 0 0 0,0 0 1 0 0,0 0-1 0 0,0 0 0 0 0,0 1 0 0 0,0-1 0 0 0,-1 0 0 0 0,1 0 1 0 0,0-1-1 0 0,-1 1 0 0 0,-1 1 0 0 0,-6 3-13 0 0,0-1 0 0 0,0 0 0 0 0,-14 4 0 0 0,16-6-63 0 0,2 0-721 0 0,-1-1 1 0 0,0 1-1 0 0,0-1 0 0 0,0-1 0 0 0,-1 1 0 0 0,1-1 0 0 0,-8 0 0 0 0,6-4-3419 0 0,1-6-2403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7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3616 0 0,'0'0'11813'0'0,"37"-7"-14337"0"0,-28 12 456 0 0,-2-1-984 0 0,2-1-2845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7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6361 0 0,'0'0'11008'0'0,"12"12"-10603"0"0,8 7-294 0 0,60 58 244 0 0,-73-69-373 0 0,4 3-56 0 0,-1 0 0 0 0,0 0 0 0 0,13 22 0 0 0,-22-32-24 0 0,-1 0 0 0 0,1 0 0 0 0,-1 0 1 0 0,1 0-1 0 0,-1 0 0 0 0,0 0 1 0 0,0 0-1 0 0,1 0 0 0 0,-1 1 1 0 0,0-1-1 0 0,0 1 0 0 0,0-1 9 0 0,0-1 1 0 0,0 0-1 0 0,0 1 0 0 0,0-1 1 0 0,0 1-1 0 0,-1-1 0 0 0,1 0 1 0 0,0 1-1 0 0,0-1 0 0 0,0 0 1 0 0,0 1-1 0 0,-1-1 0 0 0,1 0 1 0 0,0 1-1 0 0,-1-1 0 0 0,1 0 1 0 0,0 0-1 0 0,0 1 0 0 0,-1-1 0 0 0,1 0 1 0 0,-1 1-1 0 0,-1-1-684 0 0,-1 1 0 0 0,1 0 1 0 0,0-1-1 0 0,-1 0 0 0 0,1 1 0 0 0,-1-1 0 0 0,1 0 1 0 0,0 0-1 0 0,-4-1 0 0 0,-12-1-5565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7.5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4120 0 0,'0'0'12697'0'0,"9"-13"-12011"0"0,30-37-215 0 0,-37 47-442 0 0,1 1-1 0 0,-1 0 1 0 0,1 0-1 0 0,0 0 1 0 0,-1 0-1 0 0,1 0 1 0 0,0 0-1 0 0,0 1 1 0 0,0 0-1 0 0,0-1 0 0 0,0 1 1 0 0,1 0-1 0 0,-1 1 1 0 0,0-1-1 0 0,1 0 1 0 0,-1 1-1 0 0,0 0 1 0 0,6 0-1 0 0,4-1 33 0 0,79-5-37 0 0,-52 5-3817 0 0,-33 3-1666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9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1522 1450 284 0 0,'-13'-2'156'0'0,"-197"-39"766"0"0,126 22-774 0 0,-1 4 1 0 0,-102-5-1 0 0,-45-8 1941 0 0,-7 0 419 0 0,-66 25-550 0 0,184 3-896 0 0,118 0-941 0 0,0 0-1 0 0,1 0 0 0 0,-1 0 0 0 0,0-1 1 0 0,0 1-1 0 0,0-1 0 0 0,1 0 1 0 0,-1 0-1 0 0,0 0 0 0 0,1 0 1 0 0,-1 0-1 0 0,-2-2 0 0 0,4 2-86 0 0,0 1 0 0 0,1-1-1 0 0,-1 1 1 0 0,1-1 0 0 0,-1 1 0 0 0,1-1-1 0 0,-1 0 1 0 0,1 1 0 0 0,-1-1 0 0 0,1 0-1 0 0,0 1 1 0 0,-1-1 0 0 0,1 0-1 0 0,0 0 1 0 0,0 1 0 0 0,0-1 0 0 0,-1 0-1 0 0,1-1 1 0 0,0 0-45 0 0,1 0 1 0 0,-1 1-1 0 0,0-1 1 0 0,1 1-1 0 0,-1-1 0 0 0,1 1 1 0 0,-1-1-1 0 0,1 1 0 0 0,0 0 1 0 0,-1-1-1 0 0,1 1 1 0 0,0 0-1 0 0,1-2 0 0 0,16-17 30 0 0,1 0-1 0 0,1 1 0 0 0,35-25 1 0 0,-24 19 59 0 0,309-232 646 0 0,12 14-105 0 0,-252 174-442 0 0,-80 56-147 0 0,243-178 488 0 0,-254 184-406 0 0,-1-1 1 0 0,1 1 0 0 0,-1-2-1 0 0,-1 1 1 0 0,0-1-1 0 0,0-1 1 0 0,0 1-1 0 0,-2-1 1 0 0,1 0-1 0 0,-1-1 1 0 0,0 1-1 0 0,-1-1 1 0 0,3-13-1 0 0,55-169 419 0 0,-62 193-557 0 0,0-1 0 0 0,0 0 0 0 0,1 1-1 0 0,-1-1 1 0 0,0 1 0 0 0,0-1 0 0 0,1 0 0 0 0,-1 1 0 0 0,0-1 0 0 0,1 1-1 0 0,-1-1 1 0 0,0 1 0 0 0,1-1 0 0 0,-1 1 0 0 0,1-1 0 0 0,-1 1-1 0 0,0 0 1 0 0,1-1 0 0 0,0 0 0 0 0,0 1-49 0 0,-1 0-1 0 0,0 1 1 0 0,0-1-1 0 0,1 0 1 0 0,-1 0 0 0 0,0 0-1 0 0,1 0 1 0 0,-1 0-1 0 0,0 0 1 0 0,1 0-1 0 0,-1 0 1 0 0,0 1 0 0 0,1-1-1 0 0,-1 0 1 0 0,0 0-1 0 0,0 0 1 0 0,1 1 0 0 0,-1-1-1 0 0,0 0 1 0 0,0 0-1 0 0,0 1 1 0 0,1-1 0 0 0,-1 0-1 0 0,0 1 1 0 0,2 1-268 0 0,-1 0-1 0 0,0 1 1 0 0,0-1 0 0 0,0 0 0 0 0,0 1 0 0 0,-1-1-1 0 0,2 5 1 0 0,-2-4-23 0 0,1 1-48 0 0,-1-1 0 0 0,0 1 0 0 0,1 0 0 0 0,-1-1 1 0 0,-1 1-1 0 0,1 0 0 0 0,0-1 0 0 0,-1 1 0 0 0,0-1 0 0 0,0 1 0 0 0,0 0 0 0 0,0-1 0 0 0,0 0 0 0 0,-3 5 0 0 0,-19 24-2551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1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37 284 1564 0 0,'0'0'6856'0'0,"-4"-1"-6538"0"0,-1-1-217 0 0,-13 1 2321 0 0,18 2-2076 0 0,0-1-1 0 0,-1 1 1 0 0,1-1-1 0 0,-1 1 1 0 0,1-1-1 0 0,-1 0 1 0 0,0 1-1 0 0,1-1 1 0 0,-1 0-1 0 0,1 1 1 0 0,-1-1-1 0 0,0 0 0 0 0,1 0 1 0 0,-1 1-1 0 0,-1-1 832 0 0,5-12 230 0 0,1 6-1345 0 0,0 0 1 0 0,0 0-1 0 0,0 1 1 0 0,1 0-1 0 0,0 0 1 0 0,0 0-1 0 0,0 1 0 0 0,0-1 1 0 0,1 1-1 0 0,8-4 1 0 0,10-6 22 0 0,31-11 1 0 0,-54 24-78 0 0,60-24 119 0 0,1 1 0 0 0,69-15 1 0 0,-41 18 70 0 0,152-18 1 0 0,-210 37-172 0 0,139-6 85 0 0,-144 9-124 0 0,1 0 0 0 0,-1 2-1 0 0,0 1 1 0 0,31 9 0 0 0,-34-6-20 0 0,-2 0 1 0 0,1 1-1 0 0,-1 2 0 0 0,0 0 1 0 0,-1 1-1 0 0,35 25 1 0 0,59 62 421 0 0,-120-112-80 0 0,-54-107-543 0 0,16 36 296 0 0,42 84-60 0 0,1 1-2 0 0,0 0-1 0 0,0 0 1 0 0,0-1-1 0 0,0 1 1 0 0,0 0-1 0 0,0 0 1 0 0,0 0 0 0 0,0-1-1 0 0,0 1 1 0 0,0 0-1 0 0,0 0 1 0 0,0 0-1 0 0,-1 0 1 0 0,1-1 0 0 0,0 1-1 0 0,0 0 1 0 0,0 0-1 0 0,0 0 1 0 0,0 0 0 0 0,-1 0-1 0 0,1 0 1 0 0,0-1-1 0 0,0 1 1 0 0,0 0-1 0 0,0 0 1 0 0,-1 0 0 0 0,1 0-1 0 0,0 0 1 0 0,0 0-1 0 0,-1 0 1 0 0,1 0-48 0 0,0 12-503 0 0,0-5 578 0 0,1-1 1 0 0,0 1-1 0 0,0-1 1 0 0,0 0 0 0 0,1 1-1 0 0,0-1 1 0 0,4 9 0 0 0,3 4 73 0 0,12 18 1 0 0,-12-23-82 0 0,-1 0-1 0 0,12 29 1 0 0,-19-41-12 0 0,0 1 0 0 0,-1-1-1 0 0,1 1 1 0 0,-1-1 0 0 0,1 0 0 0 0,-1 1-1 0 0,0-1 1 0 0,0 1 0 0 0,0-1 0 0 0,0 1-1 0 0,0-1 1 0 0,-2 5 0 0 0,2-5-2 0 0,-1 0 0 0 0,0 0 0 0 0,0-1 1 0 0,0 1-1 0 0,0-1 0 0 0,0 1 0 0 0,0-1 1 0 0,0 1-1 0 0,-1-1 0 0 0,1 0 0 0 0,0 0 0 0 0,-1 1 1 0 0,1-1-1 0 0,-1 0 0 0 0,0 0 0 0 0,1-1 0 0 0,-4 3 1 0 0,-15 4-120 0 0,0-1 1 0 0,-37 8 0 0 0,35-10-1043 0 0,1 1 0 0 0,-31 12 0 0 0,50-16 727 0 0,-1 0 0 0 0,1 1 0 0 0,0-1 1 0 0,-1 1-1 0 0,1-1 0 0 0,-2 3 0 0 0,-4 8-6563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3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27 80 0 0,'0'0'14154'0'0,"-1"-6"-13359"0"0,-3-12 18 0 0,3 15 261 0 0,5 15-295 0 0,-3-8-730 0 0,4 6 88 0 0,-1 0 0 0 0,2-1 0 0 0,-1 1 1 0 0,1-1-1 0 0,0 0 0 0 0,1 0 1 0 0,0-1-1 0 0,1 0 0 0 0,9 9 1 0 0,13 8-34 0 0,38 25 0 0 0,-66-49-103 0 0,44 29-174 0 0,-14-16-3490 0 0,-31-14 3306 0 0,-1 0 178 0 0,0 0 0 0 0,0 1 0 0 0,0-1 0 0 0,1 0 1 0 0,-1 0-1 0 0,0 0 0 0 0,0 0 0 0 0,1 0 1 0 0,-1 0-1 0 0,0 0 0 0 0,0 0 0 0 0,0 0 1 0 0,1 0-1 0 0,-1 0 0 0 0,0-1 0 0 0,0 1 0 0 0,1 0 1 0 0,-1 0-1 0 0,3-9-7233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3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2 5877 0 0,'0'0'11318'0'0,"-5"0"-11105"0"0,4-1-185 0 0,-1 1 0 0 0,0 0 0 0 0,1-1 0 0 0,-1 1 1 0 0,0 0-1 0 0,1 0 0 0 0,-1 0 0 0 0,0 0 0 0 0,1 1 0 0 0,-1-1 0 0 0,1 0 0 0 0,-1 1 0 0 0,0-1 0 0 0,1 1 0 0 0,-1-1 0 0 0,1 1 0 0 0,-1 0 0 0 0,1 0 0 0 0,0 0 0 0 0,-1 0 0 0 0,1 0 0 0 0,0 0 1 0 0,0 0-1 0 0,-1 0 0 0 0,0 2 0 0 0,-11 12-112 0 0,-73 97 1405 0 0,75-94-2082 0 0,-13 26 0 0 0,19-32-677 0 0,0 1 0 0 0,1 0 0 0 0,-4 15 0 0 0,6-20-2405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4.5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3 652 0 0,'0'0'15300'0'0,"12"0"-15128"0"0,39-2 9 0 0,-44 2-156 0 0,0 1 0 0 0,-1 0 0 0 0,1 1 0 0 0,0 0 0 0 0,-1 0 0 0 0,1 0 0 0 0,-1 1 0 0 0,0 0 0 0 0,0 0 0 0 0,0 0 0 0 0,0 1 0 0 0,0 0 0 0 0,-1 0 0 0 0,8 8 0 0 0,-10-10-12 0 0,-1 0-1 0 0,0 1 1 0 0,0-1-1 0 0,-1 1 1 0 0,1-1-1 0 0,0 1 1 0 0,-1 0-1 0 0,0-1 1 0 0,1 1-1 0 0,-1 0 1 0 0,0 0-1 0 0,0 0 1 0 0,-1 0-1 0 0,1 0 1 0 0,-1 0-1 0 0,1 0 1 0 0,-1 0-1 0 0,0 0 1 0 0,0 0-1 0 0,0 0 1 0 0,-1 1-1 0 0,1-1 1 0 0,-1 0-1 0 0,0 0 1 0 0,0 0-1 0 0,0-1 1 0 0,0 1 0 0 0,0 0-1 0 0,-2 3 1 0 0,-3 2 116 0 0,0 1 1 0 0,-1-1 0 0 0,0 0-1 0 0,-9 7 1 0 0,12-12-142 0 0,0 0 1 0 0,0 0-1 0 0,-1 0 1 0 0,1-1-1 0 0,-1 1 1 0 0,1-1 0 0 0,-1 0-1 0 0,0-1 1 0 0,0 1-1 0 0,-8 0 1 0 0,-16 3-1113 0 0,-7 0-1303 0 0,13-1-4196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5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 7849 0 0,'0'0'3912'0'0,"15"-5"-3675"0"0,47-12-81 0 0,-57 15-105 0 0,-1 1 0 0 0,1 0-1 0 0,0 0 1 0 0,0 1 0 0 0,0-1 0 0 0,0 1 0 0 0,7 1 0 0 0,2-1 169 0 0,-13 0-191 0 0,1 0 1 0 0,-1 0 0 0 0,1 1 0 0 0,-1-1 0 0 0,0 0 0 0 0,1 0 0 0 0,-1 1 0 0 0,0-1 0 0 0,1 1 0 0 0,1 0 0 0 0,-3-1-20 0 0,1 1 1 0 0,-1-1 0 0 0,1 0 0 0 0,-1 1-1 0 0,0-1 1 0 0,1 0 0 0 0,-1 1-1 0 0,0-1 1 0 0,1 0 0 0 0,-1 1 0 0 0,0-1-1 0 0,0 1 1 0 0,0-1 0 0 0,1 1-1 0 0,-1-1 1 0 0,0 1 0 0 0,0-1 0 0 0,0 0-1 0 0,0 1 1 0 0,0 0 0 0 0,0 2 63 0 0,0 0 0 0 0,-1-1 0 0 0,1 1 0 0 0,-1-1 0 0 0,0 1 0 0 0,0-1 1 0 0,0 1-1 0 0,0-1 0 0 0,-2 4 0 0 0,-14 20 601 0 0,13-20-472 0 0,0 0-1 0 0,0 0 1 0 0,0 0 0 0 0,1 0 0 0 0,0 1 0 0 0,0-1-1 0 0,1 1 1 0 0,0 0 0 0 0,0 0 0 0 0,-2 13 0 0 0,4-18-168 0 0,-1 0 0 0 0,1 0 0 0 0,-1 0 0 0 0,0 0 0 0 0,0 0 0 0 0,0 0 0 0 0,0 0 0 0 0,0 0 0 0 0,0 0 0 0 0,0-1-1 0 0,0 1 1 0 0,-1 0 0 0 0,1-1 0 0 0,-3 2 0 0 0,-10 10-1823 0 0,0-6-4794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5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34 8033 0 0,'0'0'8380'0'0,"-3"-5"-8264"0"0,-8-14-78 0 0,8 14-134 0 0,3 5 47 0 0,0 0 130 0 0,0 1 0 0 0,0-1 1 0 0,0 0-1 0 0,0 0 0 0 0,1 0 0 0 0,-1 1 0 0 0,0-1 1 0 0,0 0-1 0 0,0 0 0 0 0,0 0 0 0 0,0 1 0 0 0,1-1 1 0 0,-1 0-1 0 0,0 0 0 0 0,0 0 0 0 0,0 1 0 0 0,0-1 1 0 0,1 0-1 0 0,-1 0 0 0 0,0 0 0 0 0,0 0 0 0 0,1 0 1 0 0,-1 0-1 0 0,0 0 0 0 0,0 0 0 0 0,0 1 1 0 0,1-1-1 0 0,-1 0 0 0 0,0 0 0 0 0,0 0 0 0 0,1 0 1 0 0,-1 0-1 0 0,73-10 97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6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22 116 0 0,'0'0'16259'0'0,"-2"-5"-16272"0"0,-2-6-3 0 0,2 6 55 0 0,7 19 172 0 0,12 36 256 0 0,-11-36-337 0 0,0 1 0 0 0,-1 1 0 0 0,-1-1 0 0 0,0 1 0 0 0,-1-1 0 0 0,-1 1 0 0 0,0 23 0 0 0,-2-38-128 0 0,0 1 0 0 0,0-1 0 0 0,-1 1 1 0 0,1-1-1 0 0,0 1 0 0 0,-1-1 0 0 0,1 1 0 0 0,-1-1 0 0 0,0 1 0 0 0,1-1 0 0 0,-1 0 1 0 0,0 1-1 0 0,0-1 0 0 0,0 0 0 0 0,0 1 0 0 0,0-1 0 0 0,-2 1 0 0 0,1 0 5 0 0,-1 0 0 0 0,0 0-1 0 0,0-1 1 0 0,0 1-1 0 0,0-1 1 0 0,0 1 0 0 0,-6 0-1 0 0,-1 1-227 0 0,-1-1 1 0 0,0-1-1 0 0,1 0 1 0 0,-13 0-1 0 0,11-1-312 0 0,6 0-209 0 0,-1 1 1 0 0,1-2-1 0 0,0 1 0 0 0,-12-3 0 0 0,18 3 522 0 0,-1 0 0 0 0,1 0 0 0 0,-1-1-1 0 0,0 1 1 0 0,1 0 0 0 0,-1 0 0 0 0,1-1 0 0 0,-1 1-1 0 0,1 0 1 0 0,-1-1 0 0 0,1 1 0 0 0,-1 0 0 0 0,1-1-1 0 0,0 1 1 0 0,-1-1 0 0 0,1 1 0 0 0,-1-1-1 0 0,-3-14-5880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6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87 4012 0 0,'0'0'8717'0'0,"81"-67"-7977"0"0,-59 57-232 0 0,-3 8-316 0 0,2-3-192 0 0,-1 2-40 0 0,-3 3-60 0 0,-5 0-308 0 0,-2 3-496 0 0,-5 2-520 0 0,-4-1-1148 0 0,-1 4-2465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6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24 548 0 0,'0'0'16599'0'0,"15"2"-15288"0"0,-5-1-1123 0 0,20 2 403 0 0,55-1 1 0 0,260-26-487 0 0,-267 19-4255 0 0,-87 3-1356 0 0,-3 1 228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6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 4484 0 0,'0'0'10725'0'0,"14"2"-9568"0"0,4-1-843 0 0,7 2 307 0 0,40-2 0 0 0,27-4 444 0 0,151-3-246 0 0,-222 5-2175 0 0,-35 0-4395 0 0,0 0 1425 0 0,-10-1-1663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49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1015 7249 0 0,'0'0'4534'0'0,"19"-18"-4257"0"0,217-189 796 0 0,330-205 487 0 0,-382 300-2027 0 0,246-110 1 0 0,-410 213 156 0 0,-3 0-418 0 0,1 2-1 0 0,-1 0 1 0 0,23-5-1 0 0,-46 20-3952 0 0,-15 9 2864 0 0,-28 15-853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1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36 680 0 0,'0'0'16385'0'0,"4"-6"-15601"0"0,12-18-127 0 0,-16 23-625 0 0,0 1 0 0 0,0 0-1 0 0,0 0 1 0 0,0-1 0 0 0,1 1 0 0 0,-1 0-1 0 0,0-1 1 0 0,0 1 0 0 0,0 0-1 0 0,1 0 1 0 0,-1 0 0 0 0,0-1-1 0 0,0 1 1 0 0,0 0 0 0 0,1 0 0 0 0,-1 0-1 0 0,0 0 1 0 0,1-1 0 0 0,-1 1-1 0 0,0 0 1 0 0,0 0 0 0 0,1 0-1 0 0,-1 0 1 0 0,0 0 0 0 0,1 0 0 0 0,-1 0-1 0 0,0 0 1 0 0,1 0 0 0 0,-1 0-1 0 0,0 0 1 0 0,1 0 0 0 0,-1 0-1 0 0,0 0 1 0 0,0 0 0 0 0,1 0-1 0 0,-1 0 1 0 0,0 0 0 0 0,1 0 0 0 0,-1 1-1 0 0,0-1 1 0 0,0 0 0 0 0,1 0-1 0 0,-1 0 1 0 0,0 0 0 0 0,0 1-1 0 0,1-1 1 0 0,-1 0 0 0 0,0 0 0 0 0,0 1-1 0 0,0-1 1 0 0,1 0 0 0 0,-1 0-1 0 0,0 1 1 0 0,0-1 0 0 0,0 0-1 0 0,0 1 1 0 0,6 15 357 0 0,-6-16-333 0 0,3 18 135 0 0,0 0-1 0 0,-2 1 1 0 0,0-1-1 0 0,-1 1 1 0 0,-4 24 0 0 0,2-18-54 0 0,-2 201-235 0 0,4-211-33 0 0,0-12-281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9.1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143 101 888 0 0,'0'0'11694'0'0,"1"-13"-10315"0"0,1-42-97 0 0,-4 30 585 0 0,1 17 2170 0 0,1 14-3739 0 0,3 165 1576 0 0,-5-130-1783 0 0,2 0 1 0 0,2 0 0 0 0,13 74 0 0 0,-10-96-119 0 0,6 29-229 0 0,-10-43 27 0 0,-1 1 0 0 0,0-1 0 0 0,1 0 0 0 0,-2 0 0 0 0,1 0 0 0 0,0 0 0 0 0,-2 6 0 0 0,1-10 81 0 0,0 1 0 0 0,1-1 0 0 0,-1 0 0 0 0,0 0 0 0 0,0 0 0 0 0,0 0-1 0 0,0 0 1 0 0,0 0 0 0 0,0 0 0 0 0,0-1 0 0 0,0 1 0 0 0,-1 0 0 0 0,1 0 0 0 0,0-1 0 0 0,0 1-1 0 0,-1-1 1 0 0,1 1 0 0 0,0-1 0 0 0,0 0 0 0 0,-1 1 0 0 0,1-1 0 0 0,-1 0 0 0 0,1 0 0 0 0,-2 0-1 0 0,-4 1-882 0 0,0-1-1 0 0,0 0 1 0 0,-9-1-1 0 0,11-1 707 0 0,1 1-1 0 0,-1 0 1 0 0,1-1 0 0 0,0 0-1 0 0,0 0 1 0 0,0 0-1 0 0,0 0 1 0 0,0-1 0 0 0,0 1-1 0 0,1-1 1 0 0,-1 0 0 0 0,1 0-1 0 0,-5-5 1 0 0,2 0 606 0 0,-1 0 0 0 0,1-1 0 0 0,1 1 0 0 0,-10-18 0 0 0,14 23-126 0 0,0 1 0 0 0,-1-1 0 0 0,1 0 0 0 0,0 1 0 0 0,0-1 1 0 0,1 0-1 0 0,-1 0 0 0 0,1 1 0 0 0,-1-1 0 0 0,1 0 0 0 0,0 0 1 0 0,0 0-1 0 0,0 0 0 0 0,0 0 0 0 0,1 0 0 0 0,-1 0 0 0 0,1 1 1 0 0,0-1-1 0 0,-1 0 0 0 0,1 0 0 0 0,1 1 0 0 0,-1-1 0 0 0,0 0 1 0 0,1 1-1 0 0,-1 0 0 0 0,1-1 0 0 0,0 1 0 0 0,-1 0 0 0 0,1 0 1 0 0,0-1-1 0 0,1 2 0 0 0,2-4 0 0 0,10-5 271 0 0,0 1-1 0 0,0 0 0 0 0,1 1 1 0 0,0 0-1 0 0,1 1 1 0 0,32-8-1 0 0,-17 8 36 0 0,0 1 1 0 0,61-3-1 0 0,-88 8-409 0 0,1 1-1 0 0,0 0 1 0 0,-1 1 0 0 0,1-1 0 0 0,0 1 0 0 0,-1 0 0 0 0,10 3-1 0 0,-13-3-27 0 0,0 0 1 0 0,0 0-1 0 0,1 0 0 0 0,-1 1 0 0 0,0-1 0 0 0,0 1 0 0 0,0-1 0 0 0,-1 1 0 0 0,1 0 0 0 0,0 0 0 0 0,-1 0 0 0 0,1 0 0 0 0,-1 0 0 0 0,1 0 1 0 0,-1 0-1 0 0,0 0 0 0 0,0 1 0 0 0,0-1 0 0 0,1 4 0 0 0,5 20 146 0 0,-5-17-140 0 0,0-1 0 0 0,1 0 0 0 0,-1 0 0 0 0,2 0 0 0 0,4 8 0 0 0,-7-14-11 0 0,1 1 1 0 0,0-1 0 0 0,0 0-1 0 0,0 0 1 0 0,0 0 0 0 0,0 0-1 0 0,0 0 1 0 0,0 0 0 0 0,1-1 0 0 0,-1 1-1 0 0,1-1 1 0 0,-1 1 0 0 0,1-1-1 0 0,0 0 1 0 0,-1 0 0 0 0,1 0-1 0 0,0-1 1 0 0,0 1 0 0 0,4 0-1 0 0,-3 0 51 0 0,1-1 0 0 0,-1 0 0 0 0,0 0 0 0 0,0 0 0 0 0,1 0 0 0 0,-1-1 0 0 0,0 0 0 0 0,1 0 0 0 0,-1 0 0 0 0,0 0 0 0 0,0 0 0 0 0,0-1 0 0 0,0 0 0 0 0,0 0 0 0 0,6-4 0 0 0,-7 4-19 0 0,-1-1 0 0 0,1 1 0 0 0,-1-1 0 0 0,0 1 1 0 0,0-1-1 0 0,0 0 0 0 0,0 0 0 0 0,0 0 0 0 0,-1 0 0 0 0,1 0 0 0 0,-1 0 0 0 0,0 0 0 0 0,0-1 0 0 0,0 1 0 0 0,0 0 0 0 0,-1-1 0 0 0,1 1 0 0 0,-1 0 0 0 0,0-1 0 0 0,0-5 0 0 0,0 6-27 0 0,-1-1 0 0 0,1 1 0 0 0,-1-1 0 0 0,0 0 1 0 0,0 1-1 0 0,0-1 0 0 0,0 1 0 0 0,-1-1 0 0 0,1 1 0 0 0,-1 0 1 0 0,0 0-1 0 0,0 0 0 0 0,-3-4 0 0 0,1 3-15 0 0,-1-1-1 0 0,1 1 1 0 0,-1-1 0 0 0,0 2-1 0 0,-1-1 1 0 0,1 0 0 0 0,-6-2-1 0 0,-3 0-432 0 0,1 0 0 0 0,-1 1 0 0 0,0 1 0 0 0,0 0-1 0 0,-28-4 1 0 0,41 8 231 0 0,1 0 0 0 0,-1 0 0 0 0,0 0 0 0 0,1 0 0 0 0,-1 0 0 0 0,0 0 0 0 0,1 0 0 0 0,-1 0 0 0 0,0 0 0 0 0,1 0 0 0 0,-1 0 0 0 0,0 0 0 0 0,1 0 0 0 0,-1 1 0 0 0,1-1 0 0 0,-1 0 0 0 0,0 0 0 0 0,1 1 0 0 0,-2 0 0 0 0,1 2-2342 0 0,1-3 2028 0 0,0 1 0 0 0,0-1 0 0 0,0 1 0 0 0,0 0 0 0 0,0-1 0 0 0,0 1 0 0 0,0 0 0 0 0,0-1 0 0 0,0 1 0 0 0,0-1 1 0 0,0 1-1 0 0,0 0 0 0 0,0-1 0 0 0,1 1 0 0 0,-1 0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9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58 8113 0 0,'0'0'13044'0'0,"1"6"-12924"0"0,3 23-25 0 0,-3-19-80 0 0,0 0-1 0 0,0 0 0 0 0,1-1 1 0 0,1 1-1 0 0,-1 0 0 0 0,2-1 1 0 0,-1 0-1 0 0,7 13 0 0 0,-6-17-4 0 0,1 0 0 0 0,-1 0 0 0 0,1 0 0 0 0,0 0 0 0 0,0-1 0 0 0,1 0 0 0 0,-1 0 0 0 0,1 0 0 0 0,0-1 0 0 0,0 0 0 0 0,0 0 0 0 0,1 0 0 0 0,-1-1 0 0 0,1 0 0 0 0,-1 0 0 0 0,1-1 0 0 0,0 0 0 0 0,-1 0 0 0 0,1 0 0 0 0,0-1 0 0 0,0 0 0 0 0,11-1 0 0 0,-12 0 53 0 0,1 0-1 0 0,-1 0 0 0 0,1 0 1 0 0,-1-1-1 0 0,1 0 0 0 0,-1 0 1 0 0,0 0-1 0 0,0-1 1 0 0,0 0-1 0 0,0 0 0 0 0,-1-1 1 0 0,1 1-1 0 0,-1-1 0 0 0,0-1 1 0 0,0 1-1 0 0,0-1 1 0 0,0 0-1 0 0,-1 0 0 0 0,0 0 1 0 0,0 0-1 0 0,-1-1 0 0 0,1 1 1 0 0,3-9-1 0 0,-6 10-30 0 0,1 0-1 0 0,-1-1 0 0 0,0 1 1 0 0,0-1-1 0 0,0 1 0 0 0,-1-1 1 0 0,1 0-1 0 0,-1 1 1 0 0,0-1-1 0 0,0 1 0 0 0,-1-1 1 0 0,1 0-1 0 0,-1 1 1 0 0,0-1-1 0 0,-1 1 0 0 0,1 0 1 0 0,-1-1-1 0 0,1 1 1 0 0,-1 0-1 0 0,-1 0 0 0 0,1 0 1 0 0,-1 0-1 0 0,1 0 1 0 0,-1 1-1 0 0,0-1 0 0 0,0 1 1 0 0,-1-1-1 0 0,1 1 1 0 0,-1 0-1 0 0,1 1 0 0 0,-1-1 1 0 0,0 1-1 0 0,-7-4 1 0 0,-2 1-179 0 0,0 0 0 0 0,-1 2 0 0 0,1-1 0 0 0,-1 2 0 0 0,0-1 0 0 0,0 2 1 0 0,0 0-1 0 0,0 1 0 0 0,0 0 0 0 0,0 1 0 0 0,-15 3 0 0 0,23-3-81 0 0,0 1 0 0 0,-1 0-1 0 0,1 0 1 0 0,0 1-1 0 0,0 0 1 0 0,1 0-1 0 0,-11 6 1 0 0,13-6-230 0 0,-1 0-1 0 0,1 0 0 0 0,0 0 1 0 0,0 1-1 0 0,-3 3 1 0 0,4-5-336 0 0,0 1-1 0 0,1-1 1 0 0,0 1 0 0 0,-1-1-1 0 0,1 1 1 0 0,0-1 0 0 0,1 1 0 0 0,-2 5-1 0 0,1 1-4054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9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4608 0 0,'0'0'15749'0'0,"13"5"-15517"0"0,40 17-103 0 0,-51-22-127 0 0,-1 1 0 0 0,1 0-1 0 0,-1 0 1 0 0,1 0 0 0 0,-1 0 0 0 0,1 0 0 0 0,-1 0-1 0 0,0 1 1 0 0,0-1 0 0 0,1 0 0 0 0,-1 1 0 0 0,0-1-1 0 0,0 1 1 0 0,0-1 0 0 0,0 1 0 0 0,-1 0 0 0 0,1-1 0 0 0,0 1-1 0 0,-1 0 1 0 0,1 1 0 0 0,2 6 4 0 0,0-3-1 0 0,0 1 0 0 0,0-1 0 0 0,1 0 0 0 0,0 0 0 0 0,0 0 0 0 0,1-1 1 0 0,0 1-1 0 0,-1-1 0 0 0,2 0 0 0 0,6 4 0 0 0,-9-6 8 0 0,1-1 1 0 0,-1 0-1 0 0,1 1 0 0 0,0-2 1 0 0,0 1-1 0 0,0 0 1 0 0,0-1-1 0 0,0 0 1 0 0,0 0-1 0 0,1 0 0 0 0,-1-1 1 0 0,0 1-1 0 0,1-1 1 0 0,-1 0-1 0 0,0 0 0 0 0,1 0 1 0 0,-1-1-1 0 0,6-1 1 0 0,-3-1 32 0 0,1 0 0 0 0,0 0 0 0 0,-1-1 0 0 0,0 0 1 0 0,0 0-1 0 0,0-1 0 0 0,-1 0 0 0 0,1 0 0 0 0,-1 0 0 0 0,7-9 1 0 0,-6 6 332 0 0,1 1 0 0 0,-1 1 1 0 0,1-1-1 0 0,1 1 0 0 0,15-9 1 0 0,-23 15-363 0 0,0 0 0 0 0,1 0 0 0 0,-1-1 0 0 0,0 1 0 0 0,0 0 0 0 0,0 0 0 0 0,1 0 0 0 0,-1 0 0 0 0,0 0 0 0 0,0 1 0 0 0,0-1 0 0 0,1 0 0 0 0,-1 1 0 0 0,0-1 0 0 0,0 0 0 0 0,0 1 0 0 0,0-1 0 0 0,0 1 0 0 0,0 0 0 0 0,0-1 0 0 0,0 1 0 0 0,0 0 0 0 0,0 0 0 0 0,0-1 0 0 0,0 1 0 0 0,0 0 0 0 0,1 2 0 0 0,3 4-26 0 0,1 0 1 0 0,7 14 0 0 0,-8-12 48 0 0,10 13-189 0 0,-8-12-804 0 0,0 0 0 0 0,9 19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0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92 548 0 0,'0'0'11726'0'0,"7"-13"-9436"0"0,20-41-541 0 0,-26 53-1520 0 0,0-1-1 0 0,0 0 0 0 0,0 0 0 0 0,0 1 0 0 0,1-1 0 0 0,-1 0 0 0 0,0 1 0 0 0,1-1 0 0 0,-1 1 0 0 0,1 0 0 0 0,-1 0 1 0 0,1-1-1 0 0,3-1 0 0 0,-4 3-153 0 0,0 0 1 0 0,0-1 0 0 0,0 1 0 0 0,1 0-1 0 0,-1 0 1 0 0,0 0 0 0 0,0 0 0 0 0,0 0-1 0 0,0 0 1 0 0,0 0 0 0 0,0 0 0 0 0,0 0-1 0 0,0 1 1 0 0,0-1 0 0 0,0 0 0 0 0,0 1 0 0 0,0-1-1 0 0,1 1 1 0 0,2 2 27 0 0,-1-1-1 0 0,0 1 1 0 0,0 0 0 0 0,0 0-1 0 0,0 0 1 0 0,0 0 0 0 0,0 0-1 0 0,3 7 1 0 0,-1 0-23 0 0,1 0 0 0 0,-2 1-1 0 0,1 0 1 0 0,-1 0 0 0 0,-1 0 0 0 0,0 1 0 0 0,-1-1 0 0 0,2 19-1 0 0,-2 8-131 0 0,-3 49-1 0 0,0-64-352 0 0,-2 0-1 0 0,0 0 1 0 0,-7 25 0 0 0,8-38-183 0 0,-1-1 0 0 0,-1 1 0 0 0,0-1 0 0 0,0 0 0 0 0,0 0 0 0 0,-1 0 0 0 0,-1 0 0 0 0,1-1 0 0 0,-12 13 0 0 0,13-18-670 0 0,1 0 0 0 0,-1 0 1 0 0,1-1-1 0 0,-1 1 0 0 0,-8 2 0 0 0,0 1-5245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0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52 0 0,'0'0'11605'0'0,"7"-13"-10085"0"0,25-41-56 0 0,-29 49-1197 0 0,1 0 1 0 0,0 0-1 0 0,0 1 1 0 0,0-1-1 0 0,0 1 1 0 0,1 0-1 0 0,-1 0 1 0 0,1 0-1 0 0,0 1 1 0 0,0-1-1 0 0,1 1 1 0 0,-1 1-1 0 0,8-4 1 0 0,-4 2 73 0 0,5-1 75 0 0,-1 0-1 0 0,1 1 0 0 0,0 1 1 0 0,0 0-1 0 0,0 1 1 0 0,0 0-1 0 0,27 1 1 0 0,-38 1-358 0 0,1 1-1 0 0,0-1 1 0 0,-1 1 0 0 0,1-1 0 0 0,-1 1 0 0 0,1 0 0 0 0,-1 0 0 0 0,1 0 0 0 0,-1 1 0 0 0,0-1 0 0 0,0 1-1 0 0,1 0 1 0 0,4 4 0 0 0,-4-2 0 0 0,0 0 0 0 0,0 0 0 0 0,0 0 0 0 0,-1 0 0 0 0,0 0 0 0 0,0 1 1 0 0,0 0-1 0 0,3 7 0 0 0,-1 0-21 0 0,-1-1 0 0 0,0 1 0 0 0,-1 1 0 0 0,-1-1 0 0 0,0 0 1 0 0,0 1-1 0 0,-1 17 0 0 0,-1-19-363 0 0,1 2 181 0 0,-2 0 0 0 0,-1 14 0 0 0,-5-2-2307 0 0,6-23 1780 0 0,0 0 0 0 0,0 0 1 0 0,-1-1-1 0 0,1 1 0 0 0,0 0 1 0 0,-1 0-1 0 0,1-1 0 0 0,-4 4 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0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7673 0 0,'0'0'14985'0'0,"2"8"-14887"0"0,0 15-103 0 0,0 0-1 0 0,-2 1 1 0 0,-4 38-1 0 0,1-14-1286 0 0,3-27-1838 0 0,0-13 585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1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0 261 588 0 0,'0'0'12036'0'0,"14"-7"-11309"0"0,85-50 615 0 0,-92 53-1061 0 0,0-1 0 0 0,-1 1 0 0 0,0-1 0 0 0,0 0 1 0 0,0-1-1 0 0,-1 1 0 0 0,1-1 0 0 0,-1 0 0 0 0,6-10 1 0 0,-8 10-139 0 0,-1 1-1 0 0,1-1 1 0 0,-1 0 0 0 0,0 0 0 0 0,0 0 0 0 0,0 0 0 0 0,-1-1 0 0 0,0 1 0 0 0,-1 0 0 0 0,1 0 0 0 0,-1-1 0 0 0,-1-5 0 0 0,1 10-133 0 0,0 1 0 0 0,0 0 1 0 0,0 0-1 0 0,-1 0 0 0 0,1 0 0 0 0,-1 0 0 0 0,1 0 0 0 0,0 0 1 0 0,-1 0-1 0 0,0 0 0 0 0,1 0 0 0 0,-1 0 0 0 0,0 0 1 0 0,1 0-1 0 0,-1 1 0 0 0,0-1 0 0 0,0 0 0 0 0,0 0 0 0 0,1 1 1 0 0,-1-1-1 0 0,0 1 0 0 0,0-1 0 0 0,0 1 0 0 0,0-1 0 0 0,0 1 1 0 0,0-1-1 0 0,0 1 0 0 0,-1 0 0 0 0,1-1 0 0 0,0 1 0 0 0,0 0 1 0 0,0 0-1 0 0,0 0 0 0 0,0 0 0 0 0,0 0 0 0 0,0 0 0 0 0,0 0 1 0 0,-2 1-1 0 0,2 0-8 0 0,0 0-1 0 0,1-1 1 0 0,-1 1 0 0 0,0 0 0 0 0,1 0 0 0 0,-1 0-1 0 0,1-1 1 0 0,0 1 0 0 0,-1 0 0 0 0,1 0 0 0 0,0 0-1 0 0,-1 0 1 0 0,1 0 0 0 0,0 0 0 0 0,0 0 0 0 0,0 0-1 0 0,0 0 1 0 0,0 0 0 0 0,0 0 0 0 0,0 0 0 0 0,0 0 0 0 0,0 0-1 0 0,1 1 1 0 0,-1 2 15 0 0,1-1-1 0 0,0 1 1 0 0,0-1-1 0 0,0 0 1 0 0,2 5-1 0 0,23 33 64 0 0,-14-23-41 0 0,-1 1 0 0 0,11 24 0 0 0,-17-30 9 0 0,-2-7 116 0 0,0 1-1 0 0,-1-1 1 0 0,0 1-1 0 0,0 0 1 0 0,2 12 0 0 0,-4-18-150 0 0,0 0 1 0 0,-1 0-1 0 0,1 0 1 0 0,0 1-1 0 0,0-1 1 0 0,-1 0 0 0 0,1 0-1 0 0,-1 0 1 0 0,1 0-1 0 0,-1 0 1 0 0,1-1 0 0 0,-1 1-1 0 0,0 0 1 0 0,1 0-1 0 0,-1 0 1 0 0,0 0-1 0 0,0-1 1 0 0,0 1 0 0 0,1 0-1 0 0,-1-1 1 0 0,0 1-1 0 0,0 0 1 0 0,0-1-1 0 0,0 1 1 0 0,0-1 0 0 0,0 0-1 0 0,0 1 1 0 0,0-1-1 0 0,0 0 1 0 0,0 0-1 0 0,-2 1 1 0 0,-5 0 192 0 0,0 1 1 0 0,-17 0-1 0 0,20-2-138 0 0,3 0-18 0 0,-8 1 120 0 0,1-1 1 0 0,-1 0-1 0 0,-15-3 1 0 0,23 3-141 0 0,0-1 0 0 0,0 1 0 0 0,0-1 0 0 0,1 0 0 0 0,-1 1 0 0 0,0-1 0 0 0,0 0 0 0 0,1 0-1 0 0,-1 0 1 0 0,1 0 0 0 0,-3-2 0 0 0,3 2-14 0 0,1 1 0 0 0,-1-1 0 0 0,1 0 0 0 0,-1 0 0 0 0,1 0 0 0 0,-1 0 0 0 0,1 0 0 0 0,0 1-1 0 0,-1-1 1 0 0,1 0 0 0 0,0 0 0 0 0,0 0 0 0 0,0 0 0 0 0,-1 0 0 0 0,1 0 0 0 0,0 0 0 0 0,0 0 0 0 0,0 0 0 0 0,1 0 0 0 0,-1 0-1 0 0,0 0 1 0 0,0 0 0 0 0,1-1 0 0 0,0-1-17 0 0,0 0 0 0 0,1 0-1 0 0,-1 0 1 0 0,1 0 0 0 0,0 0-1 0 0,0 0 1 0 0,0 1 0 0 0,0-1 0 0 0,4-3-1 0 0,26-21-58 0 0,-13 12 27 0 0,-12 9 4 0 0,185-150-1967 0 0,-189 154 1868 0 0,-2 1-35 0 0,1 0 1 0 0,-1 0 0 0 0,0 1 0 0 0,0-1 0 0 0,0 0 0 0 0,1 0 0 0 0,-1-1-1 0 0,0 1 1 0 0,0 0 0 0 0,0 0 0 0 0,1-3 0 0 0,-22 3-14101 0 0,8 1 9234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8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3 430 6777 0 0,'0'0'4189'0'0,"-1"-12"-2492"0"0,0 2-1448 0 0,1 2-67 0 0,-1-1-1 0 0,1 1 1 0 0,0 0-1 0 0,1-1 1 0 0,0 1-1 0 0,0 0 1 0 0,5-15-1 0 0,1 4 228 0 0,1 1 0 0 0,1 0 1 0 0,1 0-1 0 0,0 1 0 0 0,1 1 0 0 0,0 0 0 0 0,2 0 1 0 0,17-17-1 0 0,-10 14-183 0 0,1 0-1 0 0,1 2 1 0 0,0 0 0 0 0,1 2 0 0 0,34-18 0 0 0,-41 25-92 0 0,0 1 1 0 0,23-6 0 0 0,-33 11-105 0 0,0 0 1 0 0,0 1 0 0 0,0 0 0 0 0,1 0 0 0 0,-1 1 0 0 0,0-1 0 0 0,1 1 0 0 0,-1 1 0 0 0,12 1 0 0 0,-16-1-21 0 0,-1-1 0 0 0,1 1-1 0 0,-1 0 1 0 0,1 0 0 0 0,-1 0 0 0 0,1 0-1 0 0,-1 0 1 0 0,1 0 0 0 0,-1 0 0 0 0,0 0-1 0 0,0 1 1 0 0,0-1 0 0 0,1 0 0 0 0,-1 1-1 0 0,0-1 1 0 0,-1 1 0 0 0,1-1 0 0 0,0 1-1 0 0,0-1 1 0 0,-1 1 0 0 0,1 0 0 0 0,-1-1-1 0 0,1 4 1 0 0,1 3 43 0 0,-1 1-1 0 0,0-1 0 0 0,-1 14 0 0 0,0-21-47 0 0,-1 17 43 0 0,0-1-1 0 0,-1 0 1 0 0,-1 0-1 0 0,-9 26 1 0 0,-27 66 135 0 0,35-98-156 0 0,-41 97 187 0 0,-40 113 1300 0 0,83-215-1472 0 0,0 0 1 0 0,0 0 0 0 0,1 0-1 0 0,0 0 1 0 0,0 0-1 0 0,0 0 1 0 0,1 0 0 0 0,0 12-1 0 0,0-17-38 0 0,1 0 0 0 0,-1 0 0 0 0,0-1 0 0 0,1 1-1 0 0,-1 0 1 0 0,1-1 0 0 0,-1 1 0 0 0,0 0 0 0 0,1-1 0 0 0,-1 1 0 0 0,1-1-1 0 0,0 1 1 0 0,-1-1 0 0 0,1 1 0 0 0,-1-1 0 0 0,1 1 0 0 0,0-1 0 0 0,-1 0 0 0 0,1 1-1 0 0,0-1 1 0 0,0 0 0 0 0,-1 1 0 0 0,1-1 0 0 0,0 0 0 0 0,0 0 0 0 0,1 0-1 0 0,22 1 96 0 0,-21-1-83 0 0,8-1 4 0 0,-1-1 1 0 0,0 0-1 0 0,0 0 1 0 0,-1-1-1 0 0,1-1 0 0 0,0 1 1 0 0,9-7-1 0 0,63-37 29 0 0,-64 35-60 0 0,-1 0-1 0 0,27-25 1 0 0,-38 30-240 0 0,1 1 1 0 0,-1-2-1 0 0,-1 1 1 0 0,1-1 0 0 0,-1 1-1 0 0,-1-1 1 0 0,1-1 0 0 0,4-14-1 0 0,-4 9-1775 0 0,11-21-1 0 0,3 6-5623 0 0,-9 16 576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9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1 144 6037 0 0,'0'0'10027'0'0,"6"-14"-8919"0"0,24-42-196 0 0,-29 54-851 0 0,1-1-1 0 0,-1 1 1 0 0,1 0 0 0 0,0-1 0 0 0,0 1 0 0 0,0 0 0 0 0,0 0 0 0 0,0 0-1 0 0,0 1 1 0 0,0-1 0 0 0,1 0 0 0 0,-1 1 0 0 0,1-1 0 0 0,-1 1 0 0 0,6-2-1 0 0,1 0 94 0 0,8-5 42 0 0,1 2 0 0 0,-1 0 0 0 0,1 1 0 0 0,0 1 0 0 0,1 0 0 0 0,-1 1 0 0 0,30 0 0 0 0,-45 3-173 0 0,0 0 0 0 0,0 0 0 0 0,0 1 1 0 0,0-1-1 0 0,0 1 0 0 0,0 0 1 0 0,-1-1-1 0 0,1 1 0 0 0,0 0 1 0 0,0 1-1 0 0,-1-1 0 0 0,1 0 0 0 0,-1 1 1 0 0,1-1-1 0 0,-1 1 0 0 0,3 2 1 0 0,-2-1 1 0 0,-1 1 0 0 0,1-1 0 0 0,-1 0 0 0 0,1 1 0 0 0,-1 0 0 0 0,0-1 0 0 0,0 1 0 0 0,-1 0 1 0 0,1 0-1 0 0,0 5 0 0 0,2 8 35 0 0,-2 1 1 0 0,0-1-1 0 0,0 1 1 0 0,-3 23-1 0 0,1-26-29 0 0,-4 49 124 0 0,1-43-73 0 0,2 33 1 0 0,1-47-64 0 0,1 0 1 0 0,0 0-1 0 0,0 0 0 0 0,0 0 1 0 0,1 0-1 0 0,1 0 0 0 0,-1-1 1 0 0,6 12-1 0 0,26 32 79 0 0,-24-37 14 0 0,-1 0-1 0 0,-1 0 1 0 0,9 19 0 0 0,-16-30-75 0 0,-1 0 0 0 0,1 0 0 0 0,0-1 0 0 0,-1 1 0 0 0,0 0 0 0 0,1 0 0 0 0,-1 0 0 0 0,0 0 0 0 0,0 0 0 0 0,0 0 0 0 0,0 0 0 0 0,0 0 0 0 0,-1 0 0 0 0,1 0 0 0 0,-1 0 0 0 0,1 0 0 0 0,-1-1 0 0 0,0 1 0 0 0,1 0 0 0 0,-1 0 0 0 0,0 0 0 0 0,0-1 0 0 0,0 1 0 0 0,-1-1 0 0 0,1 1 0 0 0,0-1 0 0 0,-3 3 0 0 0,-4 2-69 0 0,1 0 0 0 0,-1 0 0 0 0,0-1 1 0 0,-14 6-1 0 0,8-4 6 0 0,-87 54-2434 0 0,39-23-3663 0 0,45-30 904 0 0,-2-3-2585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50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286 479 288 0 0,'-15'14'973'0'0,"-118"101"1752"0"0,125-108-2531 0 0,-20 17 1077 0 0,1 0 0 0 0,-43 51 0 0 0,70-75-1238 0 0,0 0 0 0 0,-1 1 0 0 0,1-1 0 0 0,0 0 0 0 0,-1 1 0 0 0,1-1 0 0 0,0 0 0 0 0,0 1 0 0 0,-1-1 0 0 0,1 1 0 0 0,0-1 0 0 0,0 0 0 0 0,-1 1 0 0 0,1-1 0 0 0,0 1 0 0 0,0-1 0 0 0,0 1 0 0 0,0-1 0 0 0,0 1 0 0 0,0-1 0 0 0,0 0 0 0 0,0 1 0 0 0,0-1 0 0 0,0 1 0 0 0,0-1 0 0 0,0 1 0 0 0,0-1 0 0 0,0 1 0 0 0,1 0 0 0 0,0-1 1 0 0,0 0-1 0 0,-1 0 0 0 0,1 0 0 0 0,0 1 1 0 0,-1-1-1 0 0,1 0 0 0 0,0 0 0 0 0,0 0 1 0 0,-1 0-1 0 0,1-1 0 0 0,0 1 0 0 0,0 0 1 0 0,-1 0-1 0 0,1 0 0 0 0,1-1 1 0 0,9-3 218 0 0,0 0 0 0 0,0-1 0 0 0,-1 0 0 0 0,1-1 0 0 0,-1 0 1 0 0,13-11-1 0 0,-3 2-18 0 0,223-158 1030 0 0,142-92-621 0 0,60 23-2543 0 0,-441 240 1208 0 0,8-4 741 0 0,-55 34-9260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49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6169 0 0,'0'0'10812'0'0,"2"2"-10377"0"0,5 6-190 0 0,0 1-1 0 0,-1 0 1 0 0,-1 0 0 0 0,1 0-1 0 0,-1 1 1 0 0,5 14-1 0 0,21 71 713 0 0,-16-45-646 0 0,-5-17-151 0 0,-2-5-17 0 0,2-1 1 0 0,21 44-1 0 0,-28-66-125 0 0,0 0-1 0 0,0 0 1 0 0,0-1-1 0 0,1 1 1 0 0,0-1 0 0 0,0 0-1 0 0,0 0 1 0 0,0-1 0 0 0,0 1-1 0 0,1-1 1 0 0,0 0-1 0 0,0 0 1 0 0,9 4 0 0 0,-11-6-15 0 0,1 0 1 0 0,-1 0-1 0 0,1 0 1 0 0,-1 0 0 0 0,1-1-1 0 0,-1 0 1 0 0,1 0-1 0 0,-1 0 1 0 0,1 0-1 0 0,0 0 1 0 0,-1-1-1 0 0,1 1 1 0 0,-1-1 0 0 0,0 0-1 0 0,1 0 1 0 0,-1-1-1 0 0,0 1 1 0 0,1 0-1 0 0,-1-1 1 0 0,0 0 0 0 0,0 0-1 0 0,5-4 1 0 0,4-4-4 0 0,-1-1 0 0 0,-1 0 1 0 0,0-1-1 0 0,17-24 1 0 0,25-56 38 0 0,-6 9 1108 0 0,-46 83-1119 0 0,0 0-1 0 0,1 0 1 0 0,-1-1-1 0 0,0 1 1 0 0,0 0-1 0 0,0 0 1 0 0,0 0-1 0 0,0-1 1 0 0,0 1-1 0 0,0 0 0 0 0,1 0 1 0 0,-1-1-1 0 0,0 1 1 0 0,0 0-1 0 0,0 0 1 0 0,1 0-1 0 0,-1 0 1 0 0,0 0-1 0 0,0-1 1 0 0,0 1-1 0 0,1 0 1 0 0,-1 0-1 0 0,0 0 1 0 0,0 0-1 0 0,1 0 0 0 0,-1 0 1 0 0,0 0-1 0 0,0 0 1 0 0,1 0-1 0 0,-1 0 1 0 0,0 0-1 0 0,0 0 1 0 0,1 0-1 0 0,-1 0 1 0 0,0 0-1 0 0,0 0 1 0 0,1 0-1 0 0,-1 0 0 0 0,0 0 1 0 0,6 12 243 0 0,0 26-476 0 0,-5-31 331 0 0,11 116-374 0 0,1 14-4110 0 0,-12-133 3662 0 0,0 1 0 0 0,0-1-1 0 0,0 0 1 0 0,0 1-1 0 0,2 3 1 0 0,9 10-8689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0.9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61 300 0 0,'0'0'10240'0'0,"1"-8"-9606"0"0,2-3-348 0 0,-2 5 244 0 0,0 0 1 0 0,0 0-1 0 0,-1 0 0 0 0,1-8 0 0 0,-4 13-283 0 0,1 0 0 0 0,0 1 0 0 0,-1 0 0 0 0,1-1 0 0 0,-1 1 0 0 0,1 0 0 0 0,-1 0 0 0 0,1 0 0 0 0,-5 1 0 0 0,2 0-104 0 0,0 0 1 0 0,0 0-1 0 0,1 1 1 0 0,-1-1-1 0 0,0 1 1 0 0,1 0-1 0 0,0 1 1 0 0,-1-1-1 0 0,-5 5 1 0 0,3-2 83 0 0,1 1 0 0 0,-1-1 0 0 0,1 1 0 0 0,-9 12 0 0 0,13-16-200 0 0,1 0 0 0 0,-1 0 0 0 0,1 1-1 0 0,0-1 1 0 0,0 1 0 0 0,0-1 0 0 0,0 1 0 0 0,0-1-1 0 0,1 1 1 0 0,-1 0 0 0 0,1-1 0 0 0,-1 1 0 0 0,1 0-1 0 0,0-1 1 0 0,0 1 0 0 0,1 0 0 0 0,-1 0 0 0 0,0-1 0 0 0,1 1-1 0 0,-1-1 1 0 0,1 1 0 0 0,0 0 0 0 0,0-1 0 0 0,0 1-1 0 0,0-1 1 0 0,1 0 0 0 0,-1 1 0 0 0,1-1 0 0 0,2 4-1 0 0,3 2 3 0 0,0 0 0 0 0,1-1 0 0 0,0 1 0 0 0,0-1 0 0 0,0-1 0 0 0,12 7 0 0 0,11 5 56 0 0,1-2 0 0 0,34 12 0 0 0,-38-17 143 0 0,-1 1 1 0 0,-1 1 0 0 0,44 28 0 0 0,-69-40-227 0 0,1 0 0 0 0,-1 0 0 0 0,0 0 0 0 0,1 0 0 0 0,-1 0 0 0 0,0 0 0 0 0,0 1 0 0 0,0-1 0 0 0,0 0 0 0 0,0 1-1 0 0,0-1 1 0 0,0 1 0 0 0,-1-1 0 0 0,1 1 0 0 0,0-1 0 0 0,-1 1 0 0 0,1-1 0 0 0,-1 1 0 0 0,1 0 0 0 0,-1-1 0 0 0,0 1 0 0 0,0 0 0 0 0,0 1 0 0 0,0 0-13 0 0,-1-1 1 0 0,0-1-1 0 0,1 1 0 0 0,-1 0 1 0 0,0 0-1 0 0,0 0 0 0 0,0 0 1 0 0,-1 0-1 0 0,1-1 0 0 0,0 1 1 0 0,-1-1-1 0 0,1 1 0 0 0,-1-1 1 0 0,1 1-1 0 0,-1-1 1 0 0,0 0-1 0 0,-3 2 0 0 0,-4 3-308 0 0,0-1-1 0 0,-1 0 0 0 0,0-1 1 0 0,0 0-1 0 0,0 0 1 0 0,-21 3-1 0 0,21-5-547 0 0,0-1-1 0 0,0 0 1 0 0,0-1 0 0 0,-14-1-1 0 0,20 0-45 0 0,0 0 0 0 0,0 0 0 0 0,-1 0 1 0 0,1 0-1 0 0,1-1 0 0 0,-1 0 0 0 0,0 0 0 0 0,0 0 0 0 0,-3-3 0 0 0,-11-5-4567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1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0 238 5869 0 0,'0'0'9292'0'0,"17"-13"-8542"0"0,59-43 74 0 0,-68 51-628 0 0,0 0-1 0 0,0 0 1 0 0,0 1-1 0 0,1 0 1 0 0,-1 1 0 0 0,17-5-1 0 0,-9 3 14 0 0,169-36-19 0 0,-19 6-2283 0 0,-70 11-2842 0 0,2-1-6289 0 0,-84 21 10973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4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 92 0 0,'0'0'8081'0'0,"-3"2"-7443"0"0,0-1-420 0 0,0 0 1 0 0,1 1 0 0 0,-1 0-1 0 0,1 0 1 0 0,0 0 0 0 0,0 0-1 0 0,0 0 1 0 0,0 0-1 0 0,-3 4 1 0 0,-3 5 216 0 0,1 1 0 0 0,0 0 0 0 0,1 0 0 0 0,0 1 0 0 0,1 0-1 0 0,0 0 1 0 0,1 1 0 0 0,0-1 0 0 0,-1 20 0 0 0,2-7-216 0 0,1-7-58 0 0,0 1 0 0 0,1 0-1 0 0,3 24 1 0 0,-1-40-130 0 0,0 1-1 0 0,0-1 0 0 0,0-1 1 0 0,0 1-1 0 0,1 0 0 0 0,0 0 1 0 0,-1 0-1 0 0,1-1 0 0 0,1 1 1 0 0,-1-1-1 0 0,1 0 0 0 0,-1 1 1 0 0,1-1-1 0 0,0 0 0 0 0,0-1 1 0 0,0 1-1 0 0,0 0 0 0 0,1-1 1 0 0,5 3-1 0 0,2 1 61 0 0,0 0 1 0 0,1-2-1 0 0,0 1 0 0 0,0-1 1 0 0,14 2-1 0 0,-19-5-50 0 0,0 0 0 0 0,0 0 0 0 0,0-1 0 0 0,0 0 0 0 0,0 0 0 0 0,11-3 0 0 0,-16 3 11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5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11 652 0 0,'0'0'7897'0'0,"4"-2"-7469"0"0,4 0-29 0 0,1 0 0 0 0,0 0 0 0 0,-1 1 0 0 0,1 0 0 0 0,0 0 0 0 0,0 1 0 0 0,0 0 0 0 0,-1 1 0 0 0,1 0 0 0 0,0 0 0 0 0,13 5 0 0 0,-17-5-333 0 0,-1 1-1 0 0,0 0 1 0 0,0 0-1 0 0,0 0 0 0 0,-1 0 1 0 0,1 1-1 0 0,-1-1 1 0 0,1 1-1 0 0,-1 0 0 0 0,0 0 1 0 0,0 1-1 0 0,0-1 1 0 0,0 1-1 0 0,3 5 1 0 0,1 4 156 0 0,0 0 1 0 0,10 28 0 0 0,-12-27-175 0 0,-2 0 0 0 0,0 0 1 0 0,0 0-1 0 0,1 25 0 0 0,-4 61 105 0 0,-1-46-133 0 0,-1-35 39 0 0,0 1-1 0 0,-1-1 0 0 0,-1 0 0 0 0,-1 0 0 0 0,-1 0 1 0 0,-15 34-1 0 0,21-52-97 0 0,-1 1 0 0 0,1-1 0 0 0,-1 0-1 0 0,0 1 1 0 0,0-1 0 0 0,1 0 0 0 0,-1 0 0 0 0,0 1 0 0 0,0-1 0 0 0,0 0 0 0 0,0 0 0 0 0,0 0 0 0 0,-1 0-1 0 0,1 0 1 0 0,0-1 0 0 0,0 1 0 0 0,-3 1 0 0 0,1-1-598 0 0,-1 0 0 0 0,1-1 0 0 0,-1 1 0 0 0,1-1 0 0 0,-1 0 0 0 0,-3 0 0 0 0,1 0-389 0 0,4 0 197 0 0,0 0-1 0 0,0 0 0 0 0,-1 0 0 0 0,1-1 1 0 0,0 1-1 0 0,0-1 0 0 0,-1 1 1 0 0,1-1-1 0 0,0 0 0 0 0,-2-1 0 0 0,-6-4-79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6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55 5701 0 0,'0'0'9550'0'0,"-13"-7"-8632"0"0,-46-24 163 0 0,54 28-950 0 0,-1 0-1 0 0,0 1 0 0 0,0 0 0 0 0,0 0 1 0 0,0 1-1 0 0,0 0 0 0 0,0 0 1 0 0,0 0-1 0 0,-1 1 0 0 0,1 0 1 0 0,0 0-1 0 0,0 0 0 0 0,0 1 1 0 0,-1 0-1 0 0,-8 2 0 0 0,9-1-48 0 0,0 0 0 0 0,0 0 1 0 0,0 1-1 0 0,1 0 0 0 0,-1 0 0 0 0,0 0 0 0 0,1 1 0 0 0,0 0 0 0 0,0 0 0 0 0,0 0 1 0 0,1 0-1 0 0,-5 6 0 0 0,7-8-70 0 0,0 0 1 0 0,1 0 0 0 0,-1 0-1 0 0,1 1 1 0 0,0-1 0 0 0,-1 1-1 0 0,1-1 1 0 0,0 1-1 0 0,0-1 1 0 0,0 1 0 0 0,1-1-1 0 0,-1 1 1 0 0,1 0-1 0 0,-1-1 1 0 0,1 1 0 0 0,0 0-1 0 0,0 0 1 0 0,0-1 0 0 0,1 1-1 0 0,-1 0 1 0 0,0 0-1 0 0,1-1 1 0 0,0 1 0 0 0,0-1-1 0 0,0 1 1 0 0,0 0-1 0 0,0-1 1 0 0,0 0 0 0 0,1 1-1 0 0,1 1 1 0 0,9 10 13 0 0,0 0 1 0 0,1-1-1 0 0,1-1 0 0 0,27 19 1 0 0,-3-2 49 0 0,-20-14 47 0 0,1 0 1 0 0,-2 1 0 0 0,0 1-1 0 0,-1 1 1 0 0,20 28-1 0 0,-35-45-70 0 0,0 1 0 0 0,0-1 0 0 0,0 1 0 0 0,-1 0-1 0 0,1-1 1 0 0,0 1 0 0 0,-1 0 0 0 0,1 0 0 0 0,-1 0 0 0 0,1 0-1 0 0,-1-1 1 0 0,0 1 0 0 0,0 0 0 0 0,0 0 0 0 0,0 0 0 0 0,0 0-1 0 0,0 0 1 0 0,0 0 0 0 0,-1 2 0 0 0,0-2-12 0 0,0 0-1 0 0,-1 0 1 0 0,1 1 0 0 0,0-1 0 0 0,-1-1-1 0 0,1 1 1 0 0,-1 0 0 0 0,1 0 0 0 0,-1 0-1 0 0,0-1 1 0 0,0 1 0 0 0,0-1 0 0 0,-2 2 0 0 0,-6 2-7 0 0,-1 0 0 0 0,1-1 0 0 0,-1 0 1 0 0,0 0-1 0 0,-12 2 0 0 0,12-4-264 0 0,0-1 0 0 0,-1 0 0 0 0,-13 0-1 0 0,25-1 178 0 0,0 0-1 0 0,0 0 0 0 0,-1 0 0 0 0,1 0 1 0 0,0 0-1 0 0,0 0 0 0 0,-1 0 0 0 0,1 0 1 0 0,0 0-1 0 0,0 0 0 0 0,-1 0 1 0 0,1 0-1 0 0,0 0 0 0 0,0 0 0 0 0,-1-1 1 0 0,1 1-1 0 0,0 0 0 0 0,0 0 0 0 0,-1 0 1 0 0,1 0-1 0 0,0 0 0 0 0,0-1 0 0 0,0 1 1 0 0,0 0-1 0 0,-1 0 0 0 0,1 0 0 0 0,0-1 1 0 0,0 1-1 0 0,0 0 0 0 0,0 0 0 0 0,0-1 1 0 0,0 1-1 0 0,0 0 0 0 0,-1-1 0 0 0,4-10-1583 0 0,9-10-2175 0 0,3 3-1011 0 0,4-1-1431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7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30 357 3616 0 0,'0'0'9719'0'0,"14"-13"-8589"0"0,7-5-726 0 0,7-7 615 0 0,29-32 0 0 0,-50 50-560 0 0,0-1 0 0 0,-1-1 0 0 0,10-15 0 0 0,-14 21-301 0 0,-1 0 0 0 0,1-1 0 0 0,-1 1 0 0 0,0-1 0 0 0,0 0 0 0 0,0 1 0 0 0,0-1 0 0 0,-1 0 0 0 0,0 1 0 0 0,1-1 0 0 0,-1 0 0 0 0,0 0 0 0 0,-2-5 0 0 0,2 7-118 0 0,-1 0 0 0 0,1 1 0 0 0,-1-1 0 0 0,0 1 0 0 0,0 0 0 0 0,1-1-1 0 0,-1 1 1 0 0,0 0 0 0 0,0-1 0 0 0,-1 1 0 0 0,1 0 0 0 0,0 0 0 0 0,0 0 0 0 0,-1 0-1 0 0,1 0 1 0 0,0 0 0 0 0,-1 0 0 0 0,1 0 0 0 0,-1 1 0 0 0,1-1 0 0 0,-1 0 0 0 0,1 1 0 0 0,-1 0-1 0 0,1-1 1 0 0,-1 1 0 0 0,0 0 0 0 0,-2 0 0 0 0,-3-1 0 0 0,1 1 1 0 0,0 0-1 0 0,0 0 0 0 0,0 0 0 0 0,0 1 1 0 0,-8 2-1 0 0,8-1-34 0 0,0 0 0 0 0,0 0 0 0 0,0 1 0 0 0,0 0-1 0 0,0 0 1 0 0,0 1 0 0 0,1-1 0 0 0,0 1 0 0 0,-1 1 0 0 0,2-1 0 0 0,-1 1-1 0 0,0-1 1 0 0,1 1 0 0 0,0 1 0 0 0,0-1 0 0 0,0 0 0 0 0,-5 13 0 0 0,7-14-18 0 0,0 0 0 0 0,1 1 0 0 0,-1-1 1 0 0,1 1-1 0 0,0-1 0 0 0,0 1 0 0 0,1 0 1 0 0,-1-1-1 0 0,1 1 0 0 0,0 0 0 0 0,0-1 1 0 0,1 1-1 0 0,0 0 0 0 0,-1-1 0 0 0,1 1 1 0 0,1 0-1 0 0,-1-1 0 0 0,1 0 0 0 0,0 1 1 0 0,0-1-1 0 0,0 0 0 0 0,0 0 0 0 0,1 0 1 0 0,-1 0-1 0 0,7 6 0 0 0,-5-5-77 0 0,1-1 0 0 0,-1 0-1 0 0,1-1 1 0 0,-1 1 0 0 0,1-1 0 0 0,0 0 0 0 0,1 0-1 0 0,-1 0 1 0 0,0-1 0 0 0,1 0 0 0 0,-1 0 0 0 0,1 0 0 0 0,9 1-1 0 0,-10-2 21 0 0,-1-1 0 0 0,0 0 0 0 0,1 0-1 0 0,-1 0 1 0 0,1 0 0 0 0,-1-1 0 0 0,1 0-1 0 0,-1 0 1 0 0,0 0 0 0 0,1 0 0 0 0,-1-1-1 0 0,0 1 1 0 0,0-1 0 0 0,0 0 0 0 0,0-1 0 0 0,-1 1-1 0 0,1-1 1 0 0,4-3 0 0 0,31-35-31 0 0,-29 29 189 0 0,2-1 1 0 0,18-14-1 0 0,-26 24-5 0 0,0 0 0 0 0,1 0-1 0 0,-1 0 1 0 0,1 1 0 0 0,0-1 0 0 0,0 1 0 0 0,0 0 0 0 0,0 1-1 0 0,0-1 1 0 0,0 1 0 0 0,10-1 0 0 0,-10 2-27 0 0,-1 0-1 0 0,1 0 1 0 0,-1 0 0 0 0,1 1-1 0 0,-1-1 1 0 0,1 1 0 0 0,-1 0-1 0 0,0 1 1 0 0,1-1 0 0 0,-1 1-1 0 0,0-1 1 0 0,7 5 0 0 0,-9-4-33 0 0,0-1 0 0 0,1 1 0 0 0,-1 0 0 0 0,0 0 0 0 0,0 0 0 0 0,0 0 0 0 0,-1 1 0 0 0,1-1 0 0 0,0 0 0 0 0,-1 1 0 0 0,0-1 0 0 0,1 1 0 0 0,-1-1 0 0 0,0 1 0 0 0,0 0 0 0 0,0-1 0 0 0,-1 1 0 0 0,1 0 0 0 0,-1 0 0 0 0,0 0 0 0 0,1 4 0 0 0,-1 38 110 0 0,0-45-103 0 0,7-15 210 0 0,-2 5-227 0 0,2-7-45 0 0,16-26 1 0 0,-20 38 49 0 0,0 1 0 0 0,0 0 0 0 0,0 0 0 0 0,0 0 0 0 0,1 0 1 0 0,0 0-1 0 0,0 1 0 0 0,0 0 0 0 0,0-1 0 0 0,8-3 0 0 0,-9 6-8 0 0,-1 0 0 0 0,0 0 1 0 0,1 1-1 0 0,-1-1 0 0 0,0 1 0 0 0,1 0 0 0 0,-1 0 1 0 0,1 0-1 0 0,-1 0 0 0 0,0 0 0 0 0,1 0 0 0 0,-1 0 0 0 0,1 1 1 0 0,-1 0-1 0 0,0-1 0 0 0,1 1 0 0 0,-1 0 0 0 0,0 0 1 0 0,0 0-1 0 0,0 0 0 0 0,4 3 0 0 0,3 3-43 0 0,1 0 0 0 0,-1 1 1 0 0,10 10-1 0 0,-8-6-66 0 0,-3-5-95 0 0,-2-1-198 0 0,0 0 0 0 0,1 0-1 0 0,0-1 1 0 0,0 0 0 0 0,8 5 0 0 0,-14-9 120 0 0,1 0-1 0 0,0-1 0 0 0,0 1 1 0 0,0 0-1 0 0,0-1 1 0 0,0 1-1 0 0,0-1 0 0 0,0 0 1 0 0,0 1-1 0 0,0-1 1 0 0,0 0-1 0 0,0 0 1 0 0,0 0-1 0 0,0-1 0 0 0,1 1 1 0 0,-1-1-1 0 0,0 1 1 0 0,0-1-1 0 0,-1 1 1 0 0,1-1-1 0 0,0 0 0 0 0,0 0 1 0 0,0 0-1 0 0,0 0 1 0 0,-1 0-1 0 0,4-3 1 0 0,6-5-2478 0 0,-1-1 1 0 0,13-16 0 0 0,-10 9 1145 0 0,11-19 0 0 0,7-21 2657 0 0,-5 0 3484 0 0,-12 20-722 0 0,-13 35-3426 0 0,-1-1 0 0 0,1 1-1 0 0,-1-1 1 0 0,1 0 0 0 0,-1 1 0 0 0,0-1 0 0 0,0 0 0 0 0,0 1 0 0 0,0-1 0 0 0,0 1 0 0 0,-1-1 0 0 0,0-3 0 0 0,0 5-265 0 0,1 0-1 0 0,-1 0 1 0 0,0 0 0 0 0,1 0 0 0 0,-1 0 0 0 0,0 0 0 0 0,0 1 0 0 0,0-1-1 0 0,0 0 1 0 0,1 1 0 0 0,-1-1 0 0 0,0 0 0 0 0,0 1 0 0 0,0-1-1 0 0,0 1 1 0 0,-1-1 0 0 0,1 1 0 0 0,0 0 0 0 0,0-1 0 0 0,0 1-1 0 0,0 0 1 0 0,0 0 0 0 0,0 0 0 0 0,-1 0 0 0 0,1 0 0 0 0,0 0-1 0 0,0 0 1 0 0,0 0 0 0 0,-2 1 0 0 0,0-1-9 0 0,0 1 0 0 0,1 0 0 0 0,-1-1 1 0 0,0 1-1 0 0,1 0 0 0 0,-1 0 0 0 0,1 1 0 0 0,-1-1 0 0 0,1 1 1 0 0,0-1-1 0 0,-3 3 0 0 0,2-1-51 0 0,0 1 1 0 0,0 0-1 0 0,0 0 1 0 0,0 0 0 0 0,1 0-1 0 0,0 0 1 0 0,0 0-1 0 0,0 0 1 0 0,0 1-1 0 0,1-1 1 0 0,0 1-1 0 0,0-1 1 0 0,0 1-1 0 0,0 0 1 0 0,1-1-1 0 0,-1 1 1 0 0,1 0-1 0 0,1-1 1 0 0,-1 1-1 0 0,1 0 1 0 0,1 8-1 0 0,1-4 5 0 0,0 1-1 0 0,1 0 1 0 0,0-1-1 0 0,0 1 1 0 0,1-1-1 0 0,0-1 1 0 0,1 1-1 0 0,-1-1 1 0 0,8 8-1 0 0,61 68 1451 0 0,-74-84-1514 0 0,0 0 0 0 0,0 0 0 0 0,0 1 0 0 0,1-1 0 0 0,-1 0 0 0 0,0 0 0 0 0,0 0 0 0 0,0 0 0 0 0,0 0 0 0 0,0 0 0 0 0,0 0 0 0 0,0 0 0 0 0,0 0 0 0 0,0 0 0 0 0,0 1 0 0 0,0-1 0 0 0,0 0 0 0 0,0 0 0 0 0,0 0-1 0 0,0 0 1 0 0,0 0 0 0 0,0 0 0 0 0,-1 0 0 0 0,1 0 0 0 0,0 0 0 0 0,0 1 0 0 0,0-1 0 0 0,0 0 0 0 0,0 0 0 0 0,0 0 0 0 0,0 0 0 0 0,0 0 0 0 0,0 0 0 0 0,0 0 0 0 0,0 0 0 0 0,0 0 0 0 0,0 0 0 0 0,0 0 0 0 0,-1 0 0 0 0,1 0 0 0 0,0 0 0 0 0,0 0 0 0 0,0 0 0 0 0,0 0-1 0 0,0 0 1 0 0,0 0 0 0 0,0 0 0 0 0,0 0 0 0 0,-9 3 11 0 0,-10-1-421 0 0,15-2 165 0 0,0 0 1 0 0,0 0-1 0 0,-1 0 1 0 0,1-1-1 0 0,0 1 1 0 0,0-1-1 0 0,0 0 1 0 0,-1 0-1 0 0,-3-3 1 0 0,6 3-113 0 0,0 0 0 0 0,0-1-1 0 0,0 0 1 0 0,0 0 0 0 0,0 1 0 0 0,0-1 0 0 0,1 0 0 0 0,-1 0-1 0 0,0-1 1 0 0,1 1 0 0 0,0 0 0 0 0,0 0 0 0 0,-1-1 0 0 0,1 1-1 0 0,1-1 1 0 0,-2-3 0 0 0,0 1-1138 0 0,1-1 0 0 0,0 1 0 0 0,0-1-1 0 0,0-6 1 0 0,1-8-4051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7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 5336 0 0,'0'0'12517'0'0,"14"-6"-11260"0"0,45-18-316 0 0,-58 24-890 0 0,1-1 0 0 0,-1 1 0 0 0,0-1 0 0 0,1 1-1 0 0,-1-1 1 0 0,1 1 0 0 0,-1 0 0 0 0,1 0 0 0 0,-1 0 0 0 0,0 0-1 0 0,1 0 1 0 0,-1 0 0 0 0,1 0 0 0 0,-1 0 0 0 0,1 1 0 0 0,-1-1-1 0 0,1 0 1 0 0,-1 1 0 0 0,2 0 0 0 0,-1 0 5 0 0,-1 1 0 0 0,0-1 0 0 0,0 0 1 0 0,0 0-1 0 0,0 0 0 0 0,0 1 0 0 0,0-1 0 0 0,0 0 1 0 0,-1 1-1 0 0,2 2 0 0 0,1 2 162 0 0,0 0-129 0 0,0 0 0 0 0,-1 0 0 0 0,0 0 0 0 0,0 0 0 0 0,0 1 0 0 0,-1-1 0 0 0,0 1 0 0 0,1 6 0 0 0,-3 57-31 0 0,1-48-49 0 0,-1 4-184 0 0,-2 1-1 0 0,-8 39 1 0 0,7-48-894 0 0,-1-1 0 0 0,-10 23 0 0 0,9-23-1286 0 0,3-6-2321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7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5957 0 0,'0'0'15674'0'0,"13"3"-15256"0"0,-4-1-339 0 0,-4-1-46 0 0,0 0 1 0 0,0 0 0 0 0,0 1 0 0 0,0-1 0 0 0,7 4-1 0 0,-10-4-14 0 0,0 0 0 0 0,-1 0-1 0 0,1 1 1 0 0,0-1-1 0 0,-1 0 1 0 0,1 1-1 0 0,-1-1 1 0 0,0 1-1 0 0,1-1 1 0 0,-1 1 0 0 0,0 0-1 0 0,0-1 1 0 0,0 1-1 0 0,0 0 1 0 0,0 0-1 0 0,0 0 1 0 0,-1 0-1 0 0,1 0 1 0 0,-1 0 0 0 0,1 3-1 0 0,3 46 237 0 0,-3 0 1 0 0,-9 94-1 0 0,0 10-1081 0 0,8-111-479 0 0,0-14-2973 0 0,0-45 897 0 0,0 2 3630 0 0,1 1-1 0 0,1 0 0 0 0,0 0 0 0 0,1 0 1 0 0,5-15-1 0 0,-6 21 55 0 0,1-1 0 0 0,0 1 1 0 0,1 0-1 0 0,-1-1 0 0 0,1 1 0 0 0,1 1 1 0 0,-1-1-1 0 0,1 1 0 0 0,0 0 0 0 0,0 0 0 0 0,1 0 1 0 0,6-5-1 0 0,-3 5-77 0 0,-1 0 0 0 0,1 1 0 0 0,1 0 0 0 0,-1 0 1 0 0,0 1-1 0 0,1 0 0 0 0,0 0 0 0 0,0 1 0 0 0,0 1 0 0 0,-1-1 1 0 0,2 2-1 0 0,-1-1 0 0 0,18 3 0 0 0,-25-2-200 0 0,-1 0 1 0 0,1 1-1 0 0,-1-1 1 0 0,1 1-1 0 0,-1-1 1 0 0,1 1-1 0 0,-1 0 0 0 0,1 0 1 0 0,-1 0-1 0 0,0 0 1 0 0,0 1-1 0 0,1-1 0 0 0,-1 0 1 0 0,0 1-1 0 0,0 0 1 0 0,0-1-1 0 0,-1 1 1 0 0,1 0-1 0 0,0 0 0 0 0,-1 0 1 0 0,1 0-1 0 0,-1 1 1 0 0,1-1-1 0 0,-1 0 0 0 0,0 0 1 0 0,0 1-1 0 0,0 2 1 0 0,2 6-220 0 0,0 0 0 0 0,-1 1 0 0 0,-1-1 0 0 0,0 22 0 0 0,1 3-1555 0 0,2-23 966 0 0,-3-13 551 0 0,-1 1 0 0 0,0-1 0 0 0,1 1 0 0 0,-1-1 0 0 0,0 1 0 0 0,1-1 0 0 0,-1 0 0 0 0,1 1 0 0 0,-1-1 0 0 0,0 0 1 0 0,1 0-1 0 0,-1 1 0 0 0,1-1 0 0 0,-1 0 0 0 0,1 0 0 0 0,-1 0 0 0 0,1 1 0 0 0,-1-1 0 0 0,1 0 0 0 0,-1 0 0 0 0,1 0 0 0 0,0 0 0 0 0,-1 0 0 0 0,1 0 0 0 0,1 0-351 0 0,-1-1 0 0 0,0 1 1 0 0,1-1-1 0 0,-1 1 0 0 0,0-1 1 0 0,0 0-1 0 0,0 1 0 0 0,1-1 1 0 0,-1 0-1 0 0,0 0 0 0 0,0 0 1 0 0,0 0-1 0 0,0 0 0 0 0,0 0 1 0 0,0 0-1 0 0,-1 0 0 0 0,1 0 1 0 0,1-2-1 0 0,5-13-2019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18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0 200 716 0 0,'0'0'18188'0'0,"3"-1"-17743"0"0,-2 1-395 0 0,1 0-1 0 0,-1 0 1 0 0,0 0-1 0 0,1 0 1 0 0,-1 0-1 0 0,0 0 1 0 0,1 0-1 0 0,-1 1 1 0 0,0-1-1 0 0,1 0 1 0 0,-1 1-1 0 0,0-1 1 0 0,0 1-1 0 0,1-1 1 0 0,-1 1-1 0 0,0 0 1 0 0,0 0-1 0 0,0-1 1 0 0,0 1-1 0 0,0 0 1 0 0,2 2-1 0 0,10 6 193 0 0,-7-6-217 0 0,-1 0 0 0 0,1-1 0 0 0,-1 1 0 0 0,1-1 0 0 0,0-1 0 0 0,0 1-1 0 0,0-1 1 0 0,-1 0 0 0 0,2 0 0 0 0,-1-1 0 0 0,0 0 0 0 0,0 0 0 0 0,0 0 0 0 0,0-1 0 0 0,0 1 0 0 0,0-2 0 0 0,0 1 0 0 0,-1-1 0 0 0,1 1 0 0 0,0-2 0 0 0,-1 1-1 0 0,7-4 1 0 0,-2 0-139 0 0,-1 0-1 0 0,0 0 1 0 0,0-1 0 0 0,0 0-1 0 0,-1 0 1 0 0,0-1-1 0 0,0 0 1 0 0,-1-1-1 0 0,0 0 1 0 0,-1 0-1 0 0,7-12 1 0 0,-10 16-291 0 0,1 0 0 0 0,-1 0 0 0 0,1 1 0 0 0,0 0 0 0 0,0 0 0 0 0,1 0 0 0 0,0 0 0 0 0,-1 1 0 0 0,1 0 0 0 0,8-5 0 0 0,-7 5 430 0 0,0-1 0 0 0,0 0 0 0 0,0 0-1 0 0,-1 0 1 0 0,1-1 0 0 0,7-9 0 0 0,-12 13 183 0 0,0 0 0 0 0,0 0 0 0 0,0-1 1 0 0,-1 1-1 0 0,1 0 0 0 0,-1-1 0 0 0,1 1 0 0 0,-1-1 1 0 0,1 1-1 0 0,-1-1 0 0 0,1 1 0 0 0,-1-1 1 0 0,0 1-1 0 0,0-1 0 0 0,0 1 0 0 0,0-3 0 0 0,-1 3-164 0 0,1 1-1 0 0,0 0 0 0 0,-1-1 0 0 0,1 1 0 0 0,0 0 0 0 0,-1 0 0 0 0,1-1 1 0 0,-1 1-1 0 0,1 0 0 0 0,-1 0 0 0 0,1 0 0 0 0,0 0 0 0 0,-1 0 0 0 0,1-1 1 0 0,-1 1-1 0 0,1 0 0 0 0,-1 0 0 0 0,1 0 0 0 0,-1 0 0 0 0,1 0 1 0 0,-1 0-1 0 0,1 0 0 0 0,0 1 0 0 0,-1-1 0 0 0,0 0 0 0 0,-15 4 242 0 0,8 0-157 0 0,1 1 0 0 0,-1 1 0 0 0,1-1 0 0 0,1 1 0 0 0,-1 0 0 0 0,1 1 0 0 0,0 0 0 0 0,1 0 1 0 0,-1 0-1 0 0,2 0 0 0 0,-1 1 0 0 0,-4 9 0 0 0,8-15-105 0 0,0 1 0 0 0,0 0 0 0 0,0-1 0 0 0,0 1 0 0 0,0 0 0 0 0,1 0 0 0 0,-1 0 0 0 0,1 0 0 0 0,0 0 0 0 0,-1 0-1 0 0,1 0 1 0 0,1-1 0 0 0,-1 1 0 0 0,0 0 0 0 0,1 0 0 0 0,0 0 0 0 0,-1 0 0 0 0,1 0 0 0 0,0-1 0 0 0,0 1 0 0 0,1 0 0 0 0,-1-1 0 0 0,1 1 0 0 0,-1-1 0 0 0,1 1 0 0 0,0-1 0 0 0,0 0 0 0 0,0 0 0 0 0,0 0-1 0 0,3 3 1 0 0,1-1-6 0 0,1 0-1 0 0,-1 0 0 0 0,1-1 0 0 0,0 1 0 0 0,0-2 0 0 0,0 1 0 0 0,0-1 0 0 0,1 0 1 0 0,-1 0-1 0 0,14 0 0 0 0,-5 0-22 0 0,0-2 0 0 0,1 0 0 0 0,-1-1 0 0 0,0-1 0 0 0,0 0 0 0 0,0-1 0 0 0,28-9 0 0 0,-23 4-1930 0 0,0-1 0 0 0,35-20-1 0 0,-55 28 1514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2:50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131 721 3908 0 0,'-13'10'1450'0'0,"-94"63"1219"0"0,97-62-2129 0 0,11-7-265 0 0,9-5-62 0 0,6-5 19 0 0,0 0-1 0 0,0 0 1 0 0,-1-1 0 0 0,19-13-1 0 0,1 1-33 0 0,223-119 223 0 0,143-73-372 0 0,99-18-90 0 0,-268 127-2644 0 0,-163 69 40 0 0,0-8-1457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8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18 276 2660 0 0,'0'0'12545'0'0,"-1"-12"-12183"0"0,-4-35-50 0 0,3 35 987 0 0,3 50 89 0 0,-6 51-1 0 0,0-13-1130 0 0,5-60-244 0 0,0 0 0 0 0,0 0 0 0 0,1 0 0 0 0,1 0-1 0 0,1 0 1 0 0,0-1 0 0 0,7 19 0 0 0,-7-23 23 0 0,-3-10-34 0 0,0 1 1 0 0,1 0-1 0 0,-1-1 0 0 0,0 1 1 0 0,1 0-1 0 0,0-1 0 0 0,-1 1 1 0 0,2 1-1 0 0,-2-2 281 0 0,0-14-168 0 0,6-341-727 0 0,-6 346 640 0 0,0-1 1 0 0,0 1-1 0 0,1-1 1 0 0,0 1 0 0 0,1 0-1 0 0,-1 0 1 0 0,2-1-1 0 0,-1 1 1 0 0,1 0-1 0 0,4-7 1 0 0,-7 14-28 0 0,0 1 0 0 0,0 0 0 0 0,1 0 0 0 0,-1 0 0 0 0,0 0 0 0 0,0 0-1 0 0,0 0 1 0 0,1 0 0 0 0,-1 0 0 0 0,0 0 0 0 0,0 0 0 0 0,1 0 0 0 0,-1 0 0 0 0,0 0 0 0 0,0 0 0 0 0,0 0 0 0 0,1 0 0 0 0,-1 0 0 0 0,0 0 0 0 0,0 0 0 0 0,1 0 0 0 0,-1 0-1 0 0,0 0 1 0 0,0 0 0 0 0,0 0 0 0 0,0 0 0 0 0,1 0 0 0 0,-1 1 0 0 0,0-1 0 0 0,0 0 0 0 0,0 0 0 0 0,1 0 0 0 0,-1 0 0 0 0,0 1 0 0 0,0-1 0 0 0,0 0 0 0 0,0 0 0 0 0,10 10 88 0 0,-7-6-4 0 0,10 10 84 0 0,14 14 184 0 0,45 39-1 0 0,-61-59-309 0 0,0 0 0 0 0,0-1 0 0 0,1 0 0 0 0,0-1 0 0 0,0 0 0 0 0,0-1 0 0 0,1 0 0 0 0,16 3 0 0 0,-18-6 35 0 0,-1 0 0 0 0,0 0 1 0 0,1-1-1 0 0,-1-1 0 0 0,1 0 1 0 0,-1 0-1 0 0,1-1 0 0 0,19-4 1 0 0,-24 3-17 0 0,-1 1 0 0 0,1-1 1 0 0,-1-1-1 0 0,1 1 0 0 0,-1-1 1 0 0,0 0-1 0 0,0 0 1 0 0,0-1-1 0 0,0 1 0 0 0,-1-1 1 0 0,1 0-1 0 0,-1 0 0 0 0,0-1 1 0 0,0 1-1 0 0,0-1 0 0 0,-1 0 1 0 0,3-6-1 0 0,-3 7-40 0 0,-2-1-1 0 0,1 0 1 0 0,0 1-1 0 0,-1-1 1 0 0,0 0 0 0 0,0 0-1 0 0,-1 0 1 0 0,1 0-1 0 0,-1 0 1 0 0,0 0-1 0 0,0 0 1 0 0,-1 0-1 0 0,1 0 1 0 0,-1 0 0 0 0,0 0-1 0 0,-1 0 1 0 0,1 0-1 0 0,-1 0 1 0 0,0 1-1 0 0,-4-8 1 0 0,0 2-65 0 0,1 0 0 0 0,-2 1 0 0 0,1 0 0 0 0,-1 0 0 0 0,-1 1 1 0 0,0-1-1 0 0,0 2 0 0 0,-11-9 0 0 0,12 11-205 0 0,-1-1 0 0 0,-1 2 0 0 0,1-1 0 0 0,-13-3 0 0 0,17 6-348 0 0,-1 0 0 0 0,0 1 0 0 0,0 0 0 0 0,0 0 0 0 0,-8 0 0 0 0,17 10-6868 0 0,-2-6 6448 0 0,0 0 0 0 0,0-1 0 0 0,0 1 0 0 0,1-1 0 0 0,4 4 0 0 0,1-1-3771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9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1 200 12 0 0,'0'0'13941'0'0,"10"8"-13025"0"0,34 24-136 0 0,-42-30-696 0 0,0 0 1 0 0,0 0-1 0 0,0 0 1 0 0,0 0 0 0 0,0 0-1 0 0,-1 0 1 0 0,1 1-1 0 0,-1-1 1 0 0,1 1-1 0 0,-1-1 1 0 0,0 1 0 0 0,0-1-1 0 0,1 5 1 0 0,4 8 352 0 0,-3-9-327 0 0,0-1 1 0 0,1 0-1 0 0,0 0 1 0 0,0 0-1 0 0,0 0 1 0 0,0 0-1 0 0,1-1 1 0 0,0 0-1 0 0,0 0 1 0 0,0 0-1 0 0,0-1 1 0 0,9 5-1 0 0,-5-4 4 0 0,-1-1-1 0 0,1 0 0 0 0,0 0 0 0 0,0-1 0 0 0,1 0 0 0 0,-1-1 0 0 0,17 1 0 0 0,-9-2-12 0 0,1-1 0 0 0,-1-1 0 0 0,0 0 0 0 0,0-2 0 0 0,-1 0 0 0 0,1 0 0 0 0,-1-2 0 0 0,30-13 1 0 0,-37 14-26 0 0,0 0 0 0 0,0-1 1 0 0,0 0-1 0 0,-1 0 1 0 0,0-1-1 0 0,8-8 1 0 0,-12 11 16 0 0,-1 0-1 0 0,0 0 1 0 0,0-1 0 0 0,0 1 0 0 0,0-1 0 0 0,-1 1 0 0 0,1-1 0 0 0,-1 0 0 0 0,-1 0 0 0 0,1 0 0 0 0,-1 0 0 0 0,0-1 0 0 0,1-8 0 0 0,-1 7-47 0 0,-1-1 1 0 0,-1 0 0 0 0,1 1 0 0 0,-1-1-1 0 0,-1 1 1 0 0,1-1 0 0 0,-1 1-1 0 0,-1 0 1 0 0,1-1 0 0 0,-1 1-1 0 0,-1 1 1 0 0,1-1 0 0 0,-1 0 0 0 0,0 1-1 0 0,0 0 1 0 0,-1-1 0 0 0,0 2-1 0 0,0-1 1 0 0,0 1 0 0 0,-10-8-1 0 0,6 6-59 0 0,0 1 0 0 0,-1 0 0 0 0,1 0 0 0 0,-1 1-1 0 0,-1 1 1 0 0,1-1 0 0 0,-1 2 0 0 0,1-1-1 0 0,-1 1 1 0 0,0 1 0 0 0,0 0 0 0 0,-1 1-1 0 0,-13-1 1 0 0,15 2-178 0 0,1 0-1 0 0,-1 1 0 0 0,1 0 1 0 0,0 0-1 0 0,-1 1 1 0 0,1 0-1 0 0,0 1 0 0 0,0 0 1 0 0,0 1-1 0 0,1-1 1 0 0,-1 2-1 0 0,1-1 1 0 0,0 1-1 0 0,0 0 0 0 0,1 1 1 0 0,-9 7-1 0 0,-3 8-1917 0 0,2 0 0 0 0,1 2 1 0 0,1-1-1 0 0,-18 35 0 0 0,17-29-2534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9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1 518 4012 0 0,'0'0'12887'0'0,"12"-7"-11956"0"0,82-46 353 0 0,193-87 1220 0 0,-25 14-2417 0 0,-47 6-2109 0 0,-101 56-3547 0 0,-99 57-276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29.8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96 477 6553 0 0,'0'0'6594'0'0,"-13"8"-5802"0"0,-5 1-477 0 0,4-2 281 0 0,0 1-1 0 0,-16 12 0 0 0,30-20-555 0 0,0 1-1 0 0,-1-1 0 0 0,1 0 1 0 0,0 0-1 0 0,-1 0 1 0 0,1 0-1 0 0,0 1 1 0 0,-1-1-1 0 0,1 0 1 0 0,0 0-1 0 0,0 1 0 0 0,-1-1 1 0 0,1 0-1 0 0,0 0 1 0 0,0 1-1 0 0,-1-1 1 0 0,1 0-1 0 0,0 1 1 0 0,0-1-1 0 0,0 0 0 0 0,-1 1 1 0 0,1-1-1 0 0,0 0 1 0 0,0 1-1 0 0,0-1 1 0 0,0 1-1 0 0,0-1 0 0 0,0 0 1 0 0,0 1-1 0 0,0-1 1 0 0,0 1-1 0 0,0-1 1 0 0,1 1-8 0 0,-1-1 0 0 0,1 1 0 0 0,0-1 0 0 0,-1 0 0 0 0,1 1 0 0 0,0-1 0 0 0,-1 0-1 0 0,1 1 1 0 0,0-1 0 0 0,-1 0 0 0 0,1 0 0 0 0,0 0 0 0 0,0 0 0 0 0,1 1 0 0 0,29-1 554 0 0,-31 0-581 0 0,8-1 241 0 0,1-1 1 0 0,-1 1 0 0 0,0-1-1 0 0,0-1 1 0 0,0 0-1 0 0,14-6 1 0 0,45-30 677 0 0,-51 29-803 0 0,91-55 540 0 0,118-75 159 0 0,-192 118-747 0 0,90-63 194 0 0,-90 61-152 0 0,47-49 0 0 0,-77 70-83 0 0,1-1 0 0 0,-2 0-1 0 0,1 0 1 0 0,0-1 0 0 0,-1 1-1 0 0,0-1 1 0 0,3-5 0 0 0,7-15-800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31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1697 48 2452 0 0,'0'0'10098'0'0,"-11"-4"-9756"0"0,-78-24 1383 0 0,71 24-1297 0 0,0 1 0 0 0,0 0 0 0 0,-1 1 0 0 0,-18 1 0 0 0,5 0-36 0 0,-19-1-87 0 0,-1 3-1 0 0,-92 12 1 0 0,12 4 34 0 0,-48 8 123 0 0,146-19-362 0 0,1 3 1 0 0,1 0 0 0 0,-43 19-1 0 0,35-9 9 0 0,1 2 0 0 0,-62 45-1 0 0,47-25 233 0 0,-52 52 0 0 0,54-39-42 0 0,3 2 1 0 0,2 1-1 0 0,-76 125 1 0 0,103-149-195 0 0,2 1-1 0 0,1 1 1 0 0,-13 38 0 0 0,24-55-45 0 0,1 0 0 0 0,0 1 0 0 0,2 0 0 0 0,0-1 0 0 0,1 1 0 0 0,0 0 0 0 0,2 0 0 0 0,2 23 0 0 0,0-28 13 0 0,1 0 0 0 0,1-1 0 0 0,0 1 1 0 0,0-1-1 0 0,2 0 0 0 0,-1 0 0 0 0,12 17 1 0 0,-5-11 64 0 0,1 0 0 0 0,1 0 0 0 0,28 28 1 0 0,-17-24-81 0 0,2 0 1 0 0,0-2 0 0 0,1-1 0 0 0,1-1 0 0 0,1-1 0 0 0,0-2-1 0 0,1-1 1 0 0,1-1 0 0 0,1-2 0 0 0,0-1 0 0 0,0-1 0 0 0,1-3 0 0 0,0 0-1 0 0,40 2 1 0 0,-20-6-23 0 0,0-1 0 0 0,0-3 1 0 0,0-3-1 0 0,0-1 0 0 0,84-21 0 0 0,9-18 37 0 0,-2-5 1 0 0,181-91 0 0 0,-275 115-59 0 0,73-49 1 0 0,-100 57 22 0 0,0-2 0 0 0,-1 0 0 0 0,-1-2 1 0 0,32-38-1 0 0,-30 28-27 0 0,-1-1 1 0 0,-2-2-1 0 0,-1 0 1 0 0,21-49-1 0 0,-31 58 9 0 0,-1-1-1 0 0,-1 0 1 0 0,-1-1 0 0 0,-1 1-1 0 0,-1-1 1 0 0,-2-1 0 0 0,1-28-1 0 0,-4 32-4 0 0,-1 0-1 0 0,-2 0 1 0 0,0 0-1 0 0,-10-39 1 0 0,9 52 63 0 0,0-1 0 0 0,0 1 0 0 0,-1 1 0 0 0,0-1 0 0 0,-1 1 0 0 0,-1 0 0 0 0,1 0 0 0 0,-2 0 1 0 0,1 1-1 0 0,-1 0 0 0 0,-13-11 0 0 0,0 4 46 0 0,-1 1 0 0 0,0 0 1 0 0,-1 2-1 0 0,0 1 1 0 0,-1 0-1 0 0,-36-10 0 0 0,0 3-23 0 0,-98-15 1 0 0,96 26-90 0 0,-1 3 0 0 0,-80 5 0 0 0,72 0-32 0 0,-49 3-161 0 0,-1-1-3303 0 0,114-1 2677 0 0,0 0-1 0 0,0 0 0 0 0,0 0 1 0 0,0 1-1 0 0,1 0 1 0 0,-1 0-1 0 0,1 1 0 0 0,-1 0 1 0 0,1 0-1 0 0,0 1 1 0 0,0-1-1 0 0,-6 6 0 0 0,-15 7-5343 0 0,-3 0-703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7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0 190 964 0 0,'0'0'640'0'0,"79"-72"484"0"0,-63 58-892 0 0,0-1-88 0 0,-1 3-144 0 0,0 0-40 0 0,1 3 28 0 0,-2 2 4 0 0,3-1-4 0 0,-1 1-68 0 0,1-2 0 0 0,1 1-400 0 0,-1 1-916 0 0,1-2 400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8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0 128 8125 0 0,'0'0'650'0'0,"14"-4"-470"0"0,223-57 137 0 0,-231 58-347 0 0,-2 3 7 0 0,0-1 0 0 0,0 0 0 0 0,-1-1 0 0 0,1 1 0 0 0,-1-1 0 0 0,1 0 0 0 0,-1 0 0 0 0,1 0 0 0 0,-1 0 0 0 0,0 0 0 0 0,0-1 0 0 0,3-3 0 0 0,-5 5-160 0 0,-1 0 0 0 0,0 1 1 0 0,0-1-1 0 0,1 0 0 0 0,-1 0 1 0 0,0 0-1 0 0,0 0 0 0 0,0 0 1 0 0,0 0-1 0 0,0 0 0 0 0,0 0 1 0 0,0 0-1 0 0,0 1 0 0 0,-1-1 1 0 0,1 0-1 0 0,0 0 0 0 0,0 0 1 0 0,-1 0-1 0 0,1 0 0 0 0,-1 0 0 0 0,1 1 1 0 0,-1-1-1 0 0,1 0 0 0 0,-1 0 1 0 0,1 1-1 0 0,-1-1 0 0 0,0 0 1 0 0,1 1-1 0 0,-1-1 0 0 0,0 1 1 0 0,1-1-1 0 0,-1 1 0 0 0,0-1 1 0 0,0 1-1 0 0,-1-1 0 0 0,-6-4-1919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6:59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214 137 196 0 0,'0'0'1281'0'0,"-16"6"662"0"0,-5 4-1078 0 0,-68 26 2869 0 0,87-35-3540 0 0,0-1 1 0 0,1 1-1 0 0,-1 0 0 0 0,1-1 0 0 0,0 1 0 0 0,-1 0 0 0 0,1 0 0 0 0,-1 0 0 0 0,1 0 0 0 0,0 0 0 0 0,0 0 0 0 0,-3 4 700 0 0,19-3 1637 0 0,20 1-2317 0 0,0-1-1 0 0,0-3 1 0 0,0-1 0 0 0,1-1-1 0 0,44-10 1 0 0,-63 9-209 0 0,47-11-14 0 0,-56 13 14 0 0,0-1 0 0 0,0 0 0 0 0,-1-1 0 0 0,1 1 0 0 0,11-9 0 0 0,-19 12-4 0 0,1-1-1 0 0,0 1 0 0 0,0-1 0 0 0,0 1 0 0 0,0-1 0 0 0,-1 1 1 0 0,1-1-1 0 0,0 0 0 0 0,-1 0 0 0 0,1 1 0 0 0,-1-1 0 0 0,1 0 0 0 0,-1 0 1 0 0,1 1-1 0 0,-1-1 0 0 0,1 0 0 0 0,-1 0 0 0 0,0 0 0 0 0,1 0 1 0 0,-1 0-1 0 0,0 0 0 0 0,0 0 0 0 0,0 0 0 0 0,1-2 0 0 0,-2 2-27 0 0,1 0 0 0 0,-1 0 0 0 0,0 0 1 0 0,1 0-1 0 0,-1 1 0 0 0,0-1 0 0 0,1 0 0 0 0,-1 0 0 0 0,0 0 0 0 0,0 0 0 0 0,0 1 0 0 0,0-1 0 0 0,0 0 0 0 0,0 1 0 0 0,0-1 0 0 0,0 1 0 0 0,-1-1 0 0 0,-7-3-157 0 0,0 1 0 0 0,-1 0 0 0 0,-14-2 1 0 0,23 5 197 0 0,-27-4-48 0 0,0 1-1 0 0,1 1 0 0 0,-48 4 1 0 0,-80 17 234 0 0,149-18-179 0 0,-12 2 127 0 0,0 0 1 0 0,1 1 0 0 0,-29 11 0 0 0,46-15-145 0 0,0 0-1 0 0,0 0 1 0 0,0 0-1 0 0,0 0 1 0 0,0 0-1 0 0,-1 0 1 0 0,1 0-1 0 0,0 0 1 0 0,0 0-1 0 0,0 0 1 0 0,0 0-1 0 0,0 0 1 0 0,0 0 0 0 0,0 0-1 0 0,0 0 1 0 0,0 0-1 0 0,0 0 1 0 0,0 0-1 0 0,0 0 1 0 0,-1 0-1 0 0,1 0 1 0 0,0 0-1 0 0,0 0 1 0 0,0 0-1 0 0,0 0 1 0 0,0 0-1 0 0,0 1 1 0 0,0-1-1 0 0,0 0 1 0 0,0 0-1 0 0,0 0 1 0 0,0 0-1 0 0,0 0 1 0 0,0 0-1 0 0,0 0 1 0 0,0 0-1 0 0,0 0 1 0 0,0 0-1 0 0,0 0 1 0 0,0 0-1 0 0,0 0 1 0 0,0 0-1 0 0,0 1 1 0 0,0-1-1 0 0,0 0 1 0 0,0 0-1 0 0,0 0 1 0 0,0 0-1 0 0,0 0 1 0 0,0 0-1 0 0,0 0 1 0 0,0 0 0 0 0,0 0-1 0 0,0 0 1 0 0,0 0-1 0 0,0 0 1 0 0,0 0-1 0 0,0 1 1 0 0,0-1-1 0 0,0 0 1 0 0,0 0-1 0 0,0 0 1 0 0,0 0-1 0 0,0 0 1 0 0,0 0-1 0 0,0 0 1 0 0,8 1 193 0 0,11 0 120 0 0,-18-1-301 0 0,36-2 108 0 0,-1-2-1 0 0,1-2 1 0 0,64-19 0 0 0,-58 15-79 0 0,-39 8-37 0 0,-2 2 12 0 0,0 0 1 0 0,0-1 0 0 0,0 1-1 0 0,0-1 1 0 0,0 0-1 0 0,0 0 1 0 0,3-1-1 0 0,-5 1-18 0 0,0 1 0 0 0,0 0 0 0 0,0 0-1 0 0,0 0 1 0 0,0-1 0 0 0,-1 1-1 0 0,1 0 1 0 0,0 0 0 0 0,0 0-1 0 0,0 0 1 0 0,0 0 0 0 0,0-1-1 0 0,0 1 1 0 0,0 0 0 0 0,0 0-1 0 0,0 0 1 0 0,0 0 0 0 0,0-1-1 0 0,0 1 1 0 0,-1 0 0 0 0,1 0-1 0 0,0 0 1 0 0,0 0 0 0 0,0 0-1 0 0,0 0 1 0 0,0 0 0 0 0,-1 0 0 0 0,1-1-1 0 0,0 1 1 0 0,0 0 0 0 0,0 0-1 0 0,0 0 1 0 0,-1 0 0 0 0,1 0-1 0 0,0 0 1 0 0,-10-3-88 0 0,-1 1-1 0 0,0 0 0 0 0,1 1 1 0 0,-1 0-1 0 0,0 1 1 0 0,-18 1-1 0 0,2 0 91 0 0,8-1 44 0 0,1 1 0 0 0,-1 1 1 0 0,0 1-1 0 0,1 1 0 0 0,-1 0 0 0 0,-32 13 0 0 0,52-16 176 0 0,5 2-118 0 0,8 0 76 0 0,19-2-123 0 0,0-2 0 0 0,0 0 0 0 0,0-3 0 0 0,0 0 0 0 0,-1-3 0 0 0,58-17 0 0 0,-84 22-271 0 0,0 0-1 0 0,0-1 1 0 0,0 1-1 0 0,0-1 1 0 0,-1 0-1 0 0,1-1 1 0 0,6-5-1 0 0,-9 6-706 0 0,1 0-1 0 0,-1 0 0 0 0,-1-1 0 0 0,1 1 1 0 0,-1-1-1 0 0,1 1 0 0 0,2-6 1 0 0,0-1-4076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7:00.8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62 118 144 0 0,'0'0'5380'0'0,"0"-3"-4972"0"0,0-8-67 0 0,0 8 727 0 0,-5 16-644 0 0,-2-4-190 0 0,1 1 1 0 0,0 0-1 0 0,0 0 0 0 0,1 0 0 0 0,0 1 0 0 0,1 0 0 0 0,0 0 0 0 0,0 0 0 0 0,1 0 1 0 0,1 0-1 0 0,0 1 0 0 0,1-1 0 0 0,-1 17 0 0 0,2-25-218 0 0,0-1 0 0 0,1 0 1 0 0,-1 1-1 0 0,0-1 0 0 0,1 1 0 0 0,-1-1 0 0 0,1 0 1 0 0,-1 0-1 0 0,1 1 0 0 0,0-1 0 0 0,2 4 0 0 0,-2-5 10 0 0,0 0 0 0 0,0 0-1 0 0,0 0 1 0 0,0 0-1 0 0,0-1 1 0 0,0 1 0 0 0,0 0-1 0 0,0 0 1 0 0,0-1 0 0 0,0 1-1 0 0,1 0 1 0 0,-1-1-1 0 0,0 1 1 0 0,0-1 0 0 0,1 0-1 0 0,-1 1 1 0 0,0-1 0 0 0,1 0-1 0 0,-1 0 1 0 0,0 0-1 0 0,2 0 1 0 0,5 0-4 0 0,0-1 1 0 0,0-1-1 0 0,0 0 1 0 0,-1 0-1 0 0,1 0 0 0 0,0-1 1 0 0,-1 0-1 0 0,0 0 0 0 0,0-1 1 0 0,0 0-1 0 0,10-7 1 0 0,-3 0-29 0 0,0 0 0 0 0,-1-1 1 0 0,0 0-1 0 0,13-17 0 0 0,-18 18 23 0 0,0 0-1 0 0,0-1 0 0 0,9-21 1 0 0,-14 28-19 0 0,-1-1 0 0 0,0 1 0 0 0,0-1 0 0 0,0 0 0 0 0,-1 1 0 0 0,0-1 0 0 0,0 0 1 0 0,0 0-1 0 0,-1 0 0 0 0,0-11 0 0 0,-1 15-3 0 0,0 0 0 0 0,0 0 0 0 0,0 0 1 0 0,0 1-1 0 0,0-1 0 0 0,-1 0 0 0 0,1 0 0 0 0,0 1 1 0 0,-1-1-1 0 0,1 1 0 0 0,-1 0 0 0 0,0-1 1 0 0,1 1-1 0 0,-3-1 0 0 0,-7-7 8 0 0,7 5 26 0 0,0 0 1 0 0,0 1-1 0 0,0 0 0 0 0,0-1 0 0 0,0 1 1 0 0,-1 1-1 0 0,1-1 0 0 0,-8-2 0 0 0,9 4-76 0 0,0 0-1 0 0,0 0 0 0 0,-1 0 1 0 0,1 1-1 0 0,0-1 0 0 0,-1 1 1 0 0,1 0-1 0 0,0 0 1 0 0,-1 0-1 0 0,1 0 0 0 0,0 1 1 0 0,0-1-1 0 0,-1 1 0 0 0,-4 2 1 0 0,-92 30-6011 0 0,77-28 2334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7:02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582 1452 168 0 0,'0'0'8827'0'0,"-4"-13"-7965"0"0,-12-37-207 0 0,15 49-570 0 0,1-1-1 0 0,-1 1 1 0 0,1 0 0 0 0,0-1-1 0 0,-1 1 1 0 0,1 0-1 0 0,0-1 1 0 0,0 1-1 0 0,0-1 1 0 0,0 1 0 0 0,0 0-1 0 0,0-1 1 0 0,0 1-1 0 0,1 0 1 0 0,-1-1-1 0 0,0 1 1 0 0,1 0 0 0 0,-1-1-1 0 0,1 0 1 0 0,0 1-11 0 0,0 0 0 0 0,0 0 0 0 0,0 0 1 0 0,0 0-1 0 0,0 1 0 0 0,0-1 0 0 0,0 0 1 0 0,1 1-1 0 0,-1-1 0 0 0,0 1 0 0 0,0-1 0 0 0,2 0 1 0 0,4-1 3 0 0,4-3 104 0 0,0 1 1 0 0,0 0 0 0 0,0 1-1 0 0,0 0 1 0 0,0 1 0 0 0,0 0-1 0 0,1 1 1 0 0,-1 1 0 0 0,23 0-1 0 0,2 4 339 0 0,63 15 0 0 0,-89-16-481 0 0,10 1 32 0 0,1-1 0 0 0,0-1 0 0 0,0 0 0 0 0,0-2 0 0 0,0 0 0 0 0,0-2 0 0 0,0 0 0 0 0,0-1 0 0 0,0-1 0 0 0,39-14 0 0 0,-34 8-15 0 0,0-1 0 0 0,-1-2 1 0 0,0 0-1 0 0,-1-2 0 0 0,-1-1 1 0 0,0 0-1 0 0,35-35 1 0 0,-47 39-46 0 0,-1 0 1 0 0,0 0 0 0 0,0-1-1 0 0,-2 0 1 0 0,1-1 0 0 0,-2 0 0 0 0,0-1-1 0 0,-1 1 1 0 0,0-1 0 0 0,4-17-1 0 0,2-19-35 0 0,10-89-1 0 0,-17 95-15 0 0,-2 0 1 0 0,-1 0-1 0 0,-3-1 1 0 0,-2 1-1 0 0,-1 0 1 0 0,-21-86-1 0 0,16 96 15 0 0,-5-16 1 0 0,-2-1 0 0 0,-24-51-1 0 0,34 89-1 0 0,0 1-1 0 0,-1 0 0 0 0,-1 1 0 0 0,0-1 1 0 0,-1 2-1 0 0,0-1 0 0 0,-1 1 0 0 0,0 1 1 0 0,-1 0-1 0 0,0 0 0 0 0,0 1 0 0 0,-20-12 1 0 0,21 16-12 0 0,-1 1 0 0 0,0 0 0 0 0,0 0 0 0 0,0 1 0 0 0,0 1 0 0 0,0 0 0 0 0,-18-1 0 0 0,-4 2-34 0 0,-44 3 0 0 0,31 4 60 0 0,-78 19 1 0 0,54-9 26 0 0,-14 1-14 0 0,-232 58 26 0 0,294-69 17 0 0,1 2 0 0 0,1 0-1 0 0,0 1 1 0 0,0 1 0 0 0,0 1-1 0 0,2 1 1 0 0,-1 0 0 0 0,1 2-1 0 0,1 0 1 0 0,1 1-1 0 0,0 0 1 0 0,1 2 0 0 0,0-1-1 0 0,1 2 1 0 0,-14 24 0 0 0,14-18-10 0 0,1 1 1 0 0,2 1 0 0 0,0 1 0 0 0,1-1-1 0 0,2 1 1 0 0,-6 33 0 0 0,7-13 81 0 0,1 0 0 0 0,2 89 0 0 0,6-112-66 0 0,0-1 1 0 0,2 0-1 0 0,0 0 0 0 0,2 0 0 0 0,0 0 1 0 0,2-1-1 0 0,0 0 0 0 0,2 0 1 0 0,0-1-1 0 0,1-1 0 0 0,1 0 1 0 0,27 34-1 0 0,-15-25 3 0 0,2-1 0 0 0,0-2 0 0 0,2 0 0 0 0,0-2 1 0 0,2-2-1 0 0,1 0 0 0 0,42 22 0 0 0,-50-33-2 0 0,0-1 0 0 0,1 0 0 0 0,0-2 0 0 0,0-1 0 0 0,46 7 0 0 0,-15-7-24 0 0,86-1 1 0 0,-98-5 44 0 0,-29 0-549 0 0,1 0-1 0 0,0-2 1 0 0,-1 1 0 0 0,1-2 0 0 0,-1 0 0 0 0,22-6-1 0 0,-28 7 24 0 0,-8 1 222 0 0,1 0-1 0 0,0 0 1 0 0,0-1-1 0 0,0 1 1 0 0,-1 0-1 0 0,1 0 1 0 0,0 0-1 0 0,0-1 1 0 0,-1 1-1 0 0,1 0 1 0 0,0-1-1 0 0,-1 1 1 0 0,1-1-1 0 0,0 1 1 0 0,0-2-1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16.0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5 281 3116 0 0,'0'0'7572'0'0,"-1"-3"-7219"0"0,0 0-487 0 0,-1-4 951 0 0,6 15 505 0 0,6 14-402 0 0,-1 0-1 0 0,11 44 1 0 0,7 20-272 0 0,-23-77-580 0 0,1 0-1 0 0,-1 0 1 0 0,2 0-1 0 0,-1 0 1 0 0,1-1 0 0 0,12 13-1 0 0,-14-17 4 0 0,0 0 1 0 0,0 0-1 0 0,1-1 0 0 0,0 0 0 0 0,0 0 0 0 0,0 0 1 0 0,0-1-1 0 0,0 1 0 0 0,0-1 0 0 0,0 0 0 0 0,1-1 1 0 0,-1 1-1 0 0,1-1 0 0 0,0 0 0 0 0,-1-1 0 0 0,1 1 1 0 0,0-1-1 0 0,-1 0 0 0 0,1 0 0 0 0,0-1 0 0 0,-1 0 1 0 0,1 0-1 0 0,9-3 0 0 0,2-2 60 0 0,-1 0 0 0 0,1-1 0 0 0,-1-1 0 0 0,0-1 0 0 0,0 0 0 0 0,17-14 0 0 0,208-188 501 0 0,-159 133-563 0 0,-68 65-74 0 0,159-159-438 0 0,-166 161 62 0 0,6-8-439 0 0,-12 19 566 0 0,-1-1 1 0 0,0 1-1 0 0,1-1 0 0 0,-1 1 0 0 0,1 0 1 0 0,-1-1-1 0 0,1 1 0 0 0,-1-1 1 0 0,1 1-1 0 0,-1 0 0 0 0,1 0 0 0 0,-1-1 1 0 0,1 1-1 0 0,0 0 0 0 0,0 0 1 0 0,-2 12-4416 0 0,-4 0 1588 0 0,-1 0-1362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24.9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25 712 900 0 0,'0'0'11210'0'0,"-1"-9"-10575"0"0,-6-25-66 0 0,7 32-362 0 0,0 1-1 0 0,-1-1 1 0 0,1 1 0 0 0,0-1 0 0 0,-1 0 0 0 0,0 1 0 0 0,1-1-1 0 0,-1 1 1 0 0,0 0 0 0 0,0-1 0 0 0,1 1 0 0 0,-1-1-1 0 0,0 1 1 0 0,-1 0 0 0 0,1 0 0 0 0,-2-2 0 0 0,3 3-178 0 0,0 0 0 0 0,0 0 0 0 0,0 0 0 0 0,0 0 1 0 0,0 0-1 0 0,0 0 0 0 0,0 0 0 0 0,0 0 1 0 0,0 0-1 0 0,0 0 0 0 0,0 0 0 0 0,0 1 1 0 0,0-1-1 0 0,0 0 0 0 0,0 0 0 0 0,0 0 1 0 0,0 0-1 0 0,0 0 0 0 0,0 0 0 0 0,0 0 1 0 0,-1 0-1 0 0,1 0 0 0 0,0 0 0 0 0,0 0 0 0 0,0 0 1 0 0,0 0-1 0 0,0 0 0 0 0,0 0 0 0 0,0 0 1 0 0,0 0-1 0 0,0 0 0 0 0,0 0 0 0 0,0 0 1 0 0,0 0-1 0 0,0 0 0 0 0,0 0 0 0 0,0 0 1 0 0,-1 0-1 0 0,1 0 0 0 0,0 0 0 0 0,0 0 1 0 0,0 0-1 0 0,0 0 0 0 0,0 0 0 0 0,0 0 0 0 0,0 0 1 0 0,0 0-1 0 0,0 0 0 0 0,0 0 0 0 0,0 0 1 0 0,0 0-1 0 0,0 0 0 0 0,0 0 0 0 0,0 0 1 0 0,0 0-1 0 0,-1 0 0 0 0,1 0 0 0 0,0 0 1 0 0,0 0-1 0 0,0 0 0 0 0,0-1 0 0 0,0 1 0 0 0,0 0 1 0 0,0 0-1 0 0,0 0 0 0 0,3 8 306 0 0,6 10-371 0 0,4 6 131 0 0,2 0 0 0 0,1-1 0 0 0,0 0 0 0 0,2-2 0 0 0,0 0 0 0 0,32 27-1 0 0,-44-43-64 0 0,0-1-1 0 0,1 1 0 0 0,-1-2 0 0 0,1 1 0 0 0,0-1 0 0 0,0 0 0 0 0,0 0 0 0 0,0 0 0 0 0,1-1 0 0 0,-1-1 0 0 0,1 1 0 0 0,8 0 0 0 0,-7-2 49 0 0,-1 0 0 0 0,1-1 0 0 0,0 0 0 0 0,0 0 0 0 0,0-1 0 0 0,0 0 0 0 0,-1-1 0 0 0,1 1 0 0 0,-1-2 0 0 0,10-4 0 0 0,8-6 156 0 0,-1-1 0 0 0,31-24 0 0 0,44-44 109 0 0,-64 52-287 0 0,530-428 519 0 0,-559 454-569 0 0,101-86 153 0 0,-94 77-196 0 0,0 0 0 0 0,-1-1 0 0 0,0-1 0 0 0,19-33-1 0 0,-31 48-15 0 0,0-1-238 0 0,0 0 0 0 0,0 0-1 0 0,0 0 1 0 0,0-1 0 0 0,0 1 0 0 0,0-1 0 0 0,0-3 0 0 0,-1 13-3318 0 0,-3 1 2380 0 0,1-1-1 0 0,-1 0 1 0 0,-1 1-1 0 0,-4 6 1 0 0,3-4-342 0 0,-6 10-2545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25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28 640 5068 0 0,'0'0'8819'0'0,"-4"13"-8293"0"0,-13 43-50 0 0,15-51-296 0 0,1 1-1 0 0,0 0 0 0 0,0 0 1 0 0,0-1-1 0 0,1 1 0 0 0,0 0 1 0 0,1 11-1 0 0,0-4 168 0 0,-1-9-274 0 0,0 0 0 0 0,0-1 1 0 0,1 1-1 0 0,0 0 0 0 0,-1-1 0 0 0,1 1 1 0 0,1 0-1 0 0,-1-1 0 0 0,0 1 0 0 0,1-1 0 0 0,0 0 1 0 0,0 0-1 0 0,0 1 0 0 0,0-1 0 0 0,0 0 1 0 0,1-1-1 0 0,-1 1 0 0 0,1 0 0 0 0,0-1 1 0 0,0 1-1 0 0,0-1 0 0 0,0 0 0 0 0,0 0 1 0 0,0 0-1 0 0,1 0 0 0 0,-1-1 0 0 0,1 0 1 0 0,-1 1-1 0 0,1-1 0 0 0,0 0 0 0 0,-1-1 0 0 0,1 1 1 0 0,0-1-1 0 0,-1 1 0 0 0,1-1 0 0 0,0 0 1 0 0,0 0-1 0 0,4-1 0 0 0,2-1 23 0 0,1 0 1 0 0,0-1-1 0 0,-1 1 0 0 0,1-2 1 0 0,16-7-1 0 0,51-31 285 0 0,-62 32-313 0 0,261-167 584 0 0,-131 81-435 0 0,8-1-36 0 0,218-151 250 0 0,-345 226-264 0 0,37-41 1 0 0,2-1-187 0 0,-42 46-127 0 0,-21 16 146 0 0,0 1-1122 0 0,-5 1 344 0 0,1 0 713 0 0,-8 2-1971 0 0,7-1 1775 0 0,0-1 0 0 0,0 1-1 0 0,0 0 1 0 0,0 0 0 0 0,1 0-1 0 0,-1 0 1 0 0,0 0 0 0 0,0 0-1 0 0,1 0 1 0 0,-1 1 0 0 0,0-1-1 0 0,1 1 1 0 0,0-1 0 0 0,-1 1-1 0 0,-1 2 1 0 0,-14 13-3651 0 0,2-10 695 0 0,10-6 959 0 0,8-4-450 0 0,44-30 780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28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1 109 12085 0 0,'0'0'7836'0'0,"10"2"-7384"0"0,357 49 1062 0 0,-271-40-1457 0 0,326 11-248 0 0,-417-22 169 0 0,20 0-199 0 0,27-3-1 0 0,-47 2 127 0 0,1 0-1 0 0,0 0 1 0 0,-1 0 0 0 0,1-1-1 0 0,0 0 1 0 0,-1 0 0 0 0,0 0 0 0 0,0 0-1 0 0,1-1 1 0 0,7-6 0 0 0,-12 9 71 0 0,0-1 0 0 0,0 0 0 0 0,0 0 0 0 0,-1 0 0 0 0,1 0 0 0 0,0 0 0 0 0,0 0 0 0 0,-1 0 0 0 0,1 0 0 0 0,-1 0 0 0 0,1 0 0 0 0,-1 0 0 0 0,1 0 0 0 0,-1-1 0 0 0,0 1 0 0 0,1 0 0 0 0,-1 0 0 0 0,0 0 0 0 0,0-1 0 0 0,0-1 0 0 0,-1 1-3 0 0,1-1 1 0 0,-1 1-1 0 0,1 0 1 0 0,-1 0-1 0 0,0 0 1 0 0,0-1-1 0 0,0 1 1 0 0,0 0-1 0 0,0 0 1 0 0,-2-2-1 0 0,-3-3-11 0 0,0 0 0 0 0,-1 1 0 0 0,1 0 0 0 0,-11-8 0 0 0,0 3 128 0 0,0 0-1 0 0,0 1 0 0 0,-20-7 1 0 0,-7-5 994 0 0,37 17-185 0 0,15 5-564 0 0,15 7-100 0 0,135 65 1211 0 0,-129-56-1317 0 0,0 1 0 0 0,-2 1 0 0 0,33 28 0 0 0,-56-42-129 0 0,-1-1 0 0 0,1 1 0 0 0,-1 0 0 0 0,1 0 0 0 0,-1 0-1 0 0,0 1 1 0 0,-1-1 0 0 0,4 8 0 0 0,-5-10-10 0 0,0 0 0 0 0,-1 0 0 0 0,1 1 0 0 0,0-1 0 0 0,-1 0 0 0 0,0 1 0 0 0,1-1 0 0 0,-1 1 0 0 0,0-1 0 0 0,0 0 0 0 0,-1 1-1 0 0,1-1 1 0 0,0 0 0 0 0,-1 1 0 0 0,1-1 0 0 0,-1 0 0 0 0,0 1 0 0 0,0-1 0 0 0,0 0 0 0 0,-2 3 0 0 0,-5 5-251 0 0,0 0 0 0 0,-1-1 1 0 0,0 0-1 0 0,0-1 0 0 0,-1 0 0 0 0,-1 0 1 0 0,-18 10-1 0 0,1 1-583 0 0,-10 8-977 0 0,-5 3-2046 0 0,13-10-1572 0 0,6-6 453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29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57 5461 0 0,'0'0'12601'0'0,"2"-8"-12465"0"0,-1 3-98 0 0,-1 3-19 0 0,0-1 0 0 0,1 1 0 0 0,0 0 0 0 0,-1-1 0 0 0,1 1 1 0 0,2-4-1 0 0,-3 6-15 0 0,0 0 1 0 0,0-1-1 0 0,1 1 1 0 0,-1 0-1 0 0,0 0 1 0 0,0 0-1 0 0,0-1 1 0 0,1 1 0 0 0,-1 0-1 0 0,0 0 1 0 0,0 0-1 0 0,0 0 1 0 0,1-1-1 0 0,-1 1 1 0 0,0 0-1 0 0,1 0 1 0 0,-1 0-1 0 0,0 0 1 0 0,0 0 0 0 0,1 0-1 0 0,-1 0 1 0 0,0 0-1 0 0,1 0 1 0 0,-1 0-1 0 0,1 0 1 0 0,-1 0 8 0 0,1 0 1 0 0,0 1 0 0 0,0-1-1 0 0,-1 1 1 0 0,1-1-1 0 0,0 1 1 0 0,0-1-1 0 0,-1 1 1 0 0,1-1-1 0 0,-1 1 1 0 0,1-1 0 0 0,0 1-1 0 0,0 1 1 0 0,19 24 429 0 0,0 1 0 0 0,20 39 0 0 0,24 62 220 0 0,3 7-132 0 0,-62-126-472 0 0,1 1 0 0 0,0-1 0 0 0,1 0 0 0 0,-1-1-1 0 0,1 0 1 0 0,1 0 0 0 0,0 0 0 0 0,10 7 0 0 0,-13-12 8 0 0,-1 0 0 0 0,0-1 1 0 0,1 1-1 0 0,-1-1 0 0 0,1 0 0 0 0,-1-1 1 0 0,1 1-1 0 0,0-1 0 0 0,0 0 1 0 0,0 0-1 0 0,0-1 0 0 0,0 1 1 0 0,0-1-1 0 0,0 0 0 0 0,0 0 1 0 0,0-1-1 0 0,0 1 0 0 0,0-1 1 0 0,0 0-1 0 0,6-3 0 0 0,-2 0 28 0 0,0 0-1 0 0,0 0 1 0 0,0-1-1 0 0,-1-1 1 0 0,0 0 0 0 0,0 0-1 0 0,0 0 1 0 0,10-11-1 0 0,51-65 431 0 0,-52 59-408 0 0,-1 0 0 0 0,-1-2 0 0 0,-1 0-1 0 0,17-43 1 0 0,-23 47-318 0 0,-1 0 0 0 0,-1-1 1 0 0,-2 0-1 0 0,0 0 0 0 0,-1 0 0 0 0,0-33 0 0 0,-3 55 108 0 0,1-1 0 0 0,-1 0 1 0 0,0 0-1 0 0,0 0 0 0 0,0 1 0 0 0,-1-1 0 0 0,1 0 0 0 0,0 0 1 0 0,0 0-1 0 0,0 1 0 0 0,0-1 0 0 0,-1 0 0 0 0,1 0 0 0 0,0 1 1 0 0,-1-1-1 0 0,1 0 0 0 0,-1 0 0 0 0,1 1 0 0 0,-1-1 0 0 0,1 1 0 0 0,-1-1 1 0 0,1 0-1 0 0,-1 1 0 0 0,0-1 0 0 0,1 1 0 0 0,-1-1 0 0 0,0 1 1 0 0,1 0-1 0 0,-1-1 0 0 0,0 1 0 0 0,0-1 0 0 0,0 1-129 0 0,0 0-1 0 0,0 0 1 0 0,0 0 0 0 0,0 1-1 0 0,0-1 1 0 0,0 0 0 0 0,1 0-1 0 0,-1 1 1 0 0,0-1-1 0 0,0 0 1 0 0,0 1 0 0 0,0-1-1 0 0,1 0 1 0 0,-1 1 0 0 0,0-1-1 0 0,1 1 1 0 0,-1 0-1 0 0,0-1 1 0 0,1 1 0 0 0,-1 0-1 0 0,1-1 1 0 0,-1 1 0 0 0,0 0-1 0 0,1-1 1 0 0,0 1-1 0 0,-1 0 1 0 0,0 1 0 0 0,-1 5-1953 0 0,-1 0 0 0 0,1 1 0 0 0,-1 6 1 0 0,3-13 2131 0 0,-4 14-5716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29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200 162 1616 0 0,'0'0'13107'0'0,"5"-14"-11869"0"0,15-47-97 0 0,-18 53-797 0 0,0 1-1 0 0,0-1 0 0 0,1-11 1 0 0,-3 16-222 0 0,0 0 1 0 0,0 0 0 0 0,-1 0-1 0 0,1 1 1 0 0,-1-1 0 0 0,1 0-1 0 0,-1 0 1 0 0,-1-2 0 0 0,1 3-79 0 0,1 1 0 0 0,-1 0 1 0 0,0 0-1 0 0,0 0 0 0 0,1 0 1 0 0,-1 0-1 0 0,0 0 0 0 0,0 1 1 0 0,0-1-1 0 0,0 0 0 0 0,-1 0 1 0 0,1 1-1 0 0,0-1 0 0 0,0 1 1 0 0,0-1-1 0 0,0 1 0 0 0,-1-1 1 0 0,1 1-1 0 0,0 0 0 0 0,0-1 0 0 0,-1 1 1 0 0,1 0-1 0 0,-3 0 0 0 0,1 0 19 0 0,-1 0-1 0 0,1 0 0 0 0,-1 0 0 0 0,0 1 1 0 0,1-1-1 0 0,-1 1 0 0 0,-5 2 0 0 0,2 1-32 0 0,-1 0 0 0 0,0 0 0 0 0,1 1 0 0 0,0 0 0 0 0,0 0 0 0 0,0 1-1 0 0,-6 7 1 0 0,-40 49 105 0 0,46-53-137 0 0,1 1 1 0 0,-1 0-1 0 0,2 0 1 0 0,-9 21 0 0 0,12-26-9 0 0,0 1 1 0 0,0 0 0 0 0,1 0 0 0 0,-1 0 0 0 0,2 0 0 0 0,-1 0 0 0 0,1 0-1 0 0,0 0 1 0 0,0 0 0 0 0,0 0 0 0 0,2 7 0 0 0,-1-10 6 0 0,0 0 1 0 0,-1-1-1 0 0,1 1 0 0 0,1-1 0 0 0,-1 1 1 0 0,0-1-1 0 0,1 1 0 0 0,-1-1 1 0 0,1 0-1 0 0,-1 1 0 0 0,1-1 1 0 0,0 0-1 0 0,0 0 0 0 0,0 0 0 0 0,4 2 1 0 0,-2-1 32 0 0,1-1-1 0 0,-1 0 1 0 0,0 0 0 0 0,1 0 0 0 0,-1-1 0 0 0,1 1 0 0 0,-1-1-1 0 0,10 1 1 0 0,-7-1 81 0 0,1-1 1 0 0,0 0-1 0 0,0 0 0 0 0,0 0 0 0 0,0-1 0 0 0,-1-1 1 0 0,1 1-1 0 0,0-1 0 0 0,-1 0 0 0 0,1-1 0 0 0,8-4 0 0 0,-4-1 37 0 0,0 0-1 0 0,0-1 0 0 0,-1 0 0 0 0,13-14 0 0 0,17-14 137 0 0,-40 36-300 0 0,0 0 1 0 0,0 1-1 0 0,0-1 1 0 0,0 0-1 0 0,0 0 1 0 0,0 1-1 0 0,0-1 1 0 0,0 1-1 0 0,0-1 1 0 0,0 1-1 0 0,0-1 1 0 0,0 1-1 0 0,1 0 1 0 0,-1 0-1 0 0,0-1 1 0 0,0 1-1 0 0,1 0 1 0 0,-1 0-1 0 0,0 0 1 0 0,0 0-1 0 0,3 1 1 0 0,-3-1-33 0 0,0 1 1 0 0,0 0-1 0 0,0-1 1 0 0,0 1 0 0 0,0 0-1 0 0,0 0 1 0 0,0 0-1 0 0,0 0 1 0 0,-1 0 0 0 0,1 0-1 0 0,0 0 1 0 0,0 0-1 0 0,-1 0 1 0 0,1 0-1 0 0,-1 0 1 0 0,1 0 0 0 0,0 2-1 0 0,1 6-1187 0 0,0-1-1 0 0,0 1 1 0 0,0 0-1 0 0,-1 13 0 0 0,0-18 195 0 0,0 6-3072 0 0,0-1-1284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0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1 125 220 0 0,'0'0'17487'0'0,"14"-10"-16741"0"0,47-28-291 0 0,-59 37-432 0 0,0-1 1 0 0,0 1 0 0 0,1 0-1 0 0,-1 0 1 0 0,0 0-1 0 0,1 1 1 0 0,-1-1 0 0 0,1 1-1 0 0,-1-1 1 0 0,0 1 0 0 0,1 0-1 0 0,-1 0 1 0 0,1 0-1 0 0,-1 0 1 0 0,1 0 0 0 0,-1 0-1 0 0,1 1 1 0 0,-1-1 0 0 0,1 1-1 0 0,-1 0 1 0 0,0 0-1 0 0,4 1 1 0 0,1 1 42 0 0,3 1-5 0 0,-1 1 0 0 0,0-1-1 0 0,0 1 1 0 0,0 1 0 0 0,-1 0 0 0 0,0 0-1 0 0,0 0 1 0 0,0 1 0 0 0,-1 1 0 0 0,0-1-1 0 0,9 12 1 0 0,-12-12-10 0 0,0-1-1 0 0,0 1 1 0 0,0 0-1 0 0,-1 0 1 0 0,0 0-1 0 0,0 0 1 0 0,-1 1-1 0 0,0-1 1 0 0,0 1-1 0 0,0-1 1 0 0,-1 1-1 0 0,0 0 1 0 0,-1-1 0 0 0,0 1-1 0 0,-1 12 1 0 0,0-18 41 0 0,1-1 0 0 0,-1 1 0 0 0,1-1 0 0 0,-1 1 0 0 0,1-1 1 0 0,-1 1-1 0 0,0-1 0 0 0,0 0 0 0 0,0 1 0 0 0,0-1 0 0 0,0 0 1 0 0,0 0-1 0 0,0 1 0 0 0,0-1 0 0 0,-3 2 0 0 0,4-3-64 0 0,-1 0 0 0 0,1 1 0 0 0,-1-1 0 0 0,1 0 0 0 0,-1 0-1 0 0,1 0 1 0 0,-1 1 0 0 0,1-1 0 0 0,-1 0 0 0 0,1 0 0 0 0,-1 0 0 0 0,1 0 0 0 0,-1 0-1 0 0,1 0 1 0 0,-1 0 0 0 0,1 0 0 0 0,-1 0 0 0 0,1 0 0 0 0,-1 0 0 0 0,1 0 0 0 0,-1 0-1 0 0,1 0 1 0 0,-1-1 0 0 0,1 1 0 0 0,-1 0 0 0 0,1 0 0 0 0,-1-1 0 0 0,1 1-1 0 0,-1 0 1 0 0,1 0 0 0 0,0-1 0 0 0,-1 1 0 0 0,1 0 0 0 0,-1-1 0 0 0,1 1 0 0 0,0-1-1 0 0,-1 1 1 0 0,1-1 0 0 0,0 1 0 0 0,0-1 0 0 0,-1 1 0 0 0,1-1 0 0 0,0 1 0 0 0,0-1-1 0 0,0 1 1 0 0,0-1 0 0 0,0 1 0 0 0,-1-1 0 0 0,-2-13-202 0 0,1 0 0 0 0,0 1 1 0 0,0-1-1 0 0,2 0 0 0 0,0 0 1 0 0,0 0-1 0 0,1 0 0 0 0,1 0 1 0 0,0 0-1 0 0,1 1 0 0 0,0-1 1 0 0,2 1-1 0 0,6-16 0 0 0,-9 24-267 0 0,1-1-1 0 0,0 1 0 0 0,0 0 0 0 0,0 0 0 0 0,1 0 1 0 0,0 0-1 0 0,0 0 0 0 0,0 1 0 0 0,9-7 1 0 0,-6 5-1240 0 0,1 1 1 0 0,0 1 0 0 0,1-1 0 0 0,-1 2 0 0 0,1-1 0 0 0,8-2-1 0 0,6-1-2355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0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1588 0 0,'0'0'13422'0'0,"14"13"-12034"0"0,43 41-324 0 0,-55-52-989 0 0,0 0 0 0 0,0 0 0 0 0,-1 0 0 0 0,1 0 1 0 0,0 1-1 0 0,-1-1 0 0 0,1 0 0 0 0,-1 1 0 0 0,0-1 1 0 0,0 1-1 0 0,0-1 0 0 0,0 1 0 0 0,0 0 0 0 0,0-1 1 0 0,-1 1-1 0 0,1 0 0 0 0,-1 5 0 0 0,1 0 158 0 0,0 19 358 0 0,-1 36-1 0 0,-1-42-1010 0 0,0 0 1 0 0,2-1-1 0 0,4 27 1 0 0,-5-44 118 0 0,1 0 0 0 0,0 0-1 0 0,0 0 1 0 0,0 0 0 0 0,0 0-1 0 0,1 0 1 0 0,-1-1 0 0 0,1 1 0 0 0,0 0-1 0 0,-1-1 1 0 0,5 5 0 0 0,-4-6-281 0 0,-1 1 0 0 0,1-1 0 0 0,-1 0 0 0 0,1 0-1 0 0,0 0 1 0 0,-1 0 0 0 0,1 0 0 0 0,0-1 0 0 0,0 1 0 0 0,-1 0 0 0 0,1-1 0 0 0,0 0 0 0 0,3 1 0 0 0,14 0-5109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0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228 130 3980 0 0,'0'0'9691'0'0,"4"-13"-8130"0"0,9-41-147 0 0,-13 52-1264 0 0,1-1 0 0 0,-1 1-1 0 0,1-1 1 0 0,-1 1 0 0 0,0-1 0 0 0,0 1 0 0 0,0-1 0 0 0,0 1 0 0 0,-1 0 0 0 0,1-1 0 0 0,-1 1 0 0 0,1-1 0 0 0,-1 1 0 0 0,0 0 0 0 0,-2-5 0 0 0,2 6-51 0 0,0-1 0 0 0,0 1 0 0 0,-1 0-1 0 0,1-1 1 0 0,0 1 0 0 0,-1 0-1 0 0,1 0 1 0 0,-1 0 0 0 0,1 0 0 0 0,-1 0-1 0 0,0 0 1 0 0,1 0 0 0 0,-1 1 0 0 0,0-1-1 0 0,0 0 1 0 0,-2 1 0 0 0,-1-1 19 0 0,1 0 0 0 0,-1 1 0 0 0,0 0 0 0 0,0 0 1 0 0,0 0-1 0 0,1 1 0 0 0,-1 0 0 0 0,0 0 0 0 0,0 0 1 0 0,1 0-1 0 0,-1 1 0 0 0,-7 3 0 0 0,0 2-3 0 0,1 0 0 0 0,0 1 1 0 0,0 0-1 0 0,0 0 0 0 0,1 1 0 0 0,0 1 0 0 0,1 0 0 0 0,-9 12 1 0 0,13-15-103 0 0,0 0 0 0 0,1 0 0 0 0,0 0 0 0 0,0 1 0 0 0,1 0 0 0 0,0 0 0 0 0,0 0 1 0 0,1 0-1 0 0,0 0 0 0 0,0 0 0 0 0,1 1 0 0 0,0-1 0 0 0,0 1 0 0 0,2 10 0 0 0,-1-15-38 0 0,1 0 0 0 0,-1 0 0 0 0,1 0-1 0 0,0 0 1 0 0,1 0 0 0 0,-1-1 0 0 0,1 1-1 0 0,-1 0 1 0 0,1-1 0 0 0,0 1 0 0 0,0-1-1 0 0,1 1 1 0 0,-1-1 0 0 0,1 0 0 0 0,0 0-1 0 0,0 0 1 0 0,0-1 0 0 0,0 1 0 0 0,0-1-1 0 0,0 1 1 0 0,1-1 0 0 0,-1 0 0 0 0,1 0-1 0 0,0-1 1 0 0,-1 1 0 0 0,1-1 0 0 0,0 0-1 0 0,4 1 1 0 0,-2 0-47 0 0,0-1 1 0 0,0 0-1 0 0,0-1 0 0 0,0 0 1 0 0,0 0-1 0 0,0 0 0 0 0,1 0 1 0 0,-1-1-1 0 0,0 0 0 0 0,0 0 1 0 0,-1-1-1 0 0,1 0 0 0 0,0 0 1 0 0,0 0-1 0 0,-1 0 0 0 0,1-1 1 0 0,-1 0-1 0 0,6-5 0 0 0,-2 0-504 0 0,0 0 1 0 0,-1-1-1 0 0,0 0 0 0 0,-1 0 0 0 0,13-21 0 0 0,-18 27-102 0 0,-1 1-1 0 0,1 1 1 0 0,0-1-1 0 0,-1 0 0 0 0,1 0 1 0 0,0 0-1 0 0,0 1 1 0 0,0-1-1 0 0,3 0 1 0 0,22-11-2337 0 0,-21 11 3137 0 0,1-1 0 0 0,-1 0 0 0 0,7-5-1 0 0,-3 1 1423 0 0,-8 5-595 0 0,0 0 0 0 0,0 0-1 0 0,1 0 1 0 0,-1 1 0 0 0,6-3 0 0 0,-7 3-816 0 0,-1 1 0 0 0,1 0-1 0 0,0 0 1 0 0,0 0 0 0 0,-1 0 0 0 0,1 0-1 0 0,0 0 1 0 0,0 0 0 0 0,-1 0 0 0 0,1 0-1 0 0,0 0 1 0 0,0 0 0 0 0,-1 0 0 0 0,1 0-1 0 0,0 1 1 0 0,0-1 0 0 0,-1 0 0 0 0,1 0-1 0 0,0 1 1 0 0,-1-1 0 0 0,1 1 0 0 0,0-1-1 0 0,-1 1 1 0 0,1-1 0 0 0,-1 1 0 0 0,1-1-1 0 0,0 2 1 0 0,14 17 1011 0 0,-1 1 0 0 0,22 39 0 0 0,-18-28-740 0 0,-1 2-208 0 0,-13-24-190 0 0,1 0 0 0 0,-1 0 0 0 0,2 0 1 0 0,-1-1-1 0 0,11 12 0 0 0,-15-19-13 0 0,-1-1-1 0 0,0 1 0 0 0,1-1 1 0 0,-1 1-1 0 0,1-1 0 0 0,-1 0 1 0 0,1 1-1 0 0,-1-1 0 0 0,1 0 1 0 0,-1 0-1 0 0,1 1 0 0 0,-1-1 1 0 0,1 0-1 0 0,-1 0 0 0 0,1 0 1 0 0,-1 0-1 0 0,1 1 0 0 0,-1-1 1 0 0,1 0-1 0 0,0 0 0 0 0,-1 0 1 0 0,1 0-1 0 0,-1 0 0 0 0,1 0 1 0 0,-1-1-1 0 0,1 1 1 0 0,0 0-1 0 0,-1 0 0 0 0,1 0 1 0 0,-1 0-1 0 0,1-1 0 0 0,-1 1 1 0 0,1 0-1 0 0,-1-1 0 0 0,1 1 1 0 0,-1 0-1 0 0,1-1 0 0 0,0 0 1 0 0,1-2-25 0 0,1 0 0 0 0,-1 0 0 0 0,0 0 0 0 0,4-7 0 0 0,-2 3-52 0 0,16-26-243 0 0,21-32-41 0 0,-35 58 378 0 0,-1 0 1 0 0,1 1-1 0 0,0 0 0 0 0,0 0 0 0 0,0 1 1 0 0,1 0-1 0 0,8-5 0 0 0,-14 9 29 0 0,0 0-1 0 0,1 1 1 0 0,-1-1-1 0 0,1 1 0 0 0,-1-1 1 0 0,1 1-1 0 0,-1-1 1 0 0,1 1-1 0 0,-1 0 0 0 0,1 0 1 0 0,-1 0-1 0 0,1 0 1 0 0,-1 0-1 0 0,1 0 0 0 0,-1 0 1 0 0,1 0-1 0 0,-1 0 0 0 0,1 1 1 0 0,1 0-1 0 0,0 0-1 0 0,0 1 0 0 0,-1-1 0 0 0,1 1 0 0 0,-1-1 0 0 0,0 1 0 0 0,1 0 0 0 0,-1 0 1 0 0,0 0-1 0 0,3 4 0 0 0,2 3-13 0 0,-1 1 0 0 0,1 0 0 0 0,8 21 0 0 0,-5 4-761 0 0,-9-29 287 0 0,1 0 0 0 0,0 0 0 0 0,0 0 0 0 0,0 0 0 0 0,6 11 0 0 0,-7-16 8 0 0,0 1 0 0 0,0-1 0 0 0,0 1 0 0 0,1-1 0 0 0,-1 0 0 0 0,0 0 0 0 0,1 1 0 0 0,-1-1-1 0 0,1 0 1 0 0,0 0 0 0 0,-1-1 0 0 0,1 1 0 0 0,0 0 0 0 0,0 0 0 0 0,-1-1 0 0 0,1 1 0 0 0,0-1 0 0 0,0 0-1 0 0,0 1 1 0 0,0-1 0 0 0,-1 0 0 0 0,1 0 0 0 0,0 0 0 0 0,3-1 0 0 0,13-1-5559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1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92 1748 0 0,'0'0'12937'0'0,"9"-13"-11637"0"0,29-39-270 0 0,-27 35-347 0 0,-10 11 357 0 0,-1 3-676 0 0,0 3 58 0 0,-12 0 254 0 0,10 0-649 0 0,-1 0 0 0 0,1 1 1 0 0,-1-1-1 0 0,1 1 0 0 0,-1 0 1 0 0,1 0-1 0 0,0 0 0 0 0,-1 0 0 0 0,1 0 1 0 0,0 1-1 0 0,0-1 0 0 0,0 1 1 0 0,-4 2-1 0 0,-23 27 314 0 0,24-26-278 0 0,-8 11 185 0 0,1 0 1 0 0,1 0-1 0 0,-18 33 1 0 0,25-42-207 0 0,0 1 0 0 0,1 0 1 0 0,0 0-1 0 0,1 0 0 0 0,0 1 1 0 0,0-1-1 0 0,0 0 0 0 0,1 1 1 0 0,0 0-1 0 0,1-1 0 0 0,1 14 0 0 0,0-19-37 0 0,-1 0-1 0 0,1-1 0 0 0,0 1 0 0 0,0-1 1 0 0,1 1-1 0 0,-1-1 0 0 0,0 1 0 0 0,1-1 0 0 0,0 1 1 0 0,-1-1-1 0 0,1 0 0 0 0,0 0 0 0 0,0 0 1 0 0,0 0-1 0 0,1-1 0 0 0,-1 1 0 0 0,0 0 0 0 0,1-1 1 0 0,-1 0-1 0 0,1 1 0 0 0,-1-1 0 0 0,6 2 1 0 0,2 0 8 0 0,-1-1 1 0 0,1 1-1 0 0,0-1 1 0 0,0-1-1 0 0,12 1 1 0 0,49 1 19 0 0,128 1-1255 0 0,-182-5 399 0 0,-1 0 1 0 0,27-7-1 0 0,-18 0-2463 0 0,-2-4-3618 0 0,-9 2-159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1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7461 0 0,'0'0'12092'0'0,"16"-8"-11681"0"0,52-24-62 0 0,-63 30-312 0 0,-1 1 0 0 0,1-1 0 0 0,-1 1-1 0 0,1 0 1 0 0,-1 0 0 0 0,1 0 0 0 0,-1 1 0 0 0,1 0-1 0 0,0 0 1 0 0,5 0 0 0 0,4 1 79 0 0,30-1 21 0 0,52-7-1 0 0,-87 5-2114 0 0,-17 0 551 0 0,-17 1-1276 0 0,-12 1-4149 0 0,7 0 1201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16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10 466 5108 0 0,'0'0'5525'0'0,"-2"13"-4756"0"0,-5 44-160 0 0,7-55-562 0 0,0 1 1 0 0,0-1-1 0 0,0 1 0 0 0,0-1 0 0 0,0 1 1 0 0,0-1-1 0 0,1 1 0 0 0,-1-1 0 0 0,1 0 1 0 0,0 1-1 0 0,0-1 0 0 0,0 0 0 0 0,0 1 1 0 0,0-1-1 0 0,0 0 0 0 0,0 0 0 0 0,1 0 1 0 0,-1 0-1 0 0,4 3 0 0 0,1 3 195 0 0,-3-4-97 0 0,0 0-1 0 0,1 0 1 0 0,-1 0 0 0 0,1 0-1 0 0,0-1 1 0 0,0 0 0 0 0,0 0-1 0 0,0 0 1 0 0,1 0 0 0 0,-1 0-1 0 0,1-1 1 0 0,-1 0 0 0 0,1 0-1 0 0,0 0 1 0 0,0-1 0 0 0,0 1-1 0 0,0-1 1 0 0,0-1 0 0 0,0 1-1 0 0,0-1 1 0 0,1 1 0 0 0,-1-1 0 0 0,0-1-1 0 0,0 1 1 0 0,0-1 0 0 0,0 0-1 0 0,0 0 1 0 0,0 0 0 0 0,0-1-1 0 0,0 0 1 0 0,0 0 0 0 0,7-4-1 0 0,25-20 243 0 0,-1-2 0 0 0,-1-1-1 0 0,40-45 1 0 0,-24 25-205 0 0,112-102 198 0 0,17-16-95 0 0,-88 76-390 0 0,-79 80 27 0 0,-27 16-10270 0 0,34-11 513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1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2540 0 0,'0'0'10277'0'0,"14"-5"-9529"0"0,45-14-32 0 0,-50 16-403 0 0,1 1 0 0 0,-1 1 0 0 0,1-1 0 0 0,-1 1 0 0 0,1 1 1 0 0,12 1-1 0 0,0-1 369 0 0,-17 0-513 0 0,1 1 0 0 0,-1-1 1 0 0,0 1-1 0 0,1-1 0 0 0,-1 2 0 0 0,0-1 0 0 0,0 0 1 0 0,0 1-1 0 0,5 2 0 0 0,-8-3-110 0 0,0 1 1 0 0,0-1 0 0 0,0 0-1 0 0,-1 0 1 0 0,1 1-1 0 0,0-1 1 0 0,-1 1-1 0 0,1 0 1 0 0,-1-1-1 0 0,0 1 1 0 0,1 0-1 0 0,-1 0 1 0 0,0 0-1 0 0,0 0 1 0 0,0 0-1 0 0,0 0 1 0 0,-1 0-1 0 0,1 0 1 0 0,-1 0 0 0 0,1 0-1 0 0,-1 1 1 0 0,1-1-1 0 0,-1 0 1 0 0,0 3-1 0 0,-1-1-16 0 0,1-1 0 0 0,0 1 0 0 0,-1-1 0 0 0,0 1 0 0 0,0-1 0 0 0,0 0 0 0 0,0 1 0 0 0,-1-1 0 0 0,1 0-1 0 0,-1 0 1 0 0,0 0 0 0 0,0 0 0 0 0,0 0 0 0 0,0 0 0 0 0,0 0 0 0 0,-1-1 0 0 0,-4 5 0 0 0,-4 2-189 0 0,-1-1 0 0 0,0 0 0 0 0,-13 7-1 0 0,6-3-842 0 0,2-6-1325 0 0,9-5-2815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206 226 104 0 0,'0'0'1013'0'0,"13"-7"-741"0"0,44-29 7010 0 0,-36 22-6397 0 0,-13 9-144 0 0,0-1 0 0 0,0 1 0 0 0,13-15 0 0 0,-19 18-547 0 0,0-1 0 0 0,0 1 0 0 0,0-1 1 0 0,0 0-1 0 0,0 0 0 0 0,-1 0 0 0 0,0 0 0 0 0,1 0 0 0 0,-1 0 1 0 0,0-1-1 0 0,-1 1 0 0 0,1 0 0 0 0,0-1 0 0 0,-1 1 1 0 0,0-5-1 0 0,0 6-104 0 0,0-1 1 0 0,0 1-1 0 0,-1-1 1 0 0,1 1 0 0 0,-1-1-1 0 0,1 1 1 0 0,-1 0-1 0 0,0-1 1 0 0,0 1-1 0 0,0 0 1 0 0,0 0 0 0 0,0 0-1 0 0,-1 0 1 0 0,1 0-1 0 0,-3-3 1 0 0,0 1-22 0 0,1 2 1 0 0,0-1-1 0 0,-1 0 1 0 0,0 1-1 0 0,1-1 1 0 0,-1 1-1 0 0,0 0 1 0 0,-5-2 0 0 0,-2 1 11 0 0,0 0 0 0 0,0 0 1 0 0,0 1-1 0 0,0 0 1 0 0,-1 1-1 0 0,-11 0 1 0 0,6 1 86 0 0,1 1 0 0 0,-1 0 1 0 0,1 2-1 0 0,-24 5 0 0 0,33-6-130 0 0,-1 1-1 0 0,0 0 1 0 0,1 0-1 0 0,0 1 1 0 0,0-1 0 0 0,0 2-1 0 0,0-1 1 0 0,1 1-1 0 0,-1 0 1 0 0,1 0-1 0 0,-6 7 1 0 0,9-9-41 0 0,1 0 1 0 0,0 0-1 0 0,0 1 1 0 0,0-1-1 0 0,0 0 0 0 0,0 1 1 0 0,0-1-1 0 0,1 1 1 0 0,0 0-1 0 0,0-1 1 0 0,0 1-1 0 0,0 0 0 0 0,0 0 1 0 0,1-1-1 0 0,0 1 1 0 0,0 0-1 0 0,0 0 1 0 0,0 0-1 0 0,0 0 0 0 0,1 0 1 0 0,0-1-1 0 0,0 1 1 0 0,0 0-1 0 0,0 0 1 0 0,0-1-1 0 0,4 7 0 0 0,1 0 1 0 0,0 0 0 0 0,1-1 0 0 0,0 1-1 0 0,0-1 1 0 0,1-1 0 0 0,0 1 0 0 0,15 11-1 0 0,13 6 35 0 0,41 24-1 0 0,-42-29 205 0 0,51 41 1 0 0,-79-56-111 0 0,0 0 0 0 0,-1 1 0 0 0,0 0 0 0 0,11 15 0 0 0,-15-18-22 0 0,0-1 0 0 0,0 1 0 0 0,0 0 0 0 0,-1-1 0 0 0,1 1 0 0 0,-1 0 0 0 0,0 0 0 0 0,0 0 0 0 0,0 0 0 0 0,-1 0 0 0 0,1 0 0 0 0,-1 0-1 0 0,0 7 1 0 0,-1-9-58 0 0,1 0-1 0 0,-1-1 0 0 0,1 1 0 0 0,-1 0 0 0 0,0 0 0 0 0,0-1 0 0 0,0 1 1 0 0,0-1-1 0 0,0 1 0 0 0,0-1 0 0 0,0 1 0 0 0,0-1 0 0 0,-1 0 1 0 0,1 1-1 0 0,0-1 0 0 0,-4 2 0 0 0,-27 14 563 0 0,25-14-494 0 0,-19 8-119 0 0,0-2-1 0 0,-1 0 0 0 0,0-2 1 0 0,0-1-1 0 0,0-2 0 0 0,-36 3 0 0 0,56-7-189 0 0,-3 1-682 0 0,-1-1 1 0 0,-20-1-1 0 0,31 1 742 0 0,-1-1 0 0 0,1 1 1 0 0,0 0-1 0 0,-1 0 0 0 0,1-1 0 0 0,-1 1 0 0 0,1 0 1 0 0,0-1-1 0 0,-1 1 0 0 0,1 0 0 0 0,-1-1 0 0 0,1 1 1 0 0,0 0-1 0 0,0-1 0 0 0,-1 1 0 0 0,1-1 0 0 0,0 1 1 0 0,0-1-1 0 0,-1 1 0 0 0,1 0 0 0 0,0-1 0 0 0,0 1 1 0 0,0-1-1 0 0,0 1 0 0 0,0-1 0 0 0,0 1 0 0 0,0-1 1 0 0,0 1-1 0 0,0-1 0 0 0,0 1 0 0 0,0-1 0 0 0,0 1 1 0 0,0-2-1 0 0,1 0-678 0 0,-1 0 1 0 0,0 0 0 0 0,1 0-1 0 0,-1 0 1 0 0,1 1 0 0 0,0-1-1 0 0,0 0 1 0 0,2-3-1 0 0,14-15-6562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3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0 10033 0 0,'0'0'10770'0'0,"1"15"-10082"0"0,0-5-555 0 0,1 9 93 0 0,-2 0 0 0 0,0-1-1 0 0,-4 30 1 0 0,-44 299-751 0 0,47-294-3724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4.0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9145 0 0,'0'0'5714'0'0,"13"-13"-4183"0"0,40-41-344 0 0,-51 52-1093 0 0,1-1 0 0 0,-1 1 0 0 0,1 0 0 0 0,-1 0 0 0 0,1 0 0 0 0,0 0 0 0 0,0 0 0 0 0,0 1-1 0 0,0-1 1 0 0,0 1 0 0 0,0 0 0 0 0,0 0 0 0 0,0 0 0 0 0,0 0 0 0 0,1 1 0 0 0,-1-1 0 0 0,0 1 0 0 0,1 0 0 0 0,5 0 0 0 0,0 0 98 0 0,-2 0-51 0 0,1 1-1 0 0,-1-1 1 0 0,1 2 0 0 0,0-1 0 0 0,-1 1 0 0 0,0 0 0 0 0,1 1-1 0 0,-1-1 1 0 0,0 1 0 0 0,0 1 0 0 0,10 7 0 0 0,-7-5 3 0 0,-1 1 1 0 0,-1 1 0 0 0,1 0-1 0 0,-1 0 1 0 0,-1 1 0 0 0,0 0-1 0 0,9 13 1 0 0,-7-6-45 0 0,0 0 1 0 0,-1 1-1 0 0,-1 0 1 0 0,0 0-1 0 0,-1 1 1 0 0,-1 0 0 0 0,-1 0-1 0 0,0 0 1 0 0,1 30-1 0 0,-5-45-97 0 0,1 23 43 0 0,-3 44 0 0 0,1-63-61 0 0,0 1 1 0 0,-1-1-1 0 0,0 0 1 0 0,0 0-1 0 0,0 0 1 0 0,-1 0-1 0 0,0 0 1 0 0,0-1-1 0 0,-1 1 1 0 0,-7 10-1 0 0,9-14-91 0 0,-1 0 0 0 0,0-1 0 0 0,0 1 0 0 0,0-1 0 0 0,0 0 0 0 0,0 0 0 0 0,-1 0-1 0 0,1 0 1 0 0,0-1 0 0 0,-1 1 0 0 0,0-1 0 0 0,1 0 0 0 0,-8 2 0 0 0,2-2-528 0 0,-1 1 1 0 0,0-2 0 0 0,0 1-1 0 0,-10-2 1 0 0,16 1 74 0 0,0-1-1 0 0,0 1 1 0 0,0-1 0 0 0,0 0-1 0 0,-6-2 1 0 0,8 2-251 0 0,0 0 0 0 0,-1-1 1 0 0,1 1-1 0 0,1 0 0 0 0,-1 0 0 0 0,0-1 1 0 0,-2-2-1 0 0,-7-13-6403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4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0 166 104 0 0,'0'0'8345'0'0,"4"-12"-6912"0"0,14-38-70 0 0,-16 46-975 0 0,0-1 0 0 0,0 1 0 0 0,0-1 0 0 0,0 1 0 0 0,1 0 0 0 0,0-1 0 0 0,0 1 0 0 0,4-4-1 0 0,1-1 297 0 0,-4 4-368 0 0,0 0 1 0 0,0 1-1 0 0,1 0 1 0 0,0 0-1 0 0,0 0 0 0 0,0 0 1 0 0,0 1-1 0 0,8-4 1 0 0,-9 5-210 0 0,0 0 1 0 0,0 1-1 0 0,0-1 1 0 0,0 1-1 0 0,0 0 1 0 0,0 0 0 0 0,1 0-1 0 0,-1 1 1 0 0,0 0-1 0 0,1 0 1 0 0,-1 0-1 0 0,8 1 1 0 0,-10 0-95 0 0,0-1 1 0 0,0 1-1 0 0,0 0 1 0 0,0 1-1 0 0,0-1 0 0 0,0 0 1 0 0,0 0-1 0 0,0 1 1 0 0,0-1-1 0 0,-1 1 1 0 0,1 0-1 0 0,-1-1 0 0 0,1 1 1 0 0,-1 0-1 0 0,0 0 1 0 0,0 0-1 0 0,0 0 1 0 0,2 4-1 0 0,0 0-2 0 0,-1 1 1 0 0,0-1-1 0 0,0 1 0 0 0,0 0 1 0 0,0 6-1 0 0,0 0-5 0 0,-2 0 0 0 0,0 0 0 0 0,0 0 0 0 0,-1 0 1 0 0,0 0-1 0 0,-2 0 0 0 0,1 0 0 0 0,-1-1 0 0 0,-8 20 0 0 0,-13 20 33 0 0,17-39 130 0 0,0 0 0 0 0,2 0 1 0 0,-9 27-1 0 0,14-39-123 0 0,0 0 0 0 0,0-1 0 0 0,0 1 0 0 0,0-1 1 0 0,0 1-1 0 0,0-1 0 0 0,0 1 0 0 0,0-1 0 0 0,0 1 0 0 0,0-1 0 0 0,0 1 0 0 0,0-1 0 0 0,0 1 1 0 0,0-1-1 0 0,0 1 0 0 0,1-1 0 0 0,-1 1 0 0 0,0-1 0 0 0,0 1 0 0 0,1-1 0 0 0,-1 1 1 0 0,0-1-1 0 0,1 0 0 0 0,-1 1 0 0 0,0-1 0 0 0,1 0 0 0 0,-1 1 0 0 0,1-1 0 0 0,-1 0 0 0 0,1 1 1 0 0,-1-1-1 0 0,0 0 0 0 0,1 0 0 0 0,-1 1 0 0 0,1-1 0 0 0,-1 0 0 0 0,1 0 0 0 0,0 0 1 0 0,-1 0-1 0 0,1 0 0 0 0,27 0 427 0 0,-17 0-204 0 0,43-3 38 0 0,0-3 0 0 0,-1-1 0 0 0,69-20-1 0 0,-96 22-323 0 0,-15 3-132 0 0,0 0 0 0 0,-1-1 1 0 0,1 0-1 0 0,14-7 0 0 0,-25 10 99 0 0,0 0 0 0 0,0 0 1 0 0,0 0-1 0 0,-1 0 0 0 0,1 0 1 0 0,0 0-1 0 0,0 0 0 0 0,0 0 1 0 0,0 0-1 0 0,0-1 0 0 0,-1 1 0 0 0,1 0 1 0 0,0 0-1 0 0,0 0 0 0 0,0 0 1 0 0,0 0-1 0 0,0 0 0 0 0,0 0 1 0 0,0-1-1 0 0,0 1 0 0 0,0 0 0 0 0,-1 0 1 0 0,1 0-1 0 0,0 0 0 0 0,0-1 1 0 0,0 1-1 0 0,0 0 0 0 0,0 0 1 0 0,0 0-1 0 0,0 0 0 0 0,0 0 0 0 0,0-1 1 0 0,0 1-1 0 0,0 0 0 0 0,0 0 1 0 0,0 0-1 0 0,0 0 0 0 0,0-1 0 0 0,0 1 1 0 0,1 0-1 0 0,-1 0 0 0 0,0 0 1 0 0,0 0-1 0 0,0 0 0 0 0,0-1 1 0 0,0 1-1 0 0,0 0 0 0 0,0 0 0 0 0,0 0 1 0 0,0 0-1 0 0,1 0 0 0 0,-1 0 1 0 0,0 0-1 0 0,0-1 0 0 0,0 1 1 0 0,0 0-1 0 0,0 0 0 0 0,1 0 0 0 0,-1 0 1 0 0,0 0-1 0 0,0 0 0 0 0,0 0 1 0 0,0 0-1 0 0,1 0 0 0 0,-1 0 1 0 0,0 0-1 0 0,0 0 0 0 0,-13-1-3169 0 0,-31 14-5214 0 0,19-8 3412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6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520 103 8585 0 0,'0'0'4725'0'0,"-10"-12"-3885"0"0,-32-38 337 0 0,39 47-1041 0 0,-1-1 0 0 0,1 1 0 0 0,-1 0 0 0 0,0 1-1 0 0,0-1 1 0 0,0 1 0 0 0,0-1 0 0 0,0 1 0 0 0,0 0 0 0 0,-1 1-1 0 0,1-1 1 0 0,-1 1 0 0 0,1 0 0 0 0,-1 0 0 0 0,-6-1-1 0 0,3 1-23 0 0,-12-1 110 0 0,0 0-1 0 0,0 2 1 0 0,0 0 0 0 0,0 1 0 0 0,0 1 0 0 0,0 1 0 0 0,0 1 0 0 0,1 0 0 0 0,-1 2 0 0 0,1 0 0 0 0,0 1 0 0 0,-29 16 0 0 0,44-21-192 0 0,0 0 0 0 0,1 1 0 0 0,-1-1 0 0 0,1 1 0 0 0,-1 0 0 0 0,1 0 0 0 0,0 0 0 0 0,0 0 0 0 0,0 1 0 0 0,1-1 0 0 0,-1 1 0 0 0,-2 5 1 0 0,4-6-24 0 0,0-1 0 0 0,0 0 1 0 0,0 1-1 0 0,1-1 1 0 0,-1 1-1 0 0,1-1 0 0 0,0 1 1 0 0,0-1-1 0 0,-1 1 1 0 0,2-1-1 0 0,-1 1 0 0 0,0-1 1 0 0,0 1-1 0 0,1-1 1 0 0,-1 1-1 0 0,1-1 0 0 0,0 1 1 0 0,0-1-1 0 0,0 0 1 0 0,0 0-1 0 0,0 1 1 0 0,3 2-1 0 0,9 12 46 0 0,1-2 0 0 0,1 1 0 0 0,0-2-1 0 0,1 0 1 0 0,30 20 0 0 0,1 2 165 0 0,-26-19-126 0 0,-3-4 150 0 0,-1 1-1 0 0,0 1 1 0 0,-1 1 0 0 0,0 1 0 0 0,18 25 0 0 0,-31-37-143 0 0,0 0 0 0 0,-1 0 0 0 0,0 0 0 0 0,0 0 0 0 0,0 0 0 0 0,1 10 0 0 0,-2-13-47 0 0,-1-1-1 0 0,0 1 1 0 0,1 0-1 0 0,-1 0 1 0 0,0 0 0 0 0,0 0-1 0 0,0-1 1 0 0,-1 1-1 0 0,1 0 1 0 0,0 0 0 0 0,-1 0-1 0 0,1 0 1 0 0,-1-1-1 0 0,0 1 1 0 0,1 0 0 0 0,-1-1-1 0 0,0 1 1 0 0,0 0-1 0 0,0-1 1 0 0,0 1-1 0 0,0-1 1 0 0,-3 3 0 0 0,-3 1 59 0 0,0-1 0 0 0,0 1 0 0 0,-1-1 0 0 0,1-1 0 0 0,-1 1 0 0 0,-14 3 0 0 0,-52 9-32 0 0,63-14-69 0 0,-35 6-822 0 0,-92 3 0 0 0,136-11 659 0 0,0 0-1 0 0,0 0 0 0 0,1 0 1 0 0,-1 0-1 0 0,0 0 1 0 0,0 0-1 0 0,1-1 0 0 0,-1 1 1 0 0,0-1-1 0 0,1 1 1 0 0,-1-1-1 0 0,1 0 1 0 0,-1 0-1 0 0,0 0 0 0 0,1 1 1 0 0,0-1-1 0 0,-1-1 1 0 0,1 1-1 0 0,0 0 0 0 0,-1 0 1 0 0,-1-2-1 0 0,3 1-239 0 0,-1 1-1 0 0,1-1 1 0 0,-1 1-1 0 0,1 0 1 0 0,0-1-1 0 0,0 1 0 0 0,-1-1 1 0 0,1 1-1 0 0,0-1 1 0 0,0 1-1 0 0,0-1 1 0 0,0 1-1 0 0,1-1 1 0 0,-1 1-1 0 0,0-1 1 0 0,1 1-1 0 0,-1-1 1 0 0,1 1-1 0 0,-1 0 1 0 0,1-1-1 0 0,0 1 1 0 0,-1 0-1 0 0,1 0 1 0 0,2-3-1 0 0,7-10-4718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6.5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7281 0 0,'0'0'10169'0'0,"14"1"-8708"0"0,48 7-174 0 0,-60-8-1226 0 0,-1 1-1 0 0,1-1 1 0 0,0 1 0 0 0,0-1 0 0 0,-1 1-1 0 0,1 0 1 0 0,0 0 0 0 0,-1 0-1 0 0,1 0 1 0 0,-1 0 0 0 0,1 0 0 0 0,-1 0-1 0 0,0 0 1 0 0,1 0 0 0 0,-1 1 0 0 0,0-1-1 0 0,0 1 1 0 0,0-1 0 0 0,0 1 0 0 0,0-1-1 0 0,0 1 1 0 0,0 0 0 0 0,-1-1-1 0 0,2 4 1 0 0,1 1 149 0 0,3 8 126 0 0,-1 0 0 0 0,0 1 0 0 0,-1-1 0 0 0,3 27 0 0 0,2 62 368 0 0,-4-41-466 0 0,-2-13-238 0 0,5 39 21 0 0,-6-76-328 0 0,0 0 0 0 0,1 0 1 0 0,1 0-1 0 0,0 0 0 0 0,6 12 0 0 0,-8-21 33 0 0,-2-2 52 0 0,1 1 0 0 0,0-1 1 0 0,-1 1-1 0 0,1-1 0 0 0,0 1 0 0 0,0-1 0 0 0,0 0 1 0 0,0 1-1 0 0,1-1 0 0 0,-1 0 0 0 0,2 2 0 0 0,-1-27-7959 0 0,-3 7 3126 0 0,0-11-1149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6.8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5216 0 0,'0'0'6856'0'0,"9"-14"-5441"0"0,27-46 196 0 0,-33 55-1391 0 0,0 1 1 0 0,0 0-1 0 0,0 0 1 0 0,1 0-1 0 0,0 1 1 0 0,0-1-1 0 0,0 1 1 0 0,0 0-1 0 0,0 0 0 0 0,1 0 1 0 0,-1 0-1 0 0,1 1 1 0 0,0 0-1 0 0,-1 0 1 0 0,10-2-1 0 0,-4 2 95 0 0,1 0 1 0 0,0 1-1 0 0,-1 1 0 0 0,1 0 0 0 0,15 2 1 0 0,-15-1-169 0 0,0 1 1 0 0,0 0 0 0 0,0 1-1 0 0,-1 0 1 0 0,1 1 0 0 0,-1 0 0 0 0,0 1-1 0 0,0 0 1 0 0,0 0 0 0 0,-1 1 0 0 0,0 0-1 0 0,0 1 1 0 0,0 0 0 0 0,-1 0-1 0 0,0 1 1 0 0,7 9 0 0 0,-6-6-60 0 0,-1 0 0 0 0,0 0-1 0 0,0 1 1 0 0,-2 0 0 0 0,1 1 0 0 0,-1-1 0 0 0,-1 1-1 0 0,-1 0 1 0 0,0 0 0 0 0,0 1 0 0 0,-1 0 0 0 0,1 19 0 0 0,-3-14 17 0 0,0 0 0 0 0,-2 0 0 0 0,0 0 0 0 0,-1 0 0 0 0,-1 0 0 0 0,-10 31 0 0 0,9-37-55 0 0,-1 0-1 0 0,-1-1 1 0 0,0 0 0 0 0,0 0-1 0 0,-1-1 1 0 0,-1 1 0 0 0,0-1-1 0 0,0-1 1 0 0,-1 0-1 0 0,-13 12 1 0 0,20-20-85 0 0,-9 7 97 0 0,-22 16 0 0 0,30-23-180 0 0,1 0 0 0 0,-1-1 0 0 0,0 1 1 0 0,0-1-1 0 0,0 0 0 0 0,0 0 0 0 0,0 0 0 0 0,0 0 0 0 0,0 0 0 0 0,0-1 1 0 0,0 1-1 0 0,-1-1 0 0 0,1 0 0 0 0,-6 0 0 0 0,9-1 32 0 0,-1 1-1 0 0,0 0 1 0 0,1-1 0 0 0,-1 0-1 0 0,1 1 1 0 0,-1-1 0 0 0,1 1-1 0 0,-1-1 1 0 0,1 0 0 0 0,0 1-1 0 0,-1-1 1 0 0,1 0 0 0 0,0 1-1 0 0,-1-1 1 0 0,1 0 0 0 0,0 1-1 0 0,0-1 1 0 0,0 0-1 0 0,0 0 1 0 0,0 1 0 0 0,0-1-1 0 0,0 0 1 0 0,0 0 0 0 0,0 1-1 0 0,0-2 1 0 0,2-21-2323 0 0,0 17 1009 0 0,0-1-1 0 0,0 1 0 0 0,1 0 0 0 0,0 0 0 0 0,0 0 0 0 0,1 0 0 0 0,7-10 1 0 0,-9 13 565 0 0,21-30-6242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7.0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12177 0 0,'0'0'4151'0'0,"14"-5"-2869"0"0,48-19 184 0 0,-46 19-824 0 0,0 0-1 0 0,0 1 1 0 0,0 0 0 0 0,20-1 0 0 0,-17 3-410 0 0,25-3-1021 0 0,48 2 0 0 0,-92 3 677 0 0,1 0-1 0 0,-1 0 1 0 0,0 0-1 0 0,1 0 1 0 0,-1 0-1 0 0,1 0 0 0 0,-1 0 1 0 0,0 0-1 0 0,1 0 1 0 0,-1 0-1 0 0,1 0 1 0 0,-1 1-1 0 0,0-1 1 0 0,1 0-1 0 0,-1 0 1 0 0,1 0-1 0 0,-1 1 0 0 0,0-1 1 0 0,1 0-1 0 0,-1 0 1 0 0,0 1-1 0 0,0-1 1 0 0,1 0-1 0 0,-1 1 1 0 0,0-1-1 0 0,0 0 1 0 0,1 1-1 0 0,-1-1 0 0 0,0 0 1 0 0,0 1-1 0 0,0-1 1 0 0,0 1-1 0 0,1-1 1 0 0,-1 1-1 0 0,0 0-236 0 0,0 0 0 0 0,-1-1-1 0 0,1 1 1 0 0,0 0 0 0 0,0 0 0 0 0,0-1-1 0 0,-1 1 1 0 0,1 0 0 0 0,0-1 0 0 0,-1 1-1 0 0,1 0 1 0 0,-1-1 0 0 0,1 1 0 0 0,-1-1-1 0 0,1 1 1 0 0,-1 0 0 0 0,1-1 0 0 0,-1 1-1 0 0,1-1 1 0 0,-1 0 0 0 0,0 1 0 0 0,0 0-1 0 0,-18 10-4789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7.3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2980 0 0,'0'0'18395'0'0,"18"7"-18180"0"0,58 18-141 0 0,-70-24-77 0 0,0 0 0 0 0,0 0 0 0 0,0 0 1 0 0,0-1-1 0 0,0 0 0 0 0,-1 0 0 0 0,1 0 0 0 0,0-1 0 0 0,9-2 0 0 0,1 0-49 0 0,-9 2-111 0 0,123-19-2576 0 0,-86 10-1020 0 0,0-3-3287 0 0,-14 2 542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51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1 1864 0 0,'0'0'9450'0'0,"-7"3"-9206"0"0,-20 10-262 0 0,20-10-120 0 0,13 9-2200 0 0,1-8-2715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1 938 12405 0 0,'0'0'11443'0'0,"8"13"-10975"0"0,1-1-359 0 0,-4-4-47 0 0,1 0 1 0 0,-1 0-1 0 0,0 0 0 0 0,-1 1 1 0 0,0-1-1 0 0,-1 1 0 0 0,5 16 1 0 0,5 28 186 0 0,2 0 1 0 0,35 78-1 0 0,-42-114-227 0 0,1 0-1 0 0,0 0 0 0 0,2-1 1 0 0,0 0-1 0 0,0-1 1 0 0,2 0-1 0 0,0-1 0 0 0,0 0 1 0 0,2-1-1 0 0,29 21 1 0 0,-38-30-17 0 0,1 0 0 0 0,0 0 1 0 0,0-1-1 0 0,0 0 0 0 0,11 2 0 0 0,-16-4 4 0 0,0 0 0 0 0,0-1-1 0 0,0 1 1 0 0,0-1-1 0 0,0 0 1 0 0,0 0-1 0 0,0 0 1 0 0,0 0-1 0 0,0 0 1 0 0,1 0-1 0 0,-1 0 1 0 0,0-1-1 0 0,0 1 1 0 0,0-1 0 0 0,0 1-1 0 0,0-1 1 0 0,0 0-1 0 0,0 0 1 0 0,-1 0-1 0 0,1 0 1 0 0,0 0-1 0 0,0 0 1 0 0,2-3-1 0 0,2-4 4 0 0,0 0-1 0 0,-1-1 1 0 0,0 1 0 0 0,-1-1-1 0 0,0 0 1 0 0,4-13-1 0 0,14-61 67 0 0,-10 35-60 0 0,84-278-37 0 0,-63 229 9 0 0,59-120 0 0 0,-75 184 19 0 0,1 1-1 0 0,2 1 1 0 0,28-35-1 0 0,-35 50 17 0 0,1 1-1 0 0,1 0 1 0 0,0 1-1 0 0,1 0 1 0 0,1 2-1 0 0,0 0 1 0 0,21-12-1 0 0,9 2-4 0 0,85-30-1 0 0,56-3 6 0 0,-177 52-23 0 0,123-30-3 0 0,140-15 1 0 0,142 4-140 0 0,-382 40 119 0 0,1 1-29 0 0,129-17-152 0 0,-143 16-185 0 0,0-1 0 0 0,1-1-1 0 0,-2 0 1 0 0,1-2 0 0 0,26-14-1 0 0,-45 21 262 0 0,-1 0 21 0 0,0 1-1 0 0,0 0 1 0 0,0-1 0 0 0,0 1-1 0 0,0-1 1 0 0,0 0-1 0 0,0 1 1 0 0,-1-1 0 0 0,1 0-1 0 0,0 1 1 0 0,0-1 0 0 0,-1 0-1 0 0,1 0 1 0 0,0 0-1 0 0,-1 1 1 0 0,1-1 0 0 0,-1 0-1 0 0,1 0 1 0 0,0-2 0 0 0,-2 3-77 0 0,1 0 1 0 0,0-1-1 0 0,-1 1 1 0 0,1 0-1 0 0,-1 0 1 0 0,1-1 0 0 0,0 1-1 0 0,-1 0 1 0 0,1 0-1 0 0,-1 0 1 0 0,1-1-1 0 0,-1 1 1 0 0,1 0-1 0 0,-1 0 1 0 0,1 0-1 0 0,-1 0 1 0 0,1 0 0 0 0,0 0-1 0 0,-1 0 1 0 0,1 0-1 0 0,-2 0 1 0 0,-15 1-1939 0 0,14-1 1429 0 0,-25 3-3369 0 0,-1 3-587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8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 7313 0 0,'0'0'13621'0'0,"2"8"-13104"0"0,13 73 629 0 0,23 85-35 0 0,-32-146-1045 0 0,1-1 0 0 0,1 0 0 0 0,0 0 0 0 0,2-1 0 0 0,0 0 0 0 0,18 23 0 0 0,-23-33-33 0 0,2-1 1 0 0,-1 0-1 0 0,1 0 0 0 0,0-1 0 0 0,0 0 0 0 0,1 0 0 0 0,0-1 0 0 0,11 7 1 0 0,-15-10 11 0 0,0-1 0 0 0,0 1 0 0 0,0-1 0 0 0,0 1 0 0 0,1-1 0 0 0,-1-1 0 0 0,0 1 1 0 0,1-1-1 0 0,-1 1 0 0 0,0-1 0 0 0,1 0 0 0 0,-1-1 0 0 0,0 1 0 0 0,1-1 1 0 0,-1 0-1 0 0,0 0 0 0 0,0 0 0 0 0,1 0 0 0 0,-1-1 0 0 0,6-3 0 0 0,1-2 25 0 0,1-1-1 0 0,-1 0 0 0 0,-1-1 1 0 0,0 0-1 0 0,0-1 0 0 0,-1 0 0 0 0,0 0 1 0 0,0-1-1 0 0,-1 0 0 0 0,-1-1 1 0 0,10-18-1 0 0,-4 1-35 0 0,0-1 0 0 0,-2 0 1 0 0,13-56-1 0 0,-18 57-78 0 0,6-47-1 0 0,-12 68-156 0 0,1 0 0 0 0,-1 0 0 0 0,-1 0 0 0 0,1 0 0 0 0,-1 0 0 0 0,-1 0 0 0 0,1 0 0 0 0,-2 0 0 0 0,1 0 1 0 0,-6-12-1 0 0,8 19 112 0 0,0 1 1 0 0,-1 0 0 0 0,1 0 0 0 0,0-1 0 0 0,0 1 0 0 0,0 0 0 0 0,0 0 0 0 0,0-1 0 0 0,0 1-1 0 0,0 0 1 0 0,0 0 0 0 0,-1-1 0 0 0,1 1 0 0 0,0 0 0 0 0,0 0 0 0 0,0 0 0 0 0,0 0 0 0 0,-1-1-1 0 0,1 1 1 0 0,0 0 0 0 0,0 0 0 0 0,0 0 0 0 0,-1 0 0 0 0,1 0 0 0 0,0-1 0 0 0,0 1-1 0 0,-1 0 1 0 0,1 0 0 0 0,0 0 0 0 0,0 0 0 0 0,-1 0 0 0 0,1 0 0 0 0,0 0 0 0 0,0 0 0 0 0,-1 0-1 0 0,1 0 1 0 0,0 0 0 0 0,-1 0 0 0 0,-3 11-2640 0 0,0 16-1156 0 0,4-26 3772 0 0,-2 21-3281 0 0,1-4-1438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8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171 245 4744 0 0,'0'0'6952'0'0,"16"-8"-5480"0"0,51-29 149 0 0,-62 34-1311 0 0,1-1 0 0 0,-1 1 0 0 0,0-1 0 0 0,0 0 0 0 0,0-1 0 0 0,-1 1 0 0 0,1-1 0 0 0,-1 0 0 0 0,0 0 0 0 0,0 0 0 0 0,4-9 0 0 0,-6 9-123 0 0,0 1 0 0 0,0-1 0 0 0,-1 0 0 0 0,0 0 0 0 0,0 0 0 0 0,0 0 0 0 0,-1 0 0 0 0,1 0 0 0 0,-1 0 0 0 0,0 0 0 0 0,-1 0 0 0 0,-1-7 0 0 0,2 9-124 0 0,-1 0 0 0 0,0-1 0 0 0,-1 1 0 0 0,1-1 0 0 0,-1 1 0 0 0,1 0 0 0 0,-1 0 0 0 0,0 0 0 0 0,0 0 0 0 0,-1 0 0 0 0,1 0 0 0 0,0 1 1 0 0,-1-1-1 0 0,0 1 0 0 0,1 0 0 0 0,-1-1 0 0 0,0 1 0 0 0,0 0 0 0 0,0 1 0 0 0,-1-1 0 0 0,1 1 0 0 0,0-1 0 0 0,-1 1 0 0 0,1 0 0 0 0,-1 0 0 0 0,-3 0 0 0 0,0-1-27 0 0,1 1 1 0 0,-1 1-1 0 0,1-1 0 0 0,-1 1 1 0 0,1 0-1 0 0,-1 1 0 0 0,1-1 0 0 0,-1 1 1 0 0,1 1-1 0 0,-1-1 0 0 0,1 1 1 0 0,0 0-1 0 0,-10 5 0 0 0,4 1-29 0 0,0-1-1 0 0,1 2 1 0 0,0 0 0 0 0,0 0-1 0 0,1 1 1 0 0,0 0-1 0 0,1 1 1 0 0,0 0 0 0 0,-10 18-1 0 0,14-21-24 0 0,0 1 0 0 0,0 0 0 0 0,1 0 1 0 0,0 0-1 0 0,1 0 0 0 0,0 1 0 0 0,0 0 0 0 0,1-1 0 0 0,0 1 0 0 0,1 0 0 0 0,0 0 0 0 0,1 0 0 0 0,0 0 0 0 0,2 12 0 0 0,-2-19-2 0 0,1 0-1 0 0,-1 0 0 0 0,1 0 0 0 0,0 0 1 0 0,0 0-1 0 0,1 0 0 0 0,-1-1 0 0 0,1 1 0 0 0,-1 0 1 0 0,1-1-1 0 0,0 1 0 0 0,0-1 0 0 0,0 0 0 0 0,0 1 1 0 0,0-1-1 0 0,5 3 0 0 0,-4-3 0 0 0,1 0 1 0 0,-1 0-1 0 0,1 0 0 0 0,0-1 0 0 0,0 1 0 0 0,0-1 1 0 0,0 0-1 0 0,0 0 0 0 0,0 0 0 0 0,0-1 0 0 0,6 1 1 0 0,-3-1 15 0 0,-1-1 0 0 0,1 1 0 0 0,0-1 1 0 0,-1 0-1 0 0,1-1 0 0 0,-1 0 0 0 0,1 0 1 0 0,-1 0-1 0 0,0 0 0 0 0,0-1 0 0 0,0 0 1 0 0,0-1-1 0 0,-1 1 0 0 0,1-1 0 0 0,6-6 1 0 0,-6 3 34 0 0,0-1 0 0 0,0 1-1 0 0,6-12 1 0 0,-6 8-29 0 0,-5 10-52 0 0,0 1 0 0 0,0-1 0 0 0,-1 1 0 0 0,1-1 0 0 0,0 1 0 0 0,0 0 0 0 0,0-1-1 0 0,-1 1 1 0 0,1 0 0 0 0,0 0 0 0 0,0-1 0 0 0,0 1 0 0 0,0 0 0 0 0,0 0 0 0 0,0 0 0 0 0,-1 0 0 0 0,1 0 0 0 0,0 1 0 0 0,0-1 0 0 0,1 0 0 0 0,-1 0-43 0 0,0 1-1 0 0,1-1 1 0 0,-1 0 0 0 0,0 0-1 0 0,0 1 1 0 0,1-1-1 0 0,-1 1 1 0 0,0-1 0 0 0,0 1-1 0 0,0-1 1 0 0,0 1-1 0 0,0 0 1 0 0,0 0 0 0 0,1 0-1 0 0,-1 2-382 0 0,1-1 0 0 0,-1 0 0 0 0,-1 0 0 0 0,1 1-1 0 0,0-1 1 0 0,0 1 0 0 0,-1-1 0 0 0,1 3 0 0 0,3 14-9920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9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8521 0 0,'0'0'4087'0'0,"10"-12"-2535"0"0,33-41-67 0 0,-40 50-1360 0 0,-1 0-1 0 0,1 1 0 0 0,0-1 1 0 0,0 1-1 0 0,0-1 0 0 0,0 1 1 0 0,1 0-1 0 0,-1 0 1 0 0,0 1-1 0 0,1-1 0 0 0,-1 1 1 0 0,1-1-1 0 0,0 1 0 0 0,0 0 1 0 0,-1 1-1 0 0,1-1 0 0 0,0 1 1 0 0,0-1-1 0 0,0 1 0 0 0,-1 0 1 0 0,7 1-1 0 0,2 0 153 0 0,-5-1-175 0 0,-1 1-1 0 0,1 0 0 0 0,-1 0 1 0 0,0 1-1 0 0,0 0 0 0 0,0 0 1 0 0,0 1-1 0 0,0-1 0 0 0,0 1 1 0 0,-1 0-1 0 0,1 1 0 0 0,-1-1 0 0 0,0 1 1 0 0,0 0-1 0 0,0 1 0 0 0,0-1 1 0 0,6 10-1 0 0,-2-4 23 0 0,-1 2 0 0 0,0-1 0 0 0,-1 1 0 0 0,0 0 0 0 0,-1 1-1 0 0,0-1 1 0 0,4 17 0 0 0,-6-16-54 0 0,-2-1 1 0 0,1 1-1 0 0,-2 0 0 0 0,0 0 0 0 0,0 0 0 0 0,-1 0 1 0 0,-3 22-1 0 0,3-32-28 0 0,-1 0 1 0 0,0 0 0 0 0,0 0 0 0 0,1 0 0 0 0,-2 0-1 0 0,1 0 1 0 0,0 0 0 0 0,-1 0 0 0 0,1-1-1 0 0,-1 1 1 0 0,0 0 0 0 0,0-1 0 0 0,0 1 0 0 0,0-1-1 0 0,0 0 1 0 0,0 0 0 0 0,-1 0 0 0 0,1 0-1 0 0,-1 0 1 0 0,0 0 0 0 0,1-1 0 0 0,-1 1 0 0 0,0-1-1 0 0,0 0 1 0 0,0 0 0 0 0,0 0 0 0 0,0 0-1 0 0,0 0 1 0 0,0-1 0 0 0,0 0 0 0 0,-1 1 0 0 0,1-1-1 0 0,0 0 1 0 0,0 0 0 0 0,0-1 0 0 0,0 1-1 0 0,-5-2 1 0 0,6 1-37 0 0,-1 0 1 0 0,0 0-1 0 0,1 0 0 0 0,-1-1 0 0 0,1 1 0 0 0,-1-1 1 0 0,1 1-1 0 0,0-1 0 0 0,0 0 0 0 0,0 0 0 0 0,0 0 1 0 0,0 0-1 0 0,0-1 0 0 0,0 1 0 0 0,1 0 0 0 0,-1-1 1 0 0,1 1-1 0 0,-3-6 0 0 0,2 2-47 0 0,-1-1 1 0 0,1 0-1 0 0,0 1 0 0 0,1-1 1 0 0,-1 0-1 0 0,0-12 0 0 0,3 13-97 0 0,-1-1 0 0 0,1 1-1 0 0,0-1 1 0 0,1 1-1 0 0,-1-1 1 0 0,1 1-1 0 0,0 0 1 0 0,1 0 0 0 0,0 0-1 0 0,0 0 1 0 0,0 0-1 0 0,0 1 1 0 0,1-1-1 0 0,8-8 1 0 0,2-2-683 0 0,1 2 1 0 0,0 0-1 0 0,26-17 1 0 0,-17 14-499 0 0,2 1 0 0 0,-1 2 1 0 0,2 1-1 0 0,0 1 0 0 0,0 1 0 0 0,37-9 0 0 0,-25 8 743 0 0,45-11 3449 0 0,-84 23-2735 0 0,1-1-1 0 0,-1 1 1 0 0,1 0 0 0 0,-1 0 0 0 0,1 0 0 0 0,-1-1-1 0 0,1 1 1 0 0,0 0 0 0 0,-1 0 0 0 0,1 0 0 0 0,-1 0 0 0 0,1 0-1 0 0,0 0 1 0 0,-1 0 0 0 0,1 0 0 0 0,-1 1 0 0 0,1-1-1 0 0,0 0 1 0 0,-1 0 0 0 0,1 0 0 0 0,-1 1 0 0 0,1-1 0 0 0,-1 0-1 0 0,1 0 1 0 0,-1 1 0 0 0,1-1 0 0 0,-1 1 0 0 0,1-1-1 0 0,-1 0 1 0 0,1 1 0 0 0,-1-1 0 0 0,1 1 0 0 0,-1 1 171 0 0,1 0 1 0 0,-1 0-1 0 0,1 0 1 0 0,-1 1-1 0 0,0-1 1 0 0,0 0-1 0 0,0 0 1 0 0,-1 2-1 0 0,1 0-348 0 0,-2 13 843 0 0,0 1 1 0 0,-8 24-1 0 0,0-1-328 0 0,-9 82-591 0 0,17-98-1433 0 0,2 32-1 0 0,0-55 1253 0 0,0-1-1 0 0,0 0 1 0 0,0 0 0 0 0,0 1 0 0 0,0-1-1 0 0,1 0 1 0 0,-1 0 0 0 0,0 0-1 0 0,1 1 1 0 0,-1-1 0 0 0,1 0-1 0 0,-1 0 1 0 0,1 0 0 0 0,-1 0 0 0 0,1 0-1 0 0,0 0 1 0 0,-1 0 0 0 0,1 0-1 0 0,0 0 1 0 0,0 0 0 0 0,0 0 0 0 0,0-1-1 0 0,0 1 1 0 0,1 1 0 0 0,5 0-4515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9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151 252 7613 0 0,'0'0'4377'0'0,"12"-14"-2728"0"0,35-44-155 0 0,-40 50-1093 0 0,-1 0 0 0 0,-1 0 0 0 0,0-1-1 0 0,0 0 1 0 0,0 0 0 0 0,3-11 0 0 0,-7 14-139 0 0,1 0 1 0 0,-1 0 0 0 0,0 0 0 0 0,-1 0 0 0 0,1 0-1 0 0,-1 0 1 0 0,0 0 0 0 0,-2-11 0 0 0,2 15-198 0 0,-1 0-1 0 0,0 0 1 0 0,1 0 0 0 0,-1 0 0 0 0,0 0 0 0 0,0 1-1 0 0,0-1 1 0 0,0 0 0 0 0,0 0 0 0 0,0 1-1 0 0,0-1 1 0 0,-1 1 0 0 0,1-1 0 0 0,-1 1 0 0 0,1-1-1 0 0,-1 1 1 0 0,1 0 0 0 0,-1 0 0 0 0,0 0-1 0 0,0 0 1 0 0,1 0 0 0 0,-1 0 0 0 0,0 0 0 0 0,0 1-1 0 0,0-1 1 0 0,-2 0 0 0 0,-5-1 74 0 0,-1 1 1 0 0,1-1 0 0 0,-1 2-1 0 0,-11-1 1 0 0,15 2-106 0 0,-1 0 1 0 0,0 0 0 0 0,0 0-1 0 0,0 1 1 0 0,1 0 0 0 0,-1 0-1 0 0,1 0 1 0 0,0 1-1 0 0,-1 0 1 0 0,1 0 0 0 0,0 1-1 0 0,1 0 1 0 0,-1 0 0 0 0,1 0-1 0 0,-9 10 1 0 0,9-9-33 0 0,0 0 0 0 0,1 0 1 0 0,-1 1-1 0 0,1 0 0 0 0,0 0 1 0 0,1 0-1 0 0,0 0 0 0 0,0 0 0 0 0,0 1 1 0 0,1 0-1 0 0,-1-1 0 0 0,2 1 1 0 0,-1 0-1 0 0,1 0 0 0 0,-1 11 0 0 0,2-13-14 0 0,0 0-1 0 0,0 0 0 0 0,1 0 0 0 0,0 0 0 0 0,-1 0 0 0 0,2 0 1 0 0,-1 0-1 0 0,0 0 0 0 0,3 5 0 0 0,-2-8 13 0 0,-1 0-1 0 0,0 0 0 0 0,1 0 1 0 0,0 0-1 0 0,-1 0 0 0 0,1-1 1 0 0,0 1-1 0 0,0 0 1 0 0,0-1-1 0 0,0 1 0 0 0,0-1 1 0 0,0 0-1 0 0,1 0 0 0 0,-1 0 1 0 0,0 0-1 0 0,1 0 1 0 0,-1 0-1 0 0,1-1 0 0 0,-1 1 1 0 0,4 0-1 0 0,5 0 36 0 0,-1-1-1 0 0,0 0 1 0 0,1 0 0 0 0,-1-1-1 0 0,0 0 1 0 0,20-5 0 0 0,-28 5-26 0 0,0 1 0 0 0,-1-1-1 0 0,1 1 1 0 0,0 0 0 0 0,-1-1 0 0 0,1 1 0 0 0,0 0 0 0 0,0 0 0 0 0,-1 1-1 0 0,1-1 1 0 0,0 0 0 0 0,-1 0 0 0 0,1 1 0 0 0,0-1 0 0 0,-1 1 0 0 0,1-1 0 0 0,-1 1-1 0 0,1 0 1 0 0,-1 0 0 0 0,3 1 0 0 0,-2 1-10 0 0,0-1 1 0 0,0 0-1 0 0,0 1 0 0 0,-1-1 0 0 0,1 1 1 0 0,-1 0-1 0 0,0-1 0 0 0,0 1 0 0 0,0 0 1 0 0,0 0-1 0 0,1 3 0 0 0,0 2-11 0 0,16 75-3840 0 0,-18-83 3682 0 0,0 1 0 0 0,0-1 0 0 0,0 1 0 0 0,0-1 0 0 0,0 1 0 0 0,0-1 0 0 0,0 1 0 0 0,1-1 0 0 0,-1 0 0 0 0,0 1 1 0 0,0-1-1 0 0,1 1 0 0 0,-1-1 0 0 0,0 0 0 0 0,0 1 0 0 0,1-1 0 0 0,-1 0 0 0 0,1 1 0 0 0,-1-1 0 0 0,0 0 0 0 0,1 1 0 0 0,-1-1 0 0 0,0 0 0 0 0,1 0 0 0 0,-1 0 0 0 0,1 1 1 0 0,-1-1-1 0 0,1 0 0 0 0,0 0 0 0 0,0 0-390 0 0,0 0-1 0 0,0 0 1 0 0,0 0 0 0 0,0 0 0 0 0,0 0 0 0 0,0 0 0 0 0,0-1-1 0 0,0 1 1 0 0,0 0 0 0 0,0-1 0 0 0,0 1 0 0 0,0 0 0 0 0,0-1-1 0 0,1 0 1 0 0,15-12-5339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39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7357 0 0,'0'0'12537'0'0,"6"5"-11788"0"0,-4-4-694 0 0,0 0 0 0 0,0 1 0 0 0,0 0 0 0 0,0-1 0 0 0,0 1 0 0 0,0 0 0 0 0,-1 0 0 0 0,1 0 0 0 0,-1 0 0 0 0,1 0 0 0 0,-1 0 0 0 0,0 1 0 0 0,0-1 0 0 0,0 0 0 0 0,0 1 0 0 0,0-1 0 0 0,0 1 0 0 0,-1-1 0 0 0,1 1 0 0 0,-1-1 0 0 0,1 5 0 0 0,-3 59 522 0 0,-13 81-1 0 0,14-130-541 0 0,1-17-27 0 0,4-1-3 0 0,3-4-60 0 0,1-1 0 0 0,-1 0 0 0 0,8-10 0 0 0,6-3-83 0 0,9-8 37 0 0,-2 1 86 0 0,2 1 0 0 0,58-37 0 0 0,-87 61 41 0 0,1 0 1 0 0,-1 0-1 0 0,0 0 1 0 0,1 1-1 0 0,-1-1 1 0 0,1 1-1 0 0,-1-1 0 0 0,1 1 1 0 0,-1 0-1 0 0,1-1 1 0 0,-1 1-1 0 0,1 0 0 0 0,-1 0 1 0 0,1 0-1 0 0,0 0 1 0 0,1 1-1 0 0,-2-1-15 0 0,1 1-1 0 0,-1-1 1 0 0,0 1-1 0 0,0-1 1 0 0,-1 1-1 0 0,1-1 1 0 0,0 1-1 0 0,0 0 1 0 0,0 0-1 0 0,0-1 1 0 0,-1 1-1 0 0,1 0 1 0 0,0 0-1 0 0,-1 0 1 0 0,1 0-1 0 0,0 0 1 0 0,0 2-1 0 0,1 4-4 0 0,0 0-1 0 0,0 0 0 0 0,-1 0 0 0 0,0 1 0 0 0,1 11 0 0 0,-2-9 5 0 0,2 102-3457 0 0,-2-111 3207 0 0,0 1 1 0 0,0-1-1 0 0,1 0 1 0 0,-1 1-1 0 0,0-1 1 0 0,1 0 0 0 0,-1 1-1 0 0,0-1 1 0 0,1 0-1 0 0,0 0 1 0 0,-1 1-1 0 0,2 1 1 0 0,-1-2-260 0 0,1 0 0 0 0,-1 0 0 0 0,0 0 0 0 0,0 0 0 0 0,0-1 1 0 0,1 1-1 0 0,-1 0 0 0 0,0 0 0 0 0,1-1 0 0 0,-1 1 0 0 0,1-1 1 0 0,-1 0-1 0 0,3 1 0 0 0,19 4-4642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0.6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233 183 10333 0 0,'0'0'5889'0'0,"-13"-11"-4565"0"0,-43-33-298 0 0,54 42-974 0 0,0 1 0 0 0,1 0-1 0 0,-1 0 1 0 0,0 0 0 0 0,-1 0-1 0 0,1 0 1 0 0,0 0 0 0 0,0 0-1 0 0,0 1 1 0 0,0-1 0 0 0,-1 1-1 0 0,1 0 1 0 0,0-1 0 0 0,0 1-1 0 0,-1 0 1 0 0,1 1 0 0 0,0-1-1 0 0,0 0 1 0 0,-3 1 0 0 0,1 0 21 0 0,1 1 0 0 0,0 0 1 0 0,-1-1-1 0 0,1 1 1 0 0,0 0-1 0 0,0 1 0 0 0,-4 3 1 0 0,5-4-44 0 0,-6 5 58 0 0,0 1 0 0 0,1 0 0 0 0,0 1-1 0 0,1-1 1 0 0,0 2 0 0 0,0-1 0 0 0,1 0 0 0 0,0 1-1 0 0,0 0 1 0 0,-3 13 0 0 0,4-11-77 0 0,1 1-1 0 0,0 0 1 0 0,1 0-1 0 0,0 1 1 0 0,1-1-1 0 0,1 0 1 0 0,0 1-1 0 0,2 12 1 0 0,-1-21-59 0 0,0-1 0 0 0,0 1 0 0 0,0-1 0 0 0,1 0 0 0 0,0 1 0 0 0,0-1 0 0 0,0 0 0 0 0,0 0 0 0 0,1-1 0 0 0,-1 1 0 0 0,1 0 0 0 0,0-1 0 0 0,0 1 0 0 0,0-1 0 0 0,1 0 0 0 0,-1 0 0 0 0,1-1 0 0 0,-1 1 0 0 0,1-1 0 0 0,6 4 0 0 0,-1-2-133 0 0,0 0 1 0 0,0-1 0 0 0,0 1 0 0 0,1-2 0 0 0,0 1 0 0 0,0-1 0 0 0,-1-1 0 0 0,14 1 0 0 0,1-2-383 0 0,0-1 0 0 0,0-1 0 0 0,0 0-1 0 0,0-2 1 0 0,0-1 0 0 0,0-1 0 0 0,42-18 0 0 0,97-48-1617 0 0,-128 54 2026 0 0,-10 6 926 0 0,-1 0 1 0 0,0-2-1 0 0,-1-1 1 0 0,36-29-1 0 0,-54 37 452 0 0,-6 5 619 0 0,0 2-1776 0 0,1 0 1 0 0,-1 0-1 0 0,0 0 1 0 0,1 0-1 0 0,-1 1 1 0 0,0-1-1 0 0,1 0 1 0 0,-1 0 0 0 0,1 1-1 0 0,-1-1 1 0 0,0 0-1 0 0,1 1 1 0 0,-1-1-1 0 0,1 1 1 0 0,-1-1-1 0 0,1 1 1 0 0,0-1-1 0 0,-1 1 1 0 0,-4 5 201 0 0,0 0 1 0 0,0 1 0 0 0,1-1-1 0 0,0 1 1 0 0,-3 9-1 0 0,6-14-206 0 0,-1 1 0 0 0,2-1-1 0 0,-1 1 1 0 0,0-1-1 0 0,0 1 1 0 0,1 0 0 0 0,0 0-1 0 0,-1-1 1 0 0,1 1-1 0 0,0 0 1 0 0,0-1 0 0 0,1 1-1 0 0,-1 0 1 0 0,0-1-1 0 0,1 1 1 0 0,0 0 0 0 0,-1-1-1 0 0,3 5 1 0 0,-1-5-20 0 0,0 0 0 0 0,-1 0 0 0 0,1 0 0 0 0,0 0 0 0 0,0 0 0 0 0,1 0 0 0 0,-1-1 0 0 0,0 1 0 0 0,0-1 0 0 0,1 0 0 0 0,-1 0 0 0 0,1 0 0 0 0,-1 0 0 0 0,1 0 0 0 0,5 1 0 0 0,3 0 58 0 0,-1 0 0 0 0,18 0 0 0 0,-10-1-56 0 0,-1-2 0 0 0,0 0 1 0 0,0-1-1 0 0,0 0 0 0 0,0-1 0 0 0,0-1 0 0 0,25-10 0 0 0,-29 9-15 0 0,-1-1 0 0 0,1-1-1 0 0,-1 0 1 0 0,0 0 0 0 0,-1-1-1 0 0,0-1 1 0 0,0 0 0 0 0,-1 0 0 0 0,17-20-1 0 0,-22 22-13 0 0,0 0 0 0 0,0-1 0 0 0,0 0-1 0 0,-1 0 1 0 0,0 0 0 0 0,-1 0 0 0 0,0-1 0 0 0,0 1-1 0 0,2-15 1 0 0,-4 18-19 0 0,-1 0 0 0 0,1 0 0 0 0,-1 0-1 0 0,0 0 1 0 0,0 0 0 0 0,0 0 0 0 0,-1 0 0 0 0,0 0 0 0 0,0 0-1 0 0,0 0 1 0 0,0 0 0 0 0,-1 0 0 0 0,0 1 0 0 0,0-1-1 0 0,0 1 1 0 0,-1-1 0 0 0,0 1 0 0 0,-3-6 0 0 0,-1 4-23 0 0,0 0 1 0 0,0 0 0 0 0,0 0-1 0 0,0 1 1 0 0,-1 0 0 0 0,0 0 0 0 0,0 1-1 0 0,0 0 1 0 0,0 0 0 0 0,-1 1 0 0 0,0 0-1 0 0,-11-2 1 0 0,4 2-12 0 0,0 1 0 0 0,0 0 0 0 0,-1 1 0 0 0,1 0 0 0 0,-33 4 1 0 0,40-1 45 0 0,0-1 1 0 0,1 2-1 0 0,-1-1 1 0 0,1 1-1 0 0,0 0 1 0 0,0 1 0 0 0,0-1-1 0 0,0 2 1 0 0,0-1-1 0 0,1 1 1 0 0,0 0 0 0 0,0 1-1 0 0,0 0 1 0 0,1 0-1 0 0,0 0 1 0 0,0 1-1 0 0,0 0 1 0 0,1 0 0 0 0,-6 11-1 0 0,6-9 15 0 0,1 0-1 0 0,0 0 1 0 0,0 1-1 0 0,1-1 1 0 0,0 1-1 0 0,1 0 1 0 0,0-1-1 0 0,1 1 1 0 0,0 0-1 0 0,0 0 1 0 0,1 0-1 0 0,0 0 1 0 0,1 0-1 0 0,0 0 1 0 0,1 0-1 0 0,0 0 1 0 0,3 10-1 0 0,2-2-7 0 0,1-1-1 0 0,0 0 0 0 0,2 0 1 0 0,0-1-1 0 0,0 0 0 0 0,1-1 1 0 0,1 0-1 0 0,16 15 1 0 0,1-3 22 0 0,1 0 1 0 0,61 40-1 0 0,-81-60-55 0 0,73 44-64 0 0,-73-45-176 0 0,0-1 0 0 0,0-1 1 0 0,1 0-1 0 0,0 0 1 0 0,0-1-1 0 0,15 2 0 0 0,-18-6-632 0 0,-7-3-509 0 0,-13-8-1316 0 0,3 4-200 0 0,-2 1 0 0 0,-15-8 0 0 0,-19-9-4188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1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12853 0 0,'0'0'8264'0'0,"2"2"-8287"0"0,4 4-370 0 0,0 0 1 0 0,0 1 0 0 0,-1 0-1 0 0,0 0 1 0 0,0 1-1 0 0,-1 0 1 0 0,0-1-1 0 0,5 14 1 0 0,-6-9-2350 0 0,0-1-1 0 0,0 1 1 0 0,1 18 0 0 0,-2-14-2719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1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8885 0 0,'0'0'9601'0'0,"-1"14"-8643"0"0,0-2-783 0 0,0-6-111 0 0,0 0-1 0 0,1 0 1 0 0,0 0 0 0 0,0 1 0 0 0,0-1 0 0 0,1 0 0 0 0,-1 0 0 0 0,1 0 0 0 0,1 0 0 0 0,0 0 0 0 0,-1 0 0 0 0,2-1-1 0 0,-1 1 1 0 0,4 7 0 0 0,11 11 29 0 0,1 0 0 0 0,0 0-1 0 0,2-2 1 0 0,1 0 0 0 0,0-2 0 0 0,46 34-1 0 0,-22-23-69 0 0,2-1-1 0 0,93 41 0 0 0,-70-42-143 0 0,2-4 0 0 0,0-3 0 0 0,1-3-1 0 0,111 14 1 0 0,306 2-1490 0 0,-358-32-607 0 0,-1-5 0 0 0,141-21 0 0 0,-99-7-3169 0 0,-73 10 560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1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872 139 7777 0 0,'0'0'4599'0'0,"10"-12"-3886"0"0,-2 2-470 0 0,9-11 1043 0 0,2 0 0 0 0,25-22 1 0 0,-41 40-1002 0 0,1 0 0 0 0,0 0-1 0 0,0 0 1 0 0,0 0 0 0 0,1 0 0 0 0,-1 1 0 0 0,1 0 0 0 0,-1 0-1 0 0,1 0 1 0 0,0 1 0 0 0,-1-1 0 0 0,1 1 0 0 0,0 0-1 0 0,7 0 1 0 0,-11 1-253 0 0,-1 0 1 0 0,1 1-1 0 0,-1-1 0 0 0,0 0 0 0 0,1 0 0 0 0,-1 0 0 0 0,1 1 0 0 0,-1-1 1 0 0,0 0-1 0 0,1 0 0 0 0,-1 1 0 0 0,0-1 0 0 0,1 0 0 0 0,-1 1 0 0 0,0-1 1 0 0,0 0-1 0 0,1 1 0 0 0,-1-1 0 0 0,0 0 0 0 0,0 1 0 0 0,0-1 0 0 0,0 1 1 0 0,1-1-1 0 0,-1 0 0 0 0,0 1 0 0 0,0-1 0 0 0,0 1 0 0 0,0-1 0 0 0,0 1 0 0 0,0-1 1 0 0,0 0-1 0 0,0 1 0 0 0,0-1 0 0 0,0 1 0 0 0,0-1 0 0 0,0 1 0 0 0,-1-1 1 0 0,1 0-1 0 0,0 1 0 0 0,-6 20 595 0 0,0-11-448 0 0,-1 0 1 0 0,0 0-1 0 0,-1 0 0 0 0,-11 12 1 0 0,-39 33 160 0 0,53-51-316 0 0,-69 59 119 0 0,-131 86 0 0 0,-101 24-1754 0 0,273-157 979 0 0,-1-1 0 0 0,-41 11-1 0 0,53-20-730 0 0,-30 4 0 0 0,31-8-1795 0 0,-37 0 0 0 0,5-4-2466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38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0 552 1772 0 0,'0'0'6265'0'0,"2"5"-5802"0"0,-1-1-449 0 0,3 15 1577 0 0,9 22 0 0 0,-13-41-1504 0 0,0 1 0 0 0,1-1 0 0 0,-1 1 1 0 0,0-1-1 0 0,0 1 0 0 0,1-1 0 0 0,-1 1 0 0 0,0-1 1 0 0,1 1-1 0 0,-1-1 0 0 0,1 1 0 0 0,-1-1 0 0 0,0 0 1 0 0,1 1-1 0 0,-1-1 0 0 0,1 1 0 0 0,-1-1 0 0 0,1 0 1 0 0,-1 0-1 0 0,1 1 0 0 0,0-1 0 0 0,-1 0 0 0 0,1 0 1 0 0,-1 0-1 0 0,1 0 0 0 0,-1 1 0 0 0,1-1 0 0 0,0 0 1 0 0,-1 0-1 0 0,1 0 0 0 0,-1 0 0 0 0,1-1 0 0 0,0 1 1 0 0,-1 0-1 0 0,1 0 0 0 0,-1 0 0 0 0,1 0 1 0 0,-1 0-1 0 0,1-1 0 0 0,0 1 0 0 0,-1 0 0 0 0,1-1 1 0 0,-1 1-1 0 0,0 0 0 0 0,2-1 0 0 0,2-2 178 0 0,0 0 1 0 0,0-1-1 0 0,-1 1 0 0 0,5-5 0 0 0,-6 6-360 0 0,28-34 199 0 0,-2-2 1 0 0,-1 0 0 0 0,-1-2 0 0 0,-3-1 0 0 0,25-58 0 0 0,48-85 274 0 0,-59 116-121 0 0,-35 65-244 0 0,1-5 9 0 0,2 1 0 0 0,-1-1 0 0 0,1 1 0 0 0,0 0 0 0 0,12-12 0 0 0,-16 19-35 0 0,-1 12-260 0 0,-1 14 396 0 0,-1-1 0 0 0,-8 39 0 0 0,-18 49 175 0 0,16-69-187 0 0,1-1 0 0 0,-6 66-1 0 0,17-107-101 0 0,-1 2 1 0 0,1-1 1 0 0,0 1-1 0 0,0 0 1 0 0,0-1-1 0 0,0 1 1 0 0,1 0-1 0 0,1 6 1 0 0,-2-9-2 0 0,0-1 0 0 0,1 1 0 0 0,-1 0 0 0 0,1-1 0 0 0,-1 1 1 0 0,1 0-1 0 0,-1-1 0 0 0,1 1 0 0 0,-1-1 0 0 0,1 1 0 0 0,-1-1 0 0 0,1 1 0 0 0,0-1 1 0 0,-1 1-1 0 0,1-1 0 0 0,1 1 0 0 0,0 0 29 0 0,-1-1 0 0 0,1 0 0 0 0,0 1-1 0 0,-1-1 1 0 0,1 0 0 0 0,0 0 0 0 0,-1 0 0 0 0,1 0 0 0 0,0 0 0 0 0,2-1 0 0 0,2 0 33 0 0,-1-1 1 0 0,0 0-1 0 0,1 0 1 0 0,-1-1-1 0 0,0 1 1 0 0,0-1-1 0 0,-1 0 0 0 0,1 0 1 0 0,4-5-1 0 0,37-35 88 0 0,-45 42-150 0 0,17-19 26 0 0,-1 0 0 0 0,-1 0 0 0 0,18-33-1 0 0,30-73 247 0 0,-59 113-197 0 0,2 0 1 0 0,8-12-1 0 0,-10 42-379 0 0,8 70 672 0 0,4 22-189 0 0,-16-108-211 0 0,0 8 60 0 0,1-1 0 0 0,1 1 0 0 0,6 14 0 0 0,-8-21-87 0 0,0-1 0 0 0,0 1 0 0 0,0 0 0 0 0,0-1 0 0 0,0 1 0 0 0,0-1-1 0 0,0 1 1 0 0,0-1 0 0 0,1 0 0 0 0,-1 0 0 0 0,0 1 0 0 0,1-1 0 0 0,0 0 0 0 0,-1 0 0 0 0,1 0 0 0 0,-1 0 0 0 0,1-1 0 0 0,0 1 0 0 0,0 0 0 0 0,-1-1 0 0 0,1 1 0 0 0,0-1 0 0 0,0 0 0 0 0,2 1 0 0 0,3-1-602 0 0,0-1 1 0 0,-1 0-1 0 0,1 0 0 0 0,-1 0 1 0 0,1 0-1 0 0,9-4 0 0 0,-11 2-882 0 0,0 1 0 0 0,1-1-1 0 0,-1 0 1 0 0,8-6 0 0 0,0-2-3322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2.1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6005 0 0,'0'0'5000'0'0,"78"29"-6148"0"0,-55-26-692 0 0,-6-3-1453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3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219 103 404 0 0,'0'0'4828'0'0,"-7"-13"-4592"0"0,-22-39-11 0 0,28 50-174 0 0,0-1 0 0 0,-1 1 1 0 0,1 0-1 0 0,-1 0 1 0 0,1 0-1 0 0,-1 0 0 0 0,0 1 1 0 0,0-1-1 0 0,0 0 1 0 0,0 1-1 0 0,0-1 0 0 0,0 1 1 0 0,0 0-1 0 0,-1-1 1 0 0,1 1-1 0 0,0 0 1 0 0,-1 1-1 0 0,1-1 0 0 0,-1 0 1 0 0,1 1-1 0 0,-1-1 1 0 0,1 1-1 0 0,-1 0 0 0 0,1 0 1 0 0,-1 0-1 0 0,-3 0 1 0 0,-10-1 515 0 0,11 0-809 0 0,-1 0 1 0 0,1 0-1 0 0,0 1 1 0 0,0 0-1 0 0,0 0 0 0 0,-1 0 1 0 0,1 0-1 0 0,0 1 1 0 0,0 0-1 0 0,-8 2 0 0 0,-16 4-2137 0 0,18-4 1286 0 0,10-3 541 0 0,4-1-15 0 0,75-15 168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7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96 11045 0 0,'0'0'6658'0'0,"-5"0"-6270"0"0,-25-2 1061 0 0,43 2-1080 0 0,15 1 352 0 0,47 9 0 0 0,1 0-403 0 0,872 50-80 0 0,-420-52-117 0 0,-404-8-185 0 0,57-4-128 0 0,297-43 1 0 0,-424 39-364 0 0,0-3 1 0 0,83-27-1 0 0,-128 34 375 0 0,-4 3 18 0 0,0-1 0 0 0,0 0 0 0 0,-1 0 0 0 0,1 0 0 0 0,-1 0 0 0 0,1-1-1 0 0,-1 0 1 0 0,0 0 0 0 0,4-4 0 0 0,-7 7 110 0 0,-1-1 1 0 0,0 1-1 0 0,0 0 0 0 0,1-1 0 0 0,-1 1 0 0 0,0-1 0 0 0,0 1 1 0 0,0 0-1 0 0,0-1 0 0 0,0 1 0 0 0,1-1 0 0 0,-1 1 0 0 0,0-1 0 0 0,0 1 1 0 0,0 0-1 0 0,0-1 0 0 0,0 1 0 0 0,0-1 0 0 0,0 1 0 0 0,-1-1 0 0 0,1 1 1 0 0,0 0-1 0 0,0-1 0 0 0,0 1 0 0 0,0-1 0 0 0,0 1 0 0 0,-1 0 0 0 0,1-1 1 0 0,0 1-1 0 0,0 0 0 0 0,-1-1 0 0 0,1 1 0 0 0,0 0 0 0 0,-1-1 1 0 0,1 1-1 0 0,0 0 0 0 0,-1-1 0 0 0,1 1 0 0 0,0 0 0 0 0,-1 0 0 0 0,1 0 1 0 0,-1-1-1 0 0,1 1 0 0 0,0 0 0 0 0,-1 0 0 0 0,-20-8-1894 0 0,-69-6-3873 0 0,42 8 1681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7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94 3240 0 0,'0'0'11160'0'0,"17"2"-10207"0"0,-7-2-809 0 0,22 2 563 0 0,64-3 1 0 0,269-16 1285 0 0,1 16-1209 0 0,-172 2-343 0 0,197 4 369 0 0,-374-5-786 0 0,-1-1 0 0 0,1-1 1 0 0,0-1-1 0 0,-1 0 0 0 0,0-1 0 0 0,1 0 1 0 0,21-10-1 0 0,-34 12-120 0 0,-1 0 0 0 0,1 0 1 0 0,-1-1-1 0 0,0 1 0 0 0,0-1 0 0 0,4-3 1 0 0,-6 5 0 0 0,0 0 1 0 0,-1 1 0 0 0,1-1 0 0 0,-1 0 0 0 0,1 0 0 0 0,-1 0 0 0 0,1 0 0 0 0,-1 0 0 0 0,1 1 0 0 0,-1-1-1 0 0,0 0 1 0 0,1 0 0 0 0,-1-2 0 0 0,0 3 17 0 0,0-1-1 0 0,0 1 1 0 0,0-1 0 0 0,0 1-1 0 0,0-1 1 0 0,-1 0 0 0 0,1 1-1 0 0,0 0 1 0 0,0-1 0 0 0,-1 1-1 0 0,1-1 1 0 0,0 1 0 0 0,-1-1-1 0 0,1 1 1 0 0,0-1-1 0 0,-1 1 1 0 0,1 0 0 0 0,0-1-1 0 0,-1 1 1 0 0,1 0 0 0 0,-1-1-1 0 0,1 1 1 0 0,-1 0 0 0 0,1 0-1 0 0,-1-1 1 0 0,1 1 0 0 0,-1 0-1 0 0,-3-1-463 0 0,0-1 0 0 0,0 1 0 0 0,-1 0 0 0 0,1 1 0 0 0,0-1-1 0 0,0 1 1 0 0,0 0 0 0 0,-6 0 0 0 0,-11 0-2603 0 0,-24-2-1694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48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0 992 0 0,'0'0'11574'0'0,"-13"12"-11488"0"0,-38 39 67 0 0,49-50-125 0 0,1 0-1 0 0,0 1 1 0 0,0-1-1 0 0,0 0 0 0 0,0 1 1 0 0,0-1-1 0 0,0 1 1 0 0,0 0-1 0 0,0-1 1 0 0,1 1-1 0 0,-1 0 1 0 0,0-1-1 0 0,1 3 1 0 0,0-3 1 0 0,0 0 0 0 0,0 0 0 0 0,0 0 0 0 0,0 0 0 0 0,0 0 0 0 0,1 0 0 0 0,-1-1 0 0 0,0 1 0 0 0,1 0 0 0 0,-1 0 0 0 0,1 0 0 0 0,-1 0 0 0 0,2 1 0 0 0,0 2 86 0 0,2 2 32 0 0,1 1 0 0 0,0-1 0 0 0,0 0 0 0 0,1 0 0 0 0,-1 0 0 0 0,1-1 0 0 0,1 0-1 0 0,11 8 1 0 0,60 30 588 0 0,-75-42-720 0 0,68 32 495 0 0,1-3-1 0 0,130 34 1 0 0,-94-39-125 0 0,146 14-1 0 0,116-16-61 0 0,0-20-131 0 0,-243-4-98 0 0,1691-35 1722 0 0,-3 0-856 0 0,-1045 53-508 0 0,-367 10-443 0 0,135 6-41 0 0,-527-33 17 0 0,174 2-1136 0 0,-180-3 1011 0 0,1 1-1 0 0,-1-1 0 0 0,0 1 1 0 0,0-2-1 0 0,0 1 0 0 0,0 0 1 0 0,6-4-1 0 0,-10 5 81 0 0,-1-1 1 0 0,1 1-1 0 0,0 0 1 0 0,-1-1-1 0 0,1 1 1 0 0,0-1-1 0 0,-1 0 1 0 0,1 1-1 0 0,0-1 1 0 0,-1 0-1 0 0,1 1 1 0 0,-1-1-1 0 0,1 0 1 0 0,-1 1-1 0 0,0-1 1 0 0,1 0-1 0 0,-1 0 1 0 0,0 0-1 0 0,1 1 1 0 0,-1-2-1 0 0,0 1-47 0 0,0-1-1 0 0,0 1 1 0 0,-1 0 0 0 0,1-1-1 0 0,0 1 1 0 0,-1 0-1 0 0,1-1 1 0 0,-1 1 0 0 0,1 0-1 0 0,-1 0 1 0 0,1 0-1 0 0,-1-1 1 0 0,0 1-1 0 0,0 0 1 0 0,0 0 0 0 0,0 0-1 0 0,-1-1 1 0 0,-5-4-795 0 0,0 0 0 0 0,0 1 0 0 0,-1-1 0 0 0,0 1 0 0 0,-17-7 0 0 0,20 10 410 0 0,-34-18-4252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50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2661 1540 0 0,'0'0'3999'0'0,"1"-8"-4017"0"0,6-25 130 0 0,-7 32-56 0 0,0 0 0 0 0,0 1 0 0 0,1-1 0 0 0,-1 0 1 0 0,0 0-1 0 0,0 0 0 0 0,1 0 0 0 0,-1 1 0 0 0,1-1 1 0 0,-1 0-1 0 0,1 0 0 0 0,-1 1 0 0 0,1-1 0 0 0,-1 0 1 0 0,1 1-1 0 0,0-1 0 0 0,-1 1 0 0 0,1-1 0 0 0,0 1 1 0 0,-1-1-1 0 0,2 0 0 0 0,6 0 4475 0 0,-6 1-3186 0 0,1 0-969 0 0,0 0 0 0 0,0 0 0 0 0,0 0 0 0 0,0 1 1 0 0,0-1-1 0 0,0 1 0 0 0,0 0 0 0 0,4 1 0 0 0,35 14 281 0 0,2-3-1 0 0,84 15 1 0 0,94-4-125 0 0,-141-20-400 0 0,0-4-1 0 0,-1-3 0 0 0,137-23 1 0 0,-148 12-108 0 0,0-3 1 0 0,0-3-1 0 0,-2-3 1 0 0,94-46-1 0 0,-142 60-4 0 0,0-1 1 0 0,-1-1-1 0 0,0-1 0 0 0,-1 0 0 0 0,0-1 0 0 0,-1-1 0 0 0,-1-1 0 0 0,0 0 0 0 0,-1-1 0 0 0,-1-1 0 0 0,14-20 0 0 0,12-31 41 0 0,-4-2 0 0 0,44-122 0 0 0,29-156-45 0 0,0-2 26 0 0,-80 280-30 0 0,2 1 1 0 0,78-127 0 0 0,-54 115-56 0 0,118-135 0 0 0,-131 173 58 0 0,2 2 1 0 0,2 2 0 0 0,1 2-1 0 0,2 2 1 0 0,2 2 0 0 0,0 3-1 0 0,75-34 1 0 0,51-13 75 0 0,288-87 1 0 0,-339 131-6 0 0,1 6 1 0 0,1 5-1 0 0,1 5 0 0 0,164 1 1 0 0,-255 15-76 0 0,4 0 23 0 0,1 2 0 0 0,-1 2-1 0 0,65 12 1 0 0,-84-10-43 0 0,0 2 1 0 0,0 0-1 0 0,-1 1 1 0 0,31 18-1 0 0,-38-18 11 0 0,-1 1 0 0 0,0 0 0 0 0,0 1 0 0 0,-1 1 0 0 0,-1 0 0 0 0,0 0 0 0 0,13 18 0 0 0,118 185 212 0 0,-101-148-115 0 0,118 224 239 0 0,-33-53-36 0 0,-80-157-133 0 0,-3 3 0 0 0,62 168 0 0 0,-62-107-10 0 0,23 67-5 0 0,-53-178-129 0 0,1-1 0 0 0,1-1 0 0 0,1-1 0 0 0,27 37 0 0 0,-30-51-11 0 0,0-1 0 0 0,0-1-1 0 0,1 0 1 0 0,1-1-1 0 0,0 0 1 0 0,1-1-1 0 0,1-1 1 0 0,0-1 0 0 0,20 10-1 0 0,1-3-12 0 0,1-2-1 0 0,0-2 1 0 0,55 11-1 0 0,-57-16-19 0 0,32 7-130 0 0,-60-12 7 0 0,0 0 0 0 0,0 1 0 0 0,-1-1-1 0 0,1 2 1 0 0,10 6 0 0 0,-18-10 55 0 0,0 0 1 0 0,0-1-1 0 0,0 1 1 0 0,0 0-1 0 0,0 0 0 0 0,-1 0 1 0 0,1 0-1 0 0,0 0 1 0 0,0 0-1 0 0,-1 0 0 0 0,1 0 1 0 0,-1 0-1 0 0,1 1 1 0 0,-1-2 25 0 0,0 1 1 0 0,0-1 0 0 0,0 1-1 0 0,0-1 1 0 0,0 1-1 0 0,0-1 1 0 0,0 0 0 0 0,0 1-1 0 0,0-1 1 0 0,0 0 0 0 0,-1 1-1 0 0,1-1 1 0 0,0 1 0 0 0,0-1-1 0 0,-1 0 1 0 0,1 1 0 0 0,0-1-1 0 0,0 0 1 0 0,-1 1 0 0 0,1-1-1 0 0,0 0 1 0 0,-1 0 0 0 0,1 1-1 0 0,0-1 1 0 0,-1 0 0 0 0,1 0-1 0 0,0 0 1 0 0,-1 1-1 0 0,1-1 1 0 0,-1 0 0 0 0,1 0-1 0 0,0 0 1 0 0,-1 0 0 0 0,1 0-1 0 0,-1 0 1 0 0,1 0 0 0 0,-1 0-1 0 0,1 0 1 0 0,0 0 0 0 0,-1 0-1 0 0,0 0 1 0 0,-17 2-3587 0 0,-1-1 0 0 0,-23-2 1 0 0,21-1-1071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51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688 565 2148 0 0,'0'0'857'0'0,"0"-16"-285"0"0,0-2-365 0 0,-3-79 862 0 0,-2 54 122 0 0,-3-1 0 0 0,-1 2 0 0 0,-2-1 0 0 0,-2 1 0 0 0,-2 1 0 0 0,-27-54 0 0 0,35 80-352 0 0,-1 1 1 0 0,-1 0-1 0 0,0 0 1 0 0,-12-13-1 0 0,21 27-830 0 0,0 0-1 0 0,0 0 1 0 0,0 0 0 0 0,0 0 0 0 0,0 0 0 0 0,0 0-1 0 0,-1 0 1 0 0,1 0 0 0 0,0 0 0 0 0,0 0-1 0 0,0 0 1 0 0,0 0 0 0 0,0 0 0 0 0,0 0-1 0 0,0 0 1 0 0,0 0 0 0 0,-1 0 0 0 0,1 0-1 0 0,0 0 1 0 0,0 0 0 0 0,0 0 0 0 0,0 0-1 0 0,0 0 1 0 0,0 0 0 0 0,0 1 0 0 0,0-1 0 0 0,-1 0-1 0 0,1 0 1 0 0,0 0 0 0 0,0 0 0 0 0,0 0-1 0 0,0 0 1 0 0,0 0 0 0 0,0 0 0 0 0,0 0-1 0 0,0 0 1 0 0,0 0 0 0 0,0 1 0 0 0,0-1-1 0 0,0 0 1 0 0,0 0 0 0 0,0 0 0 0 0,0 0 0 0 0,0 0-1 0 0,0 0 1 0 0,0 0 0 0 0,0 0 0 0 0,0 1-1 0 0,0-1 1 0 0,0 0 0 0 0,0 0 0 0 0,0 0-1 0 0,0 0 1 0 0,0 0 0 0 0,0 0 0 0 0,0 0-1 0 0,0 0 1 0 0,0 1 0 0 0,0-1 0 0 0,0 0-1 0 0,0 0 1 0 0,0 0 0 0 0,-39 715 3529 0 0,19 102-2042 0 0,-115 1239-610 0 0,69-1577-844 0 0,44-370-573 0 0,-5-1 1 0 0,-56 139 0 0 0,68-207-648 0 0,-2-1-1 0 0,-41 67 1 0 0,56-104 1103 0 0,1 1-359 0 0,-1-1-1 0 0,1 0 1 0 0,-1 1 0 0 0,0-1-1 0 0,0 0 1 0 0,-2 2 0 0 0,3-4 258 0 0,1 0 0 0 0,-1 0 0 0 0,1 1 1 0 0,0-1-1 0 0,-1 0 0 0 0,1 0 0 0 0,-1 0 1 0 0,1 0-1 0 0,-1 1 0 0 0,1-1 1 0 0,-1 0-1 0 0,1 0 0 0 0,-1 0 0 0 0,1 0 1 0 0,-1 0-1 0 0,1 0 0 0 0,-1 0 1 0 0,1 0-1 0 0,-1 0 0 0 0,1-1 0 0 0,-1 1 1 0 0,1 0-1 0 0,-1 0 0 0 0,1 0 1 0 0,-1-1-1 0 0,1 1 0 0 0,0 0 0 0 0,-1 0 1 0 0,1-1-1 0 0,-1 1 0 0 0,1 0 1 0 0,0-1-1 0 0,-1 1 0 0 0,1 0 0 0 0,0-1 1 0 0,-1 1-1 0 0,1-1 0 0 0,0 1 1 0 0,0-1-1 0 0,-1 1 0 0 0,1-1 0 0 0,-9-14-4787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51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2744 107 6873 0 0,'0'0'6151'0'0,"1"-12"-5246"0"0,1-35-46 0 0,-2 47-836 0 0,0-1-1 0 0,0 1 1 0 0,0-1-1 0 0,0 1 0 0 0,0-1 1 0 0,0 0-1 0 0,0 1 1 0 0,0-1-1 0 0,0 1 1 0 0,0-1-1 0 0,0 1 1 0 0,-1-1-1 0 0,1 1 1 0 0,0-1-1 0 0,0 1 1 0 0,-1-1-1 0 0,1 1 1 0 0,0-1-1 0 0,-1 1 1 0 0,1-1-1 0 0,0 1 1 0 0,-1-1-1 0 0,1 1 1 0 0,-1 0-1 0 0,1-1 1 0 0,-1 1-1 0 0,1 0 1 0 0,-1 0-1 0 0,1-1 1 0 0,-1 1-1 0 0,1 0 1 0 0,-1 0-1 0 0,1-1 1 0 0,-1 1-1 0 0,1 0 1 0 0,-1 0-1 0 0,0 0 1 0 0,1 0-1 0 0,-1 0 1 0 0,1 0-1 0 0,-1 0 1 0 0,1 0-1 0 0,-1 0 1 0 0,0 0-1 0 0,1 1 1 0 0,-1-1-1 0 0,1 0 1 0 0,-1 0-1 0 0,-4 1 107 0 0,-323 13 1960 0 0,7 10-1100 0 0,-548 46 699 0 0,727-57-1503 0 0,-810 62 226 0 0,942-74-416 0 0,-23 0-39 0 0,-33 6 0 0 0,66-6 31 0 0,0-1-1 0 0,0 0 1 0 0,0 0-1 0 0,0 0 1 0 0,0 0 0 0 0,0 0-1 0 0,0 0 1 0 0,0 0-1 0 0,0 0 1 0 0,1 0 0 0 0,-1 0-1 0 0,0 1 1 0 0,0-1-1 0 0,0 0 1 0 0,0 0 0 0 0,0 0-1 0 0,0 0 1 0 0,0 0-1 0 0,0 0 1 0 0,0 0 0 0 0,0 1-1 0 0,0-1 1 0 0,0 0-1 0 0,0 0 1 0 0,0 0 0 0 0,0 0-1 0 0,0 0 1 0 0,0 0-1 0 0,0 1 1 0 0,0-1 0 0 0,0 0-1 0 0,0 0 1 0 0,0 0-1 0 0,0 0 1 0 0,0 0 0 0 0,0 0-1 0 0,0 1 1 0 0,0-1-1 0 0,-1 0 1 0 0,1 0 0 0 0,0 0-1 0 0,0 0 1 0 0,0 0 0 0 0,0 0-1 0 0,0 0 1 0 0,0 0-1 0 0,0 0 1 0 0,0 0 0 0 0,-1 0-1 0 0,1 1 1 0 0,0-1-1 0 0,0 0 1 0 0,0 0 0 0 0,0 0-1 0 0,0 0 1 0 0,0 0-1 0 0,0 0 1 0 0,-1 0 0 0 0,1 0-1 0 0,0 0 1 0 0,0 0-1 0 0,0 0 1 0 0,0 0 0 0 0,-1 0-1 0 0,10 4-320 0 0,-1 0 234 0 0,1-1 0 0 0,-1 0 0 0 0,0-1 1 0 0,1 0-1 0 0,-1 0 0 0 0,1-1 1 0 0,0 0-1 0 0,0 0 0 0 0,-1-1 0 0 0,1 0 1 0 0,0-1-1 0 0,0 0 0 0 0,-1 0 1 0 0,1-1-1 0 0,-1 0 0 0 0,1 0 0 0 0,10-6 1 0 0,7-5 56 0 0,0-2 1 0 0,-2-1 0 0 0,0-1-1 0 0,0-2 1 0 0,-2 0 0 0 0,0-1-1 0 0,27-33 1 0 0,-45 48 86 0 0,19-23 34 0 0,-22 25-30 0 0,1 1-1 0 0,-1 0 1 0 0,0-1 0 0 0,0 1 0 0 0,0-1-1 0 0,0 1 1 0 0,0-1 0 0 0,0 1-1 0 0,-1-1 1 0 0,1-5 0 0 0,-1 7-21 0 0,0 1 0 0 0,-1-1 1 0 0,1 0-1 0 0,0 0 1 0 0,-1 1-1 0 0,1-1 0 0 0,0 0 1 0 0,-1 1-1 0 0,1-1 1 0 0,-1 1-1 0 0,1-1 0 0 0,-1 0 1 0 0,1 1-1 0 0,-1-1 1 0 0,0 1-1 0 0,1-1 0 0 0,-1 1 1 0 0,0 0-1 0 0,1-1 1 0 0,-1 1-1 0 0,0 0 0 0 0,1-1 1 0 0,-1 1-1 0 0,0 0 1 0 0,0 0-1 0 0,1 0 0 0 0,-1-1 1 0 0,0 1-1 0 0,0 0 1 0 0,1 0-1 0 0,-1 0 0 0 0,0 0 1 0 0,-1 1-1 0 0,-27 1 272 0 0,24-1-262 0 0,-1 1 0 0 0,1 0 0 0 0,0 0 0 0 0,0 0 1 0 0,0 1-1 0 0,0 0 0 0 0,0 0 0 0 0,1 0 0 0 0,-1 0 0 0 0,1 1 1 0 0,0 0-1 0 0,0 0 0 0 0,0 0 0 0 0,-5 7 0 0 0,3-3-1 0 0,1 1 0 0 0,-1-1 1 0 0,1 1-1 0 0,1 0 0 0 0,0 1 0 0 0,0-1 0 0 0,-3 13 1 0 0,6-15-44 0 0,0-1 1 0 0,0 1 0 0 0,0 0 0 0 0,1-1-1 0 0,0 1 1 0 0,0 0 0 0 0,1-1-1 0 0,-1 1 1 0 0,1 0 0 0 0,1-1 0 0 0,0 1-1 0 0,0-1 1 0 0,0 0 0 0 0,0 1 0 0 0,1-1-1 0 0,0 0 1 0 0,1-1 0 0 0,-1 1 0 0 0,9 10-1 0 0,-4-7-64 0 0,0-1 0 0 0,1 0 0 0 0,0-1-1 0 0,0 0 1 0 0,0 0 0 0 0,1-1 0 0 0,0 0-1 0 0,0 0 1 0 0,1-1 0 0 0,19 6 0 0 0,-3-3-336 0 0,1-2-1 0 0,-1-1 1 0 0,34 3 0 0 0,85-3-2100 0 0,-114-4 1658 0 0,157-1-7842 0 0,-120-2 3711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52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33 940 0 0,'0'0'10852'0'0,"-2"16"-10126"0"0,-6 52 255 0 0,6-57-691 0 0,0-1 1 0 0,-1 1 0 0 0,0-1 0 0 0,-1 0 0 0 0,0 1-1 0 0,-1-2 1 0 0,-9 18 0 0 0,2-7 129 0 0,4-5 99 0 0,-17 23-1 0 0,22-34-414 0 0,-1 1 0 0 0,0-1 0 0 0,0 0 0 0 0,0 0 0 0 0,0 0-1 0 0,-1 0 1 0 0,0-1 0 0 0,-7 5 0 0 0,11-8-96 0 0,0 1 0 0 0,0-1 1 0 0,0 1-1 0 0,0-1 0 0 0,-1 0 0 0 0,1 0 0 0 0,0 1 0 0 0,0-1 1 0 0,0 0-1 0 0,0 0 0 0 0,0 0 0 0 0,-1 0 0 0 0,1 0 0 0 0,0-1 1 0 0,0 1-1 0 0,0 0 0 0 0,0 0 0 0 0,0-1 0 0 0,0 1 1 0 0,0-1-1 0 0,0 1 0 0 0,0-1 0 0 0,0 1 0 0 0,0-1 0 0 0,0 0 1 0 0,0 1-1 0 0,0-1 0 0 0,0 0 0 0 0,0 0 0 0 0,1 0 0 0 0,-1 1 1 0 0,0-1-1 0 0,1 0 0 0 0,-1 0 0 0 0,0 0 0 0 0,1 0 1 0 0,-1 0-1 0 0,1-2 0 0 0,-4-4-48 0 0,2-1 0 0 0,-1 1 0 0 0,1-1 0 0 0,-2-8 0 0 0,4 15 38 0 0,-3-13-15 0 0,1-1 0 0 0,1 0 0 0 0,0 0 0 0 0,0 0-1 0 0,2 0 1 0 0,3-25 0 0 0,-2 32 63 0 0,-1 0 0 0 0,1 1 0 0 0,1-1 0 0 0,0 1 0 0 0,0 0 0 0 0,0 0 0 0 0,1 0 0 0 0,0 0 0 0 0,0 0 0 0 0,0 1 0 0 0,1 0 0 0 0,0 0 0 0 0,1 0 0 0 0,9-8 0 0 0,-10 10 20 0 0,0 1 0 0 0,1 0 1 0 0,-1 1-1 0 0,1-1 0 0 0,-1 1 0 0 0,1 0 1 0 0,0 0-1 0 0,0 1 0 0 0,0 0 1 0 0,0 0-1 0 0,10 0 0 0 0,8 0 178 0 0,37 5 0 0 0,-57-4-232 0 0,30 4 82 0 0,35 10 1 0 0,28 3-542 0 0,-79-16-523 0 0,1-1 0 0 0,-1-1-1 0 0,0-1 1 0 0,19-5 0 0 0,36-2-4068 0 0,-40 8 875 0 0,11-3-1110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52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20 212 6585 0 0,'0'0'13696'0'0,"-3"0"-12958"0"0,-9-2-324 0 0,7 2-75 0 0,10 0 390 0 0,49 3 25 0 0,0-2 1 0 0,102-14-1 0 0,-72 5-590 0 0,1144-49 328 0 0,-1167 57-491 0 0,429-10-19 0 0,-466 8 62 0 0,32-6-1 0 0,-55 8-31 0 0,-1-1 0 0 0,1 1 0 0 0,-1 0 0 0 0,1-1 0 0 0,-1 1 0 0 0,1-1 0 0 0,-1 1 0 0 0,0-1 0 0 0,1 1 0 0 0,-1-1 0 0 0,0 1 0 0 0,1-1 1 0 0,-1 0-1 0 0,0 1 0 0 0,1-1 0 0 0,-1 1 0 0 0,0-1 0 0 0,0 0 0 0 0,0 1 0 0 0,0-1 0 0 0,0 0 0 0 0,0 1 0 0 0,0-1 0 0 0,0 0 0 0 0,0 0 0 0 0,0-24-68 0 0,0 18 21 0 0,-1 4-20 0 0,1 0 0 0 0,-1 1 0 0 0,1-1 0 0 0,-1 0-1 0 0,0 1 1 0 0,0-1 0 0 0,0 1 0 0 0,0-1-1 0 0,0 1 1 0 0,-1-1 0 0 0,1 1 0 0 0,-1 0 0 0 0,-3-4-1 0 0,3 3-48 0 0,-1 0 0 0 0,1 0 0 0 0,0 0 0 0 0,0-1 0 0 0,1 1-1 0 0,-2-4 1 0 0,2 7 95 0 0,1 0 0 0 0,0 0-1 0 0,0 0 1 0 0,0 0 0 0 0,0-1-1 0 0,0 1 1 0 0,0 0 0 0 0,0 0-1 0 0,0 0 1 0 0,0 0 0 0 0,0 0-1 0 0,0 0 1 0 0,0 0 0 0 0,0 0 0 0 0,0-1-1 0 0,0 1 1 0 0,0 0 0 0 0,0 0-1 0 0,0 0 1 0 0,1 0 0 0 0,-1 0-1 0 0,0 0 1 0 0,0 0 0 0 0,0 0-1 0 0,0 0 1 0 0,0 0 0 0 0,0-1-1 0 0,0 1 1 0 0,0 0 0 0 0,0 0-1 0 0,0 0 1 0 0,0 0 0 0 0,0 0 0 0 0,0 0-1 0 0,0 0 1 0 0,1 0 0 0 0,-1 0-1 0 0,0 0 1 0 0,0 0 0 0 0,0 0-1 0 0,0 0 1 0 0,0 0 0 0 0,0 0-1 0 0,0 0 1 0 0,0 0 0 0 0,1 0-1 0 0,-1 0 1 0 0,0 0 0 0 0,0 0 0 0 0,0 0-1 0 0,0 0 1 0 0,0 0 0 0 0,0 0-1 0 0,0 0 1 0 0,11 3-88 0 0,13 8 251 0 0,-22-10-179 0 0,15 7 67 0 0,-1 1 1 0 0,0 1-1 0 0,24 18 0 0 0,-37-25-38 0 0,1 1 1 0 0,0-1-1 0 0,-1 0 1 0 0,0 1-1 0 0,0 0 1 0 0,0 0-1 0 0,0 0 1 0 0,-1 0-1 0 0,1 0 1 0 0,-1 0-1 0 0,0 1 0 0 0,0-1 1 0 0,-1 1-1 0 0,0-1 1 0 0,1 1-1 0 0,-1 0 1 0 0,-1 0-1 0 0,1-1 1 0 0,-1 8-1 0 0,0-10-9 0 0,0 0 0 0 0,-1 0 1 0 0,1 0-1 0 0,-1 0 0 0 0,0 0 0 0 0,0 0 0 0 0,1-1 0 0 0,-1 1 0 0 0,0 0 1 0 0,-1 0-1 0 0,1-1 0 0 0,0 1 0 0 0,0-1 0 0 0,-1 1 0 0 0,1-1 0 0 0,-1 0 1 0 0,1 1-1 0 0,-1-1 0 0 0,1 0 0 0 0,-3 1 0 0 0,-4 2-96 0 0,0 1 0 0 0,0-2 0 0 0,-9 4-1 0 0,-13 2-570 0 0,0-1-1 0 0,-51 8 1 0 0,-65-2-2756 0 0,17-2-1129 0 0,5 6-2307 0 0,46-4 1681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10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0 149 1880 0 0,'0'0'10360'0'0,"0"0"-10307"0"0,0 0 0 0 0,0 0-1 0 0,0-1 1 0 0,1 1 0 0 0,-1 0 0 0 0,0 0 0 0 0,0-1 0 0 0,0 1 0 0 0,0 0-1 0 0,0 0 1 0 0,0 0 0 0 0,0-1 0 0 0,0 1 0 0 0,0 0 0 0 0,1 0 0 0 0,-1 0 0 0 0,0 0-1 0 0,0-1 1 0 0,0 1 0 0 0,0 0 0 0 0,1 0 0 0 0,-1 0 0 0 0,0 0 0 0 0,0 0 0 0 0,0 0-1 0 0,1-1 1 0 0,15 0 648 0 0,0-1 0 0 0,0-1-1 0 0,26-8 1 0 0,-25 6-469 0 0,143-41 871 0 0,70-17-526 0 0,-210 59-1344 0 0,0 0-1 0 0,37 0 0 0 0,-57 4 666 0 0,1 0 0 0 0,-1 1 0 0 0,0-1-1 0 0,0 0 1 0 0,0 0 0 0 0,0 1-1 0 0,0-1 1 0 0,0 0 0 0 0,0 1 0 0 0,0-1-1 0 0,0 0 1 0 0,0 0 0 0 0,0 1-1 0 0,0-1 1 0 0,-1 0 0 0 0,1 0 0 0 0,0 1-1 0 0,0-1 1 0 0,0 0 0 0 0,0 1-1 0 0,0-1 1 0 0,0 0 0 0 0,-1 0-1 0 0,1 0 1 0 0,0 1 0 0 0,-5 3-428 0 0,1-1 0 0 0,-1 0 0 0 0,0 1 0 0 0,0-2 0 0 0,-1 1 0 0 0,-9 3 1 0 0,0 1-298 0 0,-57 25-3299 0 0,38-17 1260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39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5076 0 0,'0'0'11818'0'0,"17"-9"-11822"0"0,53-27 2 0 0,-63 33-9 0 0,1-1 0 0 0,-1 1-1 0 0,1 1 1 0 0,0-1 0 0 0,0 2-1 0 0,0-1 1 0 0,9 0 0 0 0,-5 1-109 0 0,27-3-2135 0 0,-38 4 2175 0 0,-1 0-1 0 0,0 0 1 0 0,0 0-1 0 0,0 0 0 0 0,1 1 1 0 0,-1-1-1 0 0,0 0 1 0 0,0 0-1 0 0,0 0 0 0 0,1 0 1 0 0,-1 0-1 0 0,0 0 1 0 0,0 0-1 0 0,0 0 1 0 0,0 1-1 0 0,1-1 0 0 0,-1 0 1 0 0,0 0-1 0 0,0 0 1 0 0,0 0-1 0 0,0 0 0 0 0,0 1 1 0 0,0-1-1 0 0,1 0 1 0 0,-1 0-1 0 0,0 0 1 0 0,0 1-1 0 0,0-1 0 0 0,0 0 1 0 0,0 0-1 0 0,0 0 1 0 0,0 1-1 0 0,0-1 0 0 0,0 0 1 0 0,0 0-1 0 0,0 0 1 0 0,0 1-1 0 0,0-1 0 0 0,0 0 1 0 0,0 0-1 0 0,0 0 1 0 0,0 1-1 0 0,0-1 1 0 0,0 0-1 0 0,0 0 0 0 0,0 0 1 0 0,-1 1-1 0 0,1-1 1 0 0,0 0-1 0 0,0 0 0 0 0,0 0 1 0 0,0 0-1 0 0,0 1 1 0 0,-1-1-1 0 0,-6 11-1415 0 0,-10 6-133 0 0,-33 24 1 0 0,-8 9 2365 0 0,46-38-70 0 0,4-5 336 0 0,0 0 1 0 0,1 1-1 0 0,0 0 1 0 0,1 0 0 0 0,-10 15-1 0 0,16-23-932 0 0,0 0-1 0 0,-1 1 1 0 0,1-1 0 0 0,0 1-1 0 0,0-1 1 0 0,0 0-1 0 0,0 1 1 0 0,0-1 0 0 0,0 1-1 0 0,-1-1 1 0 0,1 0-1 0 0,0 1 1 0 0,0-1 0 0 0,0 1-1 0 0,0-1 1 0 0,1 0-1 0 0,-1 1 1 0 0,0-1 0 0 0,0 1-1 0 0,0-1 1 0 0,0 0 0 0 0,0 1-1 0 0,0-1 1 0 0,1 1-1 0 0,-1-1 1 0 0,0 0 0 0 0,0 1-1 0 0,0-1 1 0 0,1 0-1 0 0,-1 1 1 0 0,0-1 0 0 0,1 0-1 0 0,-1 0 1 0 0,0 1-1 0 0,1-1 1 0 0,-1 0 0 0 0,0 0-1 0 0,1 1 1 0 0,-1-1-1 0 0,0 0 1 0 0,1 0 0 0 0,-1 0-1 0 0,1 0 1 0 0,-1 0-1 0 0,0 0 1 0 0,1 1 0 0 0,-1-1-1 0 0,1 0 1 0 0,25 0 894 0 0,-19 0-710 0 0,2-1-140 0 0,0 0 0 0 0,0-1 0 0 0,0 0 0 0 0,0 0 0 0 0,14-7 1 0 0,6-1-114 0 0,60-22-1633 0 0,-37 13-2059 0 0,-32 11 402 0 0,8-7-2063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8:53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447 0 992 0 0,'0'0'12069'0'0,"3"12"-10904"0"0,11 40 111 0 0,-13-48-1150 0 0,0 0 0 0 0,-1-1 0 0 0,0 1 0 0 0,0 0 0 0 0,0 0 0 0 0,0 0-1 0 0,0-1 1 0 0,-1 1 0 0 0,0 0 0 0 0,0 0 0 0 0,0-1 0 0 0,0 1 0 0 0,0-1 0 0 0,-1 1 0 0 0,1-1 0 0 0,-1 1 0 0 0,0-1 0 0 0,-3 3-1 0 0,-2 3 99 0 0,0-1 0 0 0,-1 0 0 0 0,0 0 0 0 0,-12 8 0 0 0,14-11-91 0 0,-15 11 100 0 0,0 0-1 0 0,-1-2 1 0 0,0-1-1 0 0,-33 15 1 0 0,39-21-198 0 0,-1-1 1 0 0,0-1-1 0 0,0 0 1 0 0,-1-1-1 0 0,1-1 1 0 0,-1-1-1 0 0,-23 1 1 0 0,38-3-38 0 0,-1 0 0 0 0,1-1-1 0 0,-1 1 1 0 0,1-1 0 0 0,-1 1 0 0 0,1-1 0 0 0,-1 0 0 0 0,1 0-1 0 0,0-1 1 0 0,0 1 0 0 0,-1-1 0 0 0,1 1 0 0 0,0-1-1 0 0,0 0 1 0 0,0 0 0 0 0,1-1 0 0 0,-1 1 0 0 0,0 0 0 0 0,1-1-1 0 0,0 0 1 0 0,0 1 0 0 0,-1-1 0 0 0,1 0 0 0 0,1 0 0 0 0,-1 0-1 0 0,0-1 1 0 0,1 1 0 0 0,0 0 0 0 0,0-1 0 0 0,-2-6 0 0 0,2 5-1 0 0,-1 0 0 0 0,1 1 0 0 0,0-2 0 0 0,1 1 0 0 0,-1 0 0 0 0,1 0 0 0 0,0 0 0 0 0,0 0 0 0 0,1 0 1 0 0,-1 0-1 0 0,1 0 0 0 0,0 0 0 0 0,1 0 0 0 0,-1 0 0 0 0,1 0 0 0 0,0 1 0 0 0,0-1 0 0 0,0 0 0 0 0,1 1 1 0 0,0 0-1 0 0,-1 0 0 0 0,7-7 0 0 0,1 1 52 0 0,1 1 0 0 0,0-1 0 0 0,1 2 0 0 0,0 0 0 0 0,0 0 0 0 0,1 1 0 0 0,-1 0 0 0 0,2 1 0 0 0,-1 1 1 0 0,1 0-1 0 0,0 1 0 0 0,0 0 0 0 0,16-1 0 0 0,11-1 239 0 0,0 3 0 0 0,1 1 1 0 0,53 5-1 0 0,-52 1-324 0 0,-1 3 1 0 0,69 19-1 0 0,-95-20-199 0 0,-13-5-78 0 0,0 0 0 0 0,0 0 0 0 0,0 0 0 0 0,1 0 0 0 0,-1-1 1 0 0,6 1-1 0 0,-20 9-8275 0 0,2-7 5169 0 0,-8 3-1642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1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21 525 3132 0 0,'0'0'9352'0'0,"-4"-13"-8874"0"0,-11-37-127 0 0,15 49-318 0 0,0 0 0 0 0,-1 0 0 0 0,1-1 0 0 0,0 1 1 0 0,0 0-1 0 0,0 0 0 0 0,0 0 0 0 0,0 0 0 0 0,0-1 1 0 0,0 1-1 0 0,0 0 0 0 0,1-2 0 0 0,-1 3 3 0 0,0 0 0 0 0,0-1 0 0 0,1 1 0 0 0,-1 0 0 0 0,0-1 0 0 0,0 1 0 0 0,0 0 0 0 0,1 0 0 0 0,-1 0 0 0 0,0-1 0 0 0,0 1 0 0 0,1 0 0 0 0,-1 0 0 0 0,0 0 0 0 0,1-1 0 0 0,-1 1 0 0 0,0 0 0 0 0,1 0 0 0 0,-1 0 0 0 0,0 0 0 0 0,0 0 0 0 0,1 0 0 0 0,-1 0 0 0 0,0 0 0 0 0,1 0 0 0 0,0 0 42 0 0,0 0 0 0 0,0 0 0 0 0,0 0-1 0 0,0 0 1 0 0,-1 0 0 0 0,1 1-1 0 0,0-1 1 0 0,0 0 0 0 0,0 1 0 0 0,-1-1-1 0 0,1 0 1 0 0,0 1 0 0 0,-1-1 0 0 0,1 1-1 0 0,0-1 1 0 0,-1 1 0 0 0,1 0-1 0 0,0-1 1 0 0,0 2 0 0 0,2 9 202 0 0,0 0 1 0 0,0 0 0 0 0,-1 0-1 0 0,0 16 1 0 0,1-5-139 0 0,0 8 4 0 0,2 0-1 0 0,2-1 1 0 0,9 30 0 0 0,-13-50-122 0 0,1 0-1 0 0,0 0 1 0 0,0 0 0 0 0,1 0 0 0 0,0-1 0 0 0,0 0 0 0 0,1 0 0 0 0,0 0 0 0 0,0-1 0 0 0,1 0-1 0 0,0 0 1 0 0,0-1 0 0 0,12 9 0 0 0,-13-12 29 0 0,0 0 1 0 0,0 0-1 0 0,1-1 0 0 0,-1 0 0 0 0,1 0 1 0 0,-1 0-1 0 0,1-1 0 0 0,0 0 1 0 0,-1 0-1 0 0,1-1 0 0 0,0 0 0 0 0,0 0 1 0 0,0 0-1 0 0,-1-1 0 0 0,14-3 1 0 0,-2-1 87 0 0,0-1 0 0 0,-1 0 0 0 0,0-1 1 0 0,27-16-1 0 0,227-161 713 0 0,-178 115-579 0 0,-6 7 15 0 0,461-342 400 0 0,-474 347-958 0 0,-92 81-4534 0 0,-11 14 2391 0 0,22-29 1616 0 0,-2 2-990 0 0,0 0 0 0 0,-12 9 0 0 0,-15 10-3533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2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54 675 7097 0 0,'0'0'7415'0'0,"-8"12"-6816"0"0,-27 40 20 0 0,34-50-548 0 0,0 0 1 0 0,0 0-1 0 0,-1 0 1 0 0,1 1-1 0 0,0-1 0 0 0,1 0 1 0 0,-1 0-1 0 0,0 1 0 0 0,1-1 1 0 0,-1 0-1 0 0,1 1 0 0 0,0-1 1 0 0,0 1-1 0 0,0-1 0 0 0,0 0 1 0 0,0 1-1 0 0,1 2 0 0 0,0 8 359 0 0,-1 2-157 0 0,1 1-1 0 0,0 0 1 0 0,2-1-1 0 0,-1 1 1 0 0,2-1-1 0 0,0 0 1 0 0,11 25-1 0 0,-12-34-217 0 0,0 1-1 0 0,1-1 0 0 0,-1 0 0 0 0,2 0 1 0 0,-1-1-1 0 0,1 1 0 0 0,-1-1 1 0 0,9 7-1 0 0,-9-9-9 0 0,1 0 1 0 0,-1 0-1 0 0,1 0 1 0 0,0-1-1 0 0,-1 0 1 0 0,1 0-1 0 0,0 0 1 0 0,0 0-1 0 0,0-1 1 0 0,1 0-1 0 0,-1 0 0 0 0,8 0 1 0 0,-1-1 43 0 0,0 0 0 0 0,-1-1 0 0 0,1-1-1 0 0,-1 0 1 0 0,1 0 0 0 0,-1-1 0 0 0,0-1 0 0 0,18-8 0 0 0,5-5 83 0 0,41-27 1 0 0,-74 44-172 0 0,360-260 478 0 0,-197 136-327 0 0,398-278 404 0 0,-532 380-568 0 0,147-98-49 0 0,-161 108-479 0 0,-19 11-609 0 0,-9 4 152 0 0,-45 18-3705 0 0,16-5-2081 0 0,14-7 2034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5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70 388 0 0,'0'0'4071'0'0,"-7"-4"-3365"0"0,-55-24 3826 0 0,9 7-1469 0 0,46 19-2735 0 0,-4-1 622 0 0,0-1-1 0 0,0 2 1 0 0,0 0-1 0 0,-23-2 1 0 0,34 4-915 0 0,0 0 1 0 0,0 1-1 0 0,0-1 1 0 0,0 0-1 0 0,-1 0 1 0 0,1 1-1 0 0,0-1 1 0 0,0 0 0 0 0,0 0-1 0 0,0 1 1 0 0,0-1-1 0 0,0 0 1 0 0,0 0-1 0 0,0 1 1 0 0,0-1-1 0 0,0 0 1 0 0,0 0-1 0 0,0 1 1 0 0,0-1 0 0 0,0 0-1 0 0,0 0 1 0 0,0 1-1 0 0,0-1 1 0 0,0 0-1 0 0,0 0 1 0 0,0 1-1 0 0,0-1 1 0 0,0 0 0 0 0,1 0-1 0 0,-1 0 1 0 0,0 1-1 0 0,0-1 1 0 0,0 0-1 0 0,0 0 1 0 0,1 0-1 0 0,-1 1 1 0 0,0-1-1 0 0,0 0 1 0 0,0 0 0 0 0,1 0-1 0 0,-1 0 1 0 0,0 0-1 0 0,1 1 1 0 0,9 3 120 0 0,1 0-1 0 0,0-1 1 0 0,0 0 0 0 0,1-1 0 0 0,19 2 0 0 0,60-2 47 0 0,-59-3-142 0 0,1060 8 910 0 0,-603-2-1553 0 0,-506-4-452 0 0,0 1 0 0 0,1 1 1 0 0,-21 5-1 0 0,-8 2-1830 0 0,-23 1-4642 0 0,22-7 2071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6.1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67 116 0 0,'0'0'1173'0'0,"-13"-2"-296"0"0,-98-19 2972 0 0,70 14-2052 0 0,15 4-63 0 0,0-2 0 0 0,1-1 0 0 0,-28-10-1 0 0,45 15-981 0 0,7 0-639 0 0,0 1 0 0 0,0 0 0 0 0,0 0-1 0 0,0 0 1 0 0,0 0 0 0 0,0-1 0 0 0,0 1 0 0 0,0 0-1 0 0,0-1 1 0 0,0 1 0 0 0,0-1 0 0 0,1 1-1 0 0,-2-1 1 0 0,2 0 11 0 0,16 1-761 0 0,-52 2-14749 0 0,59-4 14207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6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87 1108 0 0,'0'0'8434'0'0,"-10"2"-7800"0"0,-1 1-370 0 0,5-2 12 0 0,1 0 1 0 0,0 1-1 0 0,0-1 0 0 0,0 1 0 0 0,0 0 1 0 0,-6 6 5035 0 0,12-8-5225 0 0,6 3 1259 0 0,13 2-1809 0 0,-17-5 915 0 0,19 3-230 0 0,0-1 0 0 0,0-1 1 0 0,25-3-1 0 0,-12 1-107 0 0,186-16 238 0 0,-117 7-229 0 0,53-3 99 0 0,490-35 695 0 0,113 25-515 0 0,-527 19-331 0 0,12-1-264 0 0,-248 5-887 0 0,-29 1-810 0 0,-49 15-1624 0 0,-50 8-6880 0 0,79-19 5530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7.2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13 9309 0 0,'0'0'1370'0'0,"-13"-1"-561"0"0,11 1-633 0 0,-65-3 132 0 0,32 2 3547 0 0,72 6-2657 0 0,-5 0-643 0 0,236-2 1262 0 0,-159-4-1550 0 0,381-6 380 0 0,0 0 38 0 0,1078 12 36 0 0,-1447-11-836 0 0,-103 4-234 0 0,-18 2-150 0 0,-3-1-96 0 0,-29 0-913 0 0,-107 9-3936 0 0,28 0-1853 0 0,24-5 2003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7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70 7477 0 0,'0'0'1411'0'0,"-16"-1"-601"0"0,7 1-557 0 0,-52-3-147 0 0,9 2 2744 0 0,51 1-1769 0 0,4 1-243 0 0,23 1 82 0 0,46-2-1 0 0,-30 0-457 0 0,592-17 2010 0 0,-308 5-1802 0 0,681 1 929 0 0,-402 8-1273 0 0,-485 2-210 0 0,299-13-124 0 0,-412 13-24 0 0,1 1-128 0 0,0-1 1 0 0,0 0 0 0 0,0 0 0 0 0,9-4-1 0 0,-16 4-279 0 0,-339 3-13274 0 0,244-1 9092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8.0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139 124 7797 0 0,'-13'-1'1122'0'0,"-93"-3"283"0"0,92 3-901 0 0,8 0 403 0 0,10 0 1297 0 0,710-53 2629 0 0,176 39-3313 0 0,-541 12-1091 0 0,-326 3-405 0 0,594-24 616 0 0,-492 5-528 0 0,-138 18-1428 0 0,-12 3 307 0 0,-79 24-3969 0 0,44-10-4694 0 0,45-13 5150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49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36 7113 0 0,'0'0'9093'0'0,"-8"-6"-8924"0"0,-23-21-15 0 0,30 27-143 0 0,1 0-1 0 0,0 0 1 0 0,0 0 0 0 0,0 0 0 0 0,0-1 0 0 0,0 1-1 0 0,-1 0 1 0 0,1 0 0 0 0,0 0 0 0 0,0 0 0 0 0,0 0-1 0 0,0 0 1 0 0,-1-1 0 0 0,1 1 0 0 0,0 0 0 0 0,0 0-1 0 0,0 0 1 0 0,-1 0 0 0 0,1 0 0 0 0,0 0 0 0 0,0 0-1 0 0,0 0 1 0 0,-1 0 0 0 0,1 0 0 0 0,0 0 0 0 0,0 0-1 0 0,0 0 1 0 0,-1 0 0 0 0,1 0 0 0 0,0 0 0 0 0,0 0-1 0 0,-1 1 1 0 0,1 5 261 0 0,5 9 158 0 0,17 29 117 0 0,1-1 0 0 0,3-1 1 0 0,30 39-1 0 0,-39-62-432 0 0,0 1 0 0 0,1-2 0 0 0,37 30 0 0 0,-17-20-15 0 0,50 28 0 0 0,-43-33-67 0 0,1-2 0 0 0,1-1 0 0 0,0-3 1 0 0,1-2-1 0 0,1-2 0 0 0,1-2 0 0 0,88 7 0 0 0,137-15 97 0 0,-212-8-101 0 0,104-19 0 0 0,-162 23-28 0 0,0-1-1 0 0,0 1 1 0 0,0-1-1 0 0,0 0 1 0 0,0 0 0 0 0,8-6-1 0 0,-11 7-9 0 0,-1 0-1 0 0,1-1 1 0 0,0 1-1 0 0,-1 0 1 0 0,1-1 0 0 0,-1 0-1 0 0,1 1 1 0 0,-1-1-1 0 0,0 0 1 0 0,0 0-1 0 0,0 1 1 0 0,0-1-1 0 0,0 0 1 0 0,0 0 0 0 0,0 0-1 0 0,-1 0 1 0 0,1 0-1 0 0,0-4 1 0 0,-1 2-30 0 0,0-1 1 0 0,0 1-1 0 0,-1 0 1 0 0,0 0-1 0 0,1 0 1 0 0,-1 0-1 0 0,-1 0 1 0 0,1 0-1 0 0,-1 1 1 0 0,1-1-1 0 0,-1 0 1 0 0,0 1-1 0 0,0-1 1 0 0,-1 1-1 0 0,-3-5 1 0 0,-1 0 2 0 0,-1 0 0 0 0,0 1 1 0 0,0 0-1 0 0,-15-10 0 0 0,16 10 71 0 0,10 7 29 0 0,14 10 49 0 0,-8-1-63 0 0,0-1-1 0 0,-1 2 0 0 0,0-1 1 0 0,-1 1-1 0 0,0 0 1 0 0,-1 0-1 0 0,6 12 1 0 0,-8-13-25 0 0,-1-1 0 0 0,0 0 0 0 0,0 1 1 0 0,-1 0-1 0 0,0 0 0 0 0,-1 0 1 0 0,1-1-1 0 0,-2 1 0 0 0,1 0 0 0 0,-2 11 1 0 0,0-16-20 0 0,0 0 1 0 0,0 0-1 0 0,0-1 1 0 0,-1 1 0 0 0,1 0-1 0 0,-1-1 1 0 0,0 0-1 0 0,0 1 1 0 0,0-1 0 0 0,0 0-1 0 0,-1 0 1 0 0,1 0-1 0 0,-1 0 1 0 0,0 0 0 0 0,0-1-1 0 0,0 0 1 0 0,-4 3 0 0 0,0 0-245 0 0,0 0 1 0 0,0-1-1 0 0,-1-1 1 0 0,1 1 0 0 0,-1-1-1 0 0,-15 4 1 0 0,10-7-1133 0 0,12 0 1255 0 0,1 0-1 0 0,0 0 0 0 0,0 0 1 0 0,-1 0-1 0 0,1 0 0 0 0,0 0 1 0 0,0-1-1 0 0,0 1 0 0 0,-1 0 0 0 0,1 0 1 0 0,0 0-1 0 0,0 0 0 0 0,0-1 1 0 0,0 1-1 0 0,-1 0 0 0 0,1 0 1 0 0,0 0-1 0 0,0-1 0 0 0,0 1 1 0 0,0 0-1 0 0,0 0 0 0 0,0-1 0 0 0,0 1 1 0 0,0 0-1 0 0,-1 0 0 0 0,1-1 1 0 0,0 0-1 0 0,1 0-525 0 0,-1-1 1 0 0,1 1-1 0 0,-1 0 1 0 0,1-1-1 0 0,-1 1 1 0 0,1-1-1 0 0,0 1 1 0 0,0 0-1 0 0,0-1 1 0 0,-1 1-1 0 0,1 0 1 0 0,1 0-1 0 0,-1 0 1 0 0,1-2-1 0 0,13-10-4244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39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136 139 3024 0 0,'0'0'5017'0'0,"-6"-14"-3667"0"0,-20-43 26 0 0,11 18 1089 0 0,14 36-1851 0 0,0-1-1 0 0,0 0 0 0 0,1 0 1 0 0,-1 1-1 0 0,0-7 1609 0 0,-2 14-1901 0 0,-2 6-350 0 0,-18 57 958 0 0,12-38-807 0 0,1 1 0 0 0,1 0-1 0 0,-5 35 1 0 0,12-51-113 0 0,-1 10-124 0 0,0 25-1 0 0,3-43-43 0 0,0 0-1 0 0,0 0 1 0 0,1 0 0 0 0,0 0 0 0 0,0 0-1 0 0,1-1 1 0 0,-1 1 0 0 0,1 0 0 0 0,5 9-1 0 0,-5-12-54 0 0,0 0-1 0 0,0 0 0 0 0,0-1 0 0 0,0 1 1 0 0,0-1-1 0 0,1 1 0 0 0,-1-1 0 0 0,1 0 1 0 0,0 0-1 0 0,0 0 0 0 0,0 0 0 0 0,0-1 1 0 0,0 1-1 0 0,0-1 0 0 0,5 2 0 0 0,-4-2-321 0 0,-1-1 0 0 0,0 1-1 0 0,0-1 1 0 0,0 0 0 0 0,1 0-1 0 0,-1 0 1 0 0,0 0 0 0 0,0 0-1 0 0,0-1 1 0 0,6-1 0 0 0,18-10-4643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0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123 132 4136 0 0,'0'0'7357'0'0,"13"-14"-6029"0"0,39-40-83 0 0,-49 51-1042 0 0,0 0 0 0 0,0 0 0 0 0,1 1-1 0 0,-1-1 1 0 0,1 1 0 0 0,0-1 0 0 0,4-1 0 0 0,-5 3-12 0 0,-1 1 0 0 0,0-1 0 0 0,1 1 0 0 0,-1-1 0 0 0,1 1 0 0 0,-1 0 0 0 0,5 0 0 0 0,-1 0 97 0 0,-6 0-243 0 0,1 0 1 0 0,0 1-1 0 0,0-1 1 0 0,0 0-1 0 0,0 0 1 0 0,-1 1-1 0 0,1-1 1 0 0,0 1-1 0 0,0-1 1 0 0,-1 0-1 0 0,1 1 0 0 0,0 0 1 0 0,-1-1-1 0 0,1 1 1 0 0,0-1-1 0 0,-1 1 1 0 0,1 0-1 0 0,-1-1 1 0 0,1 1-1 0 0,-1 0 1 0 0,1 0-1 0 0,-1-1 1 0 0,1 1-1 0 0,-1 0 1 0 0,0 0-1 0 0,0 0 0 0 0,1-1 1 0 0,-1 1-1 0 0,0 0 1 0 0,0 0-1 0 0,0 1 1 0 0,1 32 651 0 0,-1-29-578 0 0,-2 9 53 0 0,0 1 1 0 0,-1 0-1 0 0,-1-1 0 0 0,0 0 1 0 0,-10 22-1 0 0,5-14-18 0 0,-98 261 800 0 0,102-268-922 0 0,0 1-7 0 0,-1-1 0 0 0,0 1 0 0 0,-1-1 0 0 0,-13 20 0 0 0,12-29 259 0 0,5-12-188 0 0,4-21-187 0 0,-1 16 45 0 0,3-24-235 0 0,0 0 0 0 0,18-67 0 0 0,-8 42-22 0 0,55-256-324 0 0,-64 280 937 0 0,-15 39-255 0 0,-4 6-38 0 0,0 0 0 0 0,1 2-1 0 0,-24 21 1 0 0,12-10 0 0 0,-31 25 67 0 0,83-63 172 0 0,-1-3-292 0 0,1 0 0 0 0,47-23 0 0 0,-63 37 30 0 0,0 0 0 0 0,1 1 0 0 0,-1 1 1 0 0,1 0-1 0 0,0 0 0 0 0,0 1 0 0 0,0 1 0 0 0,0-1 0 0 0,0 2 1 0 0,0 0-1 0 0,15 1 0 0 0,-22 0 22 0 0,1 0 1 0 0,-1 1-1 0 0,0-1 0 0 0,0 1 1 0 0,0 0-1 0 0,0 0 1 0 0,0 0-1 0 0,0 1 0 0 0,-1-1 1 0 0,1 1-1 0 0,-1 0 1 0 0,0 0-1 0 0,0 0 0 0 0,0 1 1 0 0,0-1-1 0 0,0 1 0 0 0,-1-1 1 0 0,4 7-1 0 0,1 2-8 0 0,-1 0-1 0 0,0 1 1 0 0,-1 0-1 0 0,5 21 1 0 0,-10-33-25 0 0,4 14-175 0 0,4 26 1 0 0,-8-11-2658 0 0,-1-27 1683 0 0,1-1 0 0 0,-1 1 0 0 0,1 0-1 0 0,-1-1 1 0 0,0 1 0 0 0,0-1 0 0 0,-3 5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0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284 55 7097 0 0,'0'0'11468'0'0,"-3"14"-10800"0"0,2-5-562 0 0,-22 89 750 0 0,0-15-469 0 0,5 2-1 0 0,-15 147 1 0 0,33-163-2668 0 0,4-134 1602 0 0,2 0 1 0 0,21-86-1 0 0,-6 35 591 0 0,-16 86 110 0 0,2-5 469 0 0,-3 0 1 0 0,2-59-1 0 0,-6 93-452 0 0,0 0-1 0 0,0 0 1 0 0,0 0 0 0 0,0-1 0 0 0,-1 1 0 0 0,1 0 0 0 0,0 0 0 0 0,-1 0 0 0 0,1 0-1 0 0,0-1 1 0 0,-1 1 0 0 0,1 0 0 0 0,-1 0 0 0 0,0 0 0 0 0,1 0 0 0 0,-1 0 0 0 0,0 0-1 0 0,0 0 1 0 0,1 0 0 0 0,-1 1 0 0 0,-2-2 0 0 0,1 1-3 0 0,1 0 0 0 0,-1 1 1 0 0,1-1-1 0 0,-1 1 0 0 0,1 0 0 0 0,-1-1 1 0 0,1 1-1 0 0,-1 0 0 0 0,0 0 0 0 0,1 0 0 0 0,-1 0 1 0 0,1 0-1 0 0,-1 0 0 0 0,-2 1 0 0 0,-2 1 35 0 0,0 0 1 0 0,0 0-1 0 0,0 1 0 0 0,0-1 0 0 0,0 1 0 0 0,-10 8 0 0 0,-7 7 117 0 0,1 0-1 0 0,-33 37 1 0 0,45-45-168 0 0,1 1-1 0 0,1 1 1 0 0,0 0-1 0 0,0 0 1 0 0,1 1-1 0 0,1 0 1 0 0,-8 19-1 0 0,12-20-6 0 0,2-8-47 0 0,3-6-143 0 0,61-96-378 0 0,-40 59 540 0 0,56-69 0 0 0,-78 105 29 0 0,1 1 0 0 0,0-1 0 0 0,-1 0 0 0 0,1 1 0 0 0,0 0 0 0 0,1 0 0 0 0,-1 0 0 0 0,0 0 0 0 0,4-1 0 0 0,-6 2-5 0 0,1 1 0 0 0,-1-1-1 0 0,1 1 1 0 0,-1 0 0 0 0,0 0-1 0 0,1-1 1 0 0,-1 1 0 0 0,1 0-1 0 0,-1 0 1 0 0,0 1-1 0 0,1-1 1 0 0,-1 0 0 0 0,1 0-1 0 0,-1 1 1 0 0,0-1 0 0 0,1 1-1 0 0,-1-1 1 0 0,0 1 0 0 0,1-1-1 0 0,-1 1 1 0 0,0 0 0 0 0,0 0-1 0 0,0 0 1 0 0,0 0 0 0 0,0 0-1 0 0,2 1 1 0 0,9 13-84 0 0,-1 0 0 0 0,0 0 0 0 0,11 22 0 0 0,15 22-2105 0 0,-32-52 1171 0 0,0-1 0 0 0,1 1 1 0 0,0-1-1 0 0,0 0 0 0 0,13 9 0 0 0,-4-7-2209 0 0,-2-3-1243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1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73 4972 0 0,'0'0'5729'0'0,"14"-10"-4276"0"0,43-31 24 0 0,-29 25 78 0 0,-27 16-1413 0 0,1 0 0 0 0,-1 0 0 0 0,0-1 1 0 0,0 1-1 0 0,0 0 0 0 0,1 0 0 0 0,-1 0 0 0 0,0 0 0 0 0,0 0 1 0 0,3 1-1 0 0,-3-1-48 0 0,-1 0-54 0 0,1 1 0 0 0,-1-1-1 0 0,1 0 1 0 0,-1 0 0 0 0,1 1 0 0 0,-1-1-1 0 0,1 1 1 0 0,-1-1 0 0 0,1 0 0 0 0,-1 1-1 0 0,1-1 1 0 0,-1 1 0 0 0,0-1 0 0 0,1 1-1 0 0,-1-1 1 0 0,0 1 0 0 0,1-1 0 0 0,-1 1-1 0 0,0-1 1 0 0,0 1 0 0 0,1 0 0 0 0,-1-1-1 0 0,0 1 1 0 0,0 0 0 0 0,3 19 410 0 0,-3-18-324 0 0,0 10 123 0 0,0-1 1 0 0,-1 0 0 0 0,0 1-1 0 0,0-1 1 0 0,-5 13 0 0 0,-19 56 305 0 0,11-38-397 0 0,-47 176 99 0 0,42-149-505 0 0,18-65 106 0 0,-3 12-199 0 0,4-15 294 0 0,-1-1 0 0 0,1 1 1 0 0,0-1-1 0 0,0 1 1 0 0,0-1-1 0 0,0 1 1 0 0,-1-1-1 0 0,1 0 1 0 0,0 1-1 0 0,-1-1 1 0 0,1 1-1 0 0,0-1 1 0 0,0 0-1 0 0,-1 1 0 0 0,1-1 1 0 0,-1 0-1 0 0,1 0 1 0 0,0 1-1 0 0,-1-1 1 0 0,1 0-1 0 0,-1 0 1 0 0,1 1-1 0 0,-1-1 1 0 0,0 0-1 0 0,1 0 21 0 0,0 0 0 0 0,-1 0-1 0 0,1-1 1 0 0,0 1 0 0 0,-1 0 0 0 0,1 0 0 0 0,0 0-1 0 0,-1-1 1 0 0,1 1 0 0 0,0 0 0 0 0,0 0-1 0 0,-1-1 1 0 0,1 1 0 0 0,0 0 0 0 0,0-1 0 0 0,-1 1-1 0 0,1 0 1 0 0,0-1 0 0 0,0 1 0 0 0,0 0 0 0 0,0-1-1 0 0,0 1 1 0 0,-1-1 0 0 0,1 1 0 0 0,0 0 0 0 0,0-1-1 0 0,0 0 1 0 0,-1-12-269 0 0,1 13 253 0 0,1-30-383 0 0,1 0 1 0 0,1 1-1 0 0,2-1 1 0 0,14-49-1 0 0,-6 26 67 0 0,-8 32 292 0 0,15-74-104 0 0,-17 78 444 0 0,-1 0 0 0 0,-1 0-1 0 0,-2-28 1 0 0,1 44-226 0 0,0-1-1 0 0,0 1 0 0 0,-1-1 1 0 0,1 1-1 0 0,-1-1 0 0 0,1 1 1 0 0,-1-1-1 0 0,1 1 1 0 0,-1 0-1 0 0,0-1 0 0 0,1 1 1 0 0,-1 0-1 0 0,0 0 0 0 0,0-1 1 0 0,0 1-1 0 0,0 0 1 0 0,0 0-1 0 0,-1 0 0 0 0,1 0 1 0 0,0 0-1 0 0,0 0 0 0 0,-1 1 1 0 0,1-1-1 0 0,0 0 1 0 0,-1 1-1 0 0,1-1 0 0 0,-1 1 1 0 0,-2-1-1 0 0,-3-1 90 0 0,0 1 0 0 0,0 1 0 0 0,0-1 1 0 0,-14 2-1 0 0,15 0-71 0 0,-7 1 36 0 0,1 0 0 0 0,-1 1 0 0 0,1 0 0 0 0,0 1 0 0 0,0 1 1 0 0,0 0-1 0 0,0 1 0 0 0,-15 9 0 0 0,23-13-89 0 0,0 1 0 0 0,1-1-1 0 0,-1 1 1 0 0,0-1 0 0 0,1 1-1 0 0,0 0 1 0 0,0 1 0 0 0,0-1 0 0 0,0 0-1 0 0,0 1 1 0 0,0 0 0 0 0,-2 5-1 0 0,5-8-15 0 0,0-1-1 0 0,0 0 0 0 0,0 1 0 0 0,1-1 0 0 0,-1 0 0 0 0,0 1 0 0 0,0-1 0 0 0,1 0 1 0 0,-1 1-1 0 0,0-1 0 0 0,0 0 0 0 0,1 0 0 0 0,-1 1 0 0 0,0-1 0 0 0,1 0 0 0 0,-1 0 1 0 0,0 0-1 0 0,1 1 0 0 0,-1-1 0 0 0,0 0 0 0 0,1 0 0 0 0,-1 0 0 0 0,1 0 0 0 0,-1 0 0 0 0,0 0 1 0 0,1 0-1 0 0,-1 0 0 0 0,1 0 0 0 0,-1 0 0 0 0,0 0 0 0 0,1 0 0 0 0,-1 0 0 0 0,1 0 1 0 0,-1 0-1 0 0,1-1 0 0 0,17 0-23 0 0,-12 0 12 0 0,0 0-1 0 0,0-1 1 0 0,0 0 0 0 0,0 0 0 0 0,0-1 0 0 0,-1 0 0 0 0,1 0-1 0 0,5-4 1 0 0,41-33-173 0 0,-30 22 157 0 0,-10 8 60 0 0,-5 4 75 0 0,0 0 1 0 0,1 0-1 0 0,0 1 1 0 0,16-8-1 0 0,-22 12-85 0 0,0 0 1 0 0,1 0-1 0 0,-1 1 0 0 0,1-1 1 0 0,-1 1-1 0 0,1-1 1 0 0,-1 1-1 0 0,1 0 0 0 0,-1 0 1 0 0,1 0-1 0 0,-1 0 0 0 0,1 0 1 0 0,-1 1-1 0 0,1-1 1 0 0,-1 1-1 0 0,1 0 0 0 0,-1 0 1 0 0,0-1-1 0 0,1 1 0 0 0,-1 1 1 0 0,0-1-1 0 0,0 0 0 0 0,3 2 1 0 0,7 7-20 0 0,0 0-1 0 0,-1 1 1 0 0,0 0 0 0 0,18 25 0 0 0,10 25-3051 0 0,-26-45 218 0 0,0-9-2815 0 0,1-6-537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2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7505 0 0,'0'0'8752'0'0,"15"-4"-8259"0"0,176-28 813 0 0,477-32 1344 0 0,-125 49-1766 0 0,13 0-579 0 0,-412 4-254 0 0,-108 6-146 0 0,69-17-1 0 0,-104 21 18 0 0,1 1-1 0 0,-1 0 0 0 0,1-1 0 0 0,-1 0 0 0 0,1 1 0 0 0,-1-1 1 0 0,0 0-1 0 0,1 1 0 0 0,-1-1 0 0 0,0 0 0 0 0,0 0 0 0 0,0 0 1 0 0,0 0-1 0 0,2-2 0 0 0,-3 3 21 0 0,0-1 1 0 0,0 1-1 0 0,0 0 1 0 0,0 0 0 0 0,0-1-1 0 0,0 1 1 0 0,0 0-1 0 0,0-1 1 0 0,0 1-1 0 0,0 0 1 0 0,0-1-1 0 0,0 1 1 0 0,0 0-1 0 0,0 0 1 0 0,0-1-1 0 0,0 1 1 0 0,0 0-1 0 0,0-1 1 0 0,0 1-1 0 0,0 0 1 0 0,0 0-1 0 0,0-1 1 0 0,-1 1-1 0 0,1 0 1 0 0,0-1 0 0 0,0 1-1 0 0,-13-8-1339 0 0,2 6-168 0 0,1-1-1 0 0,-1 1 1 0 0,-20-1 0 0 0,23 2 530 0 0,-18 0-3740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1 973 5929 0 0,'0'0'8597'0'0,"9"4"-8137"0"0,82 23 1028 0 0,-23-12-737 0 0,0-3-1 0 0,126 4 1 0 0,-174-15-677 0 0,-1-2-1 0 0,0 0 1 0 0,0-2 0 0 0,25-5 0 0 0,-37 6-44 0 0,0 0 1 0 0,0-1 0 0 0,0 0-1 0 0,0-1 1 0 0,0 1-1 0 0,0-1 1 0 0,-1-1-1 0 0,0 1 1 0 0,0-1-1 0 0,0 0 1 0 0,0 0-1 0 0,-1-1 1 0 0,8-10-1 0 0,7-14 27 0 0,-2-1-1 0 0,18-42 0 0 0,22-37 261 0 0,-16 51-243 0 0,2 2 1 0 0,64-64 0 0 0,22-26-16 0 0,-63 54 17 0 0,22-27-78 0 0,-78 108 6 0 0,2-1-1 0 0,-1 1 1 0 0,1 1 0 0 0,1 0 0 0 0,0 1 0 0 0,26-14 0 0 0,-28 18 14 0 0,1 1 0 0 0,-1 0 0 0 0,1 1 0 0 0,-1 0 1 0 0,1 1-1 0 0,0 1 0 0 0,1 0 0 0 0,-1 1 0 0 0,22 0 0 0 0,-21 1-14 0 0,0 1-1 0 0,0 1 1 0 0,0 0 0 0 0,0 1-1 0 0,0 0 1 0 0,-1 1-1 0 0,1 1 1 0 0,-1 0 0 0 0,19 10-1 0 0,-7 0 11 0 0,1 0 0 0 0,-2 2-1 0 0,0 0 1 0 0,-1 2 0 0 0,-1 0-1 0 0,-1 2 1 0 0,21 24 0 0 0,-13-8 59 0 0,-2 1 1 0 0,35 62 0 0 0,1 12 239 0 0,118 159 0 0 0,26-20 80 0 0,-190-235-370 0 0,-13-13-95 0 0,0 0 0 0 0,0 1 0 0 0,-1 0 0 0 0,6 7 0 0 0,-9-11-276 0 0,-11-2-3017 0 0,-24-8-1374 0 0,8 3-1365 0 0,1 0 786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4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0 268 96 0 0,'0'0'2473'0'0,"4"-12"-1798"0"0,34-91 1524 0 0,6-4 2393 0 0,-19 63 418 0 0,-25 44-4974 0 0,0 0 0 0 0,0 0 1 0 0,0 0-1 0 0,0 0 0 0 0,0 0 0 0 0,0-1 1 0 0,0 1-1 0 0,1 0 0 0 0,-1 0 1 0 0,0 0-1 0 0,0 0 0 0 0,0 0 1 0 0,0 0-1 0 0,1-1 0 0 0,-1 1 0 0 0,0 0 1 0 0,0 0-1 0 0,0 0 0 0 0,1 0 1 0 0,-1 0-1 0 0,0 0 0 0 0,0 0 1 0 0,0 0-1 0 0,1 0 0 0 0,-1 0 0 0 0,0 0 1 0 0,0 0-1 0 0,0 0 0 0 0,1 0 1 0 0,-1 0-1 0 0,0 0 0 0 0,0 0 1 0 0,0 0-1 0 0,0 1 0 0 0,1-1 0 0 0,-1 0 1 0 0,0 0-1 0 0,0 0 0 0 0,0 0 1 0 0,0 0-1 0 0,1 0 0 0 0,-1 0 0 0 0,0 1 1 0 0,0-1-1 0 0,0 0 0 0 0,0 0 1 0 0,0 0-1 0 0,0 0 0 0 0,1 1 1 0 0,-1-1-1 0 0,0 0 0 0 0,0 0 0 0 0,0 0 1 0 0,0 0-1 0 0,0 1 0 0 0,0-1 1 0 0,6 14 30 0 0,-5-12 132 0 0,7 21 136 0 0,-1 0 0 0 0,-1 1 0 0 0,-2-1 0 0 0,4 37 0 0 0,-4 100 258 0 0,-4-104-381 0 0,8 285 503 0 0,24-2-574 0 0,-28-313-555 0 0,0 0 1 0 0,2-1-1 0 0,1 0 0 0 0,13 30 1 0 0,-19-53 202 0 0,0 0 0 0 0,0 1 1 0 0,0-1-1 0 0,1 0 0 0 0,-1 0 0 0 0,1 0 1 0 0,-1 0-1 0 0,3 2 0 0 0,-3-3-61 0 0,0-1 1 0 0,0 1-1 0 0,0-1 0 0 0,0 1 0 0 0,0-1 0 0 0,0 1 1 0 0,0-1-1 0 0,0 1 0 0 0,0-1 0 0 0,0 0 0 0 0,0 1 0 0 0,0-1 1 0 0,0 0-1 0 0,0 0 0 0 0,0 0 0 0 0,0 0 0 0 0,1 0 0 0 0,-1 0 1 0 0,0 0-1 0 0,1-1 0 0 0,9-3-4230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4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75 4560 0 0,'0'0'7981'0'0,"-13"-9"-6672"0"0,-39-26-218 0 0,42 27 1069 0 0,10 8-2144 0 0,0 0 1 0 0,0 0-1 0 0,0-1 1 0 0,0 1-1 0 0,0 0 1 0 0,0 0-1 0 0,0 0 0 0 0,0 0 1 0 0,0 0-1 0 0,0 0 1 0 0,0 0-1 0 0,0 0 1 0 0,0 0-1 0 0,0 0 0 0 0,0 0 1 0 0,0-1-1 0 0,0 1 1 0 0,0 0-1 0 0,0 0 0 0 0,0 0 1 0 0,0 0-1 0 0,0 0 1 0 0,0 0-1 0 0,0 0 1 0 0,0 0-1 0 0,0 0 0 0 0,0-1 1 0 0,0 1-1 0 0,0 0 1 0 0,0 0-1 0 0,0 0 1 0 0,0 0-1 0 0,0 0 0 0 0,0 0 1 0 0,0 0-1 0 0,0 0 1 0 0,0 0-1 0 0,0 0 1 0 0,0 0-1 0 0,0-1 0 0 0,0 1 1 0 0,0 0-1 0 0,0 0 1 0 0,1 0-1 0 0,-1 0 0 0 0,0 0 1 0 0,0 0-1 0 0,0 0 1 0 0,14 0 58 0 0,-12 1 220 0 0,185-15 1367 0 0,-129 9-1442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4.8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6765 0 0,'0'0'9988'0'0,"15"3"-9404"0"0,-12-3-553 0 0,13 3 137 0 0,1-1 0 0 0,0-1 0 0 0,0 0-1 0 0,28-3 1 0 0,510-16 417 0 0,-449 19-1697 0 0,-104-1 944 0 0,-1-1 0 0 0,1 1 0 0 0,-1 0 0 0 0,0 0-1 0 0,1 0 1 0 0,-1-1 0 0 0,1 1 0 0 0,-1-1 0 0 0,0 1-1 0 0,1-1 1 0 0,-1 0 0 0 0,2-1 0 0 0,-3 2 17 0 0,1 0 0 0 0,-1 0 0 0 0,0-1 0 0 0,0 1 1 0 0,0 0-1 0 0,1 0 0 0 0,-1-1 0 0 0,0 1 0 0 0,0 0 0 0 0,0-1 0 0 0,0 1 1 0 0,1 0-1 0 0,-1 0 0 0 0,0-1 0 0 0,0 1 0 0 0,0 0 0 0 0,0-1 0 0 0,0 1 1 0 0,0 0-1 0 0,0-1 0 0 0,0 1 0 0 0,0 0 0 0 0,0-1 0 0 0,0 0-271 0 0,-1 1 1 0 0,1-1-1 0 0,0 1 0 0 0,-1-1 0 0 0,1 0 1 0 0,0 1-1 0 0,-1-1 0 0 0,1 1 0 0 0,-1-1 1 0 0,1 1-1 0 0,-1-1 0 0 0,1 1 0 0 0,-1 0 1 0 0,1-1-1 0 0,-2 0 0 0 0,-9-5-4015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9:55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17 364 0 0,'0'0'8891'0'0,"-12"-1"-7829"0"0,-4 0-641 0 0,-37-2 4284 0 0,54 3-4512 0 0,1-1 0 0 0,0 1 0 0 0,0-1 0 0 0,-1 1 1 0 0,1 0-1 0 0,0-1 0 0 0,-1 1 0 0 0,1 0 0 0 0,0 0 0 0 0,0 0 0 0 0,1 1 0 0 0,0-1 23 0 0,212-10 1216 0 0,81 10-2488 0 0,-301 0-2829 0 0,-4 1 1701 0 0,0 0 0 0 0,0 1-1 0 0,-15 4 1 0 0,22-6 1588 0 0,-12 5-3174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15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15 541 4760 0 0,'0'0'10596'0'0,"-2"-5"-10356"0"0,-6-14-103 0 0,5 16 757 0 0,2 8-734 0 0,1 8-99 0 0,25 163 1176 0 0,-8-79-1157 0 0,-14-85-55 0 0,0 0-1 0 0,1-1 0 0 0,1 1 1 0 0,0-1-1 0 0,12 21 1 0 0,-15-30-14 0 0,0 1 0 0 0,0 0 1 0 0,0-1-1 0 0,0 0 0 0 0,0 1 0 0 0,1-1 1 0 0,-1 0-1 0 0,1 0 0 0 0,-1 0 1 0 0,1-1-1 0 0,0 1 0 0 0,0-1 1 0 0,-1 1-1 0 0,1-1 0 0 0,0 0 0 0 0,0 0 1 0 0,5 1-1 0 0,-3-2 38 0 0,-1 0 1 0 0,1 0-1 0 0,0 0 1 0 0,-1 0-1 0 0,1-1 1 0 0,0 1-1 0 0,-1-1 0 0 0,1-1 1 0 0,-1 1-1 0 0,8-4 1 0 0,6-4 141 0 0,-1-1 0 0 0,0-1 0 0 0,-1 0 0 0 0,21-20 1 0 0,-35 30-187 0 0,210-193 999 0 0,13-11-477 0 0,273-156-367 0 0,-477 347-172 0 0,82-58-232 0 0,-185 152-8940 0 0,35-31 5579 0 0,7-11-309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39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82 1172 0 0,'0'0'15632'0'0,"-3"12"-15266"0"0,-10 40-99 0 0,12-47-229 0 0,0-1 0 0 0,1 1 0 0 0,0-1-1 0 0,0 1 1 0 0,0 0 0 0 0,0-1 0 0 0,1 1 0 0 0,-1-1 0 0 0,1 1 0 0 0,1-1 0 0 0,-1 1-1 0 0,1-1 1 0 0,-1 1 0 0 0,1-1 0 0 0,0 0 0 0 0,1 0 0 0 0,-1 0 0 0 0,1 0-1 0 0,6 6 1 0 0,-3-3 11 0 0,0-1-1 0 0,1-1 0 0 0,0 1 0 0 0,0-1 0 0 0,0 0 1 0 0,0-1-1 0 0,1 1 0 0 0,13 4 0 0 0,-16-7 14 0 0,0 0 0 0 0,0-1 0 0 0,0 1 0 0 0,0-1-1 0 0,0-1 1 0 0,0 1 0 0 0,0-1 0 0 0,0 1 0 0 0,0-1 0 0 0,0-1-1 0 0,1 1 1 0 0,-1-1 0 0 0,0 0 0 0 0,7-2 0 0 0,-9 2-1 0 0,1-1 1 0 0,0 0-1 0 0,-1 0 1 0 0,0 0-1 0 0,1 0 1 0 0,-1-1-1 0 0,0 0 1 0 0,0 1-1 0 0,0-1 1 0 0,0 0-1 0 0,-1 0 0 0 0,1 0 1 0 0,-1-1-1 0 0,0 1 1 0 0,0-1-1 0 0,0 1 1 0 0,0-1-1 0 0,2-6 1 0 0,-2 4-26 0 0,0 0 0 0 0,-1 0 0 0 0,0 0 0 0 0,1-1 0 0 0,-2 1 0 0 0,1 0 0 0 0,-1-1 0 0 0,0 1-1 0 0,0-1 1 0 0,-1 1 0 0 0,0 0 0 0 0,0-1 0 0 0,-1 1 0 0 0,1 0 0 0 0,-5-9 0 0 0,1 5-93 0 0,0 0-1 0 0,0 0 0 0 0,-2 1 1 0 0,1 0-1 0 0,-1 0 1 0 0,0 0-1 0 0,-16-14 1 0 0,16 18-628 0 0,1-1 0 0 0,1 0 0 0 0,-1-1 0 0 0,-4-7 0 0 0,31 14-12937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16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0 721 2520 0 0,'0'0'11969'0'0,"2"7"-10553"0"0,5 2-981 0 0,-1-1 0 0 0,1 1 0 0 0,-1 0 0 0 0,8 18-1 0 0,-6-12-241 0 0,-4-6-133 0 0,1 0 0 0 0,1-1 1 0 0,0 1-1 0 0,0-1 0 0 0,0-1 1 0 0,11 10-1 0 0,-13-14-28 0 0,-1 0 0 0 0,1 0 0 0 0,0-1 0 0 0,0 0 0 0 0,0 0 0 0 0,0 0 0 0 0,0 0 0 0 0,0-1 0 0 0,1 1 0 0 0,-1-1 0 0 0,1 0 0 0 0,-1 0 0 0 0,1-1 0 0 0,-1 1 0 0 0,1-1 0 0 0,7-1 0 0 0,-2 0 97 0 0,0-1-1 0 0,-1 0 1 0 0,1-1-1 0 0,0 0 0 0 0,-1 0 1 0 0,0-1-1 0 0,14-8 0 0 0,58-41 454 0 0,-79 52-574 0 0,293-246 784 0 0,-151 121-625 0 0,155-111-104 0 0,-192 154-40 0 0,11-11 58 0 0,-116 92-119 0 0,0 1-8 0 0,-1 0-1 0 0,1 0 1 0 0,0-1 0 0 0,-1 1-1 0 0,1-1 1 0 0,-1 1 0 0 0,0-1-1 0 0,0 1 1 0 0,1-1-1 0 0,-1 0 1 0 0,0 0 0 0 0,0 1-1 0 0,0-4 1 0 0,-13 6-3765 0 0,7 2 2725 0 0,1 0 0 0 0,-1 1 1 0 0,1-1-1 0 0,0 1 0 0 0,0 0 0 0 0,-3 5 0 0 0,-14 12-5499 0 0,9-11 3288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18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1 484 0 0,'0'0'208'0'0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19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30 195 248 0 0,'4'0'129'0'0,"6"-6"8077"0"0,-23 2-5810 0 0,9 2-1537 0 0,2 0-133 0 0,0 0-1 0 0,-1 1 0 0 0,1 0 1 0 0,-1-1-1 0 0,0 1 0 0 0,1 0 1 0 0,-1 0-1 0 0,-3 0 0 0 0,17-1 3035 0 0,13-4-3057 0 0,1-1-489 0 0,125-27 464 0 0,168-35-469 0 0,20 17-2924 0 0,-338 52 2631 0 0,0 0-1 0 0,1 0 1 0 0,-1 0 0 0 0,0 0-1 0 0,1 0 1 0 0,-1-1 0 0 0,0 1-1 0 0,1 0 1 0 0,-1 0-1 0 0,0 0 1 0 0,1 0 0 0 0,-1 0-1 0 0,0 0 1 0 0,1 1-1 0 0,-1-1 1 0 0,0 0 0 0 0,1 0-1 0 0,-1 0 1 0 0,0 0 0 0 0,1 0-1 0 0,-1 0 1 0 0,0 1-1 0 0,1-1 1 0 0,-1 0 0 0 0,0 0-1 0 0,0 0 1 0 0,1 1-1 0 0,-1-1 1 0 0,0 0 0 0 0,-5 9-1620 0 0,-16 6-569 0 0,-12 4-3032 0 0,-69 29 1 0 0,6-17 2320 0 0,55-23 4228 0 0,28-6 1213 0 0,0-2-1 0 0,-24 0 0 0 0,35-1-2090 0 0,0 1-1 0 0,0 0 1 0 0,0-1-1 0 0,0 0 1 0 0,0 1 0 0 0,0-1-1 0 0,1 0 1 0 0,-1 0-1 0 0,0 0 1 0 0,1 0 0 0 0,-3-1-1 0 0,-6-4 3050 0 0,10 11-514 0 0,4 10-2717 0 0,-4-13 56 0 0,11 49-111 0 0,-3 0 0 0 0,-2 1 1 0 0,-2 0-1 0 0,-4 71 0 0 0,-1-102-951 0 0,-1 1 0 0 0,0-1 0 0 0,-11 40 0 0 0,9-48-320 0 0,0-1 1 0 0,-1 0-1 0 0,0 0 1 0 0,-1-1-1 0 0,0 0 1 0 0,0 0 0 0 0,-16 19-1 0 0,18-26 751 0 0,-1 1 0 0 0,1-1 1 0 0,-1 0-1 0 0,0 0 0 0 0,-1-1 0 0 0,1 0 0 0 0,-1 0 0 0 0,1 0 1 0 0,-1 0-1 0 0,0-1 0 0 0,-12 3 0 0 0,9-2 1284 0 0,0-2 1 0 0,-17 2-1 0 0,-17-5 5533 0 0,42 2-6262 0 0,1 0 1 0 0,-1 0-1 0 0,1 0 0 0 0,-1 0 0 0 0,1 0 1 0 0,-1 0-1 0 0,1 0 0 0 0,-1 0 1 0 0,1 0-1 0 0,-1-1 0 0 0,1 1 1 0 0,-1 0-1 0 0,1 0 0 0 0,-1 0 1 0 0,1-1-1 0 0,-1 1 0 0 0,1 0 1 0 0,-1-1-1 0 0,1 1 0 0 0,0 0 1 0 0,-1-1-1 0 0,1 1 0 0 0,0-1 0 0 0,-1 0 1 0 0,1 1-57 0 0,0-1 0 0 0,0 1 0 0 0,0-1 0 0 0,1 1 0 0 0,-1-1 0 0 0,0 1 0 0 0,0-1 0 0 0,1 1 1 0 0,-1 0-1 0 0,0-1 0 0 0,0 1 0 0 0,1-1 0 0 0,-1 1 0 0 0,1 0 0 0 0,-1-1 0 0 0,0 1 0 0 0,1 0 0 0 0,-1-1 0 0 0,1 1 1 0 0,28-15 1022 0 0,-29 15-1115 0 0,93-38 700 0 0,1 4-1 0 0,124-27 1 0 0,-117 43-1838 0 0,4-1-3132 0 0,-98 17 3299 0 0,0 0 0 0 0,0 0-1 0 0,0-1 1 0 0,10-5-1 0 0,-12 5-356 0 0,-1 0 0 0 0,1 0-1 0 0,-1 0 1 0 0,5-6 0 0 0,10-12-4150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19.8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205 129 10025 0 0,'0'0'6284'0'0,"-14"-2"-5156"0"0,-6 0-689 0 0,-20 0 0 0 0,38 2-380 0 0,-1 1-1 0 0,0-1 1 0 0,1 0 0 0 0,-1 1-1 0 0,1-1 1 0 0,-1 1 0 0 0,1 0-1 0 0,-1 0 1 0 0,1 0 0 0 0,0 0-1 0 0,0 1 1 0 0,-1-1 0 0 0,1 0-1 0 0,0 1 1 0 0,0 0 0 0 0,0-1-1 0 0,0 1 1 0 0,0 0 0 0 0,-2 4-1 0 0,0-1 74 0 0,-5 5 29 0 0,1 0 1 0 0,0 1-1 0 0,1-1 1 0 0,0 2-1 0 0,1-1 1 0 0,0 1 0 0 0,1 0-1 0 0,1 0 1 0 0,-1 0-1 0 0,2 1 1 0 0,0-1-1 0 0,0 1 1 0 0,1 0-1 0 0,1 0 1 0 0,0 0-1 0 0,1 0 1 0 0,2 21-1 0 0,0-26-150 0 0,0 0 1 0 0,0 1-1 0 0,1-1 0 0 0,0-1 0 0 0,1 1 0 0 0,0 0 0 0 0,0-1 0 0 0,0 0 0 0 0,1 0 0 0 0,0 0 0 0 0,0 0 0 0 0,1-1 0 0 0,0 0 0 0 0,0 0 0 0 0,1-1 0 0 0,-1 1 0 0 0,1-1 0 0 0,8 4 0 0 0,-1-1-7 0 0,0 0 0 0 0,1-2 0 0 0,0 0-1 0 0,0 0 1 0 0,0-1 0 0 0,0-1-1 0 0,1-1 1 0 0,27 3 0 0 0,-22-4-6 0 0,0-2 0 0 0,0 0 1 0 0,-1-1-1 0 0,28-5 0 0 0,-38 3-32 0 0,0 1-1 0 0,0-1 0 0 0,0-1 1 0 0,0 0-1 0 0,-1 0 0 0 0,1 0 0 0 0,-1-2 1 0 0,0 1-1 0 0,-1-1 0 0 0,12-10 1 0 0,-16 13 8 0 0,0-1 1 0 0,-1 0-1 0 0,1 0 1 0 0,-1 0 0 0 0,0 0-1 0 0,0-1 1 0 0,-1 1-1 0 0,1-1 1 0 0,-1 1-1 0 0,0-1 1 0 0,-1 0 0 0 0,1 0-1 0 0,1-6 1 0 0,-2 3-8 0 0,-1 1 1 0 0,1-1 0 0 0,-1 1-1 0 0,0-1 1 0 0,-1 1-1 0 0,0-1 1 0 0,0 1 0 0 0,-3-9-1 0 0,-4-8-77 0 0,-1 1-1 0 0,-1 0 0 0 0,-1 0 0 0 0,-18-26 0 0 0,7 12-41 0 0,-42-53 0 0 0,56 80 167 0 0,-1 0 0 0 0,0 1 0 0 0,-1 0 0 0 0,0 0 0 0 0,0 1 0 0 0,-1 0 0 0 0,0 1 0 0 0,0 0 0 0 0,-20-8 0 0 0,25 13 22 0 0,0 0 0 0 0,0 0 0 0 0,1 1 0 0 0,-1 0 0 0 0,0 0 0 0 0,0 1 0 0 0,0-1 0 0 0,0 1 0 0 0,0 1 0 0 0,-11 1 0 0 0,15-2-18 0 0,0 1-1 0 0,0-1 1 0 0,0 1-1 0 0,1-1 1 0 0,-1 1-1 0 0,0 0 1 0 0,0 0 0 0 0,1 0-1 0 0,-1 0 1 0 0,0 0-1 0 0,1 0 1 0 0,-1 0-1 0 0,1 1 1 0 0,0-1 0 0 0,-1 1-1 0 0,1-1 1 0 0,0 1-1 0 0,0-1 1 0 0,0 1 0 0 0,0 0-1 0 0,0-1 1 0 0,0 1-1 0 0,1 0 1 0 0,-1 0-1 0 0,0-1 1 0 0,1 1 0 0 0,0 0-1 0 0,-1 0 1 0 0,1 0-1 0 0,0 0 1 0 0,0 0-1 0 0,0 0 1 0 0,0 0 0 0 0,0 0-1 0 0,0-1 1 0 0,1 5-1 0 0,1 1 54 0 0,0 1-1 0 0,1 0 0 0 0,0 0 1 0 0,0-1-1 0 0,0 0 1 0 0,1 0-1 0 0,6 9 0 0 0,38 48 341 0 0,-36-50-319 0 0,21 26 293 0 0,2-3 1 0 0,60 50 0 0 0,90 56-60 0 0,-172-133-377 0 0,7 5-258 0 0,-5-4-278 0 0,18 13 0 0 0,-29-22 142 0 0,0 0 0 0 0,1 0 0 0 0,-1 0 1 0 0,0 0-1 0 0,1 0 0 0 0,-1-1 1 0 0,1 0-1 0 0,-1 0 0 0 0,1 0 1 0 0,4 0-1 0 0,-7-1 24 0 0,0 0 0 0 0,-1 0 0 0 0,1 0-1 0 0,-1 0 1 0 0,1-1 0 0 0,0 1 0 0 0,-1 0 0 0 0,1-1 0 0 0,-1 1 0 0 0,1-1-1 0 0,-1 0 1 0 0,1 1 0 0 0,-1-1 0 0 0,0 0 0 0 0,1 0 0 0 0,-1 0 0 0 0,0 0-1 0 0,0 0 1 0 0,1 0 0 0 0,-1 0 0 0 0,0 0 0 0 0,0-1 0 0 0,0 1 0 0 0,0 0-1 0 0,0-2 1 0 0,13-23-5359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0.3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1 401 3740 0 0,'0'0'17113'0'0,"11"13"-16406"0"0,37 45-210 0 0,-44-52-441 0 0,0-1 1 0 0,-1 1 0 0 0,1-1 0 0 0,-1 1 0 0 0,-1 0-1 0 0,1 0 1 0 0,-1 1 0 0 0,1 7 0 0 0,2 2 50 0 0,5 16 61 0 0,-2-4-118 0 0,1 0-1 0 0,1 0 0 0 0,28 50 0 0 0,-37-76 155 0 0,0-3-66 0 0,-3-9-12 0 0,-7-19-143 0 0,7 25 23 0 0,-7-29-113 0 0,1-1 0 0 0,1 0 0 0 0,2 0 0 0 0,1-1 0 0 0,2 1 0 0 0,3-56 0 0 0,2 58 36 0 0,1 1 0 0 0,2 0 0 0 0,1 0 0 0 0,1 1 0 0 0,1 0 0 0 0,2 0 0 0 0,21-41 0 0 0,-25 58 56 0 0,0 1 1 0 0,1 1-1 0 0,0-1 0 0 0,0 1 0 0 0,2 0 1 0 0,-1 1-1 0 0,1 0 0 0 0,16-12 0 0 0,-24 21 0 0 0,-1 0-1 0 0,1 0 1 0 0,-1 0-1 0 0,1 0 1 0 0,-1 1-1 0 0,1-1 1 0 0,-1 1-1 0 0,1-1 1 0 0,0 1-1 0 0,-1 0 1 0 0,1-1-1 0 0,2 1 1 0 0,-3 0 13 0 0,0 0-1 0 0,-1 0 1 0 0,1 0 0 0 0,-1 1 0 0 0,1-1 0 0 0,0 0-1 0 0,-1 0 1 0 0,1 1 0 0 0,-1-1 0 0 0,1 0-1 0 0,-1 0 1 0 0,1 1 0 0 0,-1-1 0 0 0,1 1-1 0 0,-1-1 1 0 0,1 1 0 0 0,-1-1 0 0 0,1 1-1 0 0,-1-1 1 0 0,0 1 0 0 0,1-1 0 0 0,-1 1 0 0 0,0-1-1 0 0,0 1 1 0 0,1-1 0 0 0,-1 1 0 0 0,0 0-1 0 0,0-1 1 0 0,0 1 0 0 0,0-1 0 0 0,1 1-1 0 0,-1 0 1 0 0,0 0 0 0 0,0 11 78 0 0,0-1 1 0 0,0 1-1 0 0,-1-1 1 0 0,-1 1-1 0 0,0-1 0 0 0,0 0 1 0 0,-6 16-1 0 0,-35 76 374 0 0,27-70-316 0 0,-29 80 352 0 0,40-98-401 0 0,1 0 1 0 0,0 0-1 0 0,2 0 0 0 0,0 1 1 0 0,-1 27-1 0 0,3-39-49 0 0,1 0 1 0 0,-1 0-1 0 0,1 0 1 0 0,0 1-1 0 0,0-1 1 0 0,0 0-1 0 0,1 0 0 0 0,-1 0 1 0 0,1-1-1 0 0,0 1 1 0 0,0 0-1 0 0,0 0 1 0 0,4 3-1 0 0,-2-2 8 0 0,1 0-1 0 0,-1-1 0 0 0,1 0 0 0 0,0 0 1 0 0,0 0-1 0 0,0-1 0 0 0,1 0 1 0 0,6 4-1 0 0,3-1 3 0 0,1-1 1 0 0,0 0-1 0 0,0 0 0 0 0,1-2 1 0 0,30 3-1 0 0,12-2-558 0 0,1-2 0 0 0,-1-3 0 0 0,0-2 0 0 0,70-14 0 0 0,-119 15-600 0 0,-1 0-1 0 0,1-1 1 0 0,14-6-1 0 0,-19 7-576 0 0,0-1 1 0 0,-1 0-1 0 0,1 1 0 0 0,7-8 0 0 0,-3 1-3578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0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1 105 5777 0 0,'0'0'11249'0'0,"14"-13"-10065"0"0,47-43-236 0 0,-59 54-867 0 0,1-1-1 0 0,0 1 0 0 0,0 0 0 0 0,1 0 1 0 0,-1 0-1 0 0,0 0 0 0 0,1 0 0 0 0,-1 1 0 0 0,1-1 1 0 0,0 1-1 0 0,-1 0 0 0 0,1 0 0 0 0,8 0 1 0 0,-3-1 70 0 0,34-3-189 0 0,1 2 0 0 0,-1 1-1 0 0,62 7 1 0 0,-96-4-346 0 0,-1 0 0 0 0,17 4 0 0 0,-23-4 191 0 0,0 0 0 0 0,0-1 1 0 0,0 1-1 0 0,0 0 0 0 0,0 0 0 0 0,0 1 0 0 0,2 1 0 0 0,-3-2 23 0 0,0-1 0 0 0,-1 1 0 0 0,1-1 0 0 0,-1 1 0 0 0,1 0 0 0 0,-1-1 0 0 0,0 1 0 0 0,1 0 0 0 0,-1-1 0 0 0,0 1 0 0 0,1 0 0 0 0,-1 0 0 0 0,0 0 0 0 0,0-1 0 0 0,1 1 0 0 0,-1 0 0 0 0,0 0 0 0 0,0-1 0 0 0,0 1 0 0 0,0 0 0 0 0,0 1 0 0 0,-1 0-294 0 0,0 0 0 0 0,0 0 0 0 0,0 0 0 0 0,0 0 0 0 0,0-1 0 0 0,-1 1 0 0 0,1 0 1 0 0,0 0-1 0 0,-1-1 0 0 0,0 1 0 0 0,1-1 0 0 0,-1 0 0 0 0,0 1 0 0 0,1-1 0 0 0,-1 0 0 0 0,0 0 0 0 0,0 0 0 0 0,0 0 0 0 0,-3 1 0 0 0,-4 2-1129 0 0,-11 8-1380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0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 1084 0 0,'0'0'11025'0'0,"-12"12"-9453"0"0,-35 39-81 0 0,37-36-242 0 0,10-14-1205 0 0,0-1 0 0 0,0 0-1 0 0,-1 1 1 0 0,1-1 0 0 0,0 1-1 0 0,0-1 1 0 0,0 1 0 0 0,0-1 0 0 0,0 1-1 0 0,0-1 1 0 0,0 1 0 0 0,0-1-1 0 0,0 1 1 0 0,0-1 0 0 0,0 1 0 0 0,1-1-1 0 0,-1 0 1 0 0,0 1 0 0 0,1 0 13 0 0,-1 0 0 0 0,1-1 0 0 0,0 1 0 0 0,-1-1 0 0 0,1 1 1 0 0,0-1-1 0 0,-1 1 0 0 0,1-1 0 0 0,0 1 0 0 0,0-1 0 0 0,0 0 1 0 0,-1 0-1 0 0,1 1 0 0 0,0-1 0 0 0,1 0 0 0 0,1 1 125 0 0,7 2 163 0 0,1 0 0 0 0,0-1 0 0 0,0 0 0 0 0,0-1 0 0 0,19 0-1 0 0,56-6 116 0 0,-68 4-404 0 0,-5-1-183 0 0,132-14-900 0 0,-73 3-2929 0 0,-4-8-5323 0 0,-47 12 3435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1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388 117 11641 0 0,'0'0'4390'0'0,"-14"-10"-3212"0"0,-44-34 103 0 0,54 41-1127 0 0,-1 0 0 0 0,0 0 0 0 0,0 0-1 0 0,-1 0 1 0 0,1 1 0 0 0,0 0 0 0 0,-1 0 0 0 0,0 1-1 0 0,1-1 1 0 0,-1 1 0 0 0,0 0 0 0 0,0 1 0 0 0,1-1-1 0 0,-1 1 1 0 0,0 0 0 0 0,0 1 0 0 0,0-1-1 0 0,1 1 1 0 0,-1 1 0 0 0,0-1 0 0 0,1 1 0 0 0,-1-1-1 0 0,1 2 1 0 0,-8 3 0 0 0,3 0-75 0 0,0 1-1 0 0,0 0 1 0 0,0 1 0 0 0,1 0-1 0 0,0 0 1 0 0,1 1 0 0 0,0 0 0 0 0,0 1-1 0 0,-10 17 1 0 0,7-8-30 0 0,1 0 1 0 0,1 1-1 0 0,1 0 0 0 0,1 1 1 0 0,0 0-1 0 0,2 0 0 0 0,0 0 1 0 0,2 1-1 0 0,0 0 0 0 0,1-1 0 0 0,1 1 1 0 0,2 0-1 0 0,0 0 0 0 0,1 0 1 0 0,1-1-1 0 0,1 1 0 0 0,11 35 1 0 0,-9-42-39 0 0,1-1 1 0 0,0 0-1 0 0,1 0 1 0 0,0 0 0 0 0,1-1-1 0 0,1 0 1 0 0,0-1-1 0 0,1 0 1 0 0,0-1 0 0 0,0 0-1 0 0,2-1 1 0 0,14 11-1 0 0,-11-11-2 0 0,-1-1-1 0 0,1-1 0 0 0,1 0 0 0 0,-1-1 0 0 0,2-1 0 0 0,-1 0 1 0 0,0-1-1 0 0,1-1 0 0 0,0-1 0 0 0,26 1 0 0 0,-34-4-6 0 0,0 0-1 0 0,0 0 0 0 0,-1-2 1 0 0,1 1-1 0 0,0-1 1 0 0,0 0-1 0 0,-1-1 0 0 0,1 0 1 0 0,-1-1-1 0 0,0 0 1 0 0,0 0-1 0 0,0-1 0 0 0,-1 0 1 0 0,0-1-1 0 0,1 0 0 0 0,-2 0 1 0 0,1-1-1 0 0,-1 1 1 0 0,10-13-1 0 0,-7 6-41 0 0,0-1 1 0 0,0 0-1 0 0,-2-1 1 0 0,0 0-1 0 0,0 0 0 0 0,-1-1 1 0 0,-1 0-1 0 0,-1 0 0 0 0,0 0 1 0 0,4-29-1 0 0,-5 10-63 0 0,-1 0 0 0 0,-2-1-1 0 0,-1 1 1 0 0,-2 0 0 0 0,-1 0 0 0 0,-2 0-1 0 0,-11-41 1 0 0,11 58 91 0 0,-1 0-1 0 0,-1 0 1 0 0,0 0-1 0 0,-1 1 1 0 0,-1 0-1 0 0,-14-19 1 0 0,20 31 13 0 0,-1 0 0 0 0,0 0 0 0 0,-1 0 0 0 0,1 0 1 0 0,-1 1-1 0 0,0 0 0 0 0,0 0 0 0 0,0 0 0 0 0,0 1 0 0 0,-1-1 0 0 0,0 1 1 0 0,1 0-1 0 0,-1 1 0 0 0,0 0 0 0 0,0 0 0 0 0,-1 0 0 0 0,1 0 1 0 0,0 1-1 0 0,-1 0 0 0 0,1 1 0 0 0,-12-1 0 0 0,15 2 4 0 0,0-1 0 0 0,0 1 0 0 0,0-1-1 0 0,0 1 1 0 0,0 0 0 0 0,0 0 0 0 0,1 1 0 0 0,-1-1 0 0 0,0 0 0 0 0,1 1-1 0 0,-1 0 1 0 0,1 0 0 0 0,0-1 0 0 0,-1 1 0 0 0,1 0 0 0 0,0 1 0 0 0,0-1-1 0 0,0 0 1 0 0,1 1 0 0 0,-1-1 0 0 0,1 1 0 0 0,-1-1 0 0 0,1 1-1 0 0,0 0 1 0 0,0 0 0 0 0,-1 3 0 0 0,-2 6 40 0 0,1-1 1 0 0,1 1-1 0 0,0 0 0 0 0,1 0 1 0 0,0 14-1 0 0,1 0 25 0 0,2 0 0 0 0,1 0 1 0 0,1 0-1 0 0,1-1 0 0 0,1 0 1 0 0,1 1-1 0 0,2-2 0 0 0,0 1 0 0 0,2-2 1 0 0,0 1-1 0 0,15 21 0 0 0,-2-8-150 0 0,2-2 0 0 0,1-1-1 0 0,1-1 1 0 0,2-1 0 0 0,60 50-1 0 0,-57-59-1497 0 0,1 0 0 0 0,41 20 0 0 0,-69-40 500 0 0,0 0-1 0 0,0-1 1 0 0,0 0 0 0 0,0 1 0 0 0,9 0-1 0 0,3 0-4142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1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6797 0 0,'0'0'9634'0'0,"3"-12"-8479"0"0,3-6-627 0 0,7-18 0 0 0,-12 34-455 0 0,1-1 0 0 0,-1 1 1 0 0,1-1-1 0 0,0 1 0 0 0,-1 0 1 0 0,1-1-1 0 0,0 1 0 0 0,0 0 1 0 0,0 0-1 0 0,1 1 0 0 0,-1-1 0 0 0,0 0 1 0 0,1 1-1 0 0,-1-1 0 0 0,1 1 1 0 0,4-2-1 0 0,1-1 95 0 0,8-2 11 0 0,0 0 0 0 0,1 1 0 0 0,-1 0 0 0 0,1 1 0 0 0,0 1 0 0 0,0 1 0 0 0,0 0 0 0 0,30 2 0 0 0,-44-1-170 0 0,0 1 0 0 0,0 1 0 0 0,0-1 0 0 0,0 0 0 0 0,-1 1 0 0 0,1 0 0 0 0,0-1 0 0 0,0 1 0 0 0,0 0 0 0 0,-1 1 0 0 0,1-1 0 0 0,0 0 0 0 0,-1 1 0 0 0,3 1 0 0 0,-3-1-10 0 0,-1-1 0 0 0,1 1-1 0 0,-1-1 1 0 0,0 1 0 0 0,0 0 0 0 0,0-1 0 0 0,0 1 0 0 0,0 0 0 0 0,0 0 0 0 0,0 0 0 0 0,-1 0 0 0 0,1 0 0 0 0,-1 0 0 0 0,1 0 0 0 0,-1 0-1 0 0,0 0 1 0 0,0 0 0 0 0,0 0 0 0 0,0 0 0 0 0,0 0 0 0 0,-1 3 0 0 0,0 0 12 0 0,0-1 0 0 0,0 1 0 0 0,-1-1 0 0 0,1 1 1 0 0,-1-1-1 0 0,0 0 0 0 0,-1 0 0 0 0,-3 7 0 0 0,-28 30 168 0 0,15-20-88 0 0,16-17-69 0 0,-11 13 4 0 0,0 0 0 0 0,1 1 0 0 0,-20 38 0 0 0,30-51-12 0 0,1 1 0 0 0,0-1 0 0 0,0 0 0 0 0,0 1 0 0 0,1 0 0 0 0,0-1 1 0 0,0 1-1 0 0,0 0 0 0 0,1 0 0 0 0,0-1 0 0 0,0 1 0 0 0,0 0 0 0 0,1 0 0 0 0,0 0 0 0 0,0-1 1 0 0,0 1-1 0 0,1-1 0 0 0,-1 1 0 0 0,2-1 0 0 0,3 8 0 0 0,8 10 322 0 0,2 0-1 0 0,1-2 1 0 0,36 37-1 0 0,-20-23 67 0 0,-25-26-315 0 0,-1 0 0 0 0,0 0-1 0 0,6 10 1 0 0,-11-16-64 0 0,-1 0 0 0 0,1 1-1 0 0,0-1 1 0 0,-1 0 0 0 0,0 0 0 0 0,0 1-1 0 0,0-1 1 0 0,0 1 0 0 0,-1-1 0 0 0,1 1-1 0 0,-1-1 1 0 0,0 1 0 0 0,0 0 0 0 0,-1 4-1 0 0,1-7-18 0 0,-1 1 0 0 0,0-1-1 0 0,1 0 1 0 0,-1 1-1 0 0,0-1 1 0 0,0 0 0 0 0,0 0-1 0 0,0 0 1 0 0,0 1-1 0 0,0-1 1 0 0,-1 0 0 0 0,1 0-1 0 0,0-1 1 0 0,0 1-1 0 0,-1 0 1 0 0,1 0 0 0 0,-1-1-1 0 0,1 1 1 0 0,0-1-1 0 0,-1 1 1 0 0,1-1 0 0 0,-1 1-1 0 0,-1-1 1 0 0,-7 2-114 0 0,1 0 1 0 0,-14-1 0 0 0,23-1 108 0 0,-8 1-235 0 0,-1-1-1 0 0,1 0 1 0 0,-1-1 0 0 0,1 0 0 0 0,0-1 0 0 0,-1 1 0 0 0,-8-4 0 0 0,14 3-102 0 0,-1 1 1 0 0,1-1-1 0 0,0 1 1 0 0,0-1-1 0 0,0 0 1 0 0,0-1-1 0 0,0 1 1 0 0,-4-4-1 0 0,5 4-227 0 0,0 0-1 0 0,1-1 1 0 0,-1 1 0 0 0,1 0-1 0 0,-1-1 1 0 0,1 1-1 0 0,0-1 1 0 0,0 1 0 0 0,0-1-1 0 0,0 1 1 0 0,1-1 0 0 0,-1 0-1 0 0,1-2 1 0 0,-2-23-5260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1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10017 0 0,'0'0'7204'0'0,"14"-6"-6201"0"0,43-22 207 0 0,-49 24-863 0 0,0 1 0 0 0,1 0 0 0 0,0 1 0 0 0,0 0-1 0 0,0 0 1 0 0,16-1 0 0 0,-5 2 10 0 0,14-2-134 0 0,0 2 0 0 0,0 1-1 0 0,0 2 1 0 0,56 10 0 0 0,-50-4-2309 0 0,66 23 0 0 0,-99-28 1055 0 0,0-1 0 0 0,0 0-1 0 0,12 2 1 0 0,-16-4 83 0 0,0 0 0 0 0,0 0 0 0 0,0 0 0 0 0,0 0 0 0 0,0-1 0 0 0,0 1-1 0 0,4-2 1 0 0,16-8-6503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0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63 8373 0 0,'0'0'7295'0'0,"15"-3"-5928"0"0,93-23 434 0 0,-22 12-2090 0 0,0 4 0 0 0,135 1-1 0 0,-202 10-720 0 0,-1 0-4287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2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258 201 9625 0 0,'0'0'11147'0'0,"-16"-2"-10672"0"0,6 1-388 0 0,2 0-34 0 0,1 0 1 0 0,-1 0-1 0 0,1 1 1 0 0,-12 1-1 0 0,15 0-22 0 0,0-1 0 0 0,0 1 0 0 0,1 0 0 0 0,-1 1 0 0 0,0-1 0 0 0,1 0 0 0 0,0 1-1 0 0,-1 0 1 0 0,1 0 0 0 0,0 0 0 0 0,0 0 0 0 0,0 1 0 0 0,0-1 0 0 0,-4 5 0 0 0,-7 9 71 0 0,0 0-1 0 0,1 2 1 0 0,1 0 0 0 0,1 0 0 0 0,0 1 0 0 0,2 0 0 0 0,0 1-1 0 0,1 0 1 0 0,-6 25 0 0 0,10-31-81 0 0,1 1 0 0 0,1 0 0 0 0,0 0 0 0 0,1 1 0 0 0,1-1 0 0 0,0 0 0 0 0,1 0 0 0 0,0 0-1 0 0,2 0 1 0 0,0 0 0 0 0,0 0 0 0 0,1 0 0 0 0,12 26 0 0 0,-7-25 3 0 0,-1 0-1 0 0,2-1 1 0 0,0 0 0 0 0,1-1-1 0 0,1 0 1 0 0,0 0-1 0 0,0-1 1 0 0,2-1-1 0 0,-1 0 1 0 0,2-1 0 0 0,26 16-1 0 0,-27-19-9 0 0,1 0 0 0 0,1-1 0 0 0,-1-1 0 0 0,1 0 0 0 0,0-1-1 0 0,0-1 1 0 0,1-1 0 0 0,-1 0 0 0 0,1-1 0 0 0,0 0 0 0 0,-1-2 0 0 0,30-2 0 0 0,-40 2-6 0 0,0-1 1 0 0,-1-1 0 0 0,1 1 0 0 0,0-1-1 0 0,-1 0 1 0 0,1 0 0 0 0,-1 0 0 0 0,0-1-1 0 0,0 0 1 0 0,0 0 0 0 0,0 0 0 0 0,0-1-1 0 0,7-7 1 0 0,-6 5-4 0 0,-1-1 0 0 0,0 1 0 0 0,0-1 0 0 0,-1 0 0 0 0,0-1-1 0 0,0 1 1 0 0,0-1 0 0 0,3-14 0 0 0,-1-1-39 0 0,-1 0 0 0 0,-2-1 0 0 0,0 1 0 0 0,-2-1 0 0 0,-2-45 0 0 0,-3 27-41 0 0,-2 1 0 0 0,-2 0 0 0 0,-1 1 0 0 0,-3 0 0 0 0,-1 0 0 0 0,-1 1 0 0 0,-3 1 0 0 0,-26-46 0 0 0,28 59 75 0 0,-1 1 0 0 0,-26-32 1 0 0,33 46-11 0 0,0 0 1 0 0,-1 1 0 0 0,0 0 0 0 0,0 1 0 0 0,-1 0-1 0 0,0 0 1 0 0,-17-8 0 0 0,25 15-11 0 0,-1-1 0 0 0,1 1-1 0 0,0 0 1 0 0,0 0 0 0 0,-1 0 0 0 0,1 0 0 0 0,-1 0-1 0 0,-6 1 1 0 0,9 0 12 0 0,-1 0-1 0 0,1 0 0 0 0,0 0 1 0 0,-1 1-1 0 0,1-1 1 0 0,0 0-1 0 0,0 1 0 0 0,0-1 1 0 0,-1 1-1 0 0,1 0 1 0 0,0-1-1 0 0,0 1 0 0 0,0 0 1 0 0,0 0-1 0 0,0 0 1 0 0,0 0-1 0 0,0 0 0 0 0,0 0 1 0 0,1 0-1 0 0,-1 0 1 0 0,0 0-1 0 0,1 0 0 0 0,-1 0 1 0 0,0 0-1 0 0,1 0 1 0 0,-1 3-1 0 0,-2 5 33 0 0,1 0-1 0 0,0 0 1 0 0,0 1 0 0 0,1-1-1 0 0,1 1 1 0 0,-1-1 0 0 0,2 11-1 0 0,0-2 74 0 0,2 1-1 0 0,7 29 0 0 0,0-13 24 0 0,3-1 0 0 0,0 0 0 0 0,3-2 0 0 0,0 1 0 0 0,2-2 0 0 0,24 31 0 0 0,-11-20-50 0 0,2-3 0 0 0,1-1 0 0 0,66 57 0 0 0,-80-79-402 0 0,1 0 1 0 0,0-1-1 0 0,1-1 0 0 0,0-1 1 0 0,1-2-1 0 0,0 0 1 0 0,46 15-1 0 0,-62-25-347 0 0,0 1 0 0 0,0-1-1 0 0,0 0 1 0 0,7 0 0 0 0,-12-1 168 0 0,0 0 0 0 0,1 0 0 0 0,-1 0 0 0 0,0 0 1 0 0,0-1-1 0 0,0 1 0 0 0,0-1 0 0 0,1 0 0 0 0,-1 1 1 0 0,0-1-1 0 0,0 0 0 0 0,0 0 0 0 0,-1 0 0 0 0,1-1 1 0 0,0 1-1 0 0,0 0 0 0 0,-1-1 0 0 0,3-1 0 0 0,13-20-5300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2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5440 0 0,'0'0'16371'0'0,"8"15"-15721"0"0,25 52-152 0 0,-31-60-433 0 0,0-1 0 0 0,0 1 0 0 0,0-1 0 0 0,-1 1-1 0 0,0 0 1 0 0,0 0 0 0 0,-1 0 0 0 0,0 10-1 0 0,-1 0 57 0 0,5 68 192 0 0,21 127-1 0 0,-21-192-424 0 0,0 2-440 0 0,0 1 0 0 0,-1-1 0 0 0,-2 1 0 0 0,-1 32 0 0 0,-1-51 236 0 0,0 1 0 0 0,0-1 1 0 0,0 0-1 0 0,-1 1 0 0 0,1-1 0 0 0,-1 0 0 0 0,0 0 1 0 0,0 0-1 0 0,-1 0 0 0 0,1 0 0 0 0,-1-1 0 0 0,-4 5 1 0 0,4-5-422 0 0,0 0 0 0 0,0 0 1 0 0,-1 0-1 0 0,1-1 0 0 0,-1 1 1 0 0,1-1-1 0 0,-1 0 1 0 0,-6 3-1 0 0,-31 3-5720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4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93 567 11569 0 0,'0'0'2695'0'0,"-14"-3"-2294"0"0,-6 0-280 0 0,3 1 375 0 0,-24-7-1 0 0,41 9-475 0 0,0 0-1 0 0,0 0 0 0 0,0 0 0 0 0,0 0 0 0 0,0 0 0 0 0,0 0 1 0 0,0 0-1 0 0,0 0 0 0 0,0 0 0 0 0,0-1 0 0 0,1 1 0 0 0,-1 0 1 0 0,0 0-1 0 0,0 0 0 0 0,0 0 0 0 0,0 0 0 0 0,0 0 0 0 0,0 0 0 0 0,0 0 1 0 0,0 0-1 0 0,0 0 0 0 0,0 0 0 0 0,0 0 0 0 0,0 0 0 0 0,0 0 1 0 0,0 0-1 0 0,0 0 0 0 0,0 0 0 0 0,0 0 0 0 0,0 0 0 0 0,0 0 1 0 0,0 0-1 0 0,0-1 0 0 0,0 1 0 0 0,0 0 0 0 0,0 0 0 0 0,0 0 1 0 0,0 0-1 0 0,0 0 0 0 0,0 0 0 0 0,0 0 0 0 0,0 0 0 0 0,0 0 0 0 0,0 0 1 0 0,0 0-1 0 0,0 0 0 0 0,0 0 0 0 0,0 0 0 0 0,0 0 0 0 0,0 0 1 0 0,0 0-1 0 0,0 0 0 0 0,0 0 0 0 0,-1 0 0 0 0,1 0 0 0 0,0 0 1 0 0,0 0-1 0 0,0 0 0 0 0,0-1 0 0 0,0 1 0 0 0,0 0 0 0 0,0 0 1 0 0,0 0-1 0 0,0 0 0 0 0,0 0 0 0 0,0 0 0 0 0,0 0 0 0 0,6-2 641 0 0,251-60 1985 0 0,-129 32-2141 0 0,855-147 879 0 0,14 64-756 0 0,-614 74-382 0 0,425-52-357 0 0,-782 88 34 0 0,-7 1-274 0 0,0 0 1 0 0,-1-1-1 0 0,34-11 1 0 0,-48 11-213 0 0,-9 1-49 0 0,-9 0-7 0 0,-1 1 0 0 0,1 0 0 0 0,-16 2 0 0 0,-1 0-304 0 0,-326 20-10237 0 0,275-13 7985 0 0,-9 1 546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25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279 221 8961 0 0,'-17'4'2390'0'0,"12"-3"-2243"0"0,-35 9 795 0 0,-59 21 1 0 0,90-28-868 0 0,-46 21 458 0 0,49-21-404 0 0,1 1 0 0 0,0-1 1 0 0,0 1-1 0 0,0 0 0 0 0,0 0 0 0 0,0 0 0 0 0,-5 6 1 0 0,10-9-84 0 0,-1 0 1 0 0,0 0-1 0 0,0 0 1 0 0,1 0 0 0 0,-1 0-1 0 0,1 0 1 0 0,-1 0-1 0 0,1 0 1 0 0,-1 0 0 0 0,1 0-1 0 0,-1 0 1 0 0,1 0-1 0 0,0 0 1 0 0,0 0 0 0 0,0 0-1 0 0,-1 0 1 0 0,1 0-1 0 0,0 1 1 0 0,1 0 0 0 0,-1-1-5 0 0,0 0 0 0 0,1 0 0 0 0,-1 0 0 0 0,1-1 0 0 0,-1 1 0 0 0,1 0 1 0 0,-1 0-1 0 0,1-1 0 0 0,0 1 0 0 0,-1 0 0 0 0,1-1 0 0 0,0 1 1 0 0,-1-1-1 0 0,1 1 0 0 0,0-1 0 0 0,0 1 0 0 0,0-1 0 0 0,1 1 1 0 0,3 1 140 0 0,1 0 0 0 0,0-1 1 0 0,0 1-1 0 0,0-1 1 0 0,11 0-1 0 0,28 0 304 0 0,-1-2 0 0 0,59-9 0 0 0,88-24 67 0 0,-144 25-409 0 0,52-10 42 0 0,375-70 657 0 0,3 17 59 0 0,597-27 808 0 0,-840 75-1730 0 0,-228 22-237 0 0,-9-1-13 0 0,-9-2-216 0 0,-16 1-442 0 0,0 2 1 0 0,0 0-1 0 0,-45 4 0 0 0,-85 17-3301 0 0,79-8 1127 0 0,-5 0-1773 0 0,12-3-1798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59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2612 0 0,'0'0'6694'0'0,"1"0"-6532"0"0,0 1-63 0 0,0-1 0 0 0,-1 1 0 0 0,1-1 0 0 0,0 1 0 0 0,0-1 1 0 0,-1 0-1 0 0,1 0 0 0 0,0 1 0 0 0,0-1 0 0 0,0 0 0 0 0,-1 0 1 0 0,1 0-1 0 0,0 0 0 0 0,0 0 0 0 0,0 0 0 0 0,0 0 0 0 0,-1 0 1 0 0,1 0-1 0 0,0 0 0 0 0,0 0 0 0 0,0-1 0 0 0,1 1 0 0 0,-2-1-29 0 0,1 0-1 0 0,0 1 1 0 0,-1-1-1 0 0,1 0 1 0 0,-1 0-1 0 0,1 0 0 0 0,-1 0 1 0 0,1 1-1 0 0,-1-1 1 0 0,0 0-1 0 0,1 0 1 0 0,-1 0-1 0 0,0 0 1 0 0,0 0-1 0 0,0 0 0 0 0,0 0 1 0 0,0 0-1 0 0,0 0 1 0 0,0-1-1 0 0,0 1-558 0 0,0-9-7234 0 0,0 4 5101 0 0,0 31 319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59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0 344 4548 0 0,'0'0'13320'0'0,"11"-8"-13073"0"0,-3 3-197 0 0,4-4 56 0 0,0 0 0 0 0,1 1 0 0 0,27-11 1 0 0,93-37 1103 0 0,125-53-617 0 0,-38 12-740 0 0,-162 74-1231 0 0,-62 25 634 0 0,1 1 1 0 0,0 0 0 0 0,-1 0-1 0 0,1 0 1 0 0,-3 4-1 0 0,-7 7-420 0 0,-72 67-6492 0 0,42-41 3269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0:59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79 354 3192 0 0,'0'0'7024'0'0,"-13"7"-5957"0"0,-40 24 126 0 0,40-24-134 0 0,22-8 292 0 0,-1-2-1023 0 0,1 0 1 0 0,-1-1-1 0 0,0-1 1 0 0,0 1-1 0 0,0-1 1 0 0,9-8-1 0 0,0 1 53 0 0,205-132 1833 0 0,55-19-1478 0 0,-225 135-757 0 0,-39 19-106 0 0,-6 4-1624 0 0,-12 12 448 0 0,-11 11-1387 0 0,-13 23 0 0 0,-5 6-4635 0 0,12-22 2716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02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1 846 980 0 0,'0'0'7061'0'0,"0"-12"-5892"0"0,3-86 2235 0 0,6 38 3189 0 0,-1 80-6346 0 0,9 18 369 0 0,12 26-25 0 0,54 90 0 0 0,-74-142-554 0 0,-1 0 0 0 0,2 0-1 0 0,-1-1 1 0 0,1 0 0 0 0,1-1 0 0 0,23 19 0 0 0,-29-26-9 0 0,0 0 0 0 0,1 0 1 0 0,-1 0-1 0 0,0 0 1 0 0,1-1-1 0 0,-1 0 1 0 0,1 0-1 0 0,0-1 1 0 0,0 1-1 0 0,0-1 1 0 0,0-1-1 0 0,-1 1 1 0 0,1-1-1 0 0,0 0 1 0 0,0 0-1 0 0,0 0 0 0 0,0-1 1 0 0,0 0-1 0 0,0-1 1 0 0,7-1-1 0 0,-4-1 38 0 0,-1 0 0 0 0,0 0 0 0 0,0-1 0 0 0,0 0-1 0 0,-1 0 1 0 0,13-11 0 0 0,37-44 164 0 0,-48 50-209 0 0,242-315 267 0 0,-103 123-204 0 0,145-174-520 0 0,-286 368 297 0 0,-3 3-113 0 0,0-1 0 0 0,0 1 0 0 0,-1 0 0 0 0,1-1 0 0 0,4-10 1 0 0,-23 31-5095 0 0,-32 52-2773 0 0,18-29 3395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02.8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0 971 8585 0 0,'0'0'6297'0'0,"2"5"-5881"0"0,55 113 2253 0 0,-46-99-2449 0 0,0 0 0 0 0,1-1-1 0 0,1 0 1 0 0,20 20 0 0 0,-30-34-182 0 0,2-1 1 0 0,-1 1 0 0 0,0-1-1 0 0,1 0 1 0 0,-1 0 0 0 0,1 0-1 0 0,0-1 1 0 0,0 0-1 0 0,0 0 1 0 0,0 0 0 0 0,0 0-1 0 0,0-1 1 0 0,1 0 0 0 0,-1 0-1 0 0,1 0 1 0 0,7-1 0 0 0,-5 0 15 0 0,-1-1 0 0 0,1 0 0 0 0,-1 0 0 0 0,0-1 1 0 0,1 0-1 0 0,-1 0 0 0 0,0-1 0 0 0,0 1 1 0 0,0-2-1 0 0,-1 1 0 0 0,11-8 0 0 0,16-13 195 0 0,-1-1 0 0 0,40-43-1 0 0,51-68-13 0 0,-43 46-183 0 0,556-524-25 0 0,-347 379-3320 0 0,-281 229 2973 0 0,7-4-1681 0 0,-4 8-6309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6:01:2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1 434 13126,'1964'-434'0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0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21 5641 0 0,'0'0'13613'0'0,"-8"-5"-13391"0"0,5 3-160 0 0,-17-10 81 0 0,19 11-133 0 0,1 1-1 0 0,0 0 1 0 0,-1 0-1 0 0,1 0 1 0 0,0 0-1 0 0,-1 0 1 0 0,1-1-1 0 0,0 1 1 0 0,-1 0-1 0 0,1 0 0 0 0,-1 0 1 0 0,1 0-1 0 0,0 0 1 0 0,-1 0-1 0 0,1 0 1 0 0,0 0-1 0 0,-1 0 1 0 0,1 0-1 0 0,0 1 1 0 0,-1-1-1 0 0,1 0 0 0 0,0 0 1 0 0,-1 0-1 0 0,1 0 1 0 0,0 0-1 0 0,-1 1 1 0 0,1-1-1 0 0,0 0 1 0 0,-1 0-1 0 0,1 0 1 0 0,0 1-1 0 0,0-1 0 0 0,-1 0 1 0 0,1 0-1 0 0,0 1 1 0 0,0-1-1 0 0,0 0 1 0 0,-1 1-1 0 0,1-1 1 0 0,0 0-1 0 0,0 1 1 0 0,0-1-1 0 0,0 0 0 0 0,0 1 1 0 0,0-1-1 0 0,0 0 1 0 0,0 1-1 0 0,0-1 1 0 0,0 0-1 0 0,0 1 1 0 0,0-1-1 0 0,0 1 1 0 0,0-1-1 0 0,0 0 0 0 0,0 1 1 0 0,0-1-1 0 0,0 1 1 0 0,20 195 1621 0 0,-13-153-2460 0 0,2-1-1 0 0,21 64 0 0 0,-22-82-248 0 0,4 12-1755 0 0,0-15-3504 0 0,-3-13-915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1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1 410 7749 0 0,'0'0'9755'0'0,"4"4"-9391"0"0,36 46 669 0 0,-1 2 0 0 0,49 88 1 0 0,-64-94-754 0 0,29 47 208 0 0,-45-79-415 0 0,1-2-1 0 0,1 1 0 0 0,0-1 0 0 0,20 18 0 0 0,-26-27-48 0 0,-1-1-1 0 0,1 1 1 0 0,0 0-1 0 0,-1-1 0 0 0,1 0 1 0 0,0 0-1 0 0,0 0 1 0 0,1 0-1 0 0,-1 0 0 0 0,0-1 1 0 0,1 0-1 0 0,-1 0 1 0 0,1 0-1 0 0,-1-1 0 0 0,1 1 1 0 0,-1-1-1 0 0,1 0 1 0 0,4-1-1 0 0,-4 0 24 0 0,0 0 0 0 0,0-1 0 0 0,0 0 0 0 0,-1 0 0 0 0,1 0 0 0 0,-1 0 0 0 0,1 0 0 0 0,-1-1 0 0 0,0 0 0 0 0,0 0 0 0 0,0 0 0 0 0,0-1 0 0 0,-1 1 0 0 0,0-1 0 0 0,1 0 0 0 0,2-4 0 0 0,6-11 10 0 0,-1 0 1 0 0,0-1-1 0 0,-2 0 1 0 0,0 0 0 0 0,-1-1-1 0 0,-1 0 1 0 0,-1 0-1 0 0,-1-1 1 0 0,3-29-1 0 0,-1-24-7 0 0,-5-104-1 0 0,-2 163-36 0 0,-13-157 37 0 0,4 64-216 0 0,7 41-2243 0 0,7 70 292 0 0,0 2 1287 0 0,-1 1 1 0 0,0 0-1 0 0,0 1 1 0 0,-1-1-1 0 0,0 1 1 0 0,0-1 0 0 0,0 1-1 0 0,0 0 1 0 0,1 7-1 0 0,-2-7-131 0 0,6 16-3508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1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1 178 5473 0 0,'0'0'13049'0'0,"18"-14"-12110"0"0,60-47-233 0 0,-64 50-626 0 0,1 1 0 0 0,1 1 0 0 0,0 0 0 0 0,0 1 0 0 0,17-6 1 0 0,-15 7-87 0 0,3-2-193 0 0,40-9 0 0 0,-51 15-116 0 0,1 1-1 0 0,-1 1 0 0 0,1 0 1 0 0,-1 0-1 0 0,1 1 1 0 0,12 2-1 0 0,-21-2 140 0 0,-1 0-1 0 0,1 1 1 0 0,-1-1-1 0 0,1 1 1 0 0,-1-1-1 0 0,1 1 1 0 0,-1 0-1 0 0,1-1 1 0 0,-1 1-1 0 0,0 0 1 0 0,1 0 0 0 0,-1 0-1 0 0,0 0 1 0 0,0 0-1 0 0,0 0 1 0 0,0 1-1 0 0,0-1 1 0 0,0 0-1 0 0,0 0 1 0 0,0 1-1 0 0,0-1 1 0 0,-1 1 0 0 0,1-1-1 0 0,0 3 1 0 0,1 1-1190 0 0,-1 1 1 0 0,0-1 0 0 0,0 1-1 0 0,0 0 1 0 0,-1 8 0 0 0,0 3-3731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2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1084 0 0,'0'0'19469'0'0,"17"-8"-19130"0"0,55-29-142 0 0,-7 3-75 0 0,-39 20-432 0 0,1 0 1 0 0,33-11-1 0 0,0 6-1894 0 0,-17 5-1263 0 0,-1 0-3970 0 0,-26 6 1579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2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42 220 0 0,'0'0'11778'0'0,"-2"-7"-10886"0"0,-3-20 86 0 0,5 27-932 0 0,0 0 0 0 0,0-1 0 0 0,0 1 0 0 0,0 0 0 0 0,0-1 0 0 0,0 1 0 0 0,0 0 0 0 0,0 0 0 0 0,1-1 0 0 0,-1 1 0 0 0,0 0 0 0 0,0-1 0 0 0,0 1 0 0 0,0 0 0 0 0,0 0 0 0 0,1-1 0 0 0,-1 1 0 0 0,0 0 0 0 0,0 0 0 0 0,0-1 0 0 0,1 1 0 0 0,-1 0 0 0 0,0 0 0 0 0,0 0 0 0 0,1 0 0 0 0,-1-1 0 0 0,0 1 0 0 0,0 0 0 0 0,1 0 0 0 0,-1 0 1 0 0,0 0-1 0 0,1 0 0 0 0,-1 0 0 0 0,0 0 0 0 0,0 0 0 0 0,1 0 0 0 0,-1 0 0 0 0,0 0 0 0 0,1 0 0 0 0,-1 0 0 0 0,0 0 0 0 0,1 0 0 0 0,-1 0 0 0 0,13 4 1493 0 0,-11-2-1367 0 0,-1 0 1 0 0,1 1-1 0 0,0-1 0 0 0,-1 1 0 0 0,1 0 1 0 0,-1-1-1 0 0,0 1 0 0 0,0 0 0 0 0,0 0 1 0 0,0 0-1 0 0,0 0 0 0 0,0 4 0 0 0,3 38 779 0 0,-4-43-914 0 0,0 65 713 0 0,-1-27-475 0 0,6 41 0 0 0,-4-68-229 0 0,1 0 0 0 0,1 0 0 0 0,0-1-1 0 0,1 1 1 0 0,0-1 0 0 0,1 0 0 0 0,8 15 0 0 0,-3-12 33 0 0,-7-12-62 0 0,-1 1-1 0 0,1 0 1 0 0,-1 0 0 0 0,1 0-1 0 0,-1 0 1 0 0,-1 0-1 0 0,1 0 1 0 0,0 1-1 0 0,0 4 1 0 0,-2-6-16 0 0,1 1 1 0 0,-1-1-1 0 0,1 0 0 0 0,0 0 1 0 0,0 1-1 0 0,2 3 1 0 0,0 2-2 0 0,-3-9 0 0 0,1 1 0 0 0,-1-1 1 0 0,0 0-1 0 0,0 1 0 0 0,0-1 1 0 0,0 0-1 0 0,0 0 0 0 0,0 1 0 0 0,0-1 1 0 0,1 0-1 0 0,-1 0 0 0 0,0 0 1 0 0,0 1-1 0 0,0-1 0 0 0,1 0 1 0 0,-1 0-1 0 0,0 0 0 0 0,0 1 0 0 0,1-1 1 0 0,-1 0-1 0 0,0 0 0 0 0,0 0 1 0 0,1 0-1 0 0,-1 0 0 0 0,0 0 1 0 0,0 0-1 0 0,1 0 0 0 0,-1 1 1 0 0,0-1-1 0 0,1 0 0 0 0,-1 0 0 0 0,0 0 1 0 0,0 0-1 0 0,1-1 0 0 0,-1 1 1 0 0,0 0-1 0 0,1 0 0 0 0,-1 0 1 0 0,0 0-1 0 0,0 0 0 0 0,1 0 0 0 0,-1 0 1 0 0,0 0-1 0 0,0-1 0 0 0,1 1 1 0 0,-1 0-1 0 0,0 0 0 0 0,0 0 1 0 0,0 0-1 0 0,1-1 0 0 0,-1 1 0 0 0,0 0 1 0 0,0 0-1 0 0,0-1 0 0 0,0 1 1 0 0,1 0-1 0 0,-1 0 0 0 0,0-1 1 0 0,0 1-1 0 0,13-18 23 0 0,-12 17-23 0 0,36-63-45 0 0,-23 39 14 0 0,0 0 1 0 0,1 1-1 0 0,2 1 0 0 0,29-32 0 0 0,-44 53 50 0 0,0-1-1 0 0,1 1 0 0 0,-1 1 0 0 0,1-1 0 0 0,-1 0 0 0 0,1 0 0 0 0,-1 1 1 0 0,1-1-1 0 0,0 1 0 0 0,0 0 0 0 0,0 0 0 0 0,0 0 0 0 0,0 1 1 0 0,0-1-1 0 0,0 0 0 0 0,0 1 0 0 0,0 0 0 0 0,0 0 0 0 0,0 0 1 0 0,0 0-1 0 0,1 0 0 0 0,-1 1 0 0 0,0 0 0 0 0,0-1 0 0 0,4 3 0 0 0,-2-1 1 0 0,0 1 0 0 0,0-1 0 0 0,0 1 0 0 0,0 1 0 0 0,-1-1 0 0 0,1 1 0 0 0,-1 0 0 0 0,0-1 0 0 0,0 2 0 0 0,0-1-1 0 0,-1 0 1 0 0,0 1 0 0 0,4 5 0 0 0,-2 0 51 0 0,0-1 0 0 0,-1 1 0 0 0,0 0 0 0 0,-1 1 0 0 0,0-1 0 0 0,2 12 0 0 0,0 21-885 0 0,-3 2-3938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3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4852 0 0,'0'0'13758'0'0,"13"1"-13384"0"0,1 0-259 0 0,26 4 0 0 0,-39-4-110 0 0,0-1-1 0 0,0 1 1 0 0,1-1 0 0 0,-1 1 0 0 0,0-1 0 0 0,0 1 0 0 0,0 0 0 0 0,0 0 0 0 0,0-1-1 0 0,0 1 1 0 0,-1 0 0 0 0,1 0 0 0 0,0 0 0 0 0,0 0 0 0 0,-1 0 0 0 0,1 0-1 0 0,0 0 1 0 0,-1 0 0 0 0,1 0 0 0 0,-1 0 0 0 0,1 0 0 0 0,-1 0 0 0 0,0 1 0 0 0,1-1-1 0 0,-1 0 1 0 0,0 0 0 0 0,0 0 0 0 0,0 1 0 0 0,0-1 0 0 0,0 0 0 0 0,0 2-1 0 0,0 3 11 0 0,5 34 1 0 0,-4-25-588 0 0,1 0 0 0 0,0 0 0 0 0,1 0 1 0 0,1 0-1 0 0,0-1 0 0 0,9 21 0 0 0,-12-34 240 0 0,-1 1 0 0 0,1-1 0 0 0,0 1 0 0 0,0-1-1 0 0,0 0 1 0 0,0 1 0 0 0,0-1 0 0 0,1 0 0 0 0,-1 0-1 0 0,0 1 1 0 0,0-1 0 0 0,1 0 0 0 0,-1 0 0 0 0,1-1-1 0 0,-1 1 1 0 0,1 0 0 0 0,-1 0 0 0 0,1-1 0 0 0,0 1-1 0 0,-1-1 1 0 0,1 1 0 0 0,3-1 0 0 0,8 1-5261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3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157 143 12 0 0,'0'0'10121'0'0,"-1"-15"-8828"0"0,-6-47 198 0 0,7 58-1281 0 0,-1 1 0 0 0,1 0-1 0 0,-1 0 1 0 0,0 0 0 0 0,0 0-1 0 0,0 0 1 0 0,0 0 0 0 0,0 0 0 0 0,-1 0-1 0 0,1 0 1 0 0,-1 1 0 0 0,0-1-1 0 0,0 1 1 0 0,0-1 0 0 0,0 1-1 0 0,-1 0 1 0 0,1 0 0 0 0,0-1 0 0 0,-1 2-1 0 0,1-1 1 0 0,-1 0 0 0 0,-4-2-1 0 0,5 4-127 0 0,-1-1 1 0 0,1 0-1 0 0,0 1 0 0 0,-1-1 0 0 0,1 1 0 0 0,0 0 0 0 0,-1 0 0 0 0,1 0 0 0 0,0 0 0 0 0,-1 0 0 0 0,1 1 0 0 0,0-1 0 0 0,-1 1 1 0 0,1-1-1 0 0,0 1 0 0 0,-1 0 0 0 0,1 0 0 0 0,0 0 0 0 0,0 0 0 0 0,0 0 0 0 0,0 0 0 0 0,0 1 0 0 0,0-1 0 0 0,0 1 0 0 0,-1 1 0 0 0,-2 3-8 0 0,0 0-1 0 0,0 0 1 0 0,1 0-1 0 0,0 0 1 0 0,0 1-1 0 0,1-1 1 0 0,0 1-1 0 0,0 0 1 0 0,0 0-1 0 0,1 0 0 0 0,0 0 1 0 0,0 1-1 0 0,1-1 1 0 0,0 1-1 0 0,0 11 1 0 0,1-14-74 0 0,0 0-1 0 0,1 0 1 0 0,-1-1 0 0 0,1 1 0 0 0,0 0 0 0 0,1 0-1 0 0,-1 0 1 0 0,1-1 0 0 0,0 1 0 0 0,0-1-1 0 0,0 1 1 0 0,1-1 0 0 0,-1 0 0 0 0,1 0 0 0 0,0 0-1 0 0,0 0 1 0 0,1 0 0 0 0,-1-1 0 0 0,1 1 0 0 0,0-1-1 0 0,0 0 1 0 0,0 0 0 0 0,0-1 0 0 0,6 3 0 0 0,0-1-60 0 0,0 0 0 0 0,0-2 0 0 0,1 1 0 0 0,-1-1 0 0 0,1-1 0 0 0,-1 0 0 0 0,1 0 0 0 0,0-1 0 0 0,0 0 0 0 0,12-3 0 0 0,-3-1 176 0 0,7-1 463 0 0,-25 5-552 0 0,-1 0 0 0 0,0 0-1 0 0,1 0 1 0 0,-1 0 0 0 0,0 0 0 0 0,1 1 0 0 0,-1-1 0 0 0,0 1 0 0 0,0-1 0 0 0,1 1 0 0 0,-1-1-1 0 0,0 1 1 0 0,0 0 0 0 0,0-1 0 0 0,0 1 0 0 0,0 0 0 0 0,0 0 0 0 0,2 1 0 0 0,1 5 46 0 0,0-1-1 0 0,0 0 1 0 0,0 1 0 0 0,0 0 0 0 0,-1 0 0 0 0,0 0 0 0 0,-1 0-1 0 0,0 1 1 0 0,2 11 0 0 0,-1-6-29 0 0,-2 0 1 0 0,0-1-1 0 0,0 1 0 0 0,-1 0 0 0 0,-2 14 1 0 0,0-20-59 0 0,1 1 1 0 0,-1 0-1 0 0,-1-1 1 0 0,1 1-1 0 0,-1-1 1 0 0,0 0 0 0 0,-5 8-1 0 0,6-12-150 0 0,1 0-1 0 0,-1-1 1 0 0,0 1-1 0 0,0 0 1 0 0,0-1-1 0 0,-1 1 1 0 0,1-1-1 0 0,-1 0 1 0 0,1 0-1 0 0,-1 0 1 0 0,0 0-1 0 0,0 0 1 0 0,1 0-1 0 0,-1-1 1 0 0,0 1-1 0 0,-1-1 1 0 0,1 0-1 0 0,-6 1 1 0 0,8-1-6 0 0,0-1 1 0 0,0 0 0 0 0,0-1-1 0 0,0 1 1 0 0,0 0 0 0 0,0 0-1 0 0,1 0 1 0 0,-1 0-1 0 0,0-1 1 0 0,0 1 0 0 0,0 0-1 0 0,0-1 1 0 0,0 1 0 0 0,1-1-1 0 0,-1 1 1 0 0,0-1-1 0 0,0 1 1 0 0,1-1 0 0 0,-1 0-1 0 0,0 1 1 0 0,1-1 0 0 0,-1 0-1 0 0,1 1 1 0 0,-1-1 0 0 0,1 0-1 0 0,-1 0 1 0 0,1 0-1 0 0,-1-1 1 0 0,-1-3-1115 0 0,0 1 0 0 0,1-1 0 0 0,0 0 0 0 0,-1-5 0 0 0,2 9 891 0 0,-3-21-6314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3.7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1448 0 0,'0'0'11454'0'0,"14"-1"-10250"0"0,44-2 225 0 0,-54 3-1270 0 0,-1 1 0 0 0,0-1 0 0 0,0 1-1 0 0,0 0 1 0 0,0 0 0 0 0,1 0 0 0 0,-1 0-1 0 0,0 0 1 0 0,-1 1 0 0 0,1-1-1 0 0,0 1 1 0 0,0 0 0 0 0,-1 0 0 0 0,1 0-1 0 0,-1 0 1 0 0,1 0 0 0 0,-1 1 0 0 0,0-1-1 0 0,0 1 1 0 0,3 4 0 0 0,-3-4-6 0 0,2 3 40 0 0,0 1 0 0 0,0 0 0 0 0,-1 0 0 0 0,0 0 0 0 0,0 1 0 0 0,-1-1 0 0 0,3 11 0 0 0,-3-10-84 0 0,0 0-1 0 0,1 1 1 0 0,0-1 0 0 0,0 0-1 0 0,5 8 1 0 0,-7-16-99 0 0,-1 1 0 0 0,1 0 0 0 0,-1-1 0 0 0,1 1 0 0 0,0 0 0 0 0,-1-1 0 0 0,1 1 0 0 0,0-1 0 0 0,-1 1 0 0 0,1-1 0 0 0,0 0-1 0 0,-1 1 1 0 0,1-1 0 0 0,0 0 0 0 0,0 1 0 0 0,0-1 0 0 0,0 0 0 0 0,-1 0 0 0 0,1 0 0 0 0,0 0 0 0 0,0 1 0 0 0,0-1 0 0 0,0 0 0 0 0,-1-1 0 0 0,1 1 0 0 0,0 0 0 0 0,0 0 0 0 0,0 0 0 0 0,0 0 0 0 0,-1-1 0 0 0,1 1 0 0 0,0 0 0 0 0,0-1 0 0 0,-1 1 0 0 0,1-1 0 0 0,0 1-1 0 0,0-1 1 0 0,0 0 0 0 0,5-3 36 0 0,0-1-1 0 0,-1 0 0 0 0,8-8 1 0 0,-6 7-16 0 0,2-3 195 0 0,0 1-1 0 0,12-8 1 0 0,-18 14-164 0 0,1 0 1 0 0,-1 0-1 0 0,0 1 1 0 0,1-1-1 0 0,0 1 1 0 0,-1 0-1 0 0,1-1 1 0 0,0 1-1 0 0,-1 1 1 0 0,1-1 0 0 0,4 0-1 0 0,6 2 7 0 0,1 0 1 0 0,-1 0-1 0 0,0 1 0 0 0,25 8 0 0 0,-30-8-244 0 0,0 2 0 0 0,-1-1-1 0 0,1 1 1 0 0,-1 0-1 0 0,0 1 1 0 0,-1 0 0 0 0,1 0-1 0 0,11 11 1 0 0,-17-15-9 0 0,-1 1 1 0 0,1 0-1 0 0,-1 0 0 0 0,0 0 1 0 0,0 0-1 0 0,1 0 0 0 0,-1 0 1 0 0,0 0-1 0 0,-1 0 0 0 0,1 0 0 0 0,0 0 1 0 0,-1 1-1 0 0,1-1 0 0 0,-1 3 1 0 0,0-4-226 0 0,0 0 1 0 0,0 0 0 0 0,0 0-1 0 0,0 1 1 0 0,0-1 0 0 0,0 0 0 0 0,-1 0-1 0 0,1 0 1 0 0,-1 0 0 0 0,1 0-1 0 0,-2 2 1 0 0,-10 11-5456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4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1164 0 0,'0'0'3986'0'0,"-5"7"-4236"0"0,-15 22 16 0 0,20-28 94 0 0,-1 0 0 0 0,1-1 1 0 0,-1 1-1 0 0,1 0 0 0 0,-1-1 1 0 0,0 1-1 0 0,1 0 0 0 0,-1-1 1 0 0,0 1-1 0 0,0-1 0 0 0,0 1 1 0 0,1-1-1 0 0,-1 1 0 0 0,0-1 1 0 0,0 1-1 0 0,0-1 0 0 0,0 0 1 0 0,0 0-1 0 0,0 1 0 0 0,0-1 1 0 0,0 0-1 0 0,0 0 0 0 0,1 0 1 0 0,-1 0-1 0 0,0 0 0 0 0,0 0 1 0 0,-2-1-1 0 0,-2 1-505 0 0,0 0 535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4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441 135 732 0 0,'-6'2'170'0'0,"-17"4"-86"0"0,23-6-65 0 0,0 0 1 0 0,-1 0 0 0 0,1 0-1 0 0,0 0 1 0 0,0 0 0 0 0,0 0 0 0 0,-1 0-1 0 0,1 0 1 0 0,0 0 0 0 0,0 0-1 0 0,0 0 1 0 0,-1 0 0 0 0,1 0 0 0 0,0 0-1 0 0,0 0 1 0 0,0 0 0 0 0,-1 0-1 0 0,1 0 1 0 0,0 0 0 0 0,0 0-1 0 0,0 0 1 0 0,-1 0 0 0 0,1 0 0 0 0,0 0-1 0 0,0 0 1 0 0,0 0 0 0 0,-1 0-1 0 0,1-1 1 0 0,0 1 0 0 0,0 0 0 0 0,0 0-1 0 0,0 0 1 0 0,0 0 0 0 0,-1-1-1 0 0,1 1 1 0 0,0 0 0 0 0,0 0-1 0 0,0 0 1 0 0,0 0 0 0 0,0-1 0 0 0,0 1-1 0 0,0 0 1 0 0,0 0 0 0 0,0 0-1 0 0,0-1 1 0 0,0 1 0 0 0,0 0-1 0 0,-1 0 1 0 0,1 0 0 0 0,1-1 0 0 0,-1 1-1 0 0,0 0 1 0 0,0 0 0 0 0,0 0-1 0 0,0-1 1 0 0,0 1 0 0 0,0 0 0 0 0,0 0-1 0 0,0 0 1 0 0,0-1 0 0 0,0 1-1 0 0,0 0 1 0 0,0 0 0 0 0,0 0-1 0 0,1 0 1 0 0,-1-1 0 0 0,0 1 0 0 0,2-4 556 0 0,0 1 1 0 0,-1-1 0 0 0,0 0 0 0 0,0 1 0 0 0,0-1 0 0 0,0 0 0 0 0,0 0 0 0 0,-1 0 0 0 0,0 0-1 0 0,1 0 1 0 0,-1 0 0 0 0,-1 0 0 0 0,1 0 0 0 0,-1 0 0 0 0,-1-7 0 0 0,1 8-355 0 0,0-1 0 0 0,-1 1 1 0 0,1 0-1 0 0,0 0 0 0 0,-1 0 0 0 0,0 0 1 0 0,0 0-1 0 0,0 0 0 0 0,0 0 0 0 0,0 0 1 0 0,-1 1-1 0 0,1-1 0 0 0,-1 1 0 0 0,1 0 1 0 0,-1-1-1 0 0,0 1 0 0 0,0 1 1 0 0,-4-3-1 0 0,0 1-10 0 0,0 1 0 0 0,-1 0 0 0 0,1 0 0 0 0,0 1 0 0 0,-1 0 1 0 0,1 0-1 0 0,-1 1 0 0 0,1 0 0 0 0,-1 0 0 0 0,0 1 0 0 0,1 0 0 0 0,-1 0 1 0 0,-7 3-1 0 0,1 0-25 0 0,0 1 0 0 0,0 0 1 0 0,1 1-1 0 0,0 1 0 0 0,-24 15 0 0 0,-38 36 346 0 0,64-49-444 0 0,1 2 0 0 0,-1-1 1 0 0,2 1-1 0 0,-12 18 0 0 0,19-27-91 0 0,0 0 0 0 0,1 1 1 0 0,0-1-1 0 0,-1 1 0 0 0,1 0 1 0 0,0 0-1 0 0,0-1 0 0 0,0 1 1 0 0,1 0-1 0 0,-1 0 0 0 0,1 0 1 0 0,-1 0-1 0 0,1 0 1 0 0,0 0-1 0 0,0-1 0 0 0,0 1 1 0 0,1 5-1 0 0,1-5-3 0 0,-1 0 0 0 0,0 0 0 0 0,1-1-1 0 0,-1 1 1 0 0,1-1 0 0 0,0 1 0 0 0,0-1 0 0 0,0 0 0 0 0,0 0 0 0 0,0 1 0 0 0,0-1 0 0 0,1-1-1 0 0,-1 1 1 0 0,1 0 0 0 0,-1-1 0 0 0,5 3 0 0 0,15 6 12 0 0,0-1 0 0 0,43 10 0 0 0,18 8 67 0 0,-55-15-37 0 0,29 17 0 0 0,-48-24 14 0 0,0 1-1 0 0,0 0 1 0 0,-1 0-1 0 0,0 1 1 0 0,0 0-1 0 0,13 15 1 0 0,-19-18 9 0 0,0-1 0 0 0,1 1 0 0 0,-1-1 1 0 0,-1 1-1 0 0,1-1 0 0 0,0 1 0 0 0,-1 0 1 0 0,0 0-1 0 0,0 0 0 0 0,0 0 0 0 0,0 0 1 0 0,-1 0-1 0 0,0 0 0 0 0,1 0 0 0 0,-1 0 1 0 0,-1 0-1 0 0,1 0 0 0 0,-1 0 0 0 0,-1 7 1 0 0,0-4 16 0 0,-1 0 0 0 0,0 0 0 0 0,0 0 0 0 0,-1 0 0 0 0,0-1 0 0 0,0 0 0 0 0,0 0 0 0 0,-1 0 0 0 0,-8 9 0 0 0,7-9-110 0 0,-7 7 100 0 0,-19 15 0 0 0,28-25-209 0 0,0 0 1 0 0,0 0-1 0 0,0-1 1 0 0,-1 1-1 0 0,1-1 1 0 0,0 0 0 0 0,-1 0-1 0 0,0-1 1 0 0,1 0-1 0 0,-7 2 1 0 0,10-3 47 0 0,0 0 0 0 0,0 0 0 0 0,1 0 0 0 0,-1 0 0 0 0,0 0 0 0 0,0-1 1 0 0,0 1-1 0 0,0 0 0 0 0,0 0 0 0 0,0-1 0 0 0,0 1 0 0 0,1 0 0 0 0,-1-1 0 0 0,0 1 1 0 0,0-1-1 0 0,0 1 0 0 0,1-1 0 0 0,-1 1 0 0 0,0-1 0 0 0,1 0 0 0 0,-1 1 0 0 0,0-1 1 0 0,1 0-1 0 0,-1 1 0 0 0,1-1 0 0 0,-1 0 0 0 0,1 0 0 0 0,0 0 0 0 0,-1 1 0 0 0,1-1 1 0 0,0 0-1 0 0,-1 0 0 0 0,1 0 0 0 0,0-2 0 0 0,-1-3-698 0 0,0 0-1 0 0,0 0 1 0 0,1 0-1 0 0,0-7 1 0 0,1 7-315 0 0,-1-22-3990 0 0,0-15-1844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4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1488 0 0,'0'0'13717'0'0,"15"5"-12500"0"0,49 16-98 0 0,-62-20-1058 0 0,1 1 0 0 0,-1-1 0 0 0,1 1 0 0 0,-1-1 0 0 0,1 1 0 0 0,-1 0 0 0 0,0 0 1 0 0,0 0-1 0 0,0 0 0 0 0,0 1 0 0 0,0-1 0 0 0,0 0 0 0 0,0 1 0 0 0,-1-1 0 0 0,0 1 0 0 0,1 0 0 0 0,-1-1 0 0 0,2 7 0 0 0,0-1 52 0 0,16 45-264 0 0,22 105 0 0 0,-28-102-1815 0 0,-8-39 429 0 0,-2-5-1191 0 0,-1-3-1966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0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8081 0 0,'0'0'3652'0'0,"13"-11"-2869"0"0,46-36 297 0 0,-48 40-790 0 0,-1 0 1 0 0,1 1-1 0 0,0 1 1 0 0,0-1 0 0 0,0 2-1 0 0,1 0 1 0 0,-1 0-1 0 0,1 1 1 0 0,0 0-1 0 0,0 1 1 0 0,15-1-1 0 0,-26 3-284 0 0,15-2 116 0 0,0 0-1 0 0,0 1 1 0 0,0 1-1 0 0,0 1 1 0 0,26 3-1 0 0,-40-3-117 0 0,-1-1 0 0 0,1 1 0 0 0,0-1 1 0 0,0 1-1 0 0,0 0 0 0 0,0 0 0 0 0,-1 0 0 0 0,1 0 0 0 0,0 0 0 0 0,-1 0 1 0 0,1 0-1 0 0,-1 0 0 0 0,1 1 0 0 0,-1-1 0 0 0,0 1 0 0 0,1-1 0 0 0,-1 1 1 0 0,0-1-1 0 0,1 3 0 0 0,-1-1 8 0 0,0 0-1 0 0,0 0 1 0 0,0 0 0 0 0,0 0-1 0 0,-1 0 1 0 0,1 0 0 0 0,-1 1-1 0 0,0-1 1 0 0,0 0 0 0 0,0 0-1 0 0,-1 3 1 0 0,-2 6 74 0 0,0 0-1 0 0,0 0 1 0 0,-1 0-1 0 0,0-1 1 0 0,-7 12-1 0 0,-5 8 245 0 0,-15 35 491 0 0,28-58-745 0 0,0 0 0 0 0,1 0 0 0 0,0 0 0 0 0,0 0 0 0 0,1 1 0 0 0,-1 11 1 0 0,3-19-66 0 0,-1-1 0 0 0,0 1 0 0 0,0-1 0 0 0,1 1 0 0 0,-1-1 0 0 0,0 1 0 0 0,0-1 0 0 0,1 1 0 0 0,-1-1 0 0 0,1 0 0 0 0,-1 1 0 0 0,0-1 0 0 0,1 1 1 0 0,-1-1-1 0 0,1 0 0 0 0,-1 0 0 0 0,1 1 0 0 0,-1-1 0 0 0,1 0 0 0 0,-1 0 0 0 0,1 1 0 0 0,-1-1 0 0 0,1 0 0 0 0,-1 0 0 0 0,1 0 0 0 0,-1 0 0 0 0,1 0 1 0 0,0 0-1 0 0,-1 0 0 0 0,1 0 0 0 0,-1 0 0 0 0,2 0 0 0 0,19-1 164 0 0,-21 1-165 0 0,11-2 50 0 0,0-1 0 0 0,0 0 0 0 0,-1 0 1 0 0,1-1-1 0 0,16-8 0 0 0,-8 1-42 0 0,-2 1 0 0 0,20-16-1 0 0,-4-2-632 0 0,38-41 1 0 0,4-3-1284 0 0,-60 59 1514 0 0,0 1 0 0 0,1 1 0 0 0,23-13 0 0 0,-30 21 619 0 0,-7 5 671 0 0,-7 11 730 0 0,2-6-1873 0 0,-1 3 376 0 0,0 0 1 0 0,1 0-1 0 0,0 0 1 0 0,0 0-1 0 0,1 1 1 0 0,0-1-1 0 0,1 1 1 0 0,0 14-1 0 0,2-22-109 0 0,-1 1 0 0 0,1 0-1 0 0,-1-1 1 0 0,1 1-1 0 0,0-1 1 0 0,0 1-1 0 0,0-1 1 0 0,1 1 0 0 0,-1-1-1 0 0,1 0 1 0 0,0 0-1 0 0,0 0 1 0 0,0 0-1 0 0,0 0 1 0 0,1 0-1 0 0,-1 0 1 0 0,1-1 0 0 0,0 1-1 0 0,-1-1 1 0 0,1 0-1 0 0,0 0 1 0 0,0 0-1 0 0,1 0 1 0 0,-1 0 0 0 0,0-1-1 0 0,1 1 1 0 0,4 0-1 0 0,-3 0 16 0 0,0 0-1 0 0,-1-1 0 0 0,1 0 0 0 0,0-1 0 0 0,0 1 1 0 0,0-1-1 0 0,0 0 0 0 0,0 0 0 0 0,0 0 1 0 0,0 0-1 0 0,0-1 0 0 0,0 0 0 0 0,0 0 1 0 0,0-1-1 0 0,0 1 0 0 0,-1-1 0 0 0,1 0 1 0 0,-1 0-1 0 0,1-1 0 0 0,-1 1 0 0 0,0-1 0 0 0,0 0 1 0 0,0 0-1 0 0,0-1 0 0 0,0 1 0 0 0,-1-1 1 0 0,0 1-1 0 0,0-1 0 0 0,0 0 0 0 0,0-1 1 0 0,0 1-1 0 0,-1 0 0 0 0,0-1 0 0 0,0 1 1 0 0,0-1-1 0 0,0 0 0 0 0,-1 1 0 0 0,0-1 1 0 0,2-8-1 0 0,-2 1-245 0 0,-1-1 0 0 0,0 1-1 0 0,0-1 1 0 0,-1 1 0 0 0,-1-1 0 0 0,0 1 0 0 0,0 0 0 0 0,-2 0 0 0 0,1 0 0 0 0,-2 0 0 0 0,1 0 0 0 0,-10-16 0 0 0,10 19 502 0 0,2 4-2508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5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0 106 5673 0 0,'0'0'9763'0'0,"12"-13"-8613"0"0,38-44 22 0 0,-48 55-1081 0 0,1-1-1 0 0,0 0 0 0 0,0 1 0 0 0,0 0 0 0 0,0 0 1 0 0,1 0-1 0 0,-1 0 0 0 0,1 0 0 0 0,-1 0 0 0 0,1 1 1 0 0,-1 0-1 0 0,1 0 0 0 0,0 0 0 0 0,0 0 1 0 0,5 0-1 0 0,1-1 81 0 0,3 0-68 0 0,1 0 1 0 0,0 1-1 0 0,0 1 0 0 0,0 0 0 0 0,0 1 1 0 0,-1 0-1 0 0,1 1 0 0 0,0 1 0 0 0,-1 0 0 0 0,0 1 1 0 0,1 0-1 0 0,-1 1 0 0 0,-1 1 0 0 0,1 0 1 0 0,-1 0-1 0 0,0 1 0 0 0,-1 1 0 0 0,1 0 1 0 0,-2 1-1 0 0,1 0 0 0 0,-1 0 0 0 0,0 1 0 0 0,13 18 1 0 0,-16-19-99 0 0,-1 1 0 0 0,0-1 1 0 0,-1 1-1 0 0,0 0 1 0 0,0 0-1 0 0,-1 1 0 0 0,-1-1 1 0 0,0 1-1 0 0,4 19 0 0 0,-6-22-1 0 0,-1 0-1 0 0,1 0 0 0 0,-2-1 1 0 0,1 1-1 0 0,-1 0 0 0 0,0 0 1 0 0,0-1-1 0 0,-1 1 0 0 0,0 0 0 0 0,-1-1 1 0 0,1 0-1 0 0,-2 1 0 0 0,1-1 1 0 0,-7 10-1 0 0,3-7-122 0 0,0-1-1 0 0,0 0 1 0 0,-1-1-1 0 0,0 0 1 0 0,0 0-1 0 0,-1-1 1 0 0,-15 10-1 0 0,16-12-433 0 0,0 0 0 0 0,0-1 0 0 0,-17 6 0 0 0,18-8-468 0 0,-1 0 0 0 0,1-1 0 0 0,-1 1 0 0 0,1-1 0 0 0,-9-1 0 0 0,9-1-2244 0 0,4-5-1510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5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0 460 11841 0 0,'0'0'8964'0'0,"13"-7"-8378"0"0,-3 2-471 0 0,21-11 320 0 0,34-13 0 0 0,73-25 612 0 0,258-115 144 0 0,-389 165-1185 0 0,1 0-1 0 0,-1-1 1 0 0,0 1-1 0 0,0-1 1 0 0,-1-1-1 0 0,10-9 1 0 0,-14 13-62 0 0,-1 0 0 0 0,1 0 0 0 0,-1 0 0 0 0,1-1 0 0 0,-1 1 0 0 0,0 0 0 0 0,0-1 0 0 0,0 1 0 0 0,0 0 0 0 0,0-1 0 0 0,0 0 0 0 0,-1 1 0 0 0,1-1 0 0 0,-1 1 1 0 0,0-1-1 0 0,1 0 0 0 0,-1 1 0 0 0,-1-1 0 0 0,1 1 0 0 0,0-1 0 0 0,-1 0 0 0 0,1 1 0 0 0,-1-1 0 0 0,0 1 0 0 0,-1-4 0 0 0,0 2-26 0 0,0 0-1 0 0,-1 1 1 0 0,0-1-1 0 0,1 1 1 0 0,-1-1-1 0 0,0 1 0 0 0,-1 0 1 0 0,1 0-1 0 0,0 0 1 0 0,-1 1-1 0 0,0-1 1 0 0,1 1-1 0 0,-8-4 1 0 0,-1 1 102 0 0,0 0 1 0 0,-1 1 0 0 0,-17-4-1 0 0,47 13 352 0 0,-1 0 0 0 0,0 2-1 0 0,-1 0 1 0 0,0 0-1 0 0,16 12 1 0 0,-19-12-367 0 0,-1 1 1 0 0,-1 0-1 0 0,14 14 0 0 0,-20-17 9 0 0,0-1 0 0 0,0 1-1 0 0,0 0 1 0 0,0 1 0 0 0,-1-1-1 0 0,0 1 1 0 0,0 0 0 0 0,3 7 0 0 0,-5-7-31 0 0,0-1-1 0 0,0 0 1 0 0,0 1 0 0 0,0-1 0 0 0,-1 1 0 0 0,0-1 0 0 0,0 1 0 0 0,-1-1 0 0 0,1 1 0 0 0,-1-1 0 0 0,-1 0 0 0 0,1 1 0 0 0,-1-1 0 0 0,1 0 0 0 0,-1 0 0 0 0,-1 0-1 0 0,-4 8 1 0 0,-4 3-443 0 0,0 0 0 0 0,-2 0 0 0 0,-20 20 0 0 0,28-30 241 0 0,4-5 34 0 0,-18 15-855 0 0,18-15 585 0 0,0 0 0 0 0,0-1 1 0 0,-1 1-1 0 0,1-1 0 0 0,0 1 1 0 0,0-1-1 0 0,0 0 1 0 0,-1 1-1 0 0,1-1 0 0 0,-2 0 1 0 0,-2-17-9500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52 6921 0 0,'0'0'11285'0'0,"-6"-8"-10602"0"0,-21-26-58 0 0,27 33-530 0 0,-1 1-1 0 0,1-1 0 0 0,-1 0 1 0 0,0 1-1 0 0,1-1 0 0 0,-1 0 0 0 0,0 1 1 0 0,1-1-1 0 0,-1 1 0 0 0,0-1 1 0 0,0 1-1 0 0,0-1 0 0 0,1 1 0 0 0,-1 0 1 0 0,-2-1-1 0 0,-5 3 119 0 0,6 0-70 0 0,-6 1-61 0 0,1 0 0 0 0,-1 1 0 0 0,1 0 0 0 0,0 0 0 0 0,0 1 0 0 0,1 0 0 0 0,-1 0 0 0 0,-5 6 0 0 0,3-2-3 0 0,1-1 1 0 0,1 1 0 0 0,0 1 0 0 0,-12 19-1 0 0,16-25-73 0 0,2 0-1 0 0,-1 0 0 0 0,0 0 1 0 0,1 0-1 0 0,0 1 0 0 0,0-1 1 0 0,0 0-1 0 0,0 1 0 0 0,1-1 1 0 0,-1 1-1 0 0,1-1 0 0 0,1 0 1 0 0,-1 1-1 0 0,0-1 0 0 0,1 1 1 0 0,0-1-1 0 0,0 0 0 0 0,0 0 1 0 0,1 1-1 0 0,0-1 0 0 0,-1 0 1 0 0,1 0-1 0 0,1 0 0 0 0,-1-1 1 0 0,0 1-1 0 0,6 6 0 0 0,6 4 23 0 0,-1 0 0 0 0,2-1 1 0 0,0-1-1 0 0,29 19 0 0 0,-28-20 5 0 0,10 8 97 0 0,33 30 0 0 0,-49-40 10 0 0,-1 1 0 0 0,0 1 0 0 0,0-1 0 0 0,-1 1 0 0 0,13 22 0 0 0,-20-30-122 0 0,0-1-1 0 0,0 1 1 0 0,0 0-1 0 0,0 0 1 0 0,0 0 0 0 0,0 0-1 0 0,-1-1 1 0 0,0 1 0 0 0,1 0-1 0 0,-1 0 1 0 0,0 0 0 0 0,0 0-1 0 0,-1 0 1 0 0,1 0-1 0 0,-1 0 1 0 0,1 0 0 0 0,-1 0-1 0 0,0 0 1 0 0,0-1 0 0 0,0 1-1 0 0,-2 3 1 0 0,3-6-78 0 0,-1 1 1 0 0,1 0-1 0 0,-1-1 1 0 0,1 1 0 0 0,-1 0-1 0 0,1-1 1 0 0,-1 1-1 0 0,1-1 1 0 0,-1 1-1 0 0,0-1 1 0 0,1 1-1 0 0,-1-1 1 0 0,0 1-1 0 0,1-1 1 0 0,-1 1-1 0 0,0-1 1 0 0,0 0-1 0 0,1 0 1 0 0,-1 1-1 0 0,0-1 1 0 0,0 0-1 0 0,0 0 1 0 0,0 0-1 0 0,1 0 1 0 0,-1 0-1 0 0,0 0 1 0 0,0 0-1 0 0,0 0 1 0 0,1 0 0 0 0,-1 0-1 0 0,0-1 1 0 0,0 1-1 0 0,0 0 1 0 0,1 0-1 0 0,-1-1 1 0 0,0 1-1 0 0,1 0 1 0 0,-1-1-1 0 0,0 1 1 0 0,1-1-1 0 0,-1 1 1 0 0,-1-2-1 0 0,-12-7-23 0 0,-23-10 0 0 0,26 14 56 0 0,1 0 0 0 0,-1 0 1 0 0,1-1-1 0 0,1-1 0 0 0,-17-13 1 0 0,17 10 14 0 0,0-1 0 0 0,1 0 1 0 0,1 0-1 0 0,0-1 1 0 0,0 0-1 0 0,1 0 0 0 0,0 0 1 0 0,1-1-1 0 0,1 0 0 0 0,0 0 1 0 0,1 0-1 0 0,-2-16 1 0 0,-2-20 532 0 0,2-96 1 0 0,5 142-437 0 0,0 0 1 0 0,0 0-1 0 0,0 0 1 0 0,0 1-1 0 0,1-1 1 0 0,-1 0-1 0 0,1 0 1 0 0,0 1-1 0 0,0-1 1 0 0,2-4-1 0 0,-2 6-59 0 0,0 0 0 0 0,-1 0-1 0 0,1 1 1 0 0,0-1 0 0 0,0 0 0 0 0,0 1-1 0 0,0-1 1 0 0,0 0 0 0 0,0 1 0 0 0,0-1-1 0 0,0 1 1 0 0,0-1 0 0 0,0 1 0 0 0,0 0-1 0 0,0-1 1 0 0,0 1 0 0 0,0 0 0 0 0,0 0-1 0 0,1 0 1 0 0,-1 0 0 0 0,0 0 0 0 0,0 0-1 0 0,0 0 1 0 0,0 0 0 0 0,0 0 0 0 0,0 0-1 0 0,1 1 1 0 0,-1-1 0 0 0,2 1 0 0 0,1 1 26 0 0,1 0 0 0 0,0 1 0 0 0,-1-1 0 0 0,1 1 0 0 0,-1 0 0 0 0,0 0 0 0 0,7 6 0 0 0,26 30 237 0 0,-29-31-228 0 0,233 280 912 0 0,-162-189-988 0 0,-68-83 11 0 0,1 1-26 0 0,-12-17 22 0 0,0 0 0 0 0,0 0 0 0 0,0-1 0 0 0,0 1 0 0 0,0 0 0 0 0,0 0 0 0 0,0 0 0 0 0,0 0 0 0 0,0 0 0 0 0,0 0 0 0 0,0 0 0 0 0,0 0 1 0 0,0 0-1 0 0,0 0 0 0 0,0-1 0 0 0,0 1 0 0 0,0 0 0 0 0,1 0 0 0 0,-1 0 0 0 0,0 0 0 0 0,0 0 0 0 0,0 0 0 0 0,0 0 0 0 0,0 0 0 0 0,0 0 0 0 0,0 0 0 0 0,0 0 1 0 0,1 0-1 0 0,-1 0 0 0 0,0 0 0 0 0,0 0 0 0 0,0 0 0 0 0,0 0 0 0 0,0 0 0 0 0,0 0 0 0 0,0 0 0 0 0,0 0 0 0 0,0 0 0 0 0,1 0 0 0 0,-5-25-150 0 0,0 0-1 0 0,2 0 0 0 0,1 0 0 0 0,2 0 0 0 0,4-43 1 0 0,-2 51 143 0 0,8-28 0 0 0,-10 41 26 0 0,1-1 0 0 0,-1 0 0 0 0,1 0 0 0 0,1 1 0 0 0,-1-1 0 0 0,1 1-1 0 0,0 0 1 0 0,0 0 0 0 0,0 0 0 0 0,5-5 0 0 0,-7 8 13 0 0,1 0-1 0 0,0 0 0 0 0,0 0 1 0 0,0 0-1 0 0,0 0 0 0 0,0 0 1 0 0,0 0-1 0 0,1 1 0 0 0,-1-1 1 0 0,0 1-1 0 0,0-1 0 0 0,0 1 1 0 0,1 0-1 0 0,-1 0 0 0 0,0 0 1 0 0,0 0-1 0 0,1 1 0 0 0,-1-1 1 0 0,0 0-1 0 0,0 1 0 0 0,0 0 1 0 0,1-1-1 0 0,-1 1 0 0 0,2 1 1 0 0,4 2 26 0 0,-1 0 0 0 0,1 0 0 0 0,-1 1 0 0 0,13 11 0 0 0,8 8 26 0 0,66 61-76 0 0,-67-52-254 0 0,-25-30-154 0 0,-1 0 1 0 0,1 0-1 0 0,-1-1 1 0 0,0 1-1 0 0,1 0 1 0 0,-1 0 0 0 0,-1 0-1 0 0,1 1 1 0 0,0-1-1 0 0,0 6 1 0 0,0-81-17692 0 0,5 15 19964 0 0,-5 46-698 0 0,2 2-1 0 0,-1-1 0 0 0,1 0 0 0 0,1 0 1 0 0,0 1-1 0 0,0 0 0 0 0,1 0 0 0 0,0 0 1 0 0,10-13-1 0 0,-14 21-1013 0 0,1-1 0 0 0,-1 0-1 0 0,1 1 1 0 0,-1-1 0 0 0,1 1 0 0 0,0 0 0 0 0,-1-1 0 0 0,1 1 0 0 0,0 0 0 0 0,0 0 0 0 0,0 0-1 0 0,0 1 1 0 0,0-1 0 0 0,0 0 0 0 0,0 1 0 0 0,0-1 0 0 0,0 1 0 0 0,1 0 0 0 0,-1-1 0 0 0,0 1-1 0 0,0 0 1 0 0,0 0 0 0 0,0 1 0 0 0,1-1 0 0 0,-1 0 0 0 0,0 1 0 0 0,0-1 0 0 0,0 1 0 0 0,3 1-1 0 0,-1 0-98 0 0,-1 0-1 0 0,1 0 0 0 0,0 0 0 0 0,0 0 0 0 0,-1 1 0 0 0,1 0 0 0 0,-1-1 0 0 0,0 1 0 0 0,0 1 0 0 0,0-1 0 0 0,0 0 0 0 0,-1 1 1 0 0,4 5-1 0 0,5 14-325 0 0,-7-15-164 0 0,-1-1 1 0 0,1 1-1 0 0,0-1 1 0 0,11 13 0 0 0,-13-18 14 0 0,0 0 1 0 0,0 0 0 0 0,0-1 0 0 0,0 1 0 0 0,0 0 0 0 0,0-1 0 0 0,1 0 0 0 0,-1 1 0 0 0,1-1 0 0 0,-1 0-1 0 0,1-1 1 0 0,-1 1 0 0 0,1 0 0 0 0,0-1 0 0 0,-1 1 0 0 0,1-1 0 0 0,0 0 0 0 0,-1 0 0 0 0,6 0 0 0 0,9-2-5406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7.6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148 221 1084 0 0,'0'0'14064'0'0,"-10"-12"-12794"0"0,-32-39-32 0 0,39 47-1048 0 0,0 1 1 0 0,0-1-1 0 0,0 1 0 0 0,-1 0 0 0 0,0 0 0 0 0,0 0 0 0 0,-5-2 0 0 0,6 4-34 0 0,0 0-1 0 0,0 0 0 0 0,-1 0 1 0 0,1 0-1 0 0,0 0 0 0 0,-5 1 1 0 0,4-1-22 0 0,3 1-104 0 0,0 0-1 0 0,0 0 1 0 0,0 0-1 0 0,0 0 1 0 0,0 0-1 0 0,0 0 1 0 0,0 1-1 0 0,0-1 1 0 0,0 0-1 0 0,0 0 0 0 0,0 1 1 0 0,1-1-1 0 0,-1 0 1 0 0,0 1-1 0 0,0-1 1 0 0,0 1-1 0 0,0-1 1 0 0,1 1-1 0 0,-1 0 1 0 0,0-1-1 0 0,0 1 1 0 0,0 1-1 0 0,-1 0 10 0 0,1 0-1 0 0,0 0 1 0 0,0 0 0 0 0,0 1-1 0 0,0-1 1 0 0,0 0 0 0 0,1 0-1 0 0,-1 1 1 0 0,0 2 0 0 0,1 4 41 0 0,-1 0 0 0 0,1 0 0 0 0,1 0 0 0 0,1 10 0 0 0,-1-11-52 0 0,2 0 1 0 0,-1 0-1 0 0,1 0 0 0 0,0 0 1 0 0,0 0-1 0 0,1-1 0 0 0,9 14 1 0 0,41 47 9 0 0,-45-56-33 0 0,59 59 39 0 0,-42-46 80 0 0,42 55 1 0 0,-66-77-121 0 0,1 0 1 0 0,-2 0 0 0 0,1 1-1 0 0,0-1 1 0 0,-1 0 0 0 0,1 1-1 0 0,-1-1 1 0 0,0 1 0 0 0,0 0-1 0 0,0-1 1 0 0,0 6 0 0 0,-1-8 0 0 0,0 1 1 0 0,0 0 0 0 0,-1-1-1 0 0,1 1 1 0 0,0-1 0 0 0,-1 1-1 0 0,1-1 1 0 0,-1 1 0 0 0,1-1-1 0 0,-1 1 1 0 0,0-1 0 0 0,0 0-1 0 0,1 1 1 0 0,-1-1 0 0 0,0 0-1 0 0,0 0 1 0 0,0 1 0 0 0,0-1-1 0 0,-1 0 1 0 0,1 0 0 0 0,0 0-1 0 0,0 0 1 0 0,-1-1 0 0 0,1 1-1 0 0,0 0 1 0 0,-1 0 0 0 0,-2 0-1 0 0,-2 1-36 0 0,1 0-1 0 0,-1 0 0 0 0,0-1 0 0 0,0 1 1 0 0,0-1-1 0 0,0-1 0 0 0,0 1 0 0 0,0-1 0 0 0,0 0 1 0 0,0-1-1 0 0,-1 0 0 0 0,1 1 0 0 0,1-2 1 0 0,-1 1-1 0 0,0-1 0 0 0,0 0 0 0 0,0 0 1 0 0,1 0-1 0 0,-1-1 0 0 0,1 0 0 0 0,-8-6 0 0 0,6 4-169 0 0,0-1 0 0 0,0-1-1 0 0,0 1 1 0 0,1-1-1 0 0,0 0 1 0 0,0-1-1 0 0,1 1 1 0 0,0-1-1 0 0,1 0 1 0 0,-1-1-1 0 0,1 1 1 0 0,1-1-1 0 0,-4-13 1 0 0,2 1-741 0 0,1 1 1 0 0,1-1-1 0 0,1 0 0 0 0,1 0 1 0 0,1-1-1 0 0,4-39 1 0 0,0 35 323 0 0,1 1 1 0 0,1 0-1 0 0,1 0 1 0 0,2 0-1 0 0,13-29 0 0 0,-17 43 942 0 0,1 0-1 0 0,0 0 0 0 0,1 1 1 0 0,0 0-1 0 0,1 0 0 0 0,12-12 1 0 0,-16 18-7 0 0,1 0 0 0 0,-1 1 0 0 0,1-1 0 0 0,0 1 0 0 0,0 0 0 0 0,0 0 0 0 0,0 1-1 0 0,0 0 1 0 0,1 0 0 0 0,-1 0 0 0 0,1 0 0 0 0,-1 1 0 0 0,1 0 0 0 0,0 0 0 0 0,9 0 0 0 0,-7 1-129 0 0,-1 0 0 0 0,1 1 1 0 0,-1 0-1 0 0,1 1 0 0 0,-1-1 0 0 0,0 1 0 0 0,0 1 0 0 0,0 0 0 0 0,0 0 0 0 0,0 0 0 0 0,0 0 1 0 0,-1 1-1 0 0,1 1 0 0 0,-1-1 0 0 0,0 1 0 0 0,-1 0 0 0 0,1 0 0 0 0,-1 0 0 0 0,6 8 1 0 0,-5-4-103 0 0,1 0 0 0 0,-2 1 0 0 0,1 0 0 0 0,-1 0 0 0 0,-1 0 0 0 0,0 1 0 0 0,0-1 0 0 0,-1 1 0 0 0,0 0 0 0 0,-1 0 0 0 0,-1 0 0 0 0,2 16 0 0 0,-3 47-534 0 0,14-88 378 0 0,-10 9 157 0 0,1 0 1 0 0,0 1 0 0 0,1 0 0 0 0,-1 0 0 0 0,8-4 0 0 0,-11 7-23 0 0,-1 0-1 0 0,1 0 1 0 0,0 0-1 0 0,0 0 1 0 0,1 1-1 0 0,-1-1 1 0 0,0 1-1 0 0,0 0 1 0 0,0 0-1 0 0,0-1 1 0 0,0 1-1 0 0,0 1 1 0 0,1-1-1 0 0,-1 0 1 0 0,0 0-1 0 0,0 1 1 0 0,0-1-1 0 0,0 1 1 0 0,0 0-1 0 0,3 1 1 0 0,22 10 69 0 0,-13-5-728 0 0,26 14 1 0 0,-40-21 508 0 0,1 0 1 0 0,-1 1-1 0 0,1-1 1 0 0,-1 0-1 0 0,0 1 1 0 0,1-1-1 0 0,-1 1 1 0 0,0-1-1 0 0,1 0 1 0 0,-1 1-1 0 0,0-1 1 0 0,0 1-1 0 0,1-1 1 0 0,-1 1-1 0 0,0-1 0 0 0,0 1 1 0 0,0-1-1 0 0,0 1 1 0 0,1-1-1 0 0,-1 1 1 0 0,0-1-1 0 0,0 1 1 0 0,0-1-1 0 0,0 1 1 0 0,0-1-1 0 0,-1 1 1 0 0,1-1-1 0 0,0 1 1 0 0,0-1-1 0 0,0 1 1 0 0,0-1-1 0 0,0 1 0 0 0,-1-1 1 0 0,1 1-1 0 0,0-1 1 0 0,0 1-1 0 0,-1-1 1 0 0,1 1-1 0 0,0-1 1 0 0,-1 0-1 0 0,1 1 1 0 0,0-1-1 0 0,-1 0 1 0 0,1 1-1 0 0,-2 0 1 0 0,-22 16-2502 0 0,19-14 1737 0 0,-68 42-10424 0 0,50-33 8517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8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1 663 6065 0 0,'0'0'14794'0'0,"15"-11"-13938"0"0,-6 4-726 0 0,102-69 1040 0 0,308-136 1013 0 0,18 33-1924 0 0,-162 69-748 0 0,-117 43-2507 0 0,-214 112-7258 0 0,-66 35 210 0 0,71-50 8653 0 0,9-6 1108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8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156 772 1604 0 0,'0'0'1802'0'0,"-16"10"3194"0"0,-7 4-3635 0 0,-11 7 797 0 0,-32 25 0 0 0,52-34-928 0 0,12-7 2065 0 0,2-5-3254 0 0,0 0 1 0 0,0 0 0 0 0,0 0-1 0 0,0 1 1 0 0,0-1 0 0 0,0 0-1 0 0,0 0 1 0 0,0 0 0 0 0,0 0-1 0 0,0 0 1 0 0,0 0 0 0 0,0 0-1 0 0,0 0 1 0 0,20-9 386 0 0,0 0 0 0 0,-1-2 1 0 0,0 0-1 0 0,24-19 0 0 0,-11 8-184 0 0,185-120 555 0 0,144-101-850 0 0,-337 225-309 0 0,-1 0 0 0 0,0-1 0 0 0,29-35 0 0 0,-45 46 34 0 0,0-1 0 0 0,-1 1 0 0 0,0-2-1 0 0,0 1 1 0 0,-1-1 0 0 0,-1 0 0 0 0,0 0 0 0 0,0 0 0 0 0,-1 0 0 0 0,0-1-1 0 0,0 1 1 0 0,1-21 0 0 0,-4 18-825 0 0,0 0 0 0 0,-1 0-1 0 0,0 0 1 0 0,-1 1 0 0 0,0-1 0 0 0,-1 0-1 0 0,-5-12 1 0 0,-5-8-5279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0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97 417 952 0 0,'0'0'8862'0'0,"-14"2"-8180"0"0,-4 1-403 0 0,5-1 647 0 0,0 0 0 0 0,-26-1 1137 0 0,59 1 75 0 0,11-7-1545 0 0,43-11-1 0 0,-53 11-484 0 0,673-154 1010 0 0,8 34-883 0 0,185 9-200 0 0,-830 114-1327 0 0,-58 3 659 0 0,1 1 496 0 0,0-1-1 0 0,-1 1 0 0 0,1-1 1 0 0,-1 0-1 0 0,1 1 1 0 0,-1-1-1 0 0,0 1 1 0 0,0-1-1 0 0,0 0 1 0 0,0 0-1 0 0,0 0 1 0 0,-1 2-1 0 0,-17 16-1162 0 0,12-13 530 0 0,-2 3-794 0 0,-1-1-1 0 0,0 0 1 0 0,0 0-1 0 0,-21 10 1 0 0,-6 1-3344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07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0 337 4940 0 0,'0'0'8265'0'0,"18"-1"-7746"0"0,18-1-311 0 0,150-12 1155 0 0,302-66 370 0 0,-217 31-1393 0 0,91-8 67 0 0,107-18 76 0 0,-405 65-417 0 0,82-27-1 0 0,-136 34-42 0 0,-8 3-15 0 0,-1 0 1 0 0,1 0 0 0 0,-1-1-1 0 0,1 1 1 0 0,-1-1 0 0 0,1 1-1 0 0,-1-1 1 0 0,3-1 0 0 0,-3 0-20 0 0,-1 2-49 0 0,0 0-1 0 0,-1 0 1 0 0,1 0-1 0 0,0-1 1 0 0,0 1-1 0 0,0 0 1 0 0,0 0-1 0 0,0 0 1 0 0,-1 0-1 0 0,1 0 1 0 0,0 0-1 0 0,0 0 1 0 0,0 0-1 0 0,0 0 1 0 0,-1 0-1 0 0,1 0 1 0 0,0 0-1 0 0,0 0 1 0 0,0 0-1 0 0,-1 0 1 0 0,1 0-1 0 0,0 0 1 0 0,0 0-1 0 0,0 0 1 0 0,0 0-1 0 0,0 0 1 0 0,-1 0-1 0 0,1 0 1 0 0,0 0-1 0 0,0 1 1 0 0,0-1-1 0 0,0 0 1 0 0,-1 0-1 0 0,1 0 1 0 0,0 0-1 0 0,0 0 1 0 0,0 0-1 0 0,0 1 1 0 0,0-1-1 0 0,0 0 1 0 0,-11 7-395 0 0,9-5 121 0 0,-46 32-2601 0 0,-51 33-4821 0 0,62-44 3641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7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217 128 4196 0 0,'0'0'6638'0'0,"1"4"-6260"0"0,0 1-242 0 0,-1 0-1 0 0,0 0 1 0 0,0 0 0 0 0,0 1 0 0 0,0-1 0 0 0,-1 0 0 0 0,0 0 0 0 0,0 0-1 0 0,-1 0 1 0 0,1 0 0 0 0,-1-1 0 0 0,0 1 0 0 0,0 0 0 0 0,-4 5-1 0 0,-4 7 254 0 0,-1 0-1 0 0,-18 23 1 0 0,19-28-82 0 0,-1 0 1 0 0,-23 18 0 0 0,30-26-189 0 0,-1 0 0 0 0,-1-1-1 0 0,1 1 1 0 0,0-1 0 0 0,-1 0 0 0 0,1-1 0 0 0,-1 0-1 0 0,0 0 1 0 0,0 0 0 0 0,-7 1 0 0 0,12-2-79 0 0,0-1 1 0 0,0 0-1 0 0,0 0 1 0 0,1 0-1 0 0,-1 0 1 0 0,0 0-1 0 0,0 0 1 0 0,0 0-1 0 0,0 0 1 0 0,0 0-1 0 0,0-1 1 0 0,0 1-1 0 0,0 0 1 0 0,0 0-1 0 0,1-1 0 0 0,-1 1 1 0 0,0-1-1 0 0,0 1 1 0 0,0-1-1 0 0,1 1 1 0 0,-1-1-1 0 0,0 1 1 0 0,0-1-1 0 0,1 0 1 0 0,-1 1-1 0 0,1-1 1 0 0,-2-1-1 0 0,1-1 7 0 0,0 1 0 0 0,1 0 0 0 0,-1-1 0 0 0,1 1 0 0 0,-1 0 0 0 0,1-1 1 0 0,0 1-1 0 0,0 0 0 0 0,0-1 0 0 0,1-3 0 0 0,0-1-34 0 0,0 0 1 0 0,1 0-1 0 0,0 0 1 0 0,0 1-1 0 0,1-1 1 0 0,0 1-1 0 0,0-1 1 0 0,1 1-1 0 0,6-9 1 0 0,5-6-29 0 0,24-23 1 0 0,-17 20 6 0 0,2 0 1 0 0,1 2-1 0 0,53-38 1 0 0,-64 52 45 0 0,0-1-1 0 0,1 2 1 0 0,0 0 0 0 0,0 1 0 0 0,0 1 0 0 0,1 0 0 0 0,-1 1 0 0 0,1 0 0 0 0,0 1 0 0 0,20 0-1 0 0,-10 2 29 0 0,-1 1-1 0 0,1 1 0 0 0,-1 2 0 0 0,1 0 0 0 0,38 12 0 0 0,-47-11-63 0 0,46 17 67 0 0,-57-19-127 0 0,0 1 0 0 0,0 0-1 0 0,-1 0 1 0 0,0 0 0 0 0,1 1 0 0 0,-1 0 0 0 0,0 0 0 0 0,5 5 0 0 0,-10-8-100 0 0,1 0 0 0 0,0 0 1 0 0,-1 0-1 0 0,1-1 0 0 0,-1 1 0 0 0,1 0 0 0 0,-1 0 0 0 0,1 0 1 0 0,-1 0-1 0 0,0 0 0 0 0,0 0 0 0 0,1 0 0 0 0,-1 0 1 0 0,0 0-1 0 0,0 0 0 0 0,0 0 0 0 0,0 0 0 0 0,0 1 0 0 0,0-1 1 0 0,0 0-1 0 0,-1 0 0 0 0,1 1 0 0 0,-1-1-118 0 0,1 0-1 0 0,0-1 1 0 0,-1 1 0 0 0,1 0-1 0 0,-1-1 1 0 0,1 1-1 0 0,-1-1 1 0 0,1 1 0 0 0,-1-1-1 0 0,1 1 1 0 0,-1-1 0 0 0,1 1-1 0 0,-1-1 1 0 0,0 1 0 0 0,1-1-1 0 0,-1 0 1 0 0,0 1-1 0 0,1-1 1 0 0,-1 0 0 0 0,0 1-1 0 0,0-1 1 0 0,1 0 0 0 0,-1 0-1 0 0,0 0 1 0 0,0 0-1 0 0,1 0 1 0 0,-1 0 0 0 0,0 0-1 0 0,0 0 1 0 0,1 0 0 0 0,-2 0-1 0 0,-6-4-4716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7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92 7009 0 0,'0'0'4484'0'0,"14"-13"-3633"0"0,46-39-134 0 0,-57 49-614 0 0,1 0 0 0 0,-1 1 0 0 0,1-1 0 0 0,-1 1 0 0 0,1 0-1 0 0,0 0 1 0 0,0 0 0 0 0,0 1 0 0 0,0-1 0 0 0,0 1 0 0 0,1 0 0 0 0,-1 0-1 0 0,0 0 1 0 0,1 1 0 0 0,-1-1 0 0 0,0 1 0 0 0,8 1 0 0 0,-1-1 21 0 0,-9 0-113 0 0,1 0 0 0 0,-1 0 0 0 0,0 0 0 0 0,0 0 0 0 0,0 1 0 0 0,0-1 0 0 0,0 1 0 0 0,0-1 0 0 0,0 1 0 0 0,0 0 0 0 0,0-1 0 0 0,-1 1 0 0 0,1 0 0 0 0,0 0 0 0 0,0 1 1 0 0,-1-1-1 0 0,1 0 0 0 0,0 1 0 0 0,-1-1 0 0 0,1 0 0 0 0,-1 1 0 0 0,0 0 0 0 0,2 3 0 0 0,-1-2-17 0 0,-1 0 0 0 0,0 0 0 0 0,0 0 0 0 0,0 0 0 0 0,-1 0 0 0 0,1 0 0 0 0,-1 1 0 0 0,0-1 0 0 0,0 0 0 0 0,0 1 0 0 0,0-1 0 0 0,0 0 0 0 0,-1 0 0 0 0,-1 6 0 0 0,-2 4 36 0 0,0 0 0 0 0,-2-1 0 0 0,-11 22 0 0 0,12-26 138 0 0,0 1 0 0 0,1-1 0 0 0,0 1 0 0 0,0 0 0 0 0,1 0 0 0 0,0 0 0 0 0,1 1 0 0 0,0-1 0 0 0,-1 16 0 0 0,3-24-111 0 0,0 0 1 0 0,0 0 0 0 0,0 0 0 0 0,1 0-1 0 0,-1 0 1 0 0,1 0 0 0 0,-1-1 0 0 0,1 1-1 0 0,-1 0 1 0 0,1 0 0 0 0,-1 0 0 0 0,1 0 0 0 0,0 0-1 0 0,-1-1 1 0 0,1 1 0 0 0,0 0 0 0 0,0-1-1 0 0,0 1 1 0 0,0-1 0 0 0,-1 1 0 0 0,1-1-1 0 0,0 1 1 0 0,0-1 0 0 0,0 1 0 0 0,0-1 0 0 0,0 0-1 0 0,0 1 1 0 0,0-1 0 0 0,0 0 0 0 0,0 0-1 0 0,2 0 1 0 0,6 1 129 0 0,-1 0 0 0 0,16-1 0 0 0,-15 0-81 0 0,20-2-11 0 0,0 0 0 0 0,28-8-1 0 0,-2 2-528 0 0,-44 5-789 0 0,-17 1-3055 0 0,5 2 3969 0 0,-1 0 1 0 0,1 1-1 0 0,0-1 1 0 0,-1 0-1 0 0,1 1 1 0 0,-1-1-1 0 0,1 1 1 0 0,0-1-1 0 0,-3 2 1 0 0,-27 16-4460 0 0,8-2 405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1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 8437 0 0,'0'0'9650'0'0,"16"-3"-8613"0"0,120-20 474 0 0,14 10-1282 0 0,-50 11-3351 0 0,-100 2 2917 0 0,1 0-1 0 0,0 0 1 0 0,0 0 0 0 0,-1 0 0 0 0,1 0 0 0 0,0 0 0 0 0,0 0 0 0 0,0-1 0 0 0,-1 1-1 0 0,1 0 1 0 0,0 0 0 0 0,0-1 0 0 0,-1 1 0 0 0,1-1 0 0 0,0 1 0 0 0,-1 0 0 0 0,1-1 0 0 0,-1 1-1 0 0,1-1 1 0 0,1 0 0 0 0,-2 0-157 0 0,0 0-1 0 0,0 1 1 0 0,0-1-1 0 0,1 0 0 0 0,-1 0 1 0 0,0 1-1 0 0,0-1 1 0 0,0 0-1 0 0,0 1 1 0 0,0-1-1 0 0,0 0 1 0 0,0 1-1 0 0,0-1 1 0 0,0 0-1 0 0,-1 1 0 0 0,1-1 1 0 0,0 0-1 0 0,0 1 1 0 0,-1-2-1 0 0,-7-13-5004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1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268 276 196 0 0,'0'0'1700'0'0,"-3"-11"-1332"0"0,-10-33-21 0 0,12 41-341 0 0,1 0 0 0 0,-1 0 1 0 0,0 0-1 0 0,0 0 0 0 0,-1 0 0 0 0,1 0 1 0 0,-1 0-1 0 0,1 0 0 0 0,-1 1 1 0 0,-3-4-1 0 0,4 5 68 0 0,-1 0 1 0 0,1 0-1 0 0,-1 0 0 0 0,1 0 1 0 0,-1 1-1 0 0,1-1 0 0 0,-1 1 1 0 0,0-1-1 0 0,1 1 1 0 0,-1 0-1 0 0,0 0 0 0 0,0 0 1 0 0,-1 0-1 0 0,-6-1 491 0 0,-96-6 5581 0 0,39 6-2320 0 0,36 1 870 0 0,52-2-3719 0 0,209-45 890 0 0,85-14-1499 0 0,472 4 0 0 0,-285 55-428 0 0,-302 14-297 0 0,-181-7-252 0 0,-16 0-203 0 0,-4-4 781 0 0,0-1 0 0 0,0 1 0 0 0,0-1 0 0 0,-1 1 0 0 0,1-1 0 0 0,0 0 0 0 0,0 1 0 0 0,0-1 0 0 0,-1 1 0 0 0,1-1 0 0 0,0 0 0 0 0,-1 1 1 0 0,1-1-1 0 0,0 0 0 0 0,-1 0 0 0 0,1 1 0 0 0,0-1 0 0 0,-1 0 0 0 0,1 0 0 0 0,-1 1 0 0 0,-18 9-1471 0 0,-36 13 0 0 0,36-15 412 0 0,-61 20-4534 0 0,44-18 949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1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132 273 12389 0 0,'0'0'966'0'0,"-14"0"-64"0"0,1 0-606 0 0,-4-1 173 0 0,0 1-1 0 0,0 1 1 0 0,0 0-1 0 0,-18 5 1 0 0,34-6 479 0 0,3 0-310 0 0,195-13 1519 0 0,-1-15-1419 0 0,-21 2-376 0 0,334-34 234 0 0,241-32-191 0 0,-624 76-383 0 0,102-16 75 0 0,-221 30-81 0 0,-5 2-18 0 0,0 0 0 0 0,0 0 0 0 0,-1 0 0 0 0,1-1 0 0 0,0 1 1 0 0,-1-1-1 0 0,1 1 0 0 0,0-1 0 0 0,-1 1 0 0 0,1-1 0 0 0,-1 0 0 0 0,1 0 0 0 0,-1 0 0 0 0,2-1 0 0 0,-31 0-4451 0 0,27 2 4184 0 0,1 1-1 0 0,-1-1 1 0 0,1 0 0 0 0,-1 1 0 0 0,1-1-1 0 0,-1 0 1 0 0,0 1 0 0 0,1-1 0 0 0,-1 1-1 0 0,1-1 1 0 0,-1 1 0 0 0,1-1 0 0 0,0 1-1 0 0,-1-1 1 0 0,1 1 0 0 0,-1 0-1 0 0,1-1 51 0 0,0 1 0 0 0,0-1-1 0 0,-1 0 1 0 0,1 0-1 0 0,0 1 1 0 0,0-1-1 0 0,0 0 1 0 0,0 1 0 0 0,0-1-1 0 0,0 0 1 0 0,0 1-1 0 0,0-1 1 0 0,0 0-1 0 0,0 1 1 0 0,0-1 0 0 0,0 0-1 0 0,0 0 1 0 0,0 1-1 0 0,0-1 1 0 0,0 0-1 0 0,0 1 1 0 0,0-1 0 0 0,0 0-1 0 0,1 1 1 0 0,-1-1-1 0 0,0 0 1 0 0,0 0-1 0 0,0 1 1 0 0,3 1-1756 0 0,7 0-2974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2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11 6309 0 0,'0'0'9184'0'0,"-12"-2"-8658"0"0,-3-1-326 0 0,7 1 253 0 0,0 1-1 0 0,0 0 0 0 0,-17 0 1386 0 0,36 9-734 0 0,8 4-607 0 0,-13-8-397 0 0,0 0 0 0 0,0 0 0 0 0,10 4 0 0 0,22 8 140 0 0,-17-6-137 0 0,0-2-1 0 0,25 7 0 0 0,-2-6 20 0 0,86 7 0 0 0,49-10 54 0 0,-147-6-141 0 0,208 2 217 0 0,399 18 245 0 0,-104 37-477 0 0,-457-46-31 0 0,151 23-237 0 0,-210-29-28 0 0,8 0-1609 0 0,-39-5-1879 0 0,3 0 1751 0 0,-30 2-8204 0 0,34-2 6217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3.0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 9853 0 0,'0'0'4888'0'0,"16"-4"-4318"0"0,2-2-385 0 0,-7 2-67 0 0,0 1 1 0 0,1 0-1 0 0,-1 1 1 0 0,1 0-1 0 0,0 1 1 0 0,17 0-1 0 0,241 10 1568 0 0,32 14-850 0 0,191 19-5 0 0,-7 14-528 0 0,21 2-208 0 0,1-21 100 0 0,-87-21 153 0 0,-240-13-158 0 0,-181-3-217 0 0,-17 0-2382 0 0,12 0 1982 0 0,-41-2-3472 0 0,40 1 1942 0 0,1 0 0 0 0,-1-1 0 0 0,-8-3 0 0 0,-3-3-3566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4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84 416 0 0,'0'0'8850'0'0,"-13"-3"-5865"0"0,-91-20-191 0 0,95 22-1457 0 0,12 1 202 0 0,14 1-1057 0 0,433-15 1279 0 0,-189 4-1604 0 0,765 3 716 0 0,-111 27-350 0 0,-308-5-258 0 0,1504 90 833 0 0,-1687-75-863 0 0,-1-28-245 0 0,-396-3-112 0 0,1-1 0 0 0,-1-1-1 0 0,0-1 1 0 0,-1-2 0 0 0,45-14-1 0 0,-69 19 88 0 0,-1 1 1 0 0,0-1-1 0 0,0 1 0 0 0,0-1 0 0 0,0 1 0 0 0,0-1 0 0 0,0 0 0 0 0,0 1 0 0 0,0-1 0 0 0,0 0 0 0 0,0 0 0 0 0,0 0 0 0 0,0 0 0 0 0,0 0 0 0 0,-1 0 0 0 0,1 0 0 0 0,0-1 0 0 0,0 1-2 0 0,-1 0-1 0 0,0 0 0 0 0,0 1 0 0 0,0-1 0 0 0,0 0 0 0 0,0 0 0 0 0,0 1 0 0 0,0-1 1 0 0,0 0-1 0 0,-1 0 0 0 0,1 1 0 0 0,0-1 0 0 0,0 0 0 0 0,0 1 0 0 0,-1-1 1 0 0,1 0-1 0 0,-1 1 0 0 0,1-1 0 0 0,0 0 0 0 0,-2 0 0 0 0,-1-3-126 0 0,0 1-1 0 0,-1 0 1 0 0,0 0-1 0 0,1 0 1 0 0,-1 0-1 0 0,0 1 1 0 0,-7-3-1 0 0,-30-13-1688 0 0,-1 2-1 0 0,0 2 1 0 0,-59-11-1 0 0,55 14-507 0 0,-47-11-2743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5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2698 1108 0 0,'0'0'12651'0'0,"4"7"-12025"0"0,-2-3-525 0 0,-2-1-62 0 0,1-1 0 0 0,0 0 0 0 0,0 0 1 0 0,0 0-1 0 0,0 1 0 0 0,1-1 1 0 0,-1 0-1 0 0,0 0 0 0 0,1-1 1 0 0,0 1-1 0 0,-1 0 0 0 0,1 0 0 0 0,0-1 1 0 0,0 1-1 0 0,0-1 0 0 0,0 0 1 0 0,0 1-1 0 0,0-1 0 0 0,0 0 0 0 0,0 0 1 0 0,4 1-1 0 0,27 3 374 0 0,1-1-1 0 0,0-1 1 0 0,40-3-1 0 0,-53 0-301 0 0,195-16 796 0 0,-1-17-300 0 0,-207 32-592 0 0,86-16 128 0 0,-1-3-1 0 0,151-55 1 0 0,-203 59-135 0 0,0-2-1 0 0,-2-2 1 0 0,0-2 0 0 0,-1-1 0 0 0,-1-2-1 0 0,-1-1 1 0 0,-2-2 0 0 0,31-33 0 0 0,-18 9-4 0 0,-3-2 1 0 0,-3-1 0 0 0,-1-3-1 0 0,49-99 1 0 0,97-264 0 0 0,-91 193 4 0 0,72-130-99 0 0,26 16 51 0 0,-156 284 89 0 0,4 2-1 0 0,1 1 0 0 0,3 3 1 0 0,2 1-1 0 0,104-85 0 0 0,-108 104 8 0 0,2 1 0 0 0,91-45 0 0 0,-101 60-44 0 0,2 2-1 0 0,-1 1 1 0 0,2 2-1 0 0,67-12 1 0 0,-74 19-8 0 0,-1 1 0 0 0,1 1 0 0 0,-1 2 0 0 0,1 1 0 0 0,52 8 0 0 0,-66-6 0 0 0,-1 2 1 0 0,0-1-1 0 0,1 2 1 0 0,-2 0-1 0 0,1 1 1 0 0,-1 0-1 0 0,0 2 0 0 0,-1 0 1 0 0,0 0-1 0 0,0 1 1 0 0,23 23-1 0 0,-14-9 31 0 0,-2 2 0 0 0,0 0 0 0 0,-2 2 0 0 0,21 39-1 0 0,49 126 134 0 0,2 95 14 0 0,-25 8 36 0 0,40 140 257 0 0,-64-309-302 0 0,5-2 0 0 0,7-3 0 0 0,4-1 0 0 0,5-4 0 0 0,137 190 0 0 0,-186-288-138 0 0,184 239 477 0 0,-145-195-356 0 0,118 107 0 0 0,-138-144-121 0 0,1 0-1 0 0,2-2 1 0 0,0-2-1 0 0,2-1 1 0 0,0-2-1 0 0,41 14 1 0 0,-28-16-56 0 0,0-1 1 0 0,1-3-1 0 0,1-3 1 0 0,73 6-1 0 0,-104-14-231 0 0,0-1-1 0 0,0-1 1 0 0,0-1-1 0 0,0-2 1 0 0,1 0-1 0 0,-2-1 0 0 0,1-1 1 0 0,-1-1-1 0 0,1-1 1 0 0,-2 0-1 0 0,1-2 0 0 0,-1-1 1 0 0,-1 0-1 0 0,1-1 1 0 0,-2-1-1 0 0,0-1 1 0 0,30-28-1 0 0,-44 38 13 0 0,-1-1 1 0 0,0 1-1 0 0,0-1 0 0 0,0 1 0 0 0,-1-1 1 0 0,1 0-1 0 0,-1 0 0 0 0,0 0 0 0 0,0 0 1 0 0,0 0-1 0 0,1-6 0 0 0,-3 7-175 0 0,0 0 1 0 0,1 1-1 0 0,-1-1 0 0 0,0 0 0 0 0,0 0 1 0 0,-1 0-1 0 0,1 0 0 0 0,-1 0 1 0 0,1 0-1 0 0,-1 1 0 0 0,0-1 0 0 0,0 0 1 0 0,0 1-1 0 0,0-1 0 0 0,-1 0 1 0 0,1 1-1 0 0,-1-1 0 0 0,-2-3 0 0 0,-15-17-4971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8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140 166 8249 0 0,'0'0'973'0'0,"1"-13"6"0"0,0 12-937 0 0,7-104 2542 0 0,-8 59 892 0 0,-3 160-2573 0 0,-21 123 1 0 0,-32 530 1138 0 0,85-101-1561 0 0,39-2 21 0 0,-51-508-475 0 0,16 219 54 0 0,-17 420 0 0 0,-31-599-312 0 0,11-169 1 0 0,-1-1 0 0 0,-1 1 0 0 0,-2-2 0 0 0,0 1 0 0 0,-15 30-1 0 0,16-44-64 0 0,1-1-1 0 0,-1 1 1 0 0,-1-1-1 0 0,0-1 1 0 0,-14 15 0 0 0,18-21-206 0 0,0 1 1 0 0,-1-2 0 0 0,1 1 0 0 0,-1-1 0 0 0,0 1-1 0 0,0-1 1 0 0,0-1 0 0 0,-1 1 0 0 0,1-1 0 0 0,0 0 0 0 0,-1 0-1 0 0,0 0 1 0 0,1-1 0 0 0,-10 1 0 0 0,-2-1-4028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19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1701 1 6321 0 0,'0'0'4305'0'0,"-12"3"-3579"0"0,-84 18 911 0 0,-69 16 1023 0 0,91-22-2185 0 0,-457 68 1157 0 0,430-70-1419 0 0,-163 16 318 0 0,-44 7-1 0 0,291-34-539 0 0,-3 0 33 0 0,-30 8 0 0 0,46-8-42 0 0,-1-1 1 0 0,1 0-1 0 0,0 1 1 0 0,-1 0-1 0 0,1 0 1 0 0,0 0-1 0 0,0 0 1 0 0,1 1-1 0 0,-1 0 1 0 0,0-1-1 0 0,1 1 1 0 0,-5 5-1 0 0,2 3-475 0 0,11-13-404 0 0,15-14 5 0 0,5-12-345 0 0,37-54-1 0 0,-41 54 985 0 0,-17 21 443 0 0,1 1-1 0 0,0-1 1 0 0,-1 0 0 0 0,-1 0 0 0 0,1 0 0 0 0,-1 0 0 0 0,0-1 0 0 0,2-11 0 0 0,-11 54 1787 0 0,0-8-1456 0 0,2-1 1 0 0,-1 36 0 0 0,5-54-516 0 0,0 0 0 0 0,1-1 0 0 0,0 1 1 0 0,0 0-1 0 0,0-1 0 0 0,1 1 0 0 0,0-1 1 0 0,1 0-1 0 0,-1 0 0 0 0,1 0 0 0 0,1 0 1 0 0,0 0-1 0 0,5 8 0 0 0,-4-9-147 0 0,0 0 0 0 0,1 0 0 0 0,-1 0 0 0 0,1-1 0 0 0,0 0 0 0 0,1 0 0 0 0,-1-1 0 0 0,1 0 0 0 0,0 0 0 0 0,0 0 0 0 0,0-1 1 0 0,0 0-1 0 0,1 0 0 0 0,-1-1 0 0 0,1 0 0 0 0,0 0 0 0 0,-1-1 0 0 0,1 0 0 0 0,0-1 0 0 0,11 0 0 0 0,-7 1-571 0 0,28-3-2159 0 0,-36 1 1875 0 0,0 0 0 0 0,0 0 0 0 0,0 0 0 0 0,6-4 0 0 0,6-4-3766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20.1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11777 0 0,'0'0'4312'0'0,"16"6"-3487"0"0,-4-1-688 0 0,18 6 213 0 0,1 0 1 0 0,37 6 0 0 0,403 58 1763 0 0,-165-30-1598 0 0,297 70-246 0 0,-125-22-192 0 0,-441-86-102 0 0,0 0-190 0 0,0-1-1 0 0,48 1 1 0 0,-86-13-20 0 0,-8-3 42 0 0,0 1 1 0 0,-1-1 0 0 0,0 1-1 0 0,0 1 1 0 0,-1 0-1 0 0,-21-10 1 0 0,10 4-11 0 0,-37-22-230 0 0,-85-47-382 0 0,96 63 1470 0 0,54 22-357 0 0,-1 1-1 0 0,1 0 1 0 0,-1 0-1 0 0,5 5 0 0 0,-3-2-59 0 0,12 8 50 0 0,-5-3-39 0 0,24 24 0 0 0,-35-32-244 0 0,0 0 0 0 0,0 0 0 0 0,0 0 0 0 0,0 0-1 0 0,-1 0 1 0 0,1 1 0 0 0,-1-1 0 0 0,-1 1 0 0 0,1-1-1 0 0,0 1 1 0 0,1 9 0 0 0,-3-13-21 0 0,0 0 0 0 0,0 1 1 0 0,0-1-1 0 0,0 0 0 0 0,-1 1 0 0 0,1-1 1 0 0,0 0-1 0 0,-1 1 0 0 0,1-1 0 0 0,0 0 1 0 0,-1 0-1 0 0,0 1 0 0 0,1-1 0 0 0,-1 0 1 0 0,0 0-1 0 0,1 0 0 0 0,-1 0 0 0 0,0 0 1 0 0,0 0-1 0 0,0 0 0 0 0,0 0 0 0 0,0 0 1 0 0,0 0-1 0 0,-2 1 0 0 0,-2 1-151 0 0,-1 0 0 0 0,0 0 1 0 0,-12 4-1 0 0,12-5 38 0 0,-22 7-687 0 0,-1-1-1 0 0,-41 6 0 0 0,-62 2-2712 0 0,123-15 3228 0 0,-16 1-468 0 0,-90 7-4083 0 0,18-8 83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21.2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914 0 3496 0 0,'0'0'7978'0'0,"-7"1"-7578"0"0,-66 14 1561 0 0,10-1-787 0 0,-76 6-1 0 0,-206 11 630 0 0,337-30-1831 0 0,8-1-14 0 0,17-4-48 0 0,5 0 67 0 0,-4-1-273 0 0,0 1-1 0 0,0 0 0 0 0,1 1 1 0 0,28 0-1 0 0,-53 4 331 0 0,1 0-1 0 0,-1 0 1 0 0,1 1 0 0 0,-10 3-1 0 0,-3 2 10 0 0,-6-1 78 0 0,-28 2 0 0 0,12-1-68 0 0,-212 31-45 0 0,238-37-477 0 0,24-1-1531 0 0,9-1-732 0 0,-14 0 1622 0 0,1 1 0 0 0,0 0 0 0 0,0 0 0 0 0,0 1 0 0 0,0-1 0 0 0,11 4 0 0 0,-13 0-1138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1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 2544 0 0,'0'0'15326'0'0,"-10"-1"-14910"0"0,4 1-294 0 0,2-1-74 0 0,1 1 0 0 0,-1 0 0 0 0,0 0 0 0 0,1 0 0 0 0,-7 1 0 0 0,9-1-13 0 0,0 0 0 0 0,-1 1 0 0 0,1-1 1 0 0,0 1-1 0 0,0-1 0 0 0,0 1 0 0 0,0-1 0 0 0,-1 1 1 0 0,1 0-1 0 0,0 0 0 0 0,0-1 0 0 0,0 1 1 0 0,1 0-1 0 0,-1 0 0 0 0,0 0 0 0 0,0 0 1 0 0,0 0-1 0 0,1 0 0 0 0,-1 0 0 0 0,0 0 0 0 0,1 0 1 0 0,-1 1-1 0 0,0 1 0 0 0,-9 32 364 0 0,2 0 1 0 0,1 1-1 0 0,-3 39 0 0 0,8 49-2239 0 0,2-119 1557 0 0,0 0-1 0 0,1 0 1 0 0,0 0 0 0 0,0-1 0 0 0,0 1-1 0 0,1 0 1 0 0,3 7 0 0 0,-4-10-162 0 0,0 0-1 0 0,0 0 1 0 0,1 0 0 0 0,-1 0 0 0 0,0 0-1 0 0,1 0 1 0 0,0 0 0 0 0,-1-1-1 0 0,1 1 1 0 0,0-1 0 0 0,0 1-1 0 0,0-1 1 0 0,0 1 0 0 0,0-1 0 0 0,0 0-1 0 0,0 0 1 0 0,1 0 0 0 0,2 0-1 0 0,20 3-5565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22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2441 275 6157 0 0,'0'0'4086'0'0,"-7"5"-3918"0"0,-24 13 93 0 0,14-4 1184 0 0,16-14-1357 0 0,0 1 0 0 0,1 0 0 0 0,-1-1 1 0 0,0 1-1 0 0,1-1 0 0 0,-1 1 1 0 0,0-1-1 0 0,0 1 0 0 0,0-1 1 0 0,1 0-1 0 0,-1 1 0 0 0,0-1 0 0 0,0 0 1 0 0,0 0-1 0 0,0 0 0 0 0,0 1 1 0 0,-1-1-1 0 0,-24 2 1059 0 0,-1 0 0 0 0,-37-3-1 0 0,-8 0-574 0 0,-156 21 231 0 0,104-7-558 0 0,-142 12 177 0 0,-642 54 1646 0 0,683-59-1764 0 0,-24 2-98 0 0,247-22-204 0 0,-110 5 121 0 0,111-5-180 0 0,18-9-382 0 0,-4-3 265 0 0,0 0 0 0 0,-1-1 0 0 0,0 0-1 0 0,-1 0 1 0 0,11-19 0 0 0,41-78-315 0 0,-49 84 368 0 0,-11 20 105 0 0,51-102-218 0 0,-49 96 251 0 0,0-1 0 0 0,-1 0 0 0 0,-1 0 1 0 0,0 0-1 0 0,0-1 0 0 0,0-23 0 0 0,-3 36-3 0 0,0 0 0 0 0,0-1 0 0 0,0 1 0 0 0,0 0 0 0 0,0 0 0 0 0,-1-1 0 0 0,1 1 0 0 0,-1 0 0 0 0,1-1 0 0 0,-1 1 0 0 0,1 0 0 0 0,-1 0 0 0 0,1 0 0 0 0,-1 0 0 0 0,0 0 0 0 0,0 0 0 0 0,0 0 0 0 0,0 0 0 0 0,0 0 0 0 0,-1-1 0 0 0,0 0 14 0 0,0 1 0 0 0,0 0 0 0 0,0 0 0 0 0,-1 0 0 0 0,1 0 0 0 0,0 0-1 0 0,-1 1 1 0 0,1-1 0 0 0,-1 1 0 0 0,-3-1 0 0 0,0 1 12 0 0,0 0 1 0 0,0 0-1 0 0,0 0 0 0 0,0 1 0 0 0,0 0 1 0 0,0 0-1 0 0,0 1 0 0 0,-8 2 0 0 0,0 3 8 0 0,1 0-1 0 0,0 1 1 0 0,1 0-1 0 0,0 1 0 0 0,0 0 1 0 0,1 1-1 0 0,0 1 1 0 0,0-1-1 0 0,-16 23 1 0 0,16-17 5 0 0,0 1 1 0 0,1 0-1 0 0,1 0 1 0 0,0 1-1 0 0,2 1 1 0 0,0-1-1 0 0,-5 20 1 0 0,9-24-17 0 0,0-1 0 0 0,1 0 1 0 0,1 1-1 0 0,0 0 0 0 0,1-1 0 0 0,0 1 1 0 0,1-1-1 0 0,5 26 0 0 0,-4-30-31 0 0,1 0 0 0 0,0 0-1 0 0,0-1 1 0 0,1 1 0 0 0,0-1 0 0 0,1 0 0 0 0,0 0-1 0 0,0-1 1 0 0,0 1 0 0 0,1-1 0 0 0,0 0 0 0 0,1-1-1 0 0,-1 0 1 0 0,9 6 0 0 0,1-1 3 0 0,0-1 1 0 0,1 0-1 0 0,0-2 0 0 0,1 0 0 0 0,0-1 1 0 0,0 0-1 0 0,0-2 0 0 0,1 0 0 0 0,35 4 1 0 0,13-3-22 0 0,99-4 1 0 0,-93-3-116 0 0,21 0-481 0 0,68 1-1423 0 0,-53 5-2335 0 0,-40-2-1172 0 0,-22-3 1020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23.6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51 52 0 0,'0'0'11460'0'0,"-13"-3"-11176"0"0,13 3-269 0 0,-45-12 490 0 0,12 3 2062 0 0,41 10-1756 0 0,1 0-1 0 0,0-1 1 0 0,15-2-1 0 0,15-1-400 0 0,-1 3-96 0 0,247 8 797 0 0,254 33-17 0 0,270 6-773 0 0,-494-25-38 0 0,119 2-371 0 0,-433-24 72 0 0,3 0-24 0 0,0 0 1 0 0,0 0-1 0 0,0-1 0 0 0,7-1 0 0 0,-11 2 26 0 0,1 0-1 0 0,-1 0 0 0 0,1 0 1 0 0,-1-1-1 0 0,0 1 1 0 0,1 0-1 0 0,-1 0 0 0 0,1 0 1 0 0,-1-1-1 0 0,1 1 1 0 0,-1 0-1 0 0,0-1 0 0 0,1 1 1 0 0,-1 0-1 0 0,0-1 1 0 0,1 1-1 0 0,-1 0 0 0 0,0-1 1 0 0,0 1-1 0 0,1-1 1 0 0,-1 1-1 0 0,0 0 0 0 0,0-1 1 0 0,0 1-1 0 0,1-1 1 0 0,-1 1-1 0 0,0-1 0 0 0,0 1 1 0 0,0-1-1 0 0,0 1 1 0 0,0-1-1 0 0,0 1 0 0 0,0-1 1 0 0,0 1-1 0 0,0-1 1 0 0,0 1-1 0 0,0-1 0 0 0,0 1 1 0 0,-1 0-1 0 0,1-1 1 0 0,0 1-1 0 0,0-1 0 0 0,0 1 1 0 0,-1-1-1 0 0,1 1 1 0 0,0 0-1 0 0,0-1 0 0 0,-1 1 1 0 0,0-1-1 0 0,-1-2-72 0 0,-1 0-1 0 0,1 0 0 0 0,-1 1 1 0 0,0-1-1 0 0,0 1 1 0 0,0-1-1 0 0,0 1 1 0 0,0 0-1 0 0,-1 0 0 0 0,1 1 1 0 0,-6-3-1 0 0,-42-12-458 0 0,46 15 490 0 0,-82-21-596 0 0,-134-40 40 0 0,216 60 734 0 0,3 2-10 0 0,0-1 0 0 0,0 1 1 0 0,0-1-1 0 0,0 0 1 0 0,0 0-1 0 0,0 1 1 0 0,0-1-1 0 0,1-1 1 0 0,-4-1 461 0 0,7 3-494 0 0,1 1 0 0 0,0 0 0 0 0,0 0 0 0 0,0 0 0 0 0,-1 1 0 0 0,1-1 0 0 0,-1 1 0 0 0,1 0 1 0 0,-1-1-1 0 0,4 5 0 0 0,0-2 51 0 0,4 3-15 0 0,-1 2 0 0 0,0-1 1 0 0,0 1-1 0 0,-1 0 0 0 0,0 1 1 0 0,0-1-1 0 0,9 18 0 0 0,-12-18-93 0 0,-1-1-1 0 0,0 1 0 0 0,-1 0 1 0 0,0 0-1 0 0,0 1 0 0 0,-1-1 1 0 0,0 0-1 0 0,-1 1 0 0 0,0 0 1 0 0,-1 13-1 0 0,0-18-38 0 0,-1-1-1 0 0,0 1 1 0 0,0-1 0 0 0,0 0-1 0 0,0 1 1 0 0,-1-1-1 0 0,0 0 1 0 0,0 0 0 0 0,0 0-1 0 0,0 0 1 0 0,-1 0 0 0 0,0 0-1 0 0,1-1 1 0 0,-1 1-1 0 0,-1-1 1 0 0,1 0 0 0 0,0 0-1 0 0,-1 0 1 0 0,0 0 0 0 0,-6 4-1 0 0,-6 1-198 0 0,0 0 0 0 0,0 0 0 0 0,0-2 0 0 0,-19 6 0 0 0,-45 9-1751 0 0,-1-4-1 0 0,-1-3 1 0 0,-91 4 0 0 0,87-14-2287 0 0,-35-3-1362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26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1072 1021 2948 0 0,'0'0'305'0'0,"-2"-13"-230"0"0,1 5-49 0 0,-3-19 170 0 0,0-52-1 0 0,6 70-168 0 0,-1 0 0 0 0,1 0 0 0 0,0 1 0 0 0,1-1 0 0 0,5-13 0 0 0,-4 13 68 0 0,0 0 1 0 0,-1 0-1 0 0,-1 0 0 0 0,0 0 1 0 0,2-12-1 0 0,1-211 4826 0 0,-5 210-4779 0 0,-1-4 552 0 0,-7-49 1 0 0,7 67-591 0 0,-1 0 1 0 0,0 1-1 0 0,-1-1 1 0 0,0 1-1 0 0,0-1 0 0 0,0 1 1 0 0,-1 0-1 0 0,0 0 0 0 0,0 1 1 0 0,-9-11-1 0 0,-10-7 5 0 0,2-2-1 0 0,1 0 1 0 0,-22-37-1 0 0,31 45-119 0 0,-2 0-1 0 0,0 1 1 0 0,-30-29 0 0 0,28 30 12 0 0,10 11-38 0 0,0 1 0 0 0,0 0 0 0 0,0 0-1 0 0,-1 0 1 0 0,1 0 0 0 0,-1 1 0 0 0,0 0 0 0 0,-7-2-1 0 0,-41-7 743 0 0,14 5 109 0 0,35 6-411 0 0,-1-1-123 0 0,1 1 0 0 0,-1 0 0 0 0,1 0-1 0 0,-8 0 1 0 0,13 1-244 0 0,-2 0-28 0 0,1 0 0 0 0,0 0-1 0 0,0 0 1 0 0,0 0 0 0 0,0 0 0 0 0,0 0-1 0 0,0 0 1 0 0,0 1 0 0 0,0-1-1 0 0,0 0 1 0 0,0 1 0 0 0,0-1-1 0 0,0 1 1 0 0,-1 0 0 0 0,-5 5 21 0 0,1 0-14 0 0,0 0 1 0 0,0 1-1 0 0,0-1 0 0 0,-5 9 1 0 0,0 2 207 0 0,11-17-225 0 0,-1 0 2 0 0,1 0 169 0 0,-2 3-204 0 0,1-1 20 0 0,-1 1 1 0 0,0 0 0 0 0,1 0-1 0 0,-1-1 1 0 0,-4 4-1 0 0,3-2 22 0 0,-1 1-1 0 0,1 0 0 0 0,0 0 0 0 0,0 0 1 0 0,1 0-1 0 0,-4 9 0 0 0,-10 36 242 0 0,12-36-152 0 0,-82 346 1164 0 0,-27 90-188 0 0,18-138-428 0 0,26 6-133 0 0,23 173 114 0 0,33-51-180 0 0,-4 135-299 0 0,-29-2 161 0 0,19-303-186 0 0,9 276-1 0 0,21-473-73 0 0,23 138 1 0 0,43 66 107 0 0,-52-222-157 0 0,3-2 1 0 0,51 102-1 0 0,-67-148 2 0 0,0 0 0 0 0,1 0 1 0 0,0-1-1 0 0,0 1 0 0 0,1-1 0 0 0,0 0 0 0 0,0-1 0 0 0,11 9 0 0 0,-12-11 9 0 0,1 1 0 0 0,-1-1 0 0 0,1-1 0 0 0,0 1 0 0 0,0-1 0 0 0,0 0 0 0 0,0-1 0 0 0,0 1 0 0 0,1-1 1 0 0,-1 0-1 0 0,12-1 0 0 0,-1 0 11 0 0,0-1 1 0 0,0 0 0 0 0,0-2 0 0 0,0 0-1 0 0,0-1 1 0 0,-1 0 0 0 0,0-2 0 0 0,0 0-1 0 0,18-9 1 0 0,-14 4-13 0 0,0 0 0 0 0,0-2 0 0 0,-1 0 0 0 0,-1-1 0 0 0,0-1-1 0 0,-1-1 1 0 0,22-25 0 0 0,-19 15-1 0 0,0-1 0 0 0,-2-1-1 0 0,-1-1 1 0 0,22-49 0 0 0,-8 1-126 0 0,39-149-1 0 0,-4-87-218 0 0,-65 310 337 0 0,162-1055-242 0 0,-126 685 3 0 0,-13-383 0 0 0,-28 663 196 0 0,-4 0 0 0 0,-3 0 0 0 0,-25-92-1 0 0,1 52-144 0 0,-72-180-1 0 0,94 284 153 0 0,0 1 0 0 0,-2 0 0 0 0,-1 1 0 0 0,-2 1 0 0 0,-33-40 0 0 0,22 34-33 0 0,-2 1-1 0 0,-1 2 0 0 0,-54-39 1 0 0,-32-23-404 0 0,79 60 314 0 0,27 22-1 0 0,0 0-1 0 0,0 1 0 0 0,-14-7 1 0 0,19 12-313 0 0,1 0 0 0 0,-1 1 0 0 0,0 0 1 0 0,0 0-1 0 0,0 0 0 0 0,0 1 0 0 0,0 0 1 0 0,-10 0-1 0 0,13 1-119 0 0,0 0 0 0 0,0 1 0 0 0,-1 0 0 0 0,1 0-1 0 0,0 0 1 0 0,0 0 0 0 0,0 0 0 0 0,0 1 0 0 0,0 0 0 0 0,0 0 0 0 0,1 0 0 0 0,-1 0 0 0 0,1 1-1 0 0,-1-1 1 0 0,1 1 0 0 0,0 0 0 0 0,0 0 0 0 0,-4 4 0 0 0,-4 4-2000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29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123 542 220 0 0,'0'0'4378'0'0,"-13"-8"-3167"0"0,-3 0-896 0 0,5 2-5 0 0,1 0 0 0 0,-1 0 0 0 0,-13-12-1 0 0,-13-14 4116 0 0,44 36-4049 0 0,0-1 0 0 0,1 0 1 0 0,-1 0-1 0 0,1-1 0 0 0,0 0 0 0 0,-1-1 0 0 0,1 0 0 0 0,9 1 0 0 0,28-1 78 0 0,0-1 1 0 0,74-10 0 0 0,90-27 206 0 0,-38 2-362 0 0,520-99 210 0 0,-621 122-507 0 0,1013-186 324 0 0,-1042 189-319 0 0,145-35 56 0 0,-197 46-1560 0 0,-16 5 369 0 0,-78 46-3260 0 0,29-13-460 0 0,44-25 1113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39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3677 404 5228 0 0,'0'0'4864'0'0,"-14"-4"-4236"0"0,-4-2-379 0 0,3 0 76 0 0,-1 2 0 0 0,0 0 0 0 0,-19-3 0 0 0,-25 1 2245 0 0,-106 2-1 0 0,109 5-1564 0 0,-103 6 903 0 0,-717-15-1054 0 0,284-20-465 0 0,396 15-164 0 0,35 4-94 0 0,-586-33 424 0 0,491 38-385 0 0,170 5-162 0 0,59-1-17 0 0,0 1-1 0 0,0 2 1 0 0,0 1-1 0 0,0 1 1 0 0,-28 9-1 0 0,56-15 5 0 0,0 1 1 0 0,0 0-1 0 0,0 0 0 0 0,0 0 0 0 0,0 0 1 0 0,0 0-1 0 0,0 0 0 0 0,0 0 0 0 0,0 0 1 0 0,0 0-1 0 0,-1 0 0 0 0,1 0 0 0 0,0 0 1 0 0,0 1-1 0 0,0-1 0 0 0,0 0 1 0 0,0 0-1 0 0,0 0 0 0 0,0 0 0 0 0,0 0 1 0 0,0 0-1 0 0,0 0 0 0 0,0 0 0 0 0,0 0 1 0 0,-1 0-1 0 0,1 0 0 0 0,0 0 0 0 0,0 0 1 0 0,0 0-1 0 0,0 0 0 0 0,0 0 0 0 0,0 1 1 0 0,0-1-1 0 0,0 0 0 0 0,0 0 0 0 0,0 0 1 0 0,0 0-1 0 0,0 0 0 0 0,0 0 1 0 0,0 0-1 0 0,0 0 0 0 0,0 0 0 0 0,0 0 1 0 0,0 0-1 0 0,0 1 0 0 0,0-1 0 0 0,0 0 1 0 0,0 0-1 0 0,0 0 0 0 0,0 0 0 0 0,0 0 1 0 0,0 0-1 0 0,0 0 0 0 0,0 0 0 0 0,6 3-28 0 0,10 1 81 0 0,-9-5-41 0 0,0 1-1 0 0,-1-1 1 0 0,1 0 0 0 0,-1-1-1 0 0,1 0 1 0 0,-1 0 0 0 0,1 0-1 0 0,-1-1 1 0 0,0 0 0 0 0,11-7-1 0 0,20-11-173 0 0,40-29-1 0 0,-62 39 115 0 0,-1 0 0 0 0,-1-1 0 0 0,0-1 0 0 0,0 0-1 0 0,14-21 1 0 0,-24 30 52 0 0,1-2 1 0 0,-1 1-1 0 0,0 0 0 0 0,-1 0 0 0 0,1-1 0 0 0,-1 0 0 0 0,0 1 0 0 0,-1-1 0 0 0,2-8 0 0 0,-3 12 1 0 0,0 1-1 0 0,0-1 1 0 0,0 0-1 0 0,0 0 0 0 0,0 1 1 0 0,0-1-1 0 0,-1 0 1 0 0,1 1-1 0 0,-1-1 0 0 0,1 0 1 0 0,-1 1-1 0 0,1-1 1 0 0,-1 0-1 0 0,0 1 0 0 0,0-1 1 0 0,0 1-1 0 0,0-1 1 0 0,0 1-1 0 0,0 0 0 0 0,0-1 1 0 0,-1 1-1 0 0,1 0 1 0 0,0 0-1 0 0,-1 0 0 0 0,1 0 1 0 0,-1 0-1 0 0,1 0 0 0 0,-1 0 1 0 0,1 1-1 0 0,-1-1 1 0 0,0 0-1 0 0,1 1 0 0 0,-1 0 1 0 0,0-1-1 0 0,-2 1 1 0 0,-4-2-9 0 0,-1 1 0 0 0,1 0 0 0 0,-1 0 1 0 0,1 1-1 0 0,-1 0 0 0 0,1 1 0 0 0,-1 0 1 0 0,1 0-1 0 0,0 1 0 0 0,-15 5 0 0 0,12-3 8 0 0,1 1 0 0 0,0 0-1 0 0,0 0 1 0 0,0 1 0 0 0,1 0 0 0 0,0 1-1 0 0,-14 12 1 0 0,13-8 29 0 0,0 0-1 0 0,1 0 0 0 0,0 1 1 0 0,0 0-1 0 0,1 1 1 0 0,1 0-1 0 0,0 0 1 0 0,1 0-1 0 0,0 1 0 0 0,1 0 1 0 0,1 0-1 0 0,-5 27 1 0 0,7-27-1 0 0,0 0 1 0 0,2 0-1 0 0,0 0 1 0 0,1 0 0 0 0,0 0-1 0 0,1 0 1 0 0,0 0-1 0 0,1 0 1 0 0,1-1-1 0 0,0 1 1 0 0,1-1 0 0 0,0 0-1 0 0,1 0 1 0 0,1-1-1 0 0,0 0 1 0 0,0 0-1 0 0,1 0 1 0 0,1-1 0 0 0,17 17-1 0 0,-12-14-14 0 0,0-1 0 0 0,1-1 1 0 0,1 0-1 0 0,0-1 0 0 0,1-1 0 0 0,19 9 1 0 0,-10-8 28 0 0,1 0-1 0 0,-1-2 1 0 0,45 8 0 0 0,7-5-277 0 0,0-4-1 0 0,83-2 0 0 0,-148-5 148 0 0,305-4-3773 0 0,96 4-6723 0 0,-341 4 5836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40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1 281 1788 0 0,'0'0'15922'0'0,"10"-3"-15503"0"0,10-2-259 0 0,0 0 0 0 0,0 2 1 0 0,30-3-1 0 0,641-5 1689 0 0,3 17-1241 0 0,-4-1-556 0 0,490 38 24 0 0,-768-28 73 0 0,-404-15-128 0 0,1-1 0 0 0,0 0-1 0 0,-1 0 1 0 0,11-3 0 0 0,-17 4-6 0 0,1-1 0 0 0,0 0 1 0 0,-1 0-1 0 0,1 0 0 0 0,-1 0 0 0 0,0 0 1 0 0,1-1-1 0 0,-1 1 0 0 0,0-1 0 0 0,0 1 0 0 0,0-1 1 0 0,0 0-1 0 0,0 0 0 0 0,0 0 0 0 0,0 0 1 0 0,0 0-1 0 0,1-3 0 0 0,-2 2-20 0 0,0 1-1 0 0,-1-1 1 0 0,1 1 0 0 0,-1-1-1 0 0,1 1 1 0 0,-1-1 0 0 0,0 1-1 0 0,0-1 1 0 0,0 1 0 0 0,-1-1-1 0 0,1 1 1 0 0,0-1 0 0 0,-1 1-1 0 0,0 0 1 0 0,1-1 0 0 0,-1 1-1 0 0,0 0 1 0 0,0-1 0 0 0,-1 1-1 0 0,1 0 1 0 0,0 0 0 0 0,-1 0-1 0 0,1 0 1 0 0,-1 0 0 0 0,-2-2-1 0 0,-4-5-54 0 0,-1 2 0 0 0,1-1 0 0 0,-1 1 0 0 0,-13-7 0 0 0,-18-10-179 0 0,-42-29-203 0 0,71 45 402 0 0,1 0 0 0 0,1-1 0 0 0,-1 0 0 0 0,2 0 0 0 0,-12-16 1 0 0,18 22 39 0 0,0 1 1 0 0,1 0-1 0 0,-1 0 1 0 0,1-1 0 0 0,-1 1 0 0 0,1 0 0 0 0,0-1-1 0 0,0 1 1 0 0,-1-4 0 0 0,2 6 8 0 0,6 15 173 0 0,1 2-40 0 0,-1 1-1 0 0,0-1 1 0 0,-2 1 0 0 0,0 0 0 0 0,2 24 0 0 0,-1 92 127 0 0,-5-124-268 0 0,0 0-1 0 0,-1-1 0 0 0,0 1 0 0 0,0-1 0 0 0,-1 1 0 0 0,-1-1 0 0 0,1 1 1 0 0,-1-1-1 0 0,-1 0 0 0 0,0 0 0 0 0,0-1 0 0 0,-1 1 0 0 0,0-1 1 0 0,-1 0-1 0 0,1 0 0 0 0,-1-1 0 0 0,-1 0 0 0 0,0 0 0 0 0,0 0 1 0 0,0-1-1 0 0,0 0 0 0 0,-1 0 0 0 0,0-1 0 0 0,-16 8 0 0 0,0-2-345 0 0,-1-1-1 0 0,-52 12 0 0 0,-58 5-914 0 0,91-20 886 0 0,-439 59-9454 0 0,391-58 4902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1:42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43 536 0 0,'0'0'995'0'0,"-14"-2"-534"0"0,-99-17 39 0 0,51 16-335 0 0,52 4-20 0 0,38-3-69 0 0,34-6 0 0 0,-33 4-1278 0 0,40-2 0 0 0,-62 6 652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3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36 560 3840 0 0,'0'0'11243'0'0,"-6"-10"-10771"0"0,-18-30-167 0 0,18 30-14 0 0,7 14-206 0 0,-1 0 0 0 0,1 0-1 0 0,0 0 1 0 0,0-1-1 0 0,1 1 1 0 0,-1 0-1 0 0,4 6 1 0 0,3 8 287 0 0,8 26 391 0 0,17 41-163 0 0,-28-73-563 0 0,1-1 0 0 0,0 0 1 0 0,1-1-1 0 0,0 1 0 0 0,10 9 0 0 0,-13-15-17 0 0,1-1 0 0 0,-1 0 0 0 0,1-1 0 0 0,0 1 0 0 0,0-1 0 0 0,1 0-1 0 0,-1 0 1 0 0,0-1 0 0 0,1 0 0 0 0,0 0 0 0 0,-1 0 0 0 0,1 0 0 0 0,0-1 0 0 0,0 0-1 0 0,0 0 1 0 0,0-1 0 0 0,0 0 0 0 0,0 0 0 0 0,11-1 0 0 0,-4-1 81 0 0,0 0 1 0 0,0-1-1 0 0,0-1 1 0 0,-1 0-1 0 0,1-1 1 0 0,-1 0-1 0 0,23-13 1 0 0,3-7 165 0 0,-1-2 0 0 0,40-36 0 0 0,62-71 109 0 0,-96 91-287 0 0,243-237-41 0 0,-268 262-72 0 0,-2 0 0 0 0,20-27 0 0 0,-29 34-386 0 0,0 0-1 0 0,-1 0 1 0 0,0 0 0 0 0,-1-1-1 0 0,0 0 1 0 0,4-14 0 0 0,-8 17-931 0 0,-17 24-9152 0 0,14-13 9916 0 0,-19 22-5078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32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61 590 5184 0 0,'0'0'6891'0'0,"-9"14"-6313"0"0,-26 45-44 0 0,32-54-355 0 0,1 0 0 0 0,-1 0 1 0 0,1 0-1 0 0,0 1 0 0 0,-1 8 1 0 0,2-11 12 0 0,1 0 1 0 0,0 0 0 0 0,0 1 0 0 0,0-1 0 0 0,0 0-1 0 0,2 6 1 0 0,-1-7-132 0 0,0 0 0 0 0,-1 0 0 0 0,2 1 0 0 0,-1-1 0 0 0,0 0 0 0 0,0 0 0 0 0,0-1 0 0 0,1 1-1 0 0,-1 0 1 0 0,1 0 0 0 0,0-1 0 0 0,-1 1 0 0 0,1-1 0 0 0,0 1 0 0 0,0-1 0 0 0,0 0 0 0 0,0 0 0 0 0,0 0 0 0 0,0 0 0 0 0,0 0 0 0 0,1 0-1 0 0,-1 0 1 0 0,3 0 0 0 0,5 1 193 0 0,0 0-1 0 0,0 0 1 0 0,19 0-1 0 0,-16-2-104 0 0,-1-1-1 0 0,1 0 1 0 0,-1-1-1 0 0,1 0 1 0 0,-1-1-1 0 0,0-1 0 0 0,0 0 1 0 0,19-9-1 0 0,8-7 170 0 0,40-29 1 0 0,-60 37-241 0 0,216-146 379 0 0,-19 11-89 0 0,130-63 39 0 0,-344 209-407 0 0,136-84 79 0 0,-137 84-92 0 0,24-20 84 0 0,-24 20-99 0 0,0 0 0 0 0,0 0 0 0 0,0 0 0 0 0,0 0 0 0 0,-1 0 0 0 0,1 0 0 0 0,0 0 1 0 0,-1-1-1 0 0,1 1 0 0 0,-1 0 0 0 0,1 0 0 0 0,-1-1 0 0 0,1 1 0 0 0,-1 0 0 0 0,0-1 0 0 0,0 1 0 0 0,0 0 0 0 0,0-1 0 0 0,0 1 0 0 0,0-2 0 0 0,0 2-26 0 0,-1 0 0 0 0,1 1 0 0 0,-1-1 0 0 0,1 0 0 0 0,-1 0 0 0 0,1 1-1 0 0,-1-1 1 0 0,0 0 0 0 0,1 1 0 0 0,-1-1 0 0 0,0 0 0 0 0,1 1 0 0 0,-1-1 0 0 0,0 1-1 0 0,0-1 1 0 0,0 1 0 0 0,1 0 0 0 0,-1-1 0 0 0,0 1 0 0 0,0 0 0 0 0,0 0 0 0 0,0-1-1 0 0,0 1 1 0 0,-1 0 0 0 0,-27-1-1171 0 0,25 1 986 0 0,-4 0-401 0 0,0 1 0 0 0,0 1 0 0 0,1 0 0 0 0,-1 0 0 0 0,1 0 0 0 0,0 1 0 0 0,-1 0 0 0 0,1 0 0 0 0,1 1 0 0 0,-12 7 0 0 0,17-11 477 0 0,-17 12-4429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33.0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1 484 1420 0 0,'0'0'14029'0'0,"12"-5"-13718"0"0,4-2-187 0 0,59-24 501 0 0,190-52 796 0 0,335-59 0 0 0,283 3-1504 0 0,-554 83-2509 0 0,-325 55 2356 0 0,-1 1-67 0 0,0 0 1 0 0,0-1 0 0 0,0 0 0 0 0,0 0 0 0 0,0 0-1 0 0,-1 0 1 0 0,1 0 0 0 0,0 0 0 0 0,-1-1 0 0 0,1 1 0 0 0,0-1-1 0 0,3-3 1 0 0,-7 4-279 0 0,0 1-1 0 0,0 0 0 0 0,0-1 1 0 0,0 1-1 0 0,0 0 0 0 0,0-1 1 0 0,0 1-1 0 0,0 0 1 0 0,0 0-1 0 0,-1 0 0 0 0,0 0 1 0 0,-17 0-3907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1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1 174 5673 0 0,'0'0'7889'0'0,"3"-15"-6633"0"0,10-49 13 0 0,-12 59-1154 0 0,1 1 0 0 0,-1 0 0 0 0,1-1 0 0 0,-1 1 0 0 0,1 0 0 0 0,0 0 1 0 0,1 0-1 0 0,-1 0 0 0 0,1 1 0 0 0,0-1 0 0 0,0 1 0 0 0,0-1 0 0 0,0 1 0 0 0,0 0 0 0 0,1 0 0 0 0,-1 1 1 0 0,1-1-1 0 0,0 1 0 0 0,0-1 0 0 0,5-1 0 0 0,2 0-104 0 0,1 1 0 0 0,-1 0 0 0 0,1 0 0 0 0,0 1 0 0 0,17-1 0 0 0,-25 3 11 0 0,54-1 14 0 0,-35 1-96 0 0,-22 0 54 0 0,-1 0 0 0 0,1 0 0 0 0,-1 0 0 0 0,1 0-1 0 0,-1 0 1 0 0,1 0 0 0 0,-1 0 0 0 0,1 0 0 0 0,0 0 0 0 0,-1 0 0 0 0,1 0 0 0 0,-1 0 0 0 0,1 1 0 0 0,-1-1 0 0 0,1 0 0 0 0,-1 0 0 0 0,1 1 0 0 0,-1-1 0 0 0,1 0 0 0 0,-1 0 0 0 0,1 1 0 0 0,-1-1 0 0 0,0 1 0 0 0,1-1 0 0 0,-1 0 0 0 0,1 1 0 0 0,-1-1 0 0 0,0 1-1 0 0,0-1 1 0 0,1 2 0 0 0,-1-1 11 0 0,0 0-1 0 0,0 0 1 0 0,0 0-1 0 0,0 0 0 0 0,0 0 1 0 0,-1 0-1 0 0,1 0 1 0 0,0 0-1 0 0,-1 0 0 0 0,1 0 1 0 0,-1 0-1 0 0,1 0 1 0 0,-1 0-1 0 0,0 1 1 0 0,-4 5 99 0 0,-1 0 1 0 0,-10 10 0 0 0,16-17-104 0 0,-7 7 48 0 0,-4 3 23 0 0,1 0 0 0 0,1 0 1 0 0,0 1-1 0 0,-12 19 0 0 0,19-27-66 0 0,0 0 0 0 0,1 1 0 0 0,-1-1 1 0 0,1 0-1 0 0,0 1 0 0 0,0-1 0 0 0,0 1 0 0 0,0-1 0 0 0,1 1 0 0 0,-1 0 0 0 0,1-1 0 0 0,0 1 0 0 0,0-1 0 0 0,0 1 1 0 0,1 0-1 0 0,-1-1 0 0 0,1 1 0 0 0,0-1 0 0 0,0 1 0 0 0,0-1 0 0 0,1 0 0 0 0,-1 1 0 0 0,3 4 0 0 0,2 0 11 0 0,0 1 0 0 0,1-1 0 0 0,-1 0 0 0 0,2 0-1 0 0,12 11 1 0 0,47 30 148 0 0,-7-5 297 0 0,-58-43-402 0 0,0 1 1 0 0,0 0-1 0 0,0-1 0 0 0,0 1 1 0 0,0 0-1 0 0,0 0 1 0 0,-1 0-1 0 0,1 0 1 0 0,-1 0-1 0 0,1 1 0 0 0,-1-1 1 0 0,0 0-1 0 0,0 1 1 0 0,0-1-1 0 0,0 1 0 0 0,-1-1 1 0 0,2 5-1 0 0,-3-6-34 0 0,1 0-1 0 0,0 0 1 0 0,-1 0-1 0 0,1 0 1 0 0,-1 0-1 0 0,1-1 1 0 0,-1 1-1 0 0,0 0 0 0 0,1 0 1 0 0,-1-1-1 0 0,0 1 1 0 0,0 0-1 0 0,1-1 1 0 0,-1 1-1 0 0,0-1 1 0 0,0 1-1 0 0,0-1 1 0 0,0 1-1 0 0,1-1 1 0 0,-3 1-1 0 0,-18 6 52 0 0,8-4-889 0 0,0 0-1 0 0,0-1 0 0 0,-26 0 0 0 0,39-2 644 0 0,0 0-1 0 0,-1 0 0 0 0,1 0 1 0 0,0 0-1 0 0,0-1 0 0 0,-1 1 1 0 0,1 0-1 0 0,0 0 0 0 0,0 0 1 0 0,-1-1-1 0 0,1 1 1 0 0,0 0-1 0 0,0 0 0 0 0,0 0 1 0 0,0-1-1 0 0,-1 1 0 0 0,1 0 1 0 0,0-1-1 0 0,0 1 0 0 0,0 0 1 0 0,0 0-1 0 0,0-1 0 0 0,0 1 1 0 0,0 0-1 0 0,0 0 0 0 0,0-1 1 0 0,0 1-1 0 0,0 0 0 0 0,0-1 1 0 0,0 1-1 0 0,0 0 0 0 0,0 0 1 0 0,0-1-1 0 0,0 1 1 0 0,0 0-1 0 0,0-1 0 0 0,0 1 1 0 0,1 0-1 0 0,-1 0 0 0 0,0-1 1 0 0,0 1-1 0 0,0 0 0 0 0,0 0 1 0 0,1-1-1 0 0,-1 1 0 0 0,6-13-5668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33.3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0 291 9337 0 0,'0'0'7299'0'0,"22"2"-6653"0"0,-14-1-583 0 0,12 1 67 0 0,0-1-1 0 0,1 0 1 0 0,-1-2-1 0 0,0 0 0 0 0,0-1 1 0 0,22-6-1 0 0,960-188 1912 0 0,-620 126-2250 0 0,-378 69 129 0 0,14-4-14 0 0,-17 5 57 0 0,-1 0 0 0 0,1 0 0 0 0,-1 0 0 0 0,1 0 0 0 0,-1-1 1 0 0,1 1-1 0 0,-1 0 0 0 0,1-1 0 0 0,-1 1 0 0 0,1 0 0 0 0,-1-1 0 0 0,0 1 0 0 0,1-1 0 0 0,-1 1 1 0 0,1-1-1 0 0,-1 1 0 0 0,0 0 0 0 0,0-1 0 0 0,1 0 0 0 0,-1 1 0 0 0,0-1 0 0 0,0 1 0 0 0,1-1 1 0 0,-1 1-1 0 0,0-2 0 0 0,-2 2-103 0 0,0-1 0 0 0,0 1 0 0 0,1-1 0 0 0,-1 1 0 0 0,0 0 0 0 0,0-1 1 0 0,0 1-1 0 0,0 0 0 0 0,0 0 0 0 0,0 0 0 0 0,-2 1 0 0 0,-1-1-281 0 0,-2 1-284 0 0,-1 0 1 0 0,1 0-1 0 0,0 0 1 0 0,-1 1-1 0 0,1 0 1 0 0,0 1 0 0 0,1 0-1 0 0,-10 4 1 0 0,4-1-1356 0 0,-17 5-2978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41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1 268 4072 0 0,'0'0'9938'0'0,"15"-5"-9155"0"0,6-2-505 0 0,-1 1 77 0 0,1 0 0 0 0,27-3 0 0 0,150-10 1267 0 0,3 18-962 0 0,-124 1-584 0 0,144 13-176 0 0,-186-10-36 0 0,-34-3 121 0 0,-1 1 1 0 0,1-1 0 0 0,-1 0 0 0 0,1 0-1 0 0,-1 0 1 0 0,1 0 0 0 0,-1 0 0 0 0,1 0-1 0 0,-1 0 1 0 0,1 0 0 0 0,-1 0 0 0 0,1 0-1 0 0,-1-1 1 0 0,0 1 0 0 0,1 0 0 0 0,-1 0-1 0 0,1 0 1 0 0,-1 0 0 0 0,1-1-1 0 0,-1 1 1 0 0,1 0 0 0 0,-1-1 0 0 0,0 1-1 0 0,1 0 1 0 0,-1-1 0 0 0,0 1 0 0 0,1 0-1 0 0,-1-1 1 0 0,1 0 0 0 0,-1 0-14 0 0,0 0 1 0 0,0 0 0 0 0,0 0-1 0 0,0 0 1 0 0,0 0-1 0 0,0 0 1 0 0,0 0-1 0 0,0 0 1 0 0,-1 0-1 0 0,1 0 1 0 0,0 0 0 0 0,-1 0-1 0 0,1 1 1 0 0,-1-2-1 0 0,-3-6-167 0 0,-1 0 0 0 0,-8-12-1 0 0,10 16 146 0 0,-29-37-87 0 0,21 28 252 0 0,0-1 0 0 0,0 0 0 0 0,2-1 0 0 0,0 0 0 0 0,0-1 0 0 0,-6-17 0 0 0,15 33-95 0 0,0-1 1 0 0,0 1 0 0 0,-1 0-1 0 0,1-1 1 0 0,0 1-1 0 0,0 0 1 0 0,0-1 0 0 0,0 1-1 0 0,0 0 1 0 0,0 0 0 0 0,0-1-1 0 0,0 1 1 0 0,0 0 0 0 0,0-1-1 0 0,0 1 1 0 0,0 0 0 0 0,0-1-1 0 0,0 1 1 0 0,0 0-1 0 0,0-1 1 0 0,0 1 0 0 0,0 0-1 0 0,1 0 1 0 0,-1-1 0 0 0,0 1-1 0 0,0 0 1 0 0,0 0 0 0 0,1-1-1 0 0,8 2 127 0 0,16 14-251 0 0,-18-11 265 0 0,100 61 523 0 0,-90-53-625 0 0,-1 0 0 0 0,-1 1 0 0 0,0 0 0 0 0,16 20 0 0 0,-29-31-57 0 0,0 0 0 0 0,-1-1 0 0 0,1 1 0 0 0,-1 0 0 0 0,0 0 0 0 0,0 1 0 0 0,0-1 0 0 0,0 0 0 0 0,0 0 0 0 0,0 0 0 0 0,0 1 0 0 0,-1-1 0 0 0,1 0 0 0 0,-1 1-1 0 0,0-1 1 0 0,0 0 0 0 0,0 4 0 0 0,0-4-7 0 0,-1 0 1 0 0,0 0-1 0 0,1 0 0 0 0,-1 0 0 0 0,0-1 0 0 0,0 1 0 0 0,0 0 0 0 0,0-1 0 0 0,0 1 0 0 0,-1-1 0 0 0,1 1 0 0 0,-1-1 0 0 0,1 1 1 0 0,-1-1-1 0 0,1 0 0 0 0,-1 0 0 0 0,1 0 0 0 0,-1 0 0 0 0,0 0 0 0 0,-3 1 0 0 0,2 0-78 0 0,-61 32-1532 0 0,58-30 920 0 0,1 0 1 0 0,-1 0 0 0 0,1 0 0 0 0,0 1 0 0 0,0-1 0 0 0,1 1 0 0 0,0 0 0 0 0,-7 10 0 0 0,6-4-2707 0 0,4 3-1384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42.3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201 240 940 0 0,'0'0'8902'0'0,"-1"-6"-8570"0"0,-2-1-206 0 0,2 5-24 0 0,0 0 1 0 0,1-1 0 0 0,-1 1-1 0 0,0-1 1 0 0,1 1-1 0 0,0-1 1 0 0,-1 1-1 0 0,1-5 863 0 0,0-15 2379 0 0,0 20-3281 0 0,0 0 0 0 0,0 0 1 0 0,0 0-1 0 0,-1 0 1 0 0,1 0-1 0 0,0 0 0 0 0,-1 1 1 0 0,0-1-1 0 0,1 0 0 0 0,-1 0 1 0 0,0 0-1 0 0,0 0 0 0 0,0 1 1 0 0,0-1-1 0 0,0 0 0 0 0,-1 1 1 0 0,1-1-1 0 0,-2-1 0 0 0,0 1-19 0 0,1 0 0 0 0,-1 0-1 0 0,0 1 1 0 0,0-1 0 0 0,0 1-1 0 0,-1-1 1 0 0,1 1 0 0 0,0 0-1 0 0,-6-1 1 0 0,-5 0 90 0 0,0 1 0 0 0,1 0 0 0 0,-1 1 0 0 0,-16 2 1 0 0,25-1-12 0 0,0-1 0 0 0,0 2 1 0 0,-10 2-1 0 0,13-3-69 0 0,-1 0 0 0 0,1-1-1 0 0,0 1 1 0 0,0 0 0 0 0,0 1-1 0 0,0-1 1 0 0,1 0 0 0 0,-1 0 0 0 0,0 1-1 0 0,0-1 1 0 0,-2 4 0 0 0,27-18 1381 0 0,20-28-1250 0 0,-26 25-139 0 0,35-27 0 0 0,-46 38-65 0 0,1 1 0 0 0,0 0 0 0 0,0 0 0 0 0,0 1 0 0 0,1 0 0 0 0,-1 0 0 0 0,1 1 0 0 0,-1 0 0 0 0,14-2 0 0 0,-11 3 1 0 0,1 1-1 0 0,-1-1 1 0 0,1 2 0 0 0,0-1 0 0 0,-1 2-1 0 0,1-1 1 0 0,-1 1 0 0 0,1 1 0 0 0,15 6-1 0 0,-19-6 12 0 0,0 0 0 0 0,0 1 0 0 0,0 0 0 0 0,-1 1 0 0 0,1-1 1 0 0,-1 1-1 0 0,0 1 0 0 0,0-1 0 0 0,-1 1 0 0 0,0 0 0 0 0,0 0 0 0 0,0 0 0 0 0,6 12 0 0 0,-5-6 21 0 0,-1 1 1 0 0,0-1-1 0 0,-1 1 1 0 0,0 0-1 0 0,-1 0 1 0 0,0 0-1 0 0,-1 1 1 0 0,0 13-1 0 0,-2-10 12 0 0,0 1 0 0 0,0 0 0 0 0,-2-1 0 0 0,0 1 0 0 0,-9 28 0 0 0,9-37 0 0 0,-1 0 0 0 0,-1 0 1 0 0,0-1-1 0 0,0 0 0 0 0,0 0 1 0 0,-11 13-1 0 0,13-18 40 0 0,0 0 0 0 0,-1 0 1 0 0,1 0-1 0 0,-1-1 0 0 0,0 1 0 0 0,0-1 0 0 0,0 1 1 0 0,0-1-1 0 0,-1 0 0 0 0,1-1 0 0 0,0 1 0 0 0,-1 0 1 0 0,1-1-1 0 0,-1 0 0 0 0,0 0 0 0 0,1 0 1 0 0,-1 0-1 0 0,-7 0 0 0 0,10-1-37 0 0,0 0 1 0 0,0 0-1 0 0,1 0 0 0 0,-1-1 0 0 0,0 1 0 0 0,0 0 1 0 0,1 0-1 0 0,-1 0 0 0 0,0-1 0 0 0,0 1 1 0 0,1-1-1 0 0,-1 1 0 0 0,0 0 0 0 0,1-1 1 0 0,-1 1-1 0 0,1-1 0 0 0,-1 1 0 0 0,0-1 1 0 0,1 0-1 0 0,-1 1 0 0 0,1-1 0 0 0,-1-1 1 0 0,0 0 2 0 0,0 0-1 0 0,0 0 1 0 0,0-1 0 0 0,0 1 0 0 0,0-1 0 0 0,1 1 0 0 0,-1-4 0 0 0,0-3-16 0 0,1-1 0 0 0,1-16 1 0 0,1 16-22 0 0,0 0 1 0 0,0 0-1 0 0,1 0 0 0 0,0 0 1 0 0,1 1-1 0 0,9-18 1 0 0,36-51-43 0 0,-45 72 46 0 0,8-11-52 0 0,1 0 0 0 0,0 1 0 0 0,1 0 0 0 0,1 1 0 0 0,0 1 0 0 0,23-16 0 0 0,-28 23-124 0 0,0 0 0 0 0,1 1 0 0 0,0 0 1 0 0,0 1-1 0 0,1 0 0 0 0,-1 1 0 0 0,1 1 1 0 0,0-1-1 0 0,0 2 0 0 0,0 0 0 0 0,0 0 1 0 0,15 1-1 0 0,-12 1-371 0 0,0 0 0 0 0,0 2 1 0 0,-1 0-1 0 0,24 6 0 0 0,-29-5-200 0 0,0 0-1 0 0,-1 0 1 0 0,1 1-1 0 0,-1 1 0 0 0,1-1 1 0 0,-1 1-1 0 0,0 1 1 0 0,10 8-1 0 0,-16-12 523 0 0,0 1-1 0 0,1-1 0 0 0,-1 0 0 0 0,0 1 1 0 0,0-1-1 0 0,-1 1 0 0 0,1 0 0 0 0,0 0 1 0 0,-1 0-1 0 0,0-1 0 0 0,1 1 1 0 0,-1 0-1 0 0,-1 1 0 0 0,1-1 0 0 0,0 4 1 0 0,0-5 273 0 0,-1 1 1 0 0,-1 0-1 0 0,1-1 1 0 0,0 1-1 0 0,-1 0 0 0 0,1-1 1 0 0,-1 1-1 0 0,0 0 1 0 0,0-1-1 0 0,0 1 1 0 0,0-1-1 0 0,0 0 1 0 0,0 1-1 0 0,-1-1 1 0 0,1 0-1 0 0,-1 0 1 0 0,0 0-1 0 0,-2 3 1 0 0,-52 48 3677 0 0,-9 8-725 0 0,55-51-2392 0 0,1 1 0 0 0,0 1 1 0 0,-15 25-1 0 0,22-34-498 0 0,0 1 0 0 0,1 0 0 0 0,-1 0 0 0 0,1 0 0 0 0,0 0 0 0 0,0 0 0 0 0,0 0 0 0 0,0 1 0 0 0,1-1 0 0 0,0 8 0 0 0,0-11-93 0 0,0-1 0 0 0,0 1 0 0 0,1 0 0 0 0,-1-1 0 0 0,0 1 0 0 0,1 0 1 0 0,-1-1-1 0 0,0 1 0 0 0,1 0 0 0 0,-1-1 0 0 0,1 1 0 0 0,-1-1 0 0 0,1 1 0 0 0,-1-1 0 0 0,1 1 0 0 0,-1-1 0 0 0,1 1 0 0 0,0-1 0 0 0,-1 1 0 0 0,1-1 1 0 0,0 0-1 0 0,-1 1 0 0 0,1-1 0 0 0,0 0 0 0 0,-1 0 0 0 0,1 0 0 0 0,0 1 0 0 0,0-1 0 0 0,1 0 0 0 0,24 0 329 0 0,-25 0-323 0 0,9-1 55 0 0,0-1 0 0 0,0 0 0 0 0,0-1 0 0 0,0 0-1 0 0,0 0 1 0 0,-1-1 0 0 0,1 0 0 0 0,8-6 0 0 0,70-49 154 0 0,-53 32 185 0 0,0-1 0 0 0,33-38 0 0 0,-67 66-296 0 0,-1 17-490 0 0,-12 53 392 0 0,6-44-150 0 0,-3 50 0 0 0,8-58-364 0 0,0-5 15 0 0,0 0 1 0 0,2 16-1 0 0,-1-27 121 0 0,0 0-1 0 0,0 0 1 0 0,1 1 0 0 0,-1-1-1 0 0,1 0 1 0 0,-1 0 0 0 0,1 1-1 0 0,0-1 1 0 0,0 0 0 0 0,0 0-1 0 0,0 0 1 0 0,0 0 0 0 0,0 0-1 0 0,1 0 1 0 0,-1-1 0 0 0,1 1-1 0 0,-1 0 1 0 0,5 2 0 0 0,4 1-2983 0 0,1-4-1068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42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104 119 2904 0 0,'0'0'4151'0'0,"4"-13"-2205"0"0,-3 10-1691 0 0,13-50 1257 0 0,-3 7 3349 0 0,-11 42-2323 0 0,-2 10-1741 0 0,-9 27-693 0 0,-73 167 698 0 0,75-173-990 0 0,1-1 1 0 0,2 1-1 0 0,1 0 0 0 0,1 0 0 0 0,-1 54 1 0 0,5-77 68 0 0,0 0 1 0 0,1 0-1 0 0,-1 0 1 0 0,1 0 0 0 0,0 0-1 0 0,0 0 1 0 0,0 0-1 0 0,1 0 1 0 0,-1 0 0 0 0,1 0-1 0 0,0-1 1 0 0,0 1-1 0 0,0 0 1 0 0,0-1-1 0 0,1 0 1 0 0,5 6 0 0 0,-5-7-105 0 0,1 1 1 0 0,-1 0-1 0 0,1-1 1 0 0,0 0 0 0 0,0 0-1 0 0,0 0 1 0 0,0 0-1 0 0,0-1 1 0 0,1 0-1 0 0,-1 0 1 0 0,0 0 0 0 0,1 0-1 0 0,-1 0 1 0 0,1-1-1 0 0,5 0 1 0 0,-4 0-22 0 0,1-1 0 0 0,0 0 0 0 0,-1 0-1 0 0,1 0 1 0 0,-1-1 0 0 0,1 0 0 0 0,-1 0 0 0 0,0-1 0 0 0,0 0 0 0 0,0 0 0 0 0,8-6 0 0 0,5-4 613 0 0,-1-2 0 0 0,17-17 0 0 0,11-9 3569 0 0,-39 35-3592 0 0,0-1 0 0 0,-1 1 1 0 0,0-1-1 0 0,0 0 0 0 0,-1 0 0 0 0,0-1 1 0 0,0 1-1 0 0,-1-1 0 0 0,5-12 0 0 0,-6 13-238 0 0,0 1-1 0 0,-1-1 1 0 0,0 0-1 0 0,-1 0 1 0 0,0 0-1 0 0,0 1 1 0 0,0-1-1 0 0,-1 0 1 0 0,0-1-1 0 0,0 1 1 0 0,-1 0-1 0 0,-2-11 1 0 0,3 15-85 0 0,-1 1 1 0 0,0-1 0 0 0,0 1-1 0 0,0 0 1 0 0,-1-1-1 0 0,1 1 1 0 0,-1 0-1 0 0,1 0 1 0 0,-1-1-1 0 0,0 1 1 0 0,1 1-1 0 0,-1-1 1 0 0,0 0 0 0 0,0 0-1 0 0,-1 1 1 0 0,1-1-1 0 0,0 1 1 0 0,0-1-1 0 0,-1 1 1 0 0,1 0-1 0 0,-1 0 1 0 0,1 0 0 0 0,-1 1-1 0 0,1-1 1 0 0,-5 0-1 0 0,1 0-19 0 0,1 1 0 0 0,0 0 0 0 0,0 0-1 0 0,-1 0 1 0 0,1 0 0 0 0,0 1 0 0 0,0 0 0 0 0,0 0-1 0 0,-1 1 1 0 0,1-1 0 0 0,-9 5 0 0 0,5-1-19 0 0,-1 1 1 0 0,1 0-1 0 0,0 0 1 0 0,1 1-1 0 0,-1 0 1 0 0,1 0-1 0 0,1 1 1 0 0,-9 10-1 0 0,13-14 9 0 0,1-1 1 0 0,-1 1-1 0 0,1-1 0 0 0,0 1 0 0 0,0 0 0 0 0,0 0 0 0 0,1 0 1 0 0,0 0-1 0 0,-1 1 0 0 0,1-1 0 0 0,0 0 0 0 0,1 0 0 0 0,-1 1 1 0 0,1-1-1 0 0,0 0 0 0 0,0 1 0 0 0,0-1 0 0 0,1 0 0 0 0,-1 1 1 0 0,1-1-1 0 0,0 0 0 0 0,1 0 0 0 0,1 6 0 0 0,0-5 10 0 0,-1-1 0 0 0,1 0 0 0 0,0 0 0 0 0,0 0 0 0 0,0-1 0 0 0,1 1 0 0 0,-1-1 0 0 0,1 1 0 0 0,0-1 0 0 0,0-1 0 0 0,0 1 0 0 0,0 0 0 0 0,1-1 0 0 0,4 2 0 0 0,3 1 11 0 0,-1-1 0 0 0,1 0-1 0 0,1 0 1 0 0,16 1 0 0 0,15-1-16 0 0,-1-2 1 0 0,0-2-1 0 0,56-7 0 0 0,38-1-99 0 0,-133 8 95 0 0,1-1 0 0 0,-1 1 1 0 0,0 1-1 0 0,1-1 0 0 0,-1 0 0 0 0,0 1 1 0 0,1 0-1 0 0,-1 0 0 0 0,0 0 0 0 0,0 1 0 0 0,0-1 1 0 0,0 1-1 0 0,0 0 0 0 0,0 0 0 0 0,0 1 1 0 0,-1-1-1 0 0,1 1 0 0 0,-1-1 0 0 0,4 5 1 0 0,-1-1 12 0 0,0 1 0 0 0,-1 0 0 0 0,0 0 0 0 0,0 0 0 0 0,-1 0 0 0 0,0 1 0 0 0,6 15 0 0 0,-8-19-6 0 0,-1 1-1 0 0,0-1 0 0 0,0 1 0 0 0,0-1 0 0 0,0 1 0 0 0,-1-1 1 0 0,0 8-1 0 0,0-10-2 0 0,-1 1 1 0 0,1-1 0 0 0,-1 1-1 0 0,1-1 1 0 0,-1 1-1 0 0,0-1 1 0 0,0 0-1 0 0,0 1 1 0 0,0-1 0 0 0,-1 0-1 0 0,1 0 1 0 0,0 0-1 0 0,-1 0 1 0 0,-2 3 0 0 0,-5 3-76 0 0,-1 0 1 0 0,1-1-1 0 0,-1 0 1 0 0,-1-1-1 0 0,1 0 1 0 0,-20 7-1 0 0,-71 21-1313 0 0,86-29 1154 0 0,-153 41-3977 0 0,46-20-1871 0 0,27-10 1476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2:43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239 161 1160 0 0,'0'0'8170'0'0,"-13"1"-6605"0"0,-4-1-1013 0 0,-47 6 2220 0 0,58-5-16 0 0,10-1-575 0 0,12-2-974 0 0,374-92 195 0 0,-154 31-2696 0 0,-228 58 517 0 0,-11 2-606 0 0,-16 2-818 0 0,1 2 596 0 0,1 2 1 0 0,-1 0-1 0 0,-27 9 0 0 0,-52 23-1473 0 0,71-25 2332 0 0,-224 98 382 0 0,101-41 6199 0 0,110-50-2456 0 0,-49 30 1 0 0,86-45-3182 0 0,0-1 0 0 0,-1 1 0 0 0,1 0 0 0 0,0-1 0 0 0,0 1 0 0 0,0 0 0 0 0,0 1 0 0 0,-2 2 0 0 0,4-5-159 0 0,0 1 1 0 0,-1 0-1 0 0,1-1 0 0 0,0 1 1 0 0,-1 0-1 0 0,1-1 0 0 0,0 1 0 0 0,0 0 1 0 0,0-1-1 0 0,0 1 0 0 0,0 0 1 0 0,-1-1-1 0 0,1 1 0 0 0,0 0 0 0 0,0 0 1 0 0,1-1-1 0 0,-1 1 0 0 0,0 0 1 0 0,0-1-1 0 0,0 1 0 0 0,0 0 0 0 0,1-1 1 0 0,-1 1-1 0 0,0 0 0 0 0,1-1 1 0 0,-1 1-1 0 0,0-1 0 0 0,1 1 0 0 0,-1 0 1 0 0,1-1-1 0 0,-1 1 0 0 0,1-1 1 0 0,-1 1-1 0 0,1-1 0 0 0,-1 1 0 0 0,1-1 1 0 0,-1 0-1 0 0,2 1 0 0 0,4 3 157 0 0,1-1 0 0 0,-1 0 0 0 0,1 0 0 0 0,0 0-1 0 0,0-1 1 0 0,9 2 0 0 0,47 5 501 0 0,-49-7-593 0 0,387 16 850 0 0,-302-17-886 0 0,-53 0-59 0 0,196-3 15 0 0,-225 2-81 0 0,0-1 1 0 0,-1-1 0 0 0,1 0-1 0 0,-1-2 1 0 0,0 1 0 0 0,22-10 0 0 0,-35 12-55 0 0,-1 0 0 0 0,0 0 0 0 0,1-1 0 0 0,-1 1 0 0 0,0-1 0 0 0,0 0 0 0 0,0 1 0 0 0,0-1 0 0 0,0 0 0 0 0,-1 0 0 0 0,4-5 0 0 0,-5 7 50 0 0,1-1 0 0 0,-1 0 1 0 0,0 0-1 0 0,1 0 0 0 0,-1 1 0 0 0,0-1 0 0 0,0 0 0 0 0,0 0 0 0 0,0 0 0 0 0,0 0 0 0 0,0 0 0 0 0,0 1 0 0 0,0-1 0 0 0,0 0 0 0 0,0 0 0 0 0,0 0 0 0 0,0 0 0 0 0,-1 0 0 0 0,1 1 0 0 0,0-1 0 0 0,0 0 0 0 0,-1 0 0 0 0,1 0 0 0 0,-1 1 0 0 0,1-1 0 0 0,-1 0 0 0 0,1 1 0 0 0,-1-1 0 0 0,1 0 0 0 0,-1 1 0 0 0,0-1 0 0 0,1 1 0 0 0,-1-1 0 0 0,0 1 0 0 0,0-1 0 0 0,1 1 1 0 0,-1-1-1 0 0,-1 1 0 0 0,-7-4-911 0 0,1 0 1 0 0,-1 1-1 0 0,0 1 1 0 0,0-1 0 0 0,0 1-1 0 0,0 1 1 0 0,0 0-1 0 0,-14 0 1 0 0,6-1-1195 0 0,-34-2-2460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10.7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0 398 4376 0 0,'0'0'7272'0'0,"14"-4"-6644"0"0,-1-1-468 0 0,74-28 681 0 0,244-132 1532 0 0,-19 9-4174 0 0,-309 154 1645 0 0,17-7-880 0 0,25-8 0 0 0,-39 15-50 0 0,1 1 1 0 0,0 0-1 0 0,0 0 0 0 0,10-1 0 0 0,-10 2-2750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11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14 566 3908 0 0,'0'0'6769'0'0,"-3"3"-6406"0"0,2-2-321 0 0,0 0-1 0 0,0 0 1 0 0,0 0-1 0 0,0 0 0 0 0,0 0 1 0 0,0 0-1 0 0,0 0 0 0 0,0 1 1 0 0,-1 1-1 0 0,2-3-25 0 0,0 0 0 0 0,0 0 0 0 0,0 1 0 0 0,0-1 0 0 0,0 0-1 0 0,0 0 1 0 0,1 0 0 0 0,-1 0 0 0 0,0 0 0 0 0,0 0 0 0 0,0 1 0 0 0,0-1-1 0 0,0 0 1 0 0,0 0 0 0 0,0 0 0 0 0,0 0 0 0 0,0 0 0 0 0,0 0 0 0 0,0 1-1 0 0,1-1 1 0 0,-1 0 0 0 0,0 0 0 0 0,0 0 0 0 0,0 0 0 0 0,0 0 0 0 0,0 0-1 0 0,0 0 1 0 0,1 0 0 0 0,-1 0 0 0 0,0 0 0 0 0,0 0 0 0 0,0 0 0 0 0,0 0 0 0 0,0 0-1 0 0,1 0 1 0 0,-1 0 0 0 0,0 0 0 0 0,15-1 825 0 0,-3-2-425 0 0,-1-1 0 0 0,1 0 0 0 0,-1 0 1 0 0,18-12-1 0 0,-7 5-109 0 0,155-81 806 0 0,45-23-755 0 0,-173 92-533 0 0,304-143-1357 0 0,-111 58-6723 0 0,-151 71 1892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14.3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42 320 1880 0 0,'0'0'8796'0'0,"-7"0"-7985"0"0,-20 4 64 0 0,20-4 1623 0 0,8 2-2303 0 0,0-1 0 0 0,1 0-1 0 0,-1 0 1 0 0,0 0 0 0 0,1 0 0 0 0,-1-1 0 0 0,1 1-1 0 0,-1 0 1 0 0,1 0 0 0 0,0-1 0 0 0,2 1 0 0 0,1 1 127 0 0,13 5 64 0 0,1-2 0 0 0,-1 0 0 0 0,1 0 0 0 0,35 2 0 0 0,80-3 217 0 0,-128-4-568 0 0,66-2 161 0 0,0-4-1 0 0,75-15 1 0 0,140-42 75 0 0,-209 44-256 0 0,549-119 159 0 0,7 38-1750 0 0,-477 84-433 0 0,-151 15 966 0 0,-10-1 461 0 0,-10 1-80 0 0,-62 2-5191 0 0,-133 18-1 0 0,125-5 2794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14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622 109 3664 0 0,'-34'4'658'0'0,"-249"35"3950"0"0,215-26-2391 0 0,0 3-1 0 0,-69 26 0 0 0,130-40-1926 0 0,6-2-189 0 0,-1 1 0 0 0,1-1 0 0 0,-1 0 0 0 0,1 1 0 0 0,-1-1 1 0 0,1 1-1 0 0,0 0 0 0 0,-1-1 0 0 0,1 1 0 0 0,0 0 0 0 0,-1 0 1 0 0,1 0-1 0 0,0 0 0 0 0,0 0 0 0 0,0 0 0 0 0,0 0 0 0 0,-1 2 1 0 0,2-3-82 0 0,0 1 0 0 0,0-1 1 0 0,0 1-1 0 0,1-1 1 0 0,-1 1-1 0 0,0-1 0 0 0,1 0 1 0 0,-1 1-1 0 0,0-1 1 0 0,1 0-1 0 0,-1 1 1 0 0,0-1-1 0 0,1 0 0 0 0,-1 1 1 0 0,1-1-1 0 0,-1 0 1 0 0,1 0-1 0 0,-1 1 0 0 0,0-1 1 0 0,1 0-1 0 0,-1 0 1 0 0,1 0-1 0 0,-1 0 0 0 0,2 0 1 0 0,16 5 178 0 0,-14-4-79 0 0,40 7 336 0 0,0-1 0 0 0,1-3 0 0 0,0-1-1 0 0,0-3 1 0 0,48-5 0 0 0,226-41 272 0 0,-300 43-683 0 0,246-46 143 0 0,210-35 69 0 0,1 19-738 0 0,-131 43-2261 0 0,-345 22 2728 0 0,0 0-1 0 0,0 0 1 0 0,0 0 0 0 0,0 0-1 0 0,0 0 1 0 0,0 0 0 0 0,0 0-1 0 0,0 0 1 0 0,0 0 0 0 0,0 0-1 0 0,0 0 1 0 0,0 0-1 0 0,0 1 1 0 0,0-1 0 0 0,0 0-1 0 0,0 0 1 0 0,0 0 0 0 0,0 0-1 0 0,0 0 1 0 0,0 0 0 0 0,0 0-1 0 0,0 0 1 0 0,0 0 0 0 0,0 0-1 0 0,0 0 1 0 0,0 0-1 0 0,0 0 1 0 0,0 0 0 0 0,0 0-1 0 0,0 0 1 0 0,0 0 0 0 0,0 0-1 0 0,0 0 1 0 0,0 1 0 0 0,0-1-1 0 0,0 0 1 0 0,0 0 0 0 0,0 0-1 0 0,0 0 1 0 0,0 0-1 0 0,0 0 1 0 0,0 0 0 0 0,1 0-1 0 0,-1 0 1 0 0,0 0 0 0 0,0 0-1 0 0,0 0 1 0 0,0 0 0 0 0,0 0-1 0 0,0 0 1 0 0,0 0 0 0 0,0 0-1 0 0,0 0 1 0 0,0 0-1 0 0,0 0 1 0 0,0 0 0 0 0,0 0-1 0 0,0 0 1 0 0,0 0 0 0 0,1 0-1 0 0,-7 3-298 0 0,-9 2-755 0 0,-25 5 1 0 0,6-1-267 0 0,-272 54-9580 0 0,244-55 8153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15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1263 132 704 0 0,'-494'109'16502'0'0,"494"-109"-16472"0"0,0 0 1 0 0,0 0-1 0 0,0 0 1 0 0,0 0 0 0 0,0 0-1 0 0,0 0 1 0 0,0 0-1 0 0,0 0 1 0 0,0 0 0 0 0,0 0-1 0 0,0 0 1 0 0,0 0-1 0 0,0 0 1 0 0,0 0 0 0 0,0 0-1 0 0,10 1 201 0 0,14-1-86 0 0,374-63 2092 0 0,-147 17-1890 0 0,-110 28-427 0 0,185-1-1 0 0,-312 19 17 0 0,-5 0-4 0 0,0 0 1 0 0,0 0-1 0 0,0 1 1 0 0,-1 0-1 0 0,11 3 0 0 0,-19-4 62 0 0,1 0 0 0 0,-1 0 0 0 0,1 0 0 0 0,-1 0-1 0 0,0 0 1 0 0,1 1 0 0 0,-1-1 0 0 0,1 0 0 0 0,-1 0-1 0 0,1 1 1 0 0,-1-1 0 0 0,0 0 0 0 0,1 0 0 0 0,-1 1-1 0 0,0-1 1 0 0,1 0 0 0 0,-1 1 0 0 0,0-1 0 0 0,1 1-1 0 0,-1-1 1 0 0,0 0 0 0 0,0 1 0 0 0,0-1 0 0 0,1 1-1 0 0,-1 0 1 0 0,0 0 5 0 0,0-1 0 0 0,0 1-1 0 0,0 0 1 0 0,-1-1 0 0 0,1 1-1 0 0,0 0 1 0 0,0-1 0 0 0,-1 1-1 0 0,1-1 1 0 0,0 1 0 0 0,-1 0 0 0 0,1-1-1 0 0,-1 1 1 0 0,1-1 0 0 0,-1 1-1 0 0,1-1 1 0 0,-1 0 0 0 0,0 1-1 0 0,-7 4 4 0 0,0 0-1 0 0,0 0 0 0 0,-1-1 0 0 0,1 0 0 0 0,-17 4 0 0 0,18-5-1 0 0,-239 67 142 0 0,-7-17 11 0 0,154-33-130 0 0,-482 107 580 0 0,11 37 522 0 0,410-109-605 0 0,146-49-573 0 0,13-4-39 0 0,9-3-123 0 0,32-5 63 0 0,-1-2 1 0 0,67-24 0 0 0,77-41 356 0 0,-129 51-211 0 0,975-338-79 0 0,-675 278-313 0 0,-338 79 342 0 0,-15 3 75 0 0,-3 0 21 0 0,-24 4 165 0 0,-375 101-49 0 0,-113 69 94 0 0,261-84 193 0 0,240-85-418 0 0,10-3-47 0 0,0-1 0 0 0,0 0 1 0 0,0 0-1 0 0,0 0 0 0 0,-1 0 1 0 0,1-1-1 0 0,-4 1 0 0 0,15-2-83 0 0,0 0 1 0 0,0-1-1 0 0,0 0 0 0 0,0 0 0 0 0,0 0 0 0 0,7-5 0 0 0,8-1 63 0 0,334-133-7 0 0,-97 36 37 0 0,6 20-15 0 0,-259 83 20 0 0,4-1-29 0 0,0 0 0 0 0,0 1 0 0 0,20-1 0 0 0,-27 4 65 0 0,-5 1 21 0 0,-9 4 82 0 0,-127 52 121 0 0,61-28-244 0 0,-351 143 325 0 0,412-167-340 0 0,14-5-105 0 0,3-2-35 0 0,26-8-217 0 0,230-103 234 0 0,21-8 174 0 0,-217 97-31 0 0,0 3-1 0 0,103-19 1 0 0,-163 39-16 0 0,13-3-22 0 0,-1 1 0 0 0,1 1 0 0 0,27 0-1 0 0,-42 1 27 0 0,1 0 0 0 0,-1 0-1 0 0,1 0 1 0 0,-1 0 0 0 0,0 0-1 0 0,1 0 1 0 0,-1 0 0 0 0,1 0-1 0 0,-1 0 1 0 0,1 0 0 0 0,-1 0-1 0 0,0 0 1 0 0,1 0 0 0 0,-1 1-1 0 0,1-1 1 0 0,-1 0 0 0 0,0 0-1 0 0,1 1 1 0 0,-1-1 0 0 0,1 0-1 0 0,-1 0 1 0 0,0 1 0 0 0,0-1-1 0 0,1 0 1 0 0,-1 1 0 0 0,0-1-1 0 0,1 1 1 0 0,-1-1 0 0 0,0 0-1 0 0,0 1 1 0 0,0-1 0 0 0,0 1-1 0 0,1-1 1 0 0,-1 0 0 0 0,0 1-1 0 0,0 0 1 0 0,0 0 14 0 0,-1 0 0 0 0,1 1 0 0 0,-1-1 0 0 0,1 0 0 0 0,-1 1 1 0 0,1-1-1 0 0,-1 0 0 0 0,0 0 0 0 0,1 0 0 0 0,-3 2 0 0 0,-6 6 54 0 0,0 0 1 0 0,0-1-1 0 0,-1 0 1 0 0,-13 7-1 0 0,8-4-32 0 0,-154 102 191 0 0,-20 14-206 0 0,176-117-31 0 0,3-4-8 0 0,0 1-1 0 0,1 0 0 0 0,0 1 0 0 0,0 0 0 0 0,1 0 0 0 0,-12 17 1 0 0,19-25 4 0 0,1 1 0 0 0,-1 0 0 0 0,1-1 0 0 0,-1 1 0 0 0,1 0 0 0 0,0 0 0 0 0,-1 0-1 0 0,1-1 1 0 0,0 1 0 0 0,0 0 0 0 0,-1 0 0 0 0,1 0 0 0 0,0 0 0 0 0,0 0 0 0 0,0-1 0 0 0,0 1 0 0 0,0 0 0 0 0,0 0 0 0 0,1 1 0 0 0,-1-2 3 0 0,0 1-1 0 0,1 0 0 0 0,-1-1 1 0 0,0 1-1 0 0,1-1 0 0 0,-1 1 1 0 0,1-1-1 0 0,-1 1 0 0 0,1-1 1 0 0,-1 0-1 0 0,1 1 1 0 0,0-1-1 0 0,-1 1 0 0 0,1-1 1 0 0,-1 0-1 0 0,1 0 0 0 0,0 1 1 0 0,-1-1-1 0 0,2 0 0 0 0,3 1-29 0 0,1 0-1 0 0,0 0 1 0 0,0-1-1 0 0,9-1 1 0 0,-6 1 38 0 0,12-1-15 0 0,1-1 1 0 0,-1 0-1 0 0,0-2 0 0 0,33-10 1 0 0,82-35 29 0 0,-112 39-18 0 0,38-15-8 0 0,-25 8-5 0 0,0 3 0 0 0,1 1-1 0 0,57-12 1 0 0,-94 25 19 0 0,-1 0 0 0 0,1-1 0 0 0,0 1 1 0 0,-1 0-1 0 0,1 0 0 0 0,-1 0 0 0 0,1 0 0 0 0,0 0 0 0 0,-1 0 0 0 0,1 0 0 0 0,0 0 1 0 0,-1 0-1 0 0,1 0 0 0 0,0 0 0 0 0,-1 0 0 0 0,1 0 0 0 0,-1 1 0 0 0,1-1 1 0 0,0 0-1 0 0,-1 0 0 0 0,1 1 0 0 0,-1-1 0 0 0,1 0 0 0 0,-1 1 0 0 0,1-1 1 0 0,-1 1-1 0 0,1-1 0 0 0,0 1 0 0 0,-1 0 11 0 0,0 0 1 0 0,0 0-1 0 0,0 0 0 0 0,-1 0 1 0 0,1-1-1 0 0,0 1 0 0 0,0 0 0 0 0,0 0 1 0 0,-1 0-1 0 0,1 0 0 0 0,0-1 1 0 0,-1 1-1 0 0,1 0 0 0 0,-1 0 0 0 0,1 0 1 0 0,-1-1-1 0 0,1 1 0 0 0,-1 0 1 0 0,-1 0-1 0 0,-8 9 53 0 0,-1 1 0 0 0,0-2 1 0 0,0 0-1 0 0,-14 8 0 0 0,-1 1-13 0 0,-25 19 44 0 0,13-11-85 0 0,1 2 0 0 0,-49 48 0 0 0,84-74-33 0 0,-1 0 0 0 0,1 1 0 0 0,0 0 1 0 0,0-1-1 0 0,0 1 0 0 0,-2 5 0 0 0,4-8 12 0 0,0 1 1 0 0,-1-1 0 0 0,1 0 0 0 0,0 1-1 0 0,0-1 1 0 0,0 0 0 0 0,0 1 0 0 0,0-1 0 0 0,0 0-1 0 0,0 1 1 0 0,0-1 0 0 0,0 1 0 0 0,0-1-1 0 0,0 0 1 0 0,0 1 0 0 0,1-1 0 0 0,-1 0-1 0 0,0 1 1 0 0,0-1 0 0 0,0 0 0 0 0,0 0-1 0 0,0 1 1 0 0,1-1 0 0 0,-1 0 0 0 0,0 1 0 0 0,1-1-3 0 0,0 1 1 0 0,0-1 0 0 0,0 1-1 0 0,0-1 1 0 0,-1 1 0 0 0,1-1 0 0 0,0 0-1 0 0,0 0 1 0 0,0 1 0 0 0,0-1-1 0 0,0 0 1 0 0,0 0 0 0 0,1 0 0 0 0,9 0 7 0 0,0-1-1 0 0,0 0 1 0 0,0 0 0 0 0,-1-1 0 0 0,1 0 0 0 0,-1-1 0 0 0,1-1 0 0 0,13-5 0 0 0,78-45 28 0 0,-94 49-25 0 0,253-159 131 0 0,-195 122-133 0 0,-51 33-8 0 0,-4 2-19 0 0,0 0 0 0 0,0-1 0 0 0,14-13 0 0 0,-23 19-65 0 0,1-1 0 0 0,-1 0 1 0 0,1 0-1 0 0,-1 0 1 0 0,0 0-1 0 0,0-1 0 0 0,0 1 1 0 0,-1 0-1 0 0,1-1 1 0 0,-1 1-1 0 0,0-1 0 0 0,0 0 1 0 0,0 1-1 0 0,0-1 0 0 0,0 0 1 0 0,-1-5-1 0 0,-1-3-942 0 0,0 0 0 0 0,-1 0-1 0 0,0 0 1 0 0,-1 0 0 0 0,0 1 0 0 0,-1-1 0 0 0,-8-16-1 0 0,0-1-3557 0 0,-2-8-995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1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1 178 6097 0 0,'0'0'13638'0'0,"2"13"-13172"0"0,10 45-169 0 0,-10-52-267 0 0,0-1-1 0 0,0 1 1 0 0,0-1 0 0 0,1 1-1 0 0,0-1 1 0 0,0 0 0 0 0,0 0-1 0 0,0 0 1 0 0,1-1 0 0 0,0 1 0 0 0,0-1-1 0 0,0 0 1 0 0,1 0 0 0 0,-1 0-1 0 0,1-1 1 0 0,0 1 0 0 0,0-1-1 0 0,0 0 1 0 0,0-1 0 0 0,1 1 0 0 0,7 1-1 0 0,-8-2 8 0 0,1 0-1 0 0,-1 0 1 0 0,0-1 0 0 0,1 0-1 0 0,-1 0 1 0 0,1-1-1 0 0,0 1 1 0 0,-1-1 0 0 0,1-1-1 0 0,-1 1 1 0 0,1-1-1 0 0,-1 0 1 0 0,1 0 0 0 0,-1 0-1 0 0,8-3 1 0 0,-10 2 3 0 0,1 0 1 0 0,-1 0 0 0 0,1 0 0 0 0,-1 0-1 0 0,0-1 1 0 0,0 1 0 0 0,0-1-1 0 0,0 1 1 0 0,-1-1 0 0 0,1 0 0 0 0,-1-1-1 0 0,1 1 1 0 0,-1 0 0 0 0,0 0 0 0 0,0-1-1 0 0,-1 0 1 0 0,1 1 0 0 0,-1-1-1 0 0,0 0 1 0 0,0 1 0 0 0,0-1 0 0 0,1-5-1 0 0,-1 0-9 0 0,-1-1-1 0 0,0 1 0 0 0,0 0 0 0 0,0-1 1 0 0,-1 1-1 0 0,-1 0 0 0 0,-4-17 0 0 0,-3-1-110 0 0,-16-32 0 0 0,-3-8-900 0 0,27 65 744 0 0,-4-13-715 0 0,4 6-2969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39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8 144 0 0,'0'0'5122'0'0,"0"-8"-4868"0"0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8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233 243 4432 0 0,'0'0'9084'0'0,"-2"-1"-8885"0"0,-5-3 65 0 0,9 1 155 0 0,19 1 526 0 0,4 0-467 0 0,13-8-88 0 0,-1-2 1 0 0,68-30-1 0 0,-101 40-370 0 0,8-2 64 0 0,-1-1-1 0 0,0-1 0 0 0,0 0 0 0 0,-1 0 1 0 0,0-1-1 0 0,0 0 0 0 0,11-10 0 0 0,-21 17-63 0 0,1-1 0 0 0,-1 1 0 0 0,1-1 0 0 0,-1 0 0 0 0,1 1 0 0 0,-1-1 0 0 0,0 0 0 0 0,1 1 0 0 0,-1-1 0 0 0,0 0 0 0 0,1 1-1 0 0,-1-1 1 0 0,0 0 0 0 0,0 0 0 0 0,0 1 0 0 0,0-1 0 0 0,0 0 0 0 0,1 0 0 0 0,-1 1 0 0 0,-1-1 0 0 0,1 0 0 0 0,0 0 0 0 0,0 1 0 0 0,0-1 0 0 0,0 0-1 0 0,0 0 1 0 0,-1 1 0 0 0,1-1 0 0 0,0 0 0 0 0,-1 0 0 0 0,1 1 0 0 0,-1-2 0 0 0,-1 0 5 0 0,0 0 1 0 0,0 0-1 0 0,-1 0 0 0 0,1 0 0 0 0,0 0 1 0 0,-5-2-1 0 0,7 4-34 0 0,-1-1-1 0 0,1 1 1 0 0,-1 0-1 0 0,1 0 1 0 0,-1 0 0 0 0,1 0-1 0 0,-1 0 1 0 0,1-1-1 0 0,-1 1 1 0 0,1 0 0 0 0,-1 0-1 0 0,1 0 1 0 0,-1 0-1 0 0,0 0 1 0 0,1 1-1 0 0,-2-1 1 0 0,2 0 27 0 0,0 0 0 0 0,0 0-1 0 0,0 0 1 0 0,-1 0 0 0 0,1 0-1 0 0,0 0 1 0 0,0 0 0 0 0,-1 0 0 0 0,1 0-1 0 0,0 0 1 0 0,0 0 0 0 0,-1 0 0 0 0,1 0-1 0 0,0 0 1 0 0,0 0 0 0 0,0 0 0 0 0,-1 0-1 0 0,1 0 1 0 0,0 0 0 0 0,0 0 0 0 0,-1 0-1 0 0,1 0 1 0 0,0-1 0 0 0,0 1-1 0 0,0 0 1 0 0,0 0 0 0 0,-1 0 0 0 0,1 0-1 0 0,0 0 1 0 0,0-1 0 0 0,0 1 0 0 0,0 0-1 0 0,-1 0 1 0 0,1 0 0 0 0,0-1 0 0 0,0 1-1 0 0,0 0 1 0 0,0 0 0 0 0,0 0 0 0 0,0-1-1 0 0,0 1 1 0 0,0 0 0 0 0,0 0-1 0 0,0-1 1 0 0,0 1 0 0 0,0 0 0 0 0,0 0-1 0 0,0-1 1 0 0,0 1 0 0 0,0 0 0 0 0,0 0-1 0 0,0 0 1 0 0,0-1 0 0 0,0 1 0 0 0,0 0-1 0 0,0 0 1 0 0,1-1 0 0 0,-2 0-16 0 0,1-1 0 0 0,-1 0 1 0 0,1 1-1 0 0,-1-1 0 0 0,0 1 0 0 0,1 0 0 0 0,-1-1 1 0 0,0 1-1 0 0,0-1 0 0 0,0 1 0 0 0,0 0 1 0 0,0 0-1 0 0,0 0 0 0 0,0-1 0 0 0,-1 1 1 0 0,1 0-1 0 0,0 0 0 0 0,-1 1 0 0 0,1-1 1 0 0,0 0-1 0 0,-1 0 0 0 0,1 1 0 0 0,-3-2 1 0 0,-6-2 11 0 0,-1 0 1 0 0,-12-2 0 0 0,19 5-13 0 0,-13-3 66 0 0,0 0 0 0 0,0 2 0 0 0,0 0 0 0 0,0 1 0 0 0,0 0 0 0 0,0 2 0 0 0,-1 0 0 0 0,1 1 0 0 0,0 0 0 0 0,0 2 0 0 0,1 0 0 0 0,-28 10 0 0 0,31-9-1 0 0,1 1-1 0 0,0 0 1 0 0,0 1-1 0 0,1 1 1 0 0,0-1 0 0 0,0 2-1 0 0,1-1 1 0 0,0 2-1 0 0,0-1 1 0 0,1 1-1 0 0,1 1 1 0 0,0-1 0 0 0,0 2-1 0 0,1-1 1 0 0,0 1-1 0 0,-8 20 1 0 0,11-22-59 0 0,0 1-1 0 0,1 0 1 0 0,0 0 0 0 0,1 0-1 0 0,0 0 1 0 0,1 1 0 0 0,0-1-1 0 0,1 0 1 0 0,1 20 0 0 0,0-24-12 0 0,1 1-1 0 0,0 0 1 0 0,0-1 0 0 0,0 0 0 0 0,1 1-1 0 0,0-1 1 0 0,0 0 0 0 0,1-1-1 0 0,0 1 1 0 0,0 0 0 0 0,0-1 0 0 0,1 0-1 0 0,0 0 1 0 0,0 0 0 0 0,7 4 0 0 0,9 6 8 0 0,1-1 0 0 0,1-1 0 0 0,43 21 0 0 0,-44-26 8 0 0,-2 2 0 0 0,1 0 0 0 0,-1 1 1 0 0,-1 2-1 0 0,24 20 0 0 0,-38-29 21 0 0,0 0 0 0 0,0 1 0 0 0,-1 0 0 0 0,1 0 0 0 0,-1 0 0 0 0,-1 1 0 0 0,1 0 0 0 0,-1-1 0 0 0,0 1 0 0 0,3 14 0 0 0,-5-17-4 0 0,0 0 1 0 0,0 0 0 0 0,-1 0 0 0 0,0 0 0 0 0,0 0 0 0 0,0 0-1 0 0,0 0 1 0 0,-1 0 0 0 0,1-1 0 0 0,-1 1 0 0 0,0 0 0 0 0,0 0-1 0 0,-1 0 1 0 0,1-1 0 0 0,-1 1 0 0 0,0-1 0 0 0,0 1 0 0 0,0-1-1 0 0,0 0 1 0 0,0 0 0 0 0,-1 0 0 0 0,-3 4 0 0 0,-2-1 78 0 0,1 1 0 0 0,-2-1 0 0 0,1-1 0 0 0,-1 0 0 0 0,0 0 0 0 0,0-1 0 0 0,0 0 0 0 0,-14 4 0 0 0,-11 2-87 0 0,-35 4 0 0 0,57-12-35 0 0,-8 1-300 0 0,-1-1 1 0 0,-25-2-1 0 0,36 0-32 0 0,10 0 293 0 0,-1 0-1 0 0,1 0 1 0 0,-1 1 0 0 0,1-1-1 0 0,-1 0 1 0 0,1-1 0 0 0,-1 1-1 0 0,1 0 1 0 0,-1 0 0 0 0,1 0-1 0 0,-1 0 1 0 0,1 0 0 0 0,-1 0-1 0 0,1-1 1 0 0,-1 1 0 0 0,1 0-1 0 0,-1 0 1 0 0,1-1 0 0 0,-1 1-1 0 0,1 0 1 0 0,0-1 0 0 0,-1 1-1 0 0,1 0 1 0 0,0-1-1 0 0,-1 1 1 0 0,1 0 0 0 0,0-1-1 0 0,-1 1 1 0 0,1-2 0 0 0,0 1-73 0 0,0 0 0 0 0,0 0 1 0 0,0 0-1 0 0,0 0 0 0 0,0 0 1 0 0,0 0-1 0 0,0 0 0 0 0,0 0 0 0 0,1 0 1 0 0,-1 0-1 0 0,0 0 0 0 0,1 0 1 0 0,0-2-1 0 0,2-2-642 0 0,0 0 0 0 0,0 1 0 0 0,1-1-1 0 0,5-5 1 0 0,35-28-7474 0 0,-12 11 2559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9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253 106 8021 0 0,'0'0'5852'0'0,"12"-14"-4398"0"0,33-42-297 0 0,-44 55-1111 0 0,-1 1 0 0 0,1-1-1 0 0,0 0 1 0 0,0 0 0 0 0,-1 0-1 0 0,1 0 1 0 0,-1 0 0 0 0,1 0 0 0 0,-1 0-1 0 0,1 0 1 0 0,-1 0 0 0 0,1 0-1 0 0,-1-1 1 0 0,0 1 0 0 0,0 0 0 0 0,0 0-1 0 0,1 0 1 0 0,-1 0 0 0 0,-1-2-1 0 0,1 3-20 0 0,0-1 0 0 0,-1 1-1 0 0,1-1 1 0 0,0 1-1 0 0,-1 0 1 0 0,1-1 0 0 0,0 1-1 0 0,-1 0 1 0 0,1-1-1 0 0,-1 1 1 0 0,1 0 0 0 0,-1 0-1 0 0,1 0 1 0 0,-1-1-1 0 0,1 1 1 0 0,-1 0 0 0 0,1 0-1 0 0,-1 0 1 0 0,0 0-1 0 0,-3-1 123 0 0,-2-1-27 0 0,0 1-1 0 0,0-1 1 0 0,0 1-1 0 0,0 1 1 0 0,-1-1-1 0 0,1 1 1 0 0,0 0-1 0 0,0 0 1 0 0,-1 1-1 0 0,1 0 1 0 0,0 0-1 0 0,-12 4 1 0 0,-3 3 101 0 0,-1 0 1 0 0,-21 13 0 0 0,28-13-61 0 0,1 0-1 0 0,-24 18 1 0 0,32-21-105 0 0,-1 1-1 0 0,1 0 0 0 0,0 0 1 0 0,0 1-1 0 0,1-1 0 0 0,0 1 1 0 0,-4 8-1 0 0,7-13-56 0 0,1 0-1 0 0,0 0 1 0 0,0 0-1 0 0,0 0 1 0 0,1 0 0 0 0,-1 1-1 0 0,0-1 1 0 0,1 0-1 0 0,0 0 1 0 0,-1 1-1 0 0,1-1 1 0 0,0 0-1 0 0,0 0 1 0 0,0 1-1 0 0,0-1 1 0 0,1 0 0 0 0,-1 1-1 0 0,1-1 1 0 0,-1 0-1 0 0,1 0 1 0 0,0 0-1 0 0,0 0 1 0 0,0 1-1 0 0,0-1 1 0 0,0 0-1 0 0,0-1 1 0 0,0 1 0 0 0,1 0-1 0 0,-1 0 1 0 0,1 0-1 0 0,-1-1 1 0 0,1 1-1 0 0,0-1 1 0 0,0 1-1 0 0,0-1 1 0 0,0 0-1 0 0,0 0 1 0 0,0 0 0 0 0,0 0-1 0 0,0 0 1 0 0,0 0-1 0 0,0 0 1 0 0,3 0-1 0 0,11 2 3 0 0,1 0-1 0 0,-1-1 0 0 0,1-1 1 0 0,0-1-1 0 0,0 0 1 0 0,26-4-1 0 0,27 0-9 0 0,-67 4-37 0 0,0 1 0 0 0,0-1 0 0 0,0 1 0 0 0,0-1 0 0 0,-1 1 1 0 0,1 0-1 0 0,0 1 0 0 0,0-1 0 0 0,-1 0 0 0 0,1 1 0 0 0,-1-1 1 0 0,1 1-1 0 0,-1 0 0 0 0,0 0 0 0 0,3 3 0 0 0,-3-3-329 0 0,0 0 1 0 0,1 0-1 0 0,-1 0 0 0 0,0-1 0 0 0,0 1 0 0 0,1-1 0 0 0,-1 1 1 0 0,1-1-1 0 0,-1 0 0 0 0,1 0 0 0 0,0 0 0 0 0,-1 0 0 0 0,1 0 1 0 0,0-1-1 0 0,4 1 0 0 0,-4-1-290 0 0,0-1 0 0 0,1 1-1 0 0,-1-1 1 0 0,1 0 0 0 0,-1 0 0 0 0,0 0-1 0 0,0 0 1 0 0,1 0 0 0 0,-1-1 0 0 0,0 0-1 0 0,0 1 1 0 0,5-5 0 0 0,3-4-830 0 0,18-19-1 0 0,-5 5 3045 0 0,-15 16-276 0 0,-6 5-363 0 0,1-1 1 0 0,-1 1 0 0 0,1 0-1 0 0,0 0 1 0 0,0 0 0 0 0,0 1-1 0 0,0-1 1 0 0,5-1 0 0 0,-6 4-613 0 0,-1-1 0 0 0,1 1 0 0 0,-1 0 0 0 0,0 0 0 0 0,1 0 0 0 0,-1 0 0 0 0,1 0 0 0 0,-1 0 0 0 0,1 1 0 0 0,-1 0 0 0 0,0-1 0 0 0,1 1 0 0 0,2 1 0 0 0,29 18 606 0 0,-16-9-295 0 0,16 14 110 0 0,-29-20-654 0 0,0-1 0 0 0,1 1 0 0 0,0-1 0 0 0,0-1-1 0 0,0 1 1 0 0,0-1 0 0 0,10 4 0 0 0,-14-7-38 0 0,0 1 0 0 0,-1-1 0 0 0,1 0 0 0 0,0 0 0 0 0,-1 0 0 0 0,1 0 0 0 0,0 0 0 0 0,-1 0 0 0 0,1 0 0 0 0,0-1-1 0 0,-1 1 1 0 0,1-1 0 0 0,0 1 0 0 0,-1-1 0 0 0,2 0 0 0 0,22-17 420 0 0,-22 15-402 0 0,0 1 1 0 0,0-1-1 0 0,0 1 0 0 0,0 0 0 0 0,1 0 0 0 0,-1 0 1 0 0,1 0-1 0 0,-1 1 0 0 0,1-1 0 0 0,6-1 0 0 0,4 2-43 0 0,1 1 0 0 0,-1 0 0 0 0,18 3 0 0 0,16 0-167 0 0,-43-4 133 0 0,-1 0-1 0 0,0 0 1 0 0,0 0 0 0 0,0 0 0 0 0,0-1-1 0 0,0 0 1 0 0,0 0 0 0 0,0 0-1 0 0,0 0 1 0 0,6-5 0 0 0,-6 3-19 0 0,1 1 1 0 0,1 0-1 0 0,-1 0 1 0 0,0 1-1 0 0,7-3 1 0 0,-9 4-35 0 0,0 0 1 0 0,-1 1-1 0 0,1-1 0 0 0,0 1 1 0 0,0-1-1 0 0,0 1 1 0 0,-1 0-1 0 0,1 0 0 0 0,0 0 1 0 0,0 0-1 0 0,0 1 0 0 0,0-1 1 0 0,0 1-1 0 0,-1 0 0 0 0,1 0 1 0 0,0 0-1 0 0,-1 0 1 0 0,1 0-1 0 0,-1 0 0 0 0,1 1 1 0 0,-1-1-1 0 0,1 1 0 0 0,-1 0 1 0 0,0 0-1 0 0,0 0 0 0 0,0 0 1 0 0,0 0-1 0 0,0 0 1 0 0,0 0-1 0 0,-1 1 0 0 0,1-1 1 0 0,1 5-1 0 0,5 12-1563 0 0,6 10-2741 0 0,-2-10-1322 0 0,0-5 706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9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1 285 7961 0 0,'0'0'11374'0'0,"14"2"-10721"0"0,44 8-24 0 0,-57-10-599 0 0,0 1 0 0 0,1-1 0 0 0,-1 1-1 0 0,1-1 1 0 0,-1 1 0 0 0,0-1 0 0 0,1 1-1 0 0,-1 0 1 0 0,0 0 0 0 0,0 0 0 0 0,0 0-1 0 0,0 0 1 0 0,1 0 0 0 0,-1 0 0 0 0,0 0 0 0 0,-1 0-1 0 0,1 0 1 0 0,0 0 0 0 0,0 1 0 0 0,0-1-1 0 0,-1 0 1 0 0,1 1 0 0 0,-1-1 0 0 0,1 0-1 0 0,-1 1 1 0 0,0-1 0 0 0,1 2 0 0 0,1 3 91 0 0,2 7 18 0 0,0 1 0 0 0,-1-1-1 0 0,0 0 1 0 0,-1 1 0 0 0,-1 0 0 0 0,0 0-1 0 0,-1 20 1 0 0,0-33-135 0 0,0 0 0 0 0,0 0 0 0 0,0 0 0 0 0,0 0-1 0 0,0 0 1 0 0,-1 0 0 0 0,1 0 0 0 0,0 0 0 0 0,0 0 0 0 0,-1 0 0 0 0,1 0 0 0 0,-1 0-1 0 0,1 0 1 0 0,-1 0 0 0 0,1 0 0 0 0,-1 0 0 0 0,0-1 0 0 0,1 1 0 0 0,-1 0-1 0 0,0 0 1 0 0,1-1 0 0 0,-1 1 0 0 0,0-1 0 0 0,0 1 0 0 0,0 0 0 0 0,0-1 0 0 0,0 1-1 0 0,0-1 1 0 0,0 0 0 0 0,0 1 0 0 0,1-1 0 0 0,-1 0 0 0 0,-1 0 0 0 0,1 1 0 0 0,0-1-1 0 0,0 0 1 0 0,0 0 0 0 0,0 0 0 0 0,0 0 0 0 0,0-1 0 0 0,0 1 0 0 0,0 0 0 0 0,0 0-1 0 0,0 0 1 0 0,0-1 0 0 0,0 1 0 0 0,0-1 0 0 0,1 1 0 0 0,-1-1 0 0 0,0 1-1 0 0,0-1 1 0 0,0 1 0 0 0,0-1 0 0 0,1 0 0 0 0,-1 1 0 0 0,-1-2 0 0 0,-3-3-3 0 0,1-1 0 0 0,0 1 0 0 0,0-1 0 0 0,0 0 0 0 0,1 0 0 0 0,0 0 0 0 0,0 0-1 0 0,0-1 1 0 0,1 1 0 0 0,0-1 0 0 0,0 0 0 0 0,-1-7 0 0 0,0-10-25 0 0,1 1 0 0 0,1-30 0 0 0,2 33-9 0 0,1-1 0 0 0,1 0 0 0 0,0 1 0 0 0,2-1-1 0 0,1 1 1 0 0,0 0 0 0 0,1 1 0 0 0,1 0-1 0 0,1 0 1 0 0,17-26 0 0 0,-23 40 17 0 0,1 0-1 0 0,-1 0 1 0 0,1 1-1 0 0,0-1 0 0 0,8-6 1 0 0,-11 10 7 0 0,1 0-1 0 0,-1 0 1 0 0,1 0 0 0 0,-1 0 0 0 0,1 0-1 0 0,-1 0 1 0 0,1 0 0 0 0,0 1-1 0 0,-1-1 1 0 0,1 1 0 0 0,0-1-1 0 0,0 1 1 0 0,-1 0 0 0 0,1-1 0 0 0,0 1-1 0 0,0 0 1 0 0,0 0 0 0 0,-1 0-1 0 0,1 1 1 0 0,0-1 0 0 0,0 0 0 0 0,-1 1-1 0 0,4 0 1 0 0,-3 1 4 0 0,0-1 0 0 0,1 1-1 0 0,-1-1 1 0 0,0 1 0 0 0,0 0 0 0 0,0 0-1 0 0,-1 0 1 0 0,1 0 0 0 0,0 0 0 0 0,-1 0-1 0 0,0 0 1 0 0,3 5 0 0 0,-2-3-64 0 0,0 0 1 0 0,0 1-1 0 0,-1-1 1 0 0,1 1-1 0 0,-1-1 1 0 0,1 8-1 0 0,-2-10-128 0 0,0 1 0 0 0,0-1-1 0 0,0 1 1 0 0,0 0 0 0 0,0-1 0 0 0,0 1-1 0 0,-1 0 1 0 0,1-1 0 0 0,-1 1 0 0 0,0-1-1 0 0,0 1 1 0 0,0-1 0 0 0,-3 6 0 0 0,2-6-455 0 0,0 1 0 0 0,0-1 1 0 0,-1 1-1 0 0,1-1 0 0 0,-1 0 1 0 0,0 0-1 0 0,0 0 0 0 0,0 0 1 0 0,0 0-1 0 0,-4 2 0 0 0,-6 4-5292 0 0,6-7 1010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01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0 309 5717 0 0,'0'0'13448'0'0,"23"-10"-13033"0"0,-13 5-359 0 0,28-13 232 0 0,-1 3 1 0 0,72-21 0 0 0,389-62 1132 0 0,-147 34-1319 0 0,-158 11-1798 0 0,-193 53 1705 0 0,20-6-1434 0 0,-17 3-435 0 0,-13 3 281 0 0,-4 2 296 0 0,0 1 0 0 0,0 0 1 0 0,-21 9-1 0 0,9-3-354 0 0,-78 31-5073 0 0,60-18 4734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01.8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77 692 0 0,'0'0'3969'0'0,"-15"10"-2444"0"0,-48 32-80 0 0,52-35-1044 0 0,-12 11 875 0 0,21-17-1040 0 0,1 0 0 0 0,0 1 0 0 0,0-1 0 0 0,0 0 0 0 0,0 1 0 0 0,0-1-1 0 0,0 1 1 0 0,0-1 0 0 0,0 3 0 0 0,1-4-176 0 0,0 1 1 0 0,0-1-1 0 0,-1 0 0 0 0,1 0 0 0 0,0 0 1 0 0,0 1-1 0 0,0-1 0 0 0,0 0 0 0 0,0 0 1 0 0,0 1-1 0 0,0-1 0 0 0,0 0 0 0 0,0 0 1 0 0,0 1-1 0 0,0-1 0 0 0,1 0 0 0 0,-1 0 1 0 0,0 1-1 0 0,0-1 0 0 0,0 0 0 0 0,0 0 1 0 0,0 0-1 0 0,0 1 0 0 0,0-1 0 0 0,1 0 1 0 0,-1 0-1 0 0,0 0 0 0 0,0 0 1 0 0,0 1-1 0 0,0-1 0 0 0,1 0 0 0 0,-1 0 1 0 0,0 0-1 0 0,0 0 0 0 0,0 0 0 0 0,1 0 1 0 0,-1 1-1 0 0,0-1 0 0 0,0 0 0 0 0,1 0 1 0 0,11 2 1153 0 0,-11-2-1081 0 0,20 0 412 0 0,0-2 0 0 0,-1 0 0 0 0,1 0 0 0 0,-1-2 0 0 0,31-10 0 0 0,-4 2-186 0 0,539-100-1495 0 0,-575 110 5 0 0,0 0 0 0 0,20-7 0 0 0,1-4-4787 0 0,-22 7 1607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03.1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1 190 28 0 0,'0'0'3464'0'0,"15"-7"-2210"0"0,72-34-349 0 0,-24 9-203 0 0,9-3-693 0 0,-48 26-30 0 0,-14 5-74 0 0,0 0 0 0 0,0 0 0 0 0,10-6 0 0 0,-20 10 91 0 0,1 0 0 0 0,-1-1 0 0 0,0 1 0 0 0,0 0 1 0 0,1 0-1 0 0,-1 0 0 0 0,0 0 0 0 0,1-1 0 0 0,-1 1 0 0 0,0 0 1 0 0,0 0-1 0 0,1-1 0 0 0,-1 1 0 0 0,0 0 0 0 0,0-1 1 0 0,0 1-1 0 0,1 0 0 0 0,-1 0 0 0 0,0-1 0 0 0,0 1 1 0 0,0 0-1 0 0,0-1 0 0 0,0 1 0 0 0,0 0 0 0 0,0-1 1 0 0,1 1-1 0 0,-1 0 0 0 0,0-1 0 0 0,0 1 0 0 0,0-1 1 0 0,-1 1-1 0 0,1 0 0 0 0,0-1 0 0 0,0 1 0 0 0,0 0 1 0 0,0-1-1 0 0,0 1 0 0 0,0 0 0 0 0,0-1 0 0 0,-1 1 0 0 0,1 0 1 0 0,0 0-1 0 0,0-1 0 0 0,0 1 0 0 0,-1 0 0 0 0,1-1 1 0 0,0 1-1 0 0,0 0 0 0 0,-1 0 0 0 0,1 0 0 0 0,0-1 1 0 0,0 1-1 0 0,-1 0 0 0 0,1 0 0 0 0,0 0 0 0 0,-1 0 1 0 0,1-1-1 0 0,-1 1 0 0 0,-23-10-1241 0 0,20 9 792 0 0,-28-9-2298 0 0,21 4 1716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10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2 322 8245 0 0,'0'0'4937'0'0,"-1"1"-4366"0"0,31-8 868 0 0,34-12 1 0 0,162-71-119 0 0,67-23-718 0 0,-193 84-578 0 0,57-20-1022 0 0,-137 45 423 0 0,-17 3 232 0 0,-1 1 0 0 0,1-1 0 0 0,0 0 0 0 0,0 1 0 0 0,0-1 0 0 0,0 0 0 0 0,-1-1 0 0 0,1 1 0 0 0,2-2 0 0 0,-39 15-12585 0 0,11-5 12264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33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22 219 152 0 0,'0'0'60'0'0,"7"-7"-37"0"0,23-22 8694 0 0,-32 36-8716 0 0,2-8 69 0 0,0 1-1 0 0,0 0 0 0 0,0-1 1 0 0,0 1-1 0 0,0-1 0 0 0,0 1 1 0 0,0-1-1 0 0,0 1 0 0 0,0-1 1 0 0,0 1-1 0 0,0 0 0 0 0,-1-1 1 0 0,1 1-1 0 0,0-1 0 0 0,0 1 1 0 0,0 0-1 0 0,-1-1 0 0 0,1 1 0 0 0,0-1 1 0 0,0 1-1 0 0,-1 0 0 0 0,1 0 1 0 0,0-1-1 0 0,-1 1 0 0 0,1 0 1 0 0,0-1-1 0 0,-1 1 0 0 0,0 0 1 0 0,-4-4 106 0 0,-1-4-63 0 0,6 7-78 0 0,-1 0 0 0 0,0 0 0 0 0,1 1 0 0 0,-1-1 0 0 0,0 0 0 0 0,0 0 0 0 0,1 0 0 0 0,-1 0-1 0 0,0 1 1 0 0,0-1 0 0 0,0 0 0 0 0,-2 0 0 0 0,-4-3 188 0 0,6 3-188 0 0,1 1 0 0 0,-1-1 0 0 0,0 1 0 0 0,0-1-1 0 0,1 1 1 0 0,-1-1 0 0 0,0 1 0 0 0,0 0-1 0 0,0 0 1 0 0,0-1 0 0 0,0 1 0 0 0,-1 0-1 0 0,-7-3 1429 0 0,9 3-1408 0 0,1 0 1 0 0,-1 0 0 0 0,0-1-1 0 0,0 1 1 0 0,1 0 0 0 0,-1 0 0 0 0,0 0-1 0 0,1-1 1 0 0,-1 1 0 0 0,0 0-1 0 0,1 0 1 0 0,-1 0 0 0 0,0 0-1 0 0,1 0 1 0 0,-1 0 0 0 0,0 0 0 0 0,1 0-1 0 0,-1 0 1 0 0,0 0 0 0 0,1 0-1 0 0,-1 0 1 0 0,0 0 0 0 0,1 0 0 0 0,-1 0-1 0 0,0 0 1 0 0,1 0 0 0 0,46 1 614 0 0,-13 0-32 0 0,55-6-1 0 0,5-9-229 0 0,38-5-148 0 0,-70 12-173 0 0,315-29 502 0 0,-334 33-505 0 0,6 0 98 0 0,1-2-1 0 0,53-12 0 0 0,-99 16-122 0 0,0 0 0 0 0,0 0-1 0 0,0-1 1 0 0,0 1-1 0 0,0-1 1 0 0,0 0 0 0 0,4-3-1 0 0,-7 5-46 0 0,-1 0-1 0 0,0 0 0 0 0,0 0 1 0 0,0 0-1 0 0,0 0 1 0 0,0 0-1 0 0,0 0 0 0 0,1-1 1 0 0,-1 1-1 0 0,0 0 1 0 0,0 0-1 0 0,0 0 0 0 0,0 0 1 0 0,0 0-1 0 0,0 0 1 0 0,0-1-1 0 0,0 1 0 0 0,0 0 1 0 0,0 0-1 0 0,0 0 1 0 0,0 0-1 0 0,0-1 0 0 0,0 1 1 0 0,0 0-1 0 0,0 0 0 0 0,0 0 1 0 0,0 0-1 0 0,0 0 1 0 0,0-1-1 0 0,0 1 0 0 0,0 0 1 0 0,0 0-1 0 0,0 0 1 0 0,0 0-1 0 0,0 0 0 0 0,0-1 1 0 0,0 1-1 0 0,0 0 1 0 0,0 0-1 0 0,0 0 0 0 0,0 0 1 0 0,0 0-1 0 0,-1 0 1 0 0,1-1-1 0 0,0 1 0 0 0,0 0 1 0 0,0 0-1 0 0,0 0 1 0 0,0 0-1 0 0,0 0 0 0 0,-1 0 1 0 0,1 0-1 0 0,0 0 1 0 0,0 0-1 0 0,0 0 0 0 0,0 0 1 0 0,0 0-1 0 0,-1 0 1 0 0,1 0-1 0 0,0-1 0 0 0,0 2 1 0 0,-12-4 54 0 0,10 2-36 0 0,-36-4-80 0 0,0 1-1 0 0,-70 3 1 0 0,58 2-24 0 0,-84 5-68 0 0,-165 28 1 0 0,278-30 70 0 0,-1 0 0 0 0,1 1 1 0 0,-23 9-1 0 0,42-11-347 0 0,7 0 223 0 0,5 1 103 0 0,15 2 194 0 0,1-1 0 0 0,36 2 1 0 0,54-2 261 0 0,-97-5-336 0 0,325 0 238 0 0,53-33-22 0 0,-386 32-332 0 0,7-2 545 0 0,-18 3-448 0 0,0 0-1 0 0,0 0 1 0 0,0 0-1 0 0,0 0 1 0 0,0 0-1 0 0,0 0 1 0 0,0 0-1 0 0,0 0 1 0 0,0 0-1 0 0,0 0 1 0 0,0 0-1 0 0,0 0 1 0 0,0 0-1 0 0,0 0 0 0 0,0 0 1 0 0,0 0-1 0 0,0 0 1 0 0,0 0-1 0 0,0 0 1 0 0,0 0-1 0 0,0 0 1 0 0,0 0-1 0 0,0 0 1 0 0,0 0-1 0 0,0 0 1 0 0,0-1-1 0 0,0 1 1 0 0,0 0-1 0 0,0 0 1 0 0,0 0-1 0 0,-12 0 107 0 0,-503 29-774 0 0,208 14 525 0 0,277-35 95 0 0,23-6-13 0 0,0 0-1 0 0,0 0 1 0 0,-1-1 0 0 0,-9 1-1 0 0,24-2-581 0 0,261-10 1220 0 0,164-45-328 0 0,-495 109-5343 0 0,62-53 4977 0 0,-110 111-11740 0 0,93-92 8939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2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83 928 0 0,'0'0'11526'0'0,"0"-12"-10845"0"0,2-36-74 0 0,0 29 561 0 0,-2 18-1142 0 0,0 1-1 0 0,0 0 1 0 0,0 0 0 0 0,0 0 0 0 0,0 0 0 0 0,0 0 0 0 0,0 0 0 0 0,0-1 0 0 0,0 1 0 0 0,0 0 0 0 0,0 0 0 0 0,0 0-1 0 0,1 0 1 0 0,-1 0 0 0 0,0 0 0 0 0,0 0 0 0 0,0-1 0 0 0,0 1 0 0 0,0 0 0 0 0,0 0 0 0 0,0 0 0 0 0,0 0 0 0 0,0 0-1 0 0,1 0 1 0 0,-1 0 0 0 0,0 0 0 0 0,0 0 0 0 0,0 0 0 0 0,0 0 0 0 0,0 0 0 0 0,0-1 0 0 0,0 1 0 0 0,1 0 0 0 0,-1 0-1 0 0,0 0 1 0 0,0 0 0 0 0,0 0 0 0 0,0 0 0 0 0,0 0 0 0 0,1 0 0 0 0,-1 0 0 0 0,0 0 0 0 0,0 0 0 0 0,0 1 0 0 0,0-1 0 0 0,1 1 59 0 0,0 0 1 0 0,0 0 0 0 0,-1 0-1 0 0,1 0 1 0 0,0 0 0 0 0,-1 0-1 0 0,1 0 1 0 0,-1 0 0 0 0,1 1 0 0 0,-1 0-1 0 0,11 32 221 0 0,0-1 1 0 0,2-1-1 0 0,2 0 0 0 0,1-1 0 0 0,21 32 1 0 0,-26-48-228 0 0,0-1 1 0 0,0 0-1 0 0,1-1 1 0 0,1 0-1 0 0,0-1 1 0 0,22 15-1 0 0,-13-13 34 0 0,0 0-1 0 0,0-2 0 0 0,47 18 0 0 0,-11-11 49 0 0,1-3-1 0 0,122 17 0 0 0,40-12-91 0 0,-117-13-28 0 0,269 13 7 0 0,-133-10-19 0 0,313 22-5 0 0,90 17-53 0 0,113 3 65 0 0,-662-48-51 0 0,643 28 83 0 0,126-19-48 0 0,-669-23 47 0 0,-145 4-31 0 0,-2-2 1 0 0,49-14 0 0 0,-35 5-8 0 0,-1-3 0 0 0,-1-3-1 0 0,76-38 1 0 0,-125 54-12 0 0,0-1 1 0 0,0 0-1 0 0,0 0 0 0 0,-1-1 0 0 0,0 0 0 0 0,0-1 0 0 0,-1 0 1 0 0,13-18-1 0 0,-11 12-13 0 0,-2 0 1 0 0,0 0 0 0 0,0-1 0 0 0,-2 0-1 0 0,8-25 1 0 0,-5-1-5 0 0,-1 0 0 0 0,-3 0 0 0 0,-1 0-1 0 0,-2-51 1 0 0,-1 78-4 0 0,-1 12-2 0 0,1-1 0 0 0,-1 0 0 0 0,0 1 0 0 0,0-1 0 0 0,0 0 0 0 0,-1 0 1 0 0,1 1-1 0 0,-1-1 0 0 0,-2-6 0 0 0,3 10-37 0 0,-14-3-2654 0 0,-101 13-5276 0 0,81-10 4624 0 0,-18 0-1107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10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1528 0 0,'0'0'12820'0'0,"13"-2"-12265"0"0,175-48 1342 0 0,-182 48-1892 0 0,26-7-160 0 0,0 1 0 0 0,37-4 0 0 0,-53 12-2412 0 0,-18 11-4177 0 0,-4-3 2975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2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0 177 3816 0 0,'0'0'10655'0'0,"18"-7"-9134"0"0,59-23-273 0 0,-58 24-785 0 0,1 0 0 0 0,0 2 0 0 0,0 0 0 0 0,39-2 0 0 0,-17 2-154 0 0,34 0-23 0 0,-53 4-467 0 0,1-1 1 0 0,0-2-1 0 0,37-8 1 0 0,-60 11 91 0 0,-1 0 0 0 0,1 0-1 0 0,-1 0 1 0 0,1 0 0 0 0,-1-1 0 0 0,1 1 0 0 0,-1 0 0 0 0,1 0 0 0 0,-1-1-1 0 0,1 1 1 0 0,-1 0 0 0 0,1-1 0 0 0,-1 1 0 0 0,1 0 0 0 0,-1-1 0 0 0,0 1-1 0 0,1-1 1 0 0,-1 1 0 0 0,0 0 0 0 0,0-1 0 0 0,1 1 0 0 0,-1-1 0 0 0,0 1 0 0 0,0-1-1 0 0,1 1 1 0 0,-1-1 0 0 0,0 1 0 0 0,0-1 0 0 0,0 1 0 0 0,0-1 0 0 0,0 0-1 0 0,0 1 1 0 0,0-1 0 0 0,0 1 0 0 0,0-1 0 0 0,0 1 0 0 0,0-1 0 0 0,0 1 0 0 0,0-1-1 0 0,-1 1 1 0 0,1-1 0 0 0,0 1 0 0 0,0-1 0 0 0,-1 1 0 0 0,1-1 0 0 0,0 0-1 0 0,-3-3-866 0 0,1 1-1 0 0,-1-1 0 0 0,0 0 0 0 0,-4-4 1 0 0,5 5 214 0 0,-24-25-5821 0 0,10 11 3413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7.1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84 6249 0 0,'0'0'11275'0'0,"-8"-5"-10977"0"0,-23-17-106 0 0,31 22-184 0 0,-1 0 0 0 0,1 0 1 0 0,0 0-1 0 0,0 0 1 0 0,0 0-1 0 0,0-1 0 0 0,-1 1 1 0 0,1 0-1 0 0,0 0 1 0 0,0 0-1 0 0,0 0 0 0 0,-1 0 1 0 0,1 0-1 0 0,0 0 1 0 0,0 0-1 0 0,0 0 0 0 0,-1 0 1 0 0,1 0-1 0 0,0 0 1 0 0,0 0-1 0 0,0 0 0 0 0,-1 0 1 0 0,1 0-1 0 0,0 0 1 0 0,0 0-1 0 0,0 0 1 0 0,-1 0-1 0 0,1 0 0 0 0,0 1 1 0 0,0-1-1 0 0,0 0 1 0 0,-1 0-1 0 0,1 0 0 0 0,0 0 1 0 0,0 0-1 0 0,0 0 1 0 0,0 1-1 0 0,0-1 0 0 0,-1 0 1 0 0,1 0-1 0 0,0 0 1 0 0,0 0-1 0 0,0 1 0 0 0,0-1 1 0 0,0 0-1 0 0,0 0 1 0 0,0 0-1 0 0,0 1 0 0 0,0-1 1 0 0,0 0-1 0 0,0 0 1 0 0,0 0-1 0 0,0 1 0 0 0,0-1 1 0 0,0 0-1 0 0,0 15 400 0 0,0-13-286 0 0,-1 51 967 0 0,-1-25-793 0 0,2 1-1 0 0,0-1 1 0 0,10 55-1 0 0,-9-76-284 0 0,1 0-1 0 0,0 0 1 0 0,0 0 0 0 0,1-1 0 0 0,0 1-1 0 0,0-1 1 0 0,0 0 0 0 0,1 0-1 0 0,0 0 1 0 0,0 0 0 0 0,0-1 0 0 0,1 1-1 0 0,0-1 1 0 0,0 0 0 0 0,0 0-1 0 0,1-1 1 0 0,-1 0 0 0 0,1 0 0 0 0,0 0-1 0 0,0-1 1 0 0,7 3 0 0 0,-7-3 4 0 0,-1-2 1 0 0,1 1 0 0 0,-1-1 0 0 0,1 0 0 0 0,-1 0-1 0 0,1 0 1 0 0,-1-1 0 0 0,1 0 0 0 0,0 0 0 0 0,-1 0 0 0 0,1-1-1 0 0,0 1 1 0 0,-1-2 0 0 0,1 1 0 0 0,-1 0 0 0 0,0-1-1 0 0,1 0 1 0 0,-1-1 0 0 0,0 1 0 0 0,0-1 0 0 0,0 0-1 0 0,-1 0 1 0 0,1 0 0 0 0,-1-1 0 0 0,1 1 0 0 0,-1-1-1 0 0,0 0 1 0 0,0-1 0 0 0,-1 1 0 0 0,4-6 0 0 0,1-3 26 0 0,-1 0-1 0 0,0-1 1 0 0,-1 0 0 0 0,-1 0 0 0 0,0 0 0 0 0,-1-1 0 0 0,5-29-1 0 0,-5 8 735 0 0,0-59-1 0 0,-3 102-773 0 0,0-1 0 0 0,0 0 0 0 0,0 0 0 0 0,1 0 0 0 0,0 0 0 0 0,0 0 0 0 0,0 0 0 0 0,1 0 0 0 0,-1-1 0 0 0,2 1 0 0 0,-1-1 0 0 0,0 0 0 0 0,1 0 0 0 0,0 0 0 0 0,0 0 0 0 0,6 3 0 0 0,-2 0 15 0 0,1 0-1 0 0,0-1 0 0 0,0 0 0 0 0,1-1 1 0 0,0 0-1 0 0,0-1 0 0 0,21 9 0 0 0,-11-8-7 0 0,0 0 0 0 0,1-2 0 0 0,0 0 0 0 0,0-1 0 0 0,0-1 0 0 0,0-1 0 0 0,43-4 0 0 0,-60 3 4 0 0,1-1 0 0 0,-1 0 0 0 0,0 0 0 0 0,1 0 1 0 0,-1-1-1 0 0,0 0 0 0 0,0 1 0 0 0,0-1 1 0 0,0-1-1 0 0,7-4 0 0 0,-9 6 2 0 0,0-1 0 0 0,-1 0 0 0 0,1 0 0 0 0,0-1 0 0 0,-1 1 0 0 0,1 0 0 0 0,-1-1 0 0 0,1 1 0 0 0,-1 0 0 0 0,0-1 0 0 0,0 0 0 0 0,0 1 0 0 0,-1-1 0 0 0,1 1 0 0 0,0-1 0 0 0,-1 0 0 0 0,0 0 0 0 0,0-4 0 0 0,0 0-11 0 0,-1 0 0 0 0,0 0 0 0 0,-1 0 0 0 0,0 0-1 0 0,0 0 1 0 0,0 0 0 0 0,-1 1 0 0 0,0-1 0 0 0,0 1 0 0 0,-1 0 0 0 0,0 0-1 0 0,0 0 1 0 0,0 0 0 0 0,0 1 0 0 0,-1-1 0 0 0,-8-6 0 0 0,-3-2-227 0 0,0 2 1 0 0,-1-1 0 0 0,0 2-1 0 0,-29-15 1 0 0,40 23-224 0 0,0 0 0 0 0,-1 0 0 0 0,1 1-1 0 0,-1 0 1 0 0,0 0 0 0 0,0 1 0 0 0,0-1 0 0 0,1 2 0 0 0,-13-1-1 0 0,19 1 316 0 0,-1 0-1 0 0,1 0 1 0 0,-1 0-1 0 0,1 0 0 0 0,0 0 1 0 0,-1 0-1 0 0,1 0 0 0 0,-1 0 1 0 0,1 0-1 0 0,-1 0 0 0 0,1 1 1 0 0,0-1-1 0 0,-1 0 1 0 0,1 0-1 0 0,0 0 0 0 0,-1 1 1 0 0,1-1-1 0 0,0 0 0 0 0,-1 0 1 0 0,1 1-1 0 0,0-1 1 0 0,-1 0-1 0 0,1 1 0 0 0,0-1 1 0 0,0 1-1 0 0,-1-1 0 0 0,1 0 1 0 0,0 1-1 0 0,0-1 0 0 0,0 1 1 0 0,-1 13-4313 0 0,1-10 3152 0 0,0 4-2986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0 101 10497 0 0,'0'0'8108'0'0,"3"14"-7632"0"0,9 45-146 0 0,-11-54-292 0 0,1-1 1 0 0,0 0-1 0 0,-1 0 0 0 0,1 0 1 0 0,1 0-1 0 0,-1 0 0 0 0,1 0 0 0 0,-1 0 1 0 0,1-1-1 0 0,0 1 0 0 0,0-1 0 0 0,1 0 1 0 0,-1 0-1 0 0,8 4 0 0 0,-4-1 49 0 0,5 3-36 0 0,1-1 1 0 0,0 0 0 0 0,1-1-1 0 0,-1-1 1 0 0,1 0-1 0 0,1-1 1 0 0,-1 0-1 0 0,1-1 1 0 0,-1-1-1 0 0,1 0 1 0 0,0-1 0 0 0,1-1-1 0 0,-1 0 1 0 0,22-2-1 0 0,-36 1-42 0 0,0 0 1 0 0,0 0-1 0 0,0 0 0 0 0,0 0 0 0 0,1 0 0 0 0,-1-1 1 0 0,0 1-1 0 0,0 0 0 0 0,0-1 0 0 0,0 1 0 0 0,0 0 0 0 0,0-1 1 0 0,0 0-1 0 0,0 1 0 0 0,0-1 0 0 0,0 1 0 0 0,0-1 1 0 0,-1 0-1 0 0,1 0 0 0 0,0 1 0 0 0,0-1 0 0 0,0 0 1 0 0,-1 0-1 0 0,1 0 0 0 0,-1 0 0 0 0,1 0 0 0 0,0-2 0 0 0,-1 1-4 0 0,0 1-1 0 0,0-1 0 0 0,0 1 1 0 0,0-1-1 0 0,0 1 0 0 0,0-1 0 0 0,0 0 1 0 0,-1 1-1 0 0,1-1 0 0 0,-1 1 0 0 0,1-1 1 0 0,-1 1-1 0 0,0 0 0 0 0,1-1 0 0 0,-1 1 1 0 0,0-1-1 0 0,0 1 0 0 0,0 0 0 0 0,0 0 1 0 0,-2-2-1 0 0,-9-8-56 0 0,0 1-1 0 0,-1 0 1 0 0,0 1 0 0 0,-1 1 0 0 0,0 0 0 0 0,-24-10-1 0 0,19 9 28 0 0,1 0 0 0 0,1-1 1 0 0,-28-20-1 0 0,43 28 22 0 0,0 1 1 0 0,1-1-1 0 0,-1 1 1 0 0,1-1-1 0 0,-1 0 1 0 0,1 1 0 0 0,0-1-1 0 0,-1 0 1 0 0,1 0-1 0 0,0 0 1 0 0,-1-4 0 0 0,2 5-6 0 0,0 0 1 0 0,-1 0 0 0 0,1 0-1 0 0,0 1 1 0 0,0-1 0 0 0,1 0 0 0 0,-1 0-1 0 0,0 0 1 0 0,0 0 0 0 0,0 0-1 0 0,0 0 1 0 0,1 1 0 0 0,-1-1 0 0 0,0 0-1 0 0,1 0 1 0 0,-1 0 0 0 0,1 1-1 0 0,-1-1 1 0 0,1 0 0 0 0,-1 0 0 0 0,1 1-1 0 0,0-1 1 0 0,-1 0 0 0 0,1 1-1 0 0,0-1 1 0 0,-1 1 0 0 0,1-1 0 0 0,0 1-1 0 0,0-1 1 0 0,-1 1 0 0 0,2-1 0 0 0,7-3-11 0 0,1 0 0 0 0,-1 1 0 0 0,1-1 1 0 0,0 2-1 0 0,0 0 0 0 0,0 0 0 0 0,0 0 1 0 0,0 1-1 0 0,0 1 0 0 0,1 0 0 0 0,-1 0 1 0 0,0 1-1 0 0,12 3 0 0 0,0 0 120 0 0,0 2 0 0 0,0 1 0 0 0,0 1 1 0 0,36 18-1 0 0,12 12 227 0 0,-59-31-269 0 0,0 0 0 0 0,0 1 0 0 0,18 18 0 0 0,-24-18 55 0 0,-6-5 600 0 0,0-3-658 0 0,0 0 1 0 0,0 0-1 0 0,0 0 1 0 0,0 0-1 0 0,0 0 1 0 0,0 0-1 0 0,0-1 1 0 0,1 1-1 0 0,-1 0 1 0 0,0-1-1 0 0,0 1 1 0 0,0 0-1 0 0,0-1 0 0 0,1 1 1 0 0,-2-2-1 0 0,-5-3-31 0 0,1 0 0 0 0,0 0-1 0 0,1 0 1 0 0,-1-1-1 0 0,1 0 1 0 0,0 0 0 0 0,1-1-1 0 0,0 1 1 0 0,-5-9-1 0 0,4 3-314 0 0,-1 0-1 0 0,2 0 1 0 0,-1-1-1 0 0,-3-22 0 0 0,7 33 141 0 0,1 1-1 0 0,-1-1 0 0 0,1 0 0 0 0,0 1 0 0 0,0-1 0 0 0,0 0 1 0 0,0 0-1 0 0,0 1 0 0 0,0-1 0 0 0,1 0 0 0 0,-1 1 1 0 0,0-1-1 0 0,1 0 0 0 0,-1 1 0 0 0,1-1 0 0 0,0 0 0 0 0,0 1 1 0 0,1-3-1 0 0,-1 3-123 0 0,1-1 0 0 0,0 1-1 0 0,-1 0 1 0 0,1-1 0 0 0,0 1 0 0 0,0 0 0 0 0,0 0 0 0 0,0 1 0 0 0,0-1-1 0 0,0 0 1 0 0,0 1 0 0 0,0-1 0 0 0,0 1 0 0 0,0-1 0 0 0,2 1 0 0 0,58-2-6614 0 0,-57 2 6080 0 0,15 0-3488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30 120 5533 0 0,'0'0'4541'0'0,"-3"-12"-2991"0"0,0 3-1114 0 0,-12-46 1303 0 0,13 46-59 0 0,1-1-1 0 0,-1-15 772 0 0,6 44-1790 0 0,-2 0 0 0 0,-1 0 0 0 0,0 0 0 0 0,-2 22 0 0 0,0-19-498 0 0,-4 69 68 0 0,1-44-482 0 0,3 49 0 0 0,1-91 127 0 0,1-1 1 0 0,-1 0-1 0 0,1 0 0 0 0,0 0 0 0 0,0 0 0 0 0,0 0 1 0 0,0 0-1 0 0,1 0 0 0 0,0 0 0 0 0,0 0 0 0 0,0-1 1 0 0,0 1-1 0 0,0 0 0 0 0,1-1 0 0 0,-1 0 0 0 0,1 0 1 0 0,6 5-1 0 0,-5-5-79 0 0,0 0 0 0 0,1 0-1 0 0,0-1 1 0 0,0 1 0 0 0,0-1 0 0 0,0 0 0 0 0,0-1 0 0 0,0 1 0 0 0,0-1 0 0 0,0 0 0 0 0,0-1 0 0 0,1 1-1 0 0,7-1 1 0 0,5-1-313 0 0,-1 0-1 0 0,1-2 1 0 0,-1 0 0 0 0,1-1-1 0 0,-1 0 1 0 0,0-2-1 0 0,29-13 1 0 0,-23 7 631 0 0,0 0-1 0 0,0-2 1 0 0,-2 0-1 0 0,34-30 1 0 0,-47 37 241 0 0,0-1 1 0 0,-1 0-1 0 0,0-1 1 0 0,9-12-1 0 0,-14 18-234 0 0,0 0-1 0 0,-1 0 0 0 0,1 0 1 0 0,-1 0-1 0 0,1 0 0 0 0,-1 0 0 0 0,0 0 1 0 0,0 0-1 0 0,-1-1 0 0 0,1 1 1 0 0,-1 0-1 0 0,1-1 0 0 0,-1 1 1 0 0,0 0-1 0 0,0-1 0 0 0,-1 1 0 0 0,1 0 1 0 0,-2-6-1 0 0,2 8-44 0 0,-1-1-1 0 0,0 0 1 0 0,-1 1 0 0 0,1-1-1 0 0,0 0 1 0 0,0 1 0 0 0,-1 0-1 0 0,1-1 1 0 0,-1 1 0 0 0,1 0-1 0 0,-1-1 1 0 0,1 1 0 0 0,-1 0 0 0 0,0 0-1 0 0,1 1 1 0 0,-1-1 0 0 0,0 0-1 0 0,0 0 1 0 0,0 1 0 0 0,0-1-1 0 0,0 1 1 0 0,-3-1 0 0 0,-2 0 83 0 0,0 1 1 0 0,-1 0 0 0 0,1 0 0 0 0,-14 2 0 0 0,14-1-99 0 0,0 1 0 0 0,0 0 0 0 0,0 1 0 0 0,0-1 0 0 0,0 1 0 0 0,1 1 0 0 0,-1-1 0 0 0,1 1 0 0 0,-7 6 0 0 0,-2 2 100 0 0,2 0 0 0 0,-21 22 0 0 0,30-29-146 0 0,0 0 0 0 0,0 0 0 0 0,1 0 1 0 0,0 1-1 0 0,0 0 0 0 0,0 0 0 0 0,0 0 1 0 0,1 0-1 0 0,0 0 0 0 0,0 0 0 0 0,1 0 1 0 0,0 1-1 0 0,0-1 0 0 0,0 11 0 0 0,1-14-23 0 0,0 0-1 0 0,0 0 1 0 0,1 1 0 0 0,-1-1-1 0 0,1 0 1 0 0,0 0-1 0 0,0 0 1 0 0,0 0-1 0 0,1 0 1 0 0,-1 0-1 0 0,0 0 1 0 0,1 0-1 0 0,0 0 1 0 0,0-1-1 0 0,0 1 1 0 0,0-1-1 0 0,0 1 1 0 0,1-1-1 0 0,-1 0 1 0 0,1 0-1 0 0,-1 0 1 0 0,1 0-1 0 0,0 0 1 0 0,-1-1-1 0 0,1 1 1 0 0,0-1-1 0 0,0 0 1 0 0,1 0 0 0 0,5 2-1 0 0,-3-2-4 0 0,1 1 0 0 0,0-1 0 0 0,-1 0 0 0 0,1-1-1 0 0,0 0 1 0 0,0 0 0 0 0,-1 0 0 0 0,1-1 0 0 0,0 0 0 0 0,-1 0 0 0 0,1-1-1 0 0,-1 1 1 0 0,9-5 0 0 0,-6 2 12 0 0,0-1 0 0 0,-1 0 0 0 0,0 0 0 0 0,-1-1 0 0 0,1 0 1 0 0,-1 0-1 0 0,0 0 0 0 0,9-12 0 0 0,0-4 61 0 0,0 0 1 0 0,-2-1 0 0 0,-1 0 0 0 0,-1-1 0 0 0,16-45-1 0 0,-13 28 633 0 0,-2 0 0 0 0,12-61-1 0 0,-26 117-728 0 0,0 25 0 0 0,0 8 78 0 0,-2-10 39 0 0,-6 87-579 0 0,8-102-181 0 0,2 1 0 0 0,1 0 0 0 0,5 28 0 0 0,-5-43 133 0 0,0-1 0 0 0,1 0 0 0 0,0 0-1 0 0,0 0 1 0 0,6 10 0 0 0,-8-15-24 0 0,1 0 0 0 0,0-1 1 0 0,0 1-1 0 0,0 0 0 0 0,0-1 0 0 0,0 0 0 0 0,1 1 0 0 0,-1-1 0 0 0,1 0 0 0 0,-1 0 1 0 0,1 0-1 0 0,0-1 0 0 0,0 1 0 0 0,0-1 0 0 0,0 1 0 0 0,0-1 0 0 0,5 1 0 0 0,19 0-5684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8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9745 0 0,'0'0'9982'0'0,"-2"13"-9240"0"0,-2 3-570 0 0,-4 17 404 0 0,-4 37-1 0 0,11-61-521 0 0,0-1 0 0 0,1 1-1 0 0,0-1 1 0 0,0 1 0 0 0,1-1 0 0 0,0 1 0 0 0,0-1 0 0 0,1 1 0 0 0,0-1 0 0 0,6 15 0 0 0,-5-18-50 0 0,1 0 1 0 0,-1 0 0 0 0,1 0-1 0 0,-1 0 1 0 0,1 0 0 0 0,1-1-1 0 0,-1 0 1 0 0,1 0 0 0 0,0 0-1 0 0,0 0 1 0 0,0-1 0 0 0,9 5-1 0 0,-10-6 4 0 0,0 0-1 0 0,0-1 0 0 0,0 0 0 0 0,0 0 1 0 0,0 0-1 0 0,0 0 0 0 0,0-1 1 0 0,0 1-1 0 0,0-1 0 0 0,0 0 0 0 0,0 0 1 0 0,0-1-1 0 0,0 1 0 0 0,0-1 0 0 0,0 0 1 0 0,0 0-1 0 0,0 0 0 0 0,0-1 0 0 0,7-3 1 0 0,6-6-16 0 0,0 0 0 0 0,-1-1 0 0 0,-1-1 0 0 0,0-1 0 0 0,0 0 0 0 0,-2 0 0 0 0,24-32 0 0 0,-36 45-7 0 0,-1 0 0 0 0,1 0 0 0 0,0 0-1 0 0,0 0 1 0 0,0 0 0 0 0,0 0 0 0 0,1 1-1 0 0,-1-1 1 0 0,0 0 0 0 0,0 1 0 0 0,0-1-1 0 0,1 1 1 0 0,-1-1 0 0 0,0 1 0 0 0,0 0-1 0 0,1 0 1 0 0,-1-1 0 0 0,0 1 0 0 0,1 0-1 0 0,-1 0 1 0 0,0 0 0 0 0,3 1 0 0 0,2 0-5 0 0,1 0 1 0 0,0 1 0 0 0,7 2 0 0 0,-1 0 30 0 0,11 1 27 0 0,0-1 0 0 0,1-1-1 0 0,-1-1 1 0 0,0-1-1 0 0,1-1 1 0 0,37-5 0 0 0,-57 4 29 0 0,1 0 0 0 0,-1 0 0 0 0,1-1 0 0 0,-1 1 0 0 0,0-1 1 0 0,10-5-1 0 0,-14 6-37 0 0,0 0 0 0 0,0 1 0 0 0,0-1 0 0 0,0 0 0 0 0,0 1 1 0 0,0-1-1 0 0,-1 0 0 0 0,1 0 0 0 0,0 0 0 0 0,-1 0 0 0 0,1 0 0 0 0,-1 1 1 0 0,1-1-1 0 0,-1 0 0 0 0,1 0 0 0 0,-1-1 0 0 0,1 0 0 0 0,-1 1 0 0 0,0 0 0 0 0,0-1 0 0 0,0 1 0 0 0,0 0-1 0 0,-1 0 1 0 0,1-1 0 0 0,0 1 0 0 0,-1 0 0 0 0,1 0-1 0 0,-1 0 1 0 0,1 0 0 0 0,-1-1 0 0 0,1 1 0 0 0,-1 0-1 0 0,0 0 1 0 0,0 0 0 0 0,1 0 0 0 0,-3-1 0 0 0,-1-2-90 0 0,-1 0 1 0 0,1 0 0 0 0,-1 0 0 0 0,0 1 0 0 0,0 0 0 0 0,0 0 0 0 0,-1 0 0 0 0,1 0 0 0 0,-1 1 0 0 0,0 0 0 0 0,-8-2 0 0 0,2 2-485 0 0,0 0 0 0 0,0 0-1 0 0,0 2 1 0 0,-22 0 0 0 0,32 0 240 0 0,-1 1 0 0 0,1-1 1 0 0,0 1-1 0 0,-1-1 0 0 0,1 1 0 0 0,0 0 1 0 0,0 0-1 0 0,-1 0 0 0 0,1 0 1 0 0,0 1-1 0 0,-3 2 0 0 0,4-4 101 0 0,1 0 0 0 0,-1 1 0 0 0,1-1 0 0 0,0 1 0 0 0,-1-1 0 0 0,1 1 0 0 0,-1-1 1 0 0,1 1-1 0 0,0-1 0 0 0,-1 1 0 0 0,1-1 0 0 0,0 1 0 0 0,0-1 0 0 0,-1 1 0 0 0,1 0 0 0 0,0-1 0 0 0,0 1 0 0 0,0 0 0 0 0,0-1 0 0 0,0 1 0 0 0,0-1 0 0 0,0 1 0 0 0,0 0 0 0 0,0-1 0 0 0,0 1 1 0 0,0 0-1 0 0,0-1 0 0 0,0 1 0 0 0,1-1 0 0 0,-1 1 0 0 0,0 0 0 0 0,0-1 0 0 0,1 1 0 0 0,-1-1 0 0 0,0 1 0 0 0,1-1 0 0 0,-1 1 0 0 0,0-1 0 0 0,1 1 0 0 0,-1-1 0 0 0,1 1 0 0 0,-1-1 0 0 0,1 0 0 0 0,-1 1 1 0 0,1-1-1 0 0,1 1 0 0 0,10 5-3722 0 0,12-2 741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9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94 166 3068 0 0,'0'0'3791'0'0,"15"-10"-1861"0"0,47-34-146 0 0,-52 36-941 0 0,0 1 1 0 0,15-15-1 0 0,-23 20-635 0 0,0-1 0 0 0,-1 1 0 0 0,1-1 0 0 0,-1 1-1 0 0,1-1 1 0 0,-1 1 0 0 0,0-1 0 0 0,0 0 0 0 0,0 0 0 0 0,0 1 0 0 0,0-1 0 0 0,0-3-1 0 0,-1 5-146 0 0,0 0-1 0 0,0-1 0 0 0,0 1 1 0 0,0 0-1 0 0,0 0 0 0 0,0 0 1 0 0,0 0-1 0 0,0 0 0 0 0,-1 0 1 0 0,1 0-1 0 0,0 0 0 0 0,-1 0 1 0 0,1 0-1 0 0,-1 0 0 0 0,1 0 1 0 0,-1 0-1 0 0,1 0 0 0 0,-1 0 1 0 0,0 0-1 0 0,1 1 0 0 0,-1-1 1 0 0,0 0-1 0 0,0 0 0 0 0,1 1 1 0 0,-1-1-1 0 0,0 0 0 0 0,0 1 1 0 0,0-1-1 0 0,0 1 0 0 0,0-1 1 0 0,0 1-1 0 0,0 0 0 0 0,0-1 1 0 0,0 1-1 0 0,0 0 0 0 0,-2 0 1 0 0,-3-2 45 0 0,-1 2 0 0 0,0-1 0 0 0,0 1 0 0 0,-9 0 0 0 0,16 0-98 0 0,-10 1 54 0 0,1 0 0 0 0,0 0 1 0 0,-1 1-1 0 0,1 1 0 0 0,0-1 0 0 0,0 2 1 0 0,1-1-1 0 0,-1 1 0 0 0,0 0 0 0 0,-8 7 1 0 0,12-9-65 0 0,1 1 1 0 0,0 1 0 0 0,0-1 0 0 0,0 0 0 0 0,0 1 0 0 0,1 0-1 0 0,-1 0 1 0 0,1 0 0 0 0,0 0 0 0 0,0 1 0 0 0,1-1 0 0 0,-1 1-1 0 0,1 0 1 0 0,0 0 0 0 0,0 0 0 0 0,0 0 0 0 0,1 0-1 0 0,0 0 1 0 0,-1 9 0 0 0,2-12-11 0 0,0 0-1 0 0,0 0 1 0 0,0 0 0 0 0,0 0-1 0 0,1 0 1 0 0,-1-1 0 0 0,1 1-1 0 0,-1 0 1 0 0,1 0 0 0 0,0 0-1 0 0,0 0 1 0 0,-1-1 0 0 0,1 1-1 0 0,0 0 1 0 0,1-1 0 0 0,-1 1-1 0 0,0-1 1 0 0,2 2 0 0 0,0 0-17 0 0,0-1 0 0 0,1 1 0 0 0,-1-1 0 0 0,1 0 0 0 0,0 0 0 0 0,-1 0 0 0 0,1 0 0 0 0,4 0 0 0 0,7 3-85 0 0,0-2 0 0 0,0 0 0 0 0,24 1 0 0 0,33-2-65 0 0,28 4 115 0 0,-84-4 239 0 0,-1 0 0 0 0,0 1 0 0 0,0 1 0 0 0,21 8 0 0 0,-19-3 143 0 0,-17-8-257 0 0,1-1-1 0 0,0 1 1 0 0,0-1 0 0 0,0 1-1 0 0,-1 0 1 0 0,1-1-1 0 0,0 1 1 0 0,-1 0-1 0 0,1-1 1 0 0,-1 1 0 0 0,1 0-1 0 0,-1 0 1 0 0,1 0-1 0 0,-1-1 1 0 0,1 1-1 0 0,-1 0 1 0 0,1 1 0 0 0,-16-1 1600 0 0,10-1-1524 0 0,1 0 0 0 0,-1 0 1 0 0,0-1-1 0 0,1 1 0 0 0,-1-1 0 0 0,-6-2 1 0 0,10 2-128 0 0,0 1 1 0 0,-1-1 0 0 0,1 0-1 0 0,0 1 1 0 0,0-1 0 0 0,0 0-1 0 0,0 0 1 0 0,0 0 0 0 0,0 0 0 0 0,0 0-1 0 0,0 0 1 0 0,0 0 0 0 0,0 0-1 0 0,0-1 1 0 0,1 1 0 0 0,-1 0-1 0 0,0 0 1 0 0,1-1 0 0 0,-1 1 0 0 0,1 0-1 0 0,0-1 1 0 0,-1 1 0 0 0,1 0-1 0 0,0-1 1 0 0,0 1 0 0 0,0-2-1 0 0,0-3-116 0 0,0 0-1 0 0,1 0 0 0 0,0 0 0 0 0,0 0 0 0 0,0 0 0 0 0,1 0 0 0 0,0 0 0 0 0,0 0 0 0 0,0 1 0 0 0,1-1 0 0 0,0 1 0 0 0,0 0 0 0 0,0 0 0 0 0,6-6 0 0 0,2-2-974 0 0,0 0 0 0 0,2 0 1 0 0,23-18-1 0 0,-25 23-616 0 0,0 1 1 0 0,0 0-1 0 0,1 1 1 0 0,17-7-1 0 0,-11 6-1695 0 0,14-7-1915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9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46 4484 0 0,'0'0'13288'0'0,"0"-7"-12815"0"0,-2-31 3116 0 0,2 55-5549 0 0,0-13 1523 0 0,0-3 79 0 0,0 1 0 0 0,0-1 1 0 0,0 1-1 0 0,0 0 1 0 0,0-1-1 0 0,0 1 0 0 0,0-1 1 0 0,0 1-1 0 0,0-1 1 0 0,1 1-1 0 0,-1-1 1 0 0,1 1-1 0 0,-1-1 0 0 0,1 0 1 0 0,0 1-1 0 0,-1-1 1 0 0,1 0-1 0 0,0 1 0 0 0,0-1 1 0 0,0 0-1 0 0,0 0 1 0 0,0 0-1 0 0,0 0 1 0 0,3 2-1 0 0,0-2-2020 0 0,-3-8-287 0 0,-21-44-2789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9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84 12285 0 0,'0'0'6583'0'0,"16"-11"-6104"0"0,53-33-137 0 0,-64 41-316 0 0,1 0 0 0 0,-1 1 0 0 0,1-1 0 0 0,-1 1-1 0 0,1 0 1 0 0,0 1 0 0 0,0-1 0 0 0,-1 1 0 0 0,1 1 0 0 0,8-1 0 0 0,-1 0-10 0 0,119-6-145 0 0,-105 6-4327 0 0,-3 1-4592 0 0,-38 0 3723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0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0 4180 0 0,'0'0'8841'0'0,"-6"13"-7393"0"0,2-3-1111 0 0,-3 4 205 0 0,1-1-1 0 0,1 1 1 0 0,1 1 0 0 0,-5 19-1 0 0,7-5 15 0 0,0-1 1 0 0,3 34-1 0 0,1-30-1738 0 0,-5 42 0 0 0,2-67 464 0 0,0-1-1 0 0,-1 1 1 0 0,0 0-1 0 0,-5 10 1 0 0,-7 8-5801 0 0,4-15 659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0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10077 0 0,'0'0'10625'0'0,"10"1"-10309"0"0,-3 0-252 0 0,-5-1-41 0 0,1-1 1 0 0,-1 2-1 0 0,1-1 0 0 0,-1 0 1 0 0,1 0-1 0 0,-1 1 0 0 0,0-1 1 0 0,1 1-1 0 0,-1 0 0 0 0,0 0 1 0 0,1 0-1 0 0,-1 0 0 0 0,0 0 1 0 0,0 0-1 0 0,0 1 0 0 0,0-1 1 0 0,0 1-1 0 0,0-1 0 0 0,0 1 1 0 0,-1 0-1 0 0,1 0 0 0 0,-1-1 1 0 0,1 1-1 0 0,-1 0 0 0 0,3 4 1 0 0,11 34 359 0 0,15 62 1 0 0,-25-79-925 0 0,-1-1 1 0 0,-1 0 0 0 0,-1 1 0 0 0,-1 34-1 0 0,-2-51 110 0 0,0 0 0 0 0,0 0 0 0 0,-1-1-1 0 0,1 1 1 0 0,-1 0 0 0 0,0-1-1 0 0,-1 0 1 0 0,1 1 0 0 0,-1-1-1 0 0,-7 8 1 0 0,7-8-760 0 0,-1 0 0 0 0,0-1 0 0 0,-1 1 0 0 0,1-1 0 0 0,-1 0 0 0 0,-6 4 0 0 0,-17 7-4938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0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1 181 7353 0 0,'0'0'9593'0'0,"0"1"-8731"0"0,1 0-758 0 0,0 0 0 0 0,1 0 0 0 0,-1 0 0 0 0,0 0 0 0 0,0 0 0 0 0,1-1 0 0 0,-1 1 0 0 0,0-1 0 0 0,1 1 0 0 0,-1-1 0 0 0,1 1 0 0 0,-1-1 0 0 0,1 0-1 0 0,-1 1 1 0 0,1-1 0 0 0,-1 0 0 0 0,1 0 0 0 0,-1 0 0 0 0,2 0 0 0 0,38-2 760 0 0,-35 1-724 0 0,43-5 292 0 0,60-15 1 0 0,-49 8-363 0 0,65-10-50 0 0,52-11-771 0 0,-161 30 52 0 0,1 0 0 0 0,-1-1 1 0 0,0-1-1 0 0,25-12 1 0 0,-39 17 295 0 0,1-1 1 0 0,-1 0-1 0 0,0 0 1 0 0,1 0-1 0 0,-1 0 1 0 0,4-4-1 0 0,2-12-5756 0 0,-5-1-182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2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50 1184 0 0,'0'0'7833'0'0,"-15"-8"-6076"0"0,-45-22-30 0 0,55 27-1291 0 0,1 1 0 0 0,-1 0-1 0 0,0 0 1 0 0,-6-1 0 0 0,-5 4 1464 0 0,10 0-1214 0 0,5 0-613 0 0,0-1-1 0 0,-1 1 1 0 0,1-1-1 0 0,0 1 0 0 0,0-1 1 0 0,0 1-1 0 0,0 0 1 0 0,0-1-1 0 0,0 1 1 0 0,0 0-1 0 0,0 0 0 0 0,0 0 1 0 0,0 0-1 0 0,1 0 1 0 0,-1 0-1 0 0,0 0 1 0 0,1 0-1 0 0,-1 0 0 0 0,0 1 1 0 0,-10 26 796 0 0,10-24-698 0 0,-4 13 57 0 0,1 0 0 0 0,1 0-1 0 0,1 0 1 0 0,0 0 0 0 0,1 1-1 0 0,1-1 1 0 0,0 1 0 0 0,5 23 0 0 0,-2-19-438 0 0,2 0 1 0 0,1 0-1 0 0,1-1 1 0 0,1 0-1 0 0,0 0 1 0 0,13 22 0 0 0,-17-36-240 0 0,0-1 0 0 0,1 1 1 0 0,0-1-1 0 0,6 7 1 0 0,-9-10-177 0 0,1-1 0 0 0,-1 0 0 0 0,1 1-1 0 0,0-1 1 0 0,0 0 0 0 0,0 0 0 0 0,0-1 0 0 0,0 1 0 0 0,0-1 0 0 0,0 1 0 0 0,0-1 0 0 0,5 1 0 0 0,8-1-5017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0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10273 0 0,'0'0'7497'0'0,"93"-60"-7541"0"0,-62 60-44 0 0,0 0-12 0 0,0 2-160 0 0,1 3-312 0 0,-2 2-285 0 0,-3-2-603 0 0,1 2-1004 0 0,-10-2-1772 0 0,8-3-2165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1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89 284 4136 0 0,'0'0'13202'0'0,"-10"14"-12332"0"0,-29 49-132 0 0,33-51-570 0 0,0 0-1 0 0,1 0 1 0 0,0 0-1 0 0,1 1 1 0 0,1-1-1 0 0,-4 23 0 0 0,5-7 176 0 0,1 46 1 0 0,1-42-151 0 0,0-17-46 0 0,1-18 412 0 0,-1-25 90 0 0,0 5-620 0 0,1-1 0 0 0,1 1 0 0 0,0 0 1 0 0,2 0-1 0 0,1 0 0 0 0,1 0 0 0 0,1 1 0 0 0,0 0 1 0 0,17-31-1 0 0,-2 12 31 0 0,2 1-1 0 0,1 1 1 0 0,3 1 0 0 0,1 1 0 0 0,46-45-1 0 0,-68 75 19 0 0,1 0-1 0 0,0 1 0 0 0,0 0 1 0 0,0 1-1 0 0,15-8 0 0 0,-21 12-50 0 0,0 0 0 0 0,1 0-1 0 0,-1 0 1 0 0,0 0-1 0 0,1 1 1 0 0,-1-1-1 0 0,1 1 1 0 0,-1-1-1 0 0,1 1 1 0 0,-1 0-1 0 0,1 0 1 0 0,-1 0-1 0 0,1 1 1 0 0,-1-1-1 0 0,1 0 1 0 0,-1 1-1 0 0,1 0 1 0 0,-1-1-1 0 0,1 1 1 0 0,-1 0 0 0 0,0 0-1 0 0,0 0 1 0 0,1 1-1 0 0,-1-1 1 0 0,0 1-1 0 0,0-1 1 0 0,2 2-1 0 0,3 6-20 0 0,0-1 0 0 0,-1 1-1 0 0,1-1 1 0 0,-2 2 0 0 0,1-1 0 0 0,4 12-1 0 0,22 63 11 0 0,13 69-1077 0 0,-41-134 840 0 0,-1 0 0 0 0,-1 1 0 0 0,0-1 0 0 0,-2 0 0 0 0,0 0 0 0 0,-4 25 0 0 0,2-34-254 0 0,0 0 0 0 0,-1 0 0 0 0,-1 0 0 0 0,1-1-1 0 0,-2 1 1 0 0,1-1 0 0 0,-1 0 0 0 0,-7 8 0 0 0,6-8-977 0 0,0-1 1 0 0,-1 0-1 0 0,0 0 0 0 0,-10 8 1 0 0,0-5-2679 0 0,-3-6-416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1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11 287 4092 0 0,'0'0'7114'0'0,"-2"-15"-5624"0"0,-6-51-33 0 0,8 61-1279 0 0,0 1-1 0 0,0-1 1 0 0,0 0-1 0 0,0 1 1 0 0,1-1-1 0 0,-1 1 1 0 0,1-1-1 0 0,0 0 1 0 0,1 1-1 0 0,-1 0 1 0 0,1-1-1 0 0,0 1 1 0 0,0 0-1 0 0,3-5 1 0 0,0 0 146 0 0,0 0-200 0 0,1 1-1 0 0,0 0 1 0 0,0 0-1 0 0,0 0 1 0 0,1 1-1 0 0,0 0 1 0 0,1 0-1 0 0,-1 0 1 0 0,1 1-1 0 0,1 1 1 0 0,-1-1-1 0 0,1 1 1 0 0,0 1-1 0 0,17-7 1 0 0,-13 7-161 0 0,-1 0 0 0 0,1 1-1 0 0,0 0 1 0 0,0 1 0 0 0,0 1 0 0 0,0 0 0 0 0,0 1 0 0 0,0 0 0 0 0,0 1 0 0 0,25 5-1 0 0,-31-4 26 0 0,0-1-1 0 0,-1 2 1 0 0,1-1-1 0 0,0 1 0 0 0,-1 0 1 0 0,1 0-1 0 0,-1 1 1 0 0,0 0-1 0 0,0 0 1 0 0,-1 1-1 0 0,1-1 0 0 0,7 9 1 0 0,-7-6 0 0 0,-1 1 1 0 0,1 0-1 0 0,-1 0 0 0 0,0 0 1 0 0,-1 1-1 0 0,0 0 1 0 0,0 0-1 0 0,2 12 0 0 0,1 10-110 0 0,-2 1 0 0 0,-1 0 0 0 0,-1 1 0 0 0,-3 41 0 0 0,0-71 105 0 0,0 6-438 0 0,1 1 291 0 0,-2 1 1 0 0,-1 17 0 0 0,-6-7-2030 0 0,7-19 1746 0 0,0-1 0 0 0,0 0-1 0 0,0 0 1 0 0,1 0 0 0 0,-2 1 0 0 0,1-1-1 0 0,0 0 1 0 0,0 0 0 0 0,0-1 0 0 0,0 1-1 0 0,-1 0 1 0 0,-1 1 0 0 0,-2-2-4418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1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9369 0 0,'0'0'5942'0'0,"16"-6"-4765"0"0,49-17-363 0 0,-63 22-780 0 0,0 1-1 0 0,0-1 1 0 0,0 0 0 0 0,0 1 0 0 0,0 0 0 0 0,0-1 0 0 0,0 1 0 0 0,0 0 0 0 0,0 0 0 0 0,0 0 0 0 0,0 0 0 0 0,0 1 0 0 0,0-1 0 0 0,0 1 0 0 0,0-1 0 0 0,0 1 0 0 0,0-1 0 0 0,0 1 0 0 0,0 0-1 0 0,0 0 1 0 0,0 0 0 0 0,-1 0 0 0 0,1 1 0 0 0,3 1 0 0 0,0 1 59 0 0,3 3-46 0 0,0-1-1 0 0,-1 1 1 0 0,1 1 0 0 0,-1-1 0 0 0,-1 1-1 0 0,0 1 1 0 0,0-1 0 0 0,0 1-1 0 0,-1 0 1 0 0,0 0 0 0 0,-1 0-1 0 0,0 1 1 0 0,-1 0 0 0 0,0-1 0 0 0,0 1-1 0 0,-1 1 1 0 0,0-1 0 0 0,-1 0-1 0 0,0 0 1 0 0,-1 19 0 0 0,0-29-31 0 0,0 1 1 0 0,0 0 0 0 0,0-1-1 0 0,0 1 1 0 0,0 0-1 0 0,0-1 1 0 0,0 1 0 0 0,-1-1-1 0 0,1 1 1 0 0,0 0-1 0 0,0-1 1 0 0,0 1-1 0 0,-1-1 1 0 0,1 1 0 0 0,0 0-1 0 0,-1-1 1 0 0,1 1-1 0 0,0-1 1 0 0,-1 1 0 0 0,1-1-1 0 0,-1 1 1 0 0,1-1-1 0 0,-1 0 1 0 0,1 1 0 0 0,-1-1-1 0 0,1 1 1 0 0,-1-1-1 0 0,0 0 1 0 0,1 0 0 0 0,-1 1-1 0 0,1-1 1 0 0,-1 0-1 0 0,0 0 1 0 0,1 0 0 0 0,-1 0-1 0 0,0 0 1 0 0,0 1-1 0 0,0-2 45 0 0,0 1 0 0 0,0 0 1 0 0,0 0-1 0 0,0-1 0 0 0,0 1 0 0 0,0 0 0 0 0,0-1 0 0 0,0 1 0 0 0,0-1 0 0 0,0 1 0 0 0,0-1 0 0 0,0 0 0 0 0,0 1 0 0 0,1-1 0 0 0,-1 0 0 0 0,0 0 1 0 0,0 1-1 0 0,1-1 0 0 0,-1 0 0 0 0,1 0 0 0 0,-2-1 0 0 0,-1-6-36 0 0,1 0 0 0 0,0 0 0 0 0,0 0-1 0 0,0 0 1 0 0,1 0 0 0 0,0-1 0 0 0,1 1 0 0 0,0 0 0 0 0,0 0 0 0 0,1-1 0 0 0,0 1-1 0 0,0 0 1 0 0,1 0 0 0 0,0 0 0 0 0,6-15 0 0 0,-5 15-240 0 0,0 0 1 0 0,1 0-1 0 0,1 0 0 0 0,-1 0 0 0 0,1 0 1 0 0,1 1-1 0 0,-1 0 0 0 0,1 0 1 0 0,0 0-1 0 0,1 1 0 0 0,-1 0 1 0 0,1 0-1 0 0,1 1 0 0 0,11-7 1 0 0,-14 10-378 0 0,0 0 1 0 0,0 0 0 0 0,0 0-1 0 0,1 1 1 0 0,-1 0 0 0 0,0 0-1 0 0,8 0 1 0 0,24 1-7019 0 0,-15 2 2175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2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33 4072 0 0,'0'0'13866'0'0,"-15"-7"-13126"0"0,-5-1-453 0 0,-24-7 0 0 0,42 14-259 0 0,0 1 0 0 0,-1-1 0 0 0,1 1 1 0 0,0 0-1 0 0,0 0 0 0 0,0 0 0 0 0,-1 0 1 0 0,1 0-1 0 0,0 1 0 0 0,0-1 0 0 0,0 0 0 0 0,0 1 1 0 0,-1 0-1 0 0,1 0 0 0 0,0-1 0 0 0,0 1 1 0 0,0 0-1 0 0,1 1 0 0 0,-1-1 0 0 0,0 0 1 0 0,0 0-1 0 0,0 1 0 0 0,-1 1 0 0 0,-2 2 63 0 0,-1-1-38 0 0,0 1 0 0 0,1 0 0 0 0,0 1-1 0 0,0-1 1 0 0,1 1 0 0 0,0 0-1 0 0,0 0 1 0 0,0 1 0 0 0,1-1-1 0 0,-1 1 1 0 0,2 0 0 0 0,-1 0-1 0 0,1 0 1 0 0,0 0 0 0 0,0 0-1 0 0,1 0 1 0 0,0 0 0 0 0,0 1-1 0 0,1-1 1 0 0,0 0 0 0 0,0 1-1 0 0,1-1 1 0 0,1 8 0 0 0,0-9-65 0 0,0 1 0 0 0,0-1 1 0 0,1 1-1 0 0,0-1 0 0 0,0 0 0 0 0,1 0 1 0 0,0 0-1 0 0,0 0 0 0 0,0-1 1 0 0,0 0-1 0 0,1 0 0 0 0,0 0 1 0 0,0 0-1 0 0,1-1 0 0 0,-1 0 0 0 0,1 0 1 0 0,12 6-1 0 0,-6-3-281 0 0,0-2-1 0 0,1 0 1 0 0,0 0 0 0 0,0-1 0 0 0,0 0-1 0 0,0-1 1 0 0,0-1 0 0 0,18 1-1 0 0,-19-3-467 0 0,1 0-1 0 0,0 0 1 0 0,0-1-1 0 0,-1-1 0 0 0,17-4 1 0 0,-21 3-465 0 0,0 1 0 0 0,-1-1 1 0 0,0-1-1 0 0,0 1 0 0 0,0-1 1 0 0,8-6-1 0 0,9-9-4031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2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24 2964 0 0,'0'0'5221'0'0,"-9"-4"-5459"0"0,-31-11 221 0 0,40 15 15 0 0,0 0 0 0 0,0 0 0 0 0,-1 0 0 0 0,1-1 0 0 0,0 1 0 0 0,0 0 0 0 0,0 0 0 0 0,-1 0-1 0 0,1 0 1 0 0,0 0 0 0 0,-1 0 0 0 0,1 0 0 0 0,0 0 0 0 0,0 0 0 0 0,-1 0 0 0 0,1 0 0 0 0,0 0 0 0 0,0 0 0 0 0,-1 0 0 0 0,1 0 0 0 0,0 0 0 0 0,0 0 0 0 0,-1 0-1 0 0,1 0 1 0 0,0 0 0 0 0,0 0 0 0 0,-1 1 0 0 0,1-1 0 0 0,0 0 0 0 0,0 0 0 0 0,-1 0 0 0 0,1 1 0 0 0,2 6 359 0 0,-2-7-508 0 0,0 1 1 0 0,0-1-1 0 0,0 0 1 0 0,1 1-1 0 0,-1-1 0 0 0,0 1 1 0 0,0-1-1 0 0,0 0 1 0 0,0 1-1 0 0,0-1 1 0 0,0 1-1 0 0,0-1 0 0 0,0 0 1 0 0,0 1-1 0 0,0-1 1 0 0,0 1-1 0 0,0-1 1 0 0,0 0-1 0 0,0 1 0 0 0,0-1 1 0 0,0 1-1 0 0,0-1 1 0 0,-1 1 71 0 0,1-1 0 0 0,0 0 0 0 0,0 0 1 0 0,0 0-1 0 0,0 0 0 0 0,0 0 0 0 0,0 1 0 0 0,-1-1 0 0 0,1 0 1 0 0,0 0-1 0 0,0 0 0 0 0,0 0 0 0 0,0 0 0 0 0,-1 0 1 0 0,1 0-1 0 0,0 0 0 0 0,0 0 0 0 0,0 0 0 0 0,-1 1 0 0 0,1-1 1 0 0,0 0-1 0 0,0 0 0 0 0,0 0 0 0 0,-1 0 0 0 0,1 0 1 0 0,0 0-1 0 0,0 0 0 0 0,0-1 0 0 0,-1 1 0 0 0,1 0 1 0 0,0 0-1 0 0,0 0 0 0 0,0 0 0 0 0,0 0 0 0 0,-1 0 0 0 0,1 0 1 0 0,0 0-1 0 0,0 0 0 0 0,0 0 0 0 0,0-1 0 0 0,-1 1 1 0 0,1 0-1 0 0,0 0 0 0 0,0 0 0 0 0,0 0 0 0 0,0-1 1 0 0,0 1-1 0 0,0 0 0 0 0,0 0 0 0 0,0 0 0 0 0,-1 0 0 0 0,1-1 1 0 0,0 1-1 0 0,0 0 0 0 0,0 0 0 0 0,0-1 0 0 0,5-19-184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2.7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10 744 0 0,'0'0'3912'0'0,"6"-9"-5152"0"0,-6 14 588 0 0,0 2-1096 0 0,0-5 732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3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97 704 0 0,'0'0'11866'0'0,"14"-10"-11243"0"0,50-30 9 0 0,-61 38-562 0 0,0 0 0 0 0,1 1 0 0 0,-1-1 0 0 0,1 1 0 0 0,0 0 0 0 0,-1 0 0 0 0,1 0-1 0 0,0 0 1 0 0,0 1 0 0 0,-1-1 0 0 0,1 1 0 0 0,0 0 0 0 0,5 1 0 0 0,3-1 146 0 0,0 0 13 0 0,0 0-1 0 0,0 1 1 0 0,0 0-1 0 0,0 1 0 0 0,12 3 1 0 0,-20-4-182 0 0,0 1 0 0 0,-1-1-1 0 0,1 1 1 0 0,-1-1 0 0 0,0 1 0 0 0,0 0 0 0 0,1 0-1 0 0,-1 1 1 0 0,-1-1 0 0 0,1 1 0 0 0,0-1-1 0 0,0 1 1 0 0,-1 0 0 0 0,0 0 0 0 0,1 0 0 0 0,-1 0-1 0 0,-1 1 1 0 0,1-1 0 0 0,0 0 0 0 0,1 6 0 0 0,-1-4-13 0 0,0 1 0 0 0,-1 0 1 0 0,0 0-1 0 0,0 0 1 0 0,0 0-1 0 0,0 1 1 0 0,-1-1-1 0 0,0 0 1 0 0,-1 0-1 0 0,1 0 0 0 0,-1 0 1 0 0,-1 0-1 0 0,1 0 1 0 0,-5 11-1 0 0,4-13-14 0 0,0 1 0 0 0,0-1 1 0 0,0 0-1 0 0,-1-1 0 0 0,0 1 0 0 0,0 0 0 0 0,0-1 0 0 0,0 1 0 0 0,-1-1 0 0 0,1 0 0 0 0,-1 0 0 0 0,0 0 1 0 0,1-1-1 0 0,-1 1 0 0 0,-1-1 0 0 0,1 0 0 0 0,0 0 0 0 0,0-1 0 0 0,-10 3 0 0 0,10-3 65 0 0,0 0 0 0 0,0 0-1 0 0,-1-1 1 0 0,1 0 0 0 0,0 1 0 0 0,0-1-1 0 0,-1-1 1 0 0,1 1 0 0 0,0-1 0 0 0,-6-1-1 0 0,8 1-30 0 0,0 1 1 0 0,1-1-1 0 0,-1 0 0 0 0,0 0 0 0 0,0 0 0 0 0,1 0 1 0 0,-1 0-1 0 0,1-1 0 0 0,-1 1 0 0 0,1 0 0 0 0,-1-1 1 0 0,1 1-1 0 0,0-1 0 0 0,0 1 0 0 0,0-1 0 0 0,0 0 1 0 0,0 0-1 0 0,0 1 0 0 0,0-1 0 0 0,0 0 0 0 0,1 0 1 0 0,-1 0-1 0 0,1 0 0 0 0,-1-3 0 0 0,0 0-34 0 0,1-1-1 0 0,0 0 1 0 0,0 0-1 0 0,1 0 1 0 0,-1 0-1 0 0,1 0 1 0 0,0 1-1 0 0,1-1 1 0 0,0 0-1 0 0,0 1 1 0 0,0-1-1 0 0,0 1 1 0 0,1 0-1 0 0,0-1 1 0 0,0 1-1 0 0,0 1 1 0 0,8-10-1 0 0,1 1-139 0 0,1 0 1 0 0,0 1-1 0 0,1 0 0 0 0,24-15 0 0 0,-29 21-243 0 0,1 1 0 0 0,0 0-1 0 0,0 0 1 0 0,1 1 0 0 0,-1 1-1 0 0,1-1 1 0 0,0 2 0 0 0,0 0-1 0 0,0 0 1 0 0,0 1 0 0 0,0 0-1 0 0,1 1 1 0 0,-1 0 0 0 0,0 1-1 0 0,0 0 1 0 0,0 1 0 0 0,0 0-1 0 0,0 1 1 0 0,15 5 0 0 0,46 23-5028 0 0,-33-14 1831 0 0,-12-5 730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4.2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147 554 1884 0 0,'0'0'13110'0'0,"5"-14"-12185"0"0,16-41-144 0 0,-21 54-748 0 0,1 0 0 0 0,-1 0 0 0 0,0 0 0 0 0,0 0 0 0 0,0 0 0 0 0,1 0 1 0 0,-1 0-1 0 0,0 0 0 0 0,0 0 0 0 0,0 0 0 0 0,0 0 0 0 0,-1 0 0 0 0,1 0 0 0 0,0 0 1 0 0,0 0-1 0 0,-1 0 0 0 0,1 0 0 0 0,0 0 0 0 0,-1 0 0 0 0,1 0 0 0 0,-1 0 1 0 0,1 0-1 0 0,-1 0 0 0 0,0 1 0 0 0,1-1 0 0 0,-1 0 0 0 0,0 0 0 0 0,1 1 1 0 0,-1-1-1 0 0,0 0 0 0 0,0 1 0 0 0,0-1 0 0 0,-1 0 0 0 0,-2-1 117 0 0,1 0-51 0 0,-1 0 1 0 0,1 0-1 0 0,-1 1 0 0 0,0-1 0 0 0,0 1 0 0 0,1 0 0 0 0,-1 0 0 0 0,0 0 0 0 0,0 0 0 0 0,0 1 0 0 0,0 0 1 0 0,-6 0-1 0 0,4 0-50 0 0,0 0-1 0 0,1 1 1 0 0,-1 0 0 0 0,1 0 0 0 0,0 0 0 0 0,-1 1 0 0 0,1 0 0 0 0,-7 3-1 0 0,9-3-47 0 0,-1 0-1 0 0,1 1 1 0 0,0-1-1 0 0,0 1 1 0 0,0-1-1 0 0,1 1 1 0 0,-1 0-1 0 0,1 0 0 0 0,-1 0 1 0 0,1 0-1 0 0,0 1 1 0 0,0-1-1 0 0,0 1 1 0 0,1-1-1 0 0,-1 1 1 0 0,-1 6-1 0 0,3-7-3 0 0,-1 0 1 0 0,1 0-1 0 0,-1 0 1 0 0,1 0-1 0 0,0 0 1 0 0,0 0-1 0 0,0 0 0 0 0,0 1 1 0 0,1-1-1 0 0,-1 0 1 0 0,1 0-1 0 0,0 0 0 0 0,0 0 1 0 0,0 0-1 0 0,0 0 1 0 0,1-1-1 0 0,-1 1 0 0 0,1 0 1 0 0,0 0-1 0 0,-1-1 1 0 0,4 4-1 0 0,0-1-14 0 0,1-1 0 0 0,0 1 0 0 0,0-1 0 0 0,0 0 0 0 0,0 0-1 0 0,0-1 1 0 0,1 0 0 0 0,0 0 0 0 0,-1 0 0 0 0,1-1 0 0 0,8 2 0 0 0,-6-2-138 0 0,0-1 1 0 0,0 0 0 0 0,1 0-1 0 0,-1 0 1 0 0,0-1-1 0 0,1-1 1 0 0,-1 0 0 0 0,12-2-1 0 0,-14 1 68 0 0,-1-1-1 0 0,0 1 0 0 0,1-1 0 0 0,-1 0 1 0 0,-1 0-1 0 0,1-1 0 0 0,0 0 1 0 0,-1 0-1 0 0,0 0 0 0 0,0-1 0 0 0,9-9 1 0 0,2-6 87 0 0,23-38 0 0 0,-37 55 3 0 0,116-205 261 0 0,-103 178 51 0 0,-3-1 0 0 0,0-1 0 0 0,-2 0 0 0 0,-1 0 0 0 0,5-37 0 0 0,-11 15 724 0 0,-3 54-1039 0 0,0 0 0 0 0,0 0 0 0 0,0 0 0 0 0,0 0 0 0 0,-1 0 0 0 0,1 0 0 0 0,0 0 0 0 0,0 0 0 0 0,0 0 0 0 0,0 0 0 0 0,0 0 0 0 0,-1 0 0 0 0,1 0 0 0 0,0 0 0 0 0,0 0 0 0 0,0 0 0 0 0,0 0 0 0 0,-1 0 0 0 0,1 0 0 0 0,0 0 1 0 0,0 1-1 0 0,0-1 0 0 0,0 0 0 0 0,0 0 0 0 0,0 0 0 0 0,0 0 0 0 0,-1 0 0 0 0,1 0 0 0 0,0 0 0 0 0,0 1 0 0 0,0-1 0 0 0,0 0 0 0 0,0 0 0 0 0,0 0 0 0 0,0 0 0 0 0,0 0 0 0 0,0 1 0 0 0,0-1 0 0 0,0 0 0 0 0,0 0 0 0 0,0 0 0 0 0,0 0 0 0 0,0 1 0 0 0,-7 13-5 0 0,1 0 0 0 0,1 1 1 0 0,-6 29-1 0 0,5-17 80 0 0,-47 228 194 0 0,16 3-295 0 0,34-229 16 0 0,-2 14-244 0 0,4-26-319 0 0,-1-1 0 0 0,0 1 1 0 0,-1-1-1 0 0,-1 0 0 0 0,-10 27 1 0 0,23-68-4054 0 0,16-14 1585 0 0,40-51 1 0 0,-12 19-25 0 0,-17 19 633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4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0 240 1828 0 0,'8'-16'2449'0'0,"4"-6"-1582"0"0,37-71 2591 0 0,0-8 4325 0 0,-49 101-7707 0 0,0-1 0 0 0,0 1-1 0 0,0 0 1 0 0,1-1 0 0 0,-1 1 0 0 0,0-1 0 0 0,0 1 0 0 0,1 0-1 0 0,-1-1 1 0 0,0 1 0 0 0,1 0 0 0 0,-1-1 0 0 0,0 1 0 0 0,1 0-1 0 0,-1-1 1 0 0,0 1 0 0 0,1 0 0 0 0,-1 0 0 0 0,1-1 0 0 0,0 1-1 0 0,3 5 598 0 0,0 17-517 0 0,-4-20-129 0 0,7 66-509 0 0,-6 117-1 0 0,-2-168-270 0 0,-1 0-1 0 0,-1-1 0 0 0,0 1 1 0 0,-1-1-1 0 0,-1 0 0 0 0,-1 0 1 0 0,-12 25-1 0 0,1-15-3292 0 0,-9-2-1667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2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7869 0 0,'0'0'11267'0'0,"0"12"-10977"0"0,-1-1-254 0 0,2 60 202 0 0,0-62-219 0 0,0-1 0 0 0,0 0 0 0 0,1 1 0 0 0,0-1 0 0 0,1 0 0 0 0,-1 0 0 0 0,6 10 0 0 0,-5-14-9 0 0,-1 0 0 0 0,1 0-1 0 0,0 0 1 0 0,0 0-1 0 0,0-1 1 0 0,0 1-1 0 0,1-1 1 0 0,-1 0-1 0 0,1 0 1 0 0,0 0-1 0 0,0 0 1 0 0,0-1 0 0 0,0 0-1 0 0,7 3 1 0 0,-7-4-9 0 0,-1 0 0 0 0,1 0 1 0 0,-1 0-1 0 0,1-1 0 0 0,0 1 0 0 0,-1-1 1 0 0,1 0-1 0 0,0 0 0 0 0,-1-1 1 0 0,1 1-1 0 0,-1-1 0 0 0,1 0 1 0 0,-1 1-1 0 0,1-2 0 0 0,-1 1 1 0 0,1 0-1 0 0,-1-1 0 0 0,0 1 1 0 0,6-5-1 0 0,0-1-29 0 0,0 0 1 0 0,0 0-1 0 0,-1-1 1 0 0,0 0-1 0 0,8-11 1 0 0,30-49 325 0 0,-45 67-291 0 0,-1 0 230 0 0,9 173 323 0 0,-9-156-737 0 0,0-7-183 0 0,0 0 1 0 0,0 0-1 0 0,1 0 0 0 0,2 10 0 0 0,-2-16 131 0 0,-1 0 0 0 0,2 0 1 0 0,-1 0-1 0 0,0 0 0 0 0,1 0 0 0 0,-1 0 0 0 0,1-1 1 0 0,0 1-1 0 0,0-1 0 0 0,0 1 0 0 0,0-1 0 0 0,0 1 0 0 0,0-1 1 0 0,1 0-1 0 0,4 3 0 0 0,-6-4 114 0 0,2 1-456 0 0,1 0 1 0 0,-1 0 0 0 0,1 0 0 0 0,-1 0 0 0 0,1-1 0 0 0,0 1 0 0 0,-1-1 0 0 0,9 2 0 0 0,18-2-5534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4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10245 0 0,'0'0'2740'0'0,"16"-10"-1552"0"0,51-33-52 0 0,-35 24-553 0 0,1 1 1 0 0,1 2 0 0 0,38-13-1 0 0,-40 19-982 0 0,1 1 0 0 0,1 2 0 0 0,37-4 0 0 0,-66 11 14 0 0,-2-1-106 0 0,0 0 0 0 0,0 1 0 0 0,0 0 0 0 0,0 0 0 0 0,0 0 0 0 0,0 0 0 0 0,0 0-1 0 0,3 2 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4.8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1 142 11297 0 0,'0'0'4735'0'0,"18"-12"-3847"0"0,-1 0-635 0 0,-5 3-69 0 0,0 0 0 0 0,1 1 0 0 0,1 1-1 0 0,-1 0 1 0 0,1 1 0 0 0,1 0 0 0 0,16-4 0 0 0,35-6 370 0 0,1 3 1 0 0,68-4-1 0 0,136 7-411 0 0,-136 15-1157 0 0,-47 3-2624 0 0,-81-6 2149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5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77 9673 0 0,'0'0'6380'0'0,"16"-2"-5608"0"0,111-16 983 0 0,-86 13-1209 0 0,201-18 681 0 0,92 16-2377 0 0,-323 7 802 0 0,21 0-486 0 0,-30-1 636 0 0,0 1 0 0 0,0 0 0 0 0,0 0 0 0 0,0-1 0 0 0,0 1 0 0 0,0-1 0 0 0,0 0 0 0 0,0 0 0 0 0,0 0 0 0 0,0 1 0 0 0,3-4 0 0 0,-5 4 122 0 0,0 0 0 0 0,0 0-1 0 0,0 0 1 0 0,0 0 0 0 0,1 0 0 0 0,-1 0 0 0 0,0 0 0 0 0,0 0 0 0 0,0 0 0 0 0,0-1 0 0 0,0 1 0 0 0,0 0-1 0 0,1 0 1 0 0,-1 0 0 0 0,0 0 0 0 0,0 0 0 0 0,0-1 0 0 0,0 1 0 0 0,0 0 0 0 0,0 0 0 0 0,0 0 0 0 0,0 0-1 0 0,0-1 1 0 0,0 1 0 0 0,0 0 0 0 0,0 0 0 0 0,0 0 0 0 0,0 0 0 0 0,0-1 0 0 0,0 1 0 0 0,0 0 0 0 0,0 0-1 0 0,0 0 1 0 0,0 0 0 0 0,0-1 0 0 0,0 1 0 0 0,0 0 0 0 0,0 0 0 0 0,0 0 0 0 0,0 0 0 0 0,0-1 0 0 0,0 1-1 0 0,0 0 1 0 0,0 0 0 0 0,0 0 0 0 0,-1 0 0 0 0,-7-3-3207 0 0,7 3 3192 0 0,-12-3-4415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56.7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604 223 2948 0 0,'0'0'5674'0'0,"8"-13"-4728"0"0,2-1-572 0 0,0 0 359 0 0,-1-1-1 0 0,0 0 0 0 0,11-26 1 0 0,-18 36-388 0 0,0 1 1 0 0,-1-1-1 0 0,0 0 1 0 0,0 0-1 0 0,0 1 0 0 0,0-1 1 0 0,-1 0-1 0 0,0-5 1 0 0,0 8-276 0 0,0 0 1 0 0,0 1-1 0 0,-1-1 1 0 0,1 1-1 0 0,-1-1 1 0 0,1 0-1 0 0,-1 1 1 0 0,0-1-1 0 0,1 1 1 0 0,-1-1 0 0 0,0 1-1 0 0,0 0 1 0 0,0-1-1 0 0,0 1 1 0 0,0 0-1 0 0,0 0 1 0 0,-1 0-1 0 0,1-1 1 0 0,0 1-1 0 0,-1 0 1 0 0,1 1-1 0 0,0-1 1 0 0,-1 0-1 0 0,1 0 1 0 0,-1 1-1 0 0,-1-2 1 0 0,-9 0 2 0 0,0-1 0 0 0,0 2 1 0 0,0 0-1 0 0,0 0 0 0 0,0 1 0 0 0,-22 2 1 0 0,28-1-36 0 0,-15 1 54 0 0,0 1 1 0 0,1 1-1 0 0,0 1 1 0 0,0 0-1 0 0,-26 12 1 0 0,10-1 182 0 0,-65 40 1 0 0,77-41-169 0 0,1 1-1 0 0,1 1 1 0 0,0 2 0 0 0,2 0-1 0 0,0 1 1 0 0,1 0 0 0 0,-19 29 0 0 0,29-36-47 0 0,1-1 0 0 0,0 1 0 0 0,2 1 0 0 0,-1-1 0 0 0,1 1 0 0 0,1 0 0 0 0,1 0 0 0 0,0 1 0 0 0,1 0 0 0 0,0-1 0 0 0,1 1 0 0 0,1 0 0 0 0,0 0 0 0 0,1 0 1 0 0,3 19-1 0 0,-1-19-21 0 0,2-1 0 0 0,0 0 0 0 0,1-1 1 0 0,0 1-1 0 0,1-1 0 0 0,8 15 1 0 0,-2-8-10 0 0,0-2-1 0 0,1 1 1 0 0,20 21 0 0 0,-10-18 1 0 0,0-1-1 0 0,1-1 0 0 0,1-1 0 0 0,1-1 1 0 0,0-1-1 0 0,2-1 0 0 0,-1-2 0 0 0,2 0 1 0 0,41 12-1 0 0,-24-12 38 0 0,0-2 1 0 0,1-2 0 0 0,1-2-1 0 0,0-2 1 0 0,68-1-1 0 0,-85-4 32 0 0,-1-2 0 0 0,1-1-1 0 0,-1-1 1 0 0,57-14-1 0 0,-58 8 8 0 0,-1-2 0 0 0,0-1-1 0 0,-1-1 1 0 0,-1-1-1 0 0,0-2 1 0 0,-1 0 0 0 0,33-28-1 0 0,-39 27-48 0 0,-1-1 1 0 0,0 0-1 0 0,-1-1 0 0 0,-1-1 0 0 0,-1 0 0 0 0,-1-1 1 0 0,-1-1-1 0 0,0 0 0 0 0,9-26 0 0 0,-16 31-42 0 0,-1 0 0 0 0,-1 0-1 0 0,0 0 1 0 0,-1 0 0 0 0,-1-1 0 0 0,0 1-1 0 0,-2-1 1 0 0,0 0 0 0 0,-1 1 0 0 0,-1-1-1 0 0,0 1 1 0 0,-1 0 0 0 0,-1-1 0 0 0,-1 1-1 0 0,0 1 1 0 0,-15-31 0 0 0,11 28-26 0 0,-1 1-1 0 0,-1 1 1 0 0,0 0-1 0 0,-2 0 1 0 0,0 1 0 0 0,0 1-1 0 0,-2 0 1 0 0,1 1 0 0 0,-2 0-1 0 0,0 1 1 0 0,-1 1-1 0 0,0 1 1 0 0,-1 0 0 0 0,-20-9-1 0 0,6 8-94 0 0,-1 0 0 0 0,0 3 0 0 0,0 0 0 0 0,-1 3 0 0 0,-42-4 0 0 0,-174 1-2239 0 0,249 9 2331 0 0,-48 1-1637 0 0,-1 3 0 0 0,-96 19 0 0 0,99-12-1405 0 0,0 3-1 0 0,-89 38 1 0 0,83-25-1700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06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1106 756 0 0,'0'0'7501'0'0,"-5"-3"-7504"0"0,-13-8 16 0 0,19 11 45 0 0,0-1-1 0 0,-1 1 0 0 0,1-1 1 0 0,0 1-1 0 0,0-1 1 0 0,0 1-1 0 0,-1 0 0 0 0,1-1 1 0 0,0 1-1 0 0,0 0 0 0 0,0 0 1 0 0,0 0-1 0 0,0 0 0 0 0,-1 0 1 0 0,2 0-1 0 0,7-2 322 0 0,40-13 527 0 0,-1-3-1 0 0,56-28 1 0 0,-54 24-573 0 0,76-36 329 0 0,160-68 236 0 0,10 23-715 0 0,-157 69-180 0 0,-45 12-14 0 0,-93 22 26 0 0,0-1 0 0 0,0 1 0 0 0,0 0-1 0 0,-1 0 1 0 0,1-1 0 0 0,0 1 0 0 0,0 0-1 0 0,-1-1 1 0 0,1 1 0 0 0,0-1 0 0 0,0 1-1 0 0,-1-1 1 0 0,1 1 0 0 0,0-1 0 0 0,-1 0-1 0 0,1 1 1 0 0,0-2 0 0 0,-3-2 226 0 0,-8 2-266 0 0,-24 3-127 0 0,0 2-1 0 0,-37 7 0 0 0,-66 20 161 0 0,79-16-32 0 0,-147 39 18 0 0,158-38-71 0 0,0 3 0 0 0,-54 28 0 0 0,97-44 44 0 0,0 1 1 0 0,0-1-1 0 0,0 1 0 0 0,-5 5 0 0 0,8-7 23 0 0,0-1-1 0 0,0 1 0 0 0,1 0 1 0 0,-1 0-1 0 0,0 0 0 0 0,0-1 0 0 0,1 1 1 0 0,-1 0-1 0 0,0 0 0 0 0,1 0 1 0 0,-1 0-1 0 0,1 0 0 0 0,0 0 0 0 0,-1 1 1 0 0,1-1-1 0 0,0 0 0 0 0,-1 0 1 0 0,1 0-1 0 0,0 0 0 0 0,0 0 0 0 0,0 0 1 0 0,0 0-1 0 0,0 1 0 0 0,0-1 1 0 0,1 1-1 0 0,-1-1 35 0 0,1-1-1 0 0,0 1 1 0 0,-1-1-1 0 0,1 1 1 0 0,0-1 0 0 0,-1 0-1 0 0,1 1 1 0 0,0-1 0 0 0,-1 0-1 0 0,1 1 1 0 0,0-1-1 0 0,0 0 1 0 0,-1 0 0 0 0,1 1-1 0 0,0-1 1 0 0,0 0-1 0 0,0 0 1 0 0,-1 0 0 0 0,1 0-1 0 0,1-1 1 0 0,21-1 461 0 0,-8-1-284 0 0,0-1 0 0 0,0-1 0 0 0,20-9 0 0 0,-1 0-33 0 0,-20 8-125 0 0,242-87 353 0 0,-170 66-426 0 0,92-16 1 0 0,-178 43 25 0 0,9-2-92 0 0,0 1 0 0 0,15-1 0 0 0,-26 2 71 0 0,0 1 0 0 0,-1 0-1 0 0,1-1 1 0 0,0 1-1 0 0,0 0 1 0 0,0 0-1 0 0,0 0 1 0 0,-3 3-1 0 0,-4 1 9 0 0,-162 74-59 0 0,-38 20 71 0 0,155-71-10 0 0,-88 64 0 0 0,140-90 7 0 0,-10 7-39 0 0,12-9 41 0 0,0 0 0 0 0,-1 0 1 0 0,1 0-1 0 0,0 1 0 0 0,0-1 0 0 0,-1 0 1 0 0,1 1-1 0 0,0-1 0 0 0,0 0 1 0 0,-1 0-1 0 0,1 1 0 0 0,0-1 1 0 0,0 0-1 0 0,0 1 0 0 0,-1-1 1 0 0,1 1-1 0 0,0-1 0 0 0,0 0 1 0 0,0 1-1 0 0,0-1 0 0 0,0 0 0 0 0,0 1 1 0 0,0-1-1 0 0,0 1 0 0 0,0-1 1 0 0,13 1 153 0 0,-8-2-83 0 0,1 1-1 0 0,-1-1 0 0 0,1 0 1 0 0,-1 0-1 0 0,1-1 0 0 0,8-3 1 0 0,33-18 127 0 0,-27 13-133 0 0,279-126 220 0 0,-271 125-278 0 0,110-38-13 0 0,-129 46-6 0 0,-10 2-23 0 0,-16 2-10 0 0,-104 34-169 0 0,76-21 219 0 0,-6 1-1 0 0,-234 82-6 0 0,280-96-17 0 0,4-1 11 0 0,0 1 1 0 0,-1-1-1 0 0,1 0 1 0 0,0 1 0 0 0,0-1-1 0 0,-1 1 1 0 0,1-1-1 0 0,0 1 1 0 0,0 0-1 0 0,0 0 1 0 0,0-1 0 0 0,0 1-1 0 0,0 0 1 0 0,0 0-1 0 0,0 0 1 0 0,0 0-1 0 0,1 0 1 0 0,-1 0 0 0 0,-1 2-1 0 0,8-3-40 0 0,4-1 98 0 0,0-1 0 0 0,-1 0 0 0 0,1 0 0 0 0,0-1 0 0 0,-1-1 0 0 0,0 1 0 0 0,0-2 0 0 0,11-5 0 0 0,12-6-10 0 0,364-136 60 0 0,-384 148-117 0 0,-14 5 0 0 0,-19 6 6 0 0,-216 65-75 0 0,215-66 86 0 0,-1-1-17 0 0,0 2 1 0 0,0 0-1 0 0,1 2 0 0 0,-40 21 0 0 0,47-17-118 0 0,10-5 32 0 0,5-8 108 0 0,0 0-1 0 0,0 0 1 0 0,0 0 0 0 0,0 1 0 0 0,0-1-1 0 0,0 0 1 0 0,0 0 0 0 0,0 0 0 0 0,1 0-1 0 0,-1 0 1 0 0,0 1 0 0 0,0-1-1 0 0,0 0 1 0 0,0 0 0 0 0,0 0 0 0 0,0 0-1 0 0,0 0 1 0 0,0 0 0 0 0,0 0 0 0 0,0 1-1 0 0,1-1 1 0 0,-1 0 0 0 0,0 0 0 0 0,0 0-1 0 0,0 0 1 0 0,0 0 0 0 0,0 0-1 0 0,0 0 1 0 0,1 0 0 0 0,-1 0 0 0 0,0 0-1 0 0,0 0 1 0 0,0 0 0 0 0,0 0 0 0 0,0 0-1 0 0,1 1 1 0 0,-1-1 0 0 0,0 0 0 0 0,0-1-1 0 0,0 1 1 0 0,0 0 0 0 0,0 0 0 0 0,1 0-1 0 0,-1 0 1 0 0,0 0 0 0 0,15-1 71 0 0,0-1 1 0 0,0-1-1 0 0,-1 0 1 0 0,1-2 0 0 0,-1 1-1 0 0,24-12 1 0 0,-7 4-58 0 0,-6 2 5 0 0,137-49 22 0 0,-122 46-57 0 0,1 3 0 0 0,45-7 0 0 0,-75 17-45 0 0,-11 0 61 0 0,0 0-1 0 0,0 0 1 0 0,0 0-1 0 0,0 0 1 0 0,0 0 0 0 0,0 0-1 0 0,0 0 1 0 0,0 0-1 0 0,0 0 1 0 0,0 0-1 0 0,0 0 1 0 0,0 0 0 0 0,0 0-1 0 0,0 0 1 0 0,0 0-1 0 0,0 0 1 0 0,-1 0-1 0 0,1 0 1 0 0,0 0-1 0 0,0 0 1 0 0,0 0 0 0 0,0 0-1 0 0,0 1 1 0 0,0-1-1 0 0,0 0 1 0 0,0 0-1 0 0,0 0 1 0 0,0 0 0 0 0,0 0-1 0 0,0 0 1 0 0,0 0-1 0 0,0 0 1 0 0,0 0-1 0 0,0 0 1 0 0,0 0 0 0 0,0 0-1 0 0,0 0 1 0 0,0 0-1 0 0,0 0 1 0 0,0 0-1 0 0,1 0 1 0 0,-1 0-1 0 0,0 0 1 0 0,0 1 0 0 0,0-1-1 0 0,0 0 1 0 0,0 0-1 0 0,0 0 1 0 0,0 0-1 0 0,0 0 1 0 0,0 0 0 0 0,0 0-1 0 0,0 0 1 0 0,0 0-1 0 0,0 0 1 0 0,0 0-1 0 0,0 0 1 0 0,0 0 0 0 0,0 0-1 0 0,0 0 1 0 0,0 0-1 0 0,0 0 1 0 0,0 0-1 0 0,0 0 1 0 0,1 0-1 0 0,-1 0 1 0 0,0 0 0 0 0,0 0-1 0 0,0 0 1 0 0,-16 8-99 0 0,11-5 136 0 0,-204 82 28 0 0,8-4-61 0 0,192-77-26 0 0,1 0 1 0 0,0 1-1 0 0,1 0 0 0 0,-1 0 0 0 0,-11 11 0 0 0,19-17 20 0 0,0 1 0 0 0,1 0 0 0 0,-1 0 0 0 0,0 0 0 0 0,0 0 0 0 0,1 0 0 0 0,-1 0-1 0 0,0 0 1 0 0,0 0 0 0 0,1 0 0 0 0,-1 0 0 0 0,0 0 0 0 0,0 0 0 0 0,0 0 0 0 0,1 0-1 0 0,-1 0 1 0 0,0 1 0 0 0,0-1 0 0 0,1 0 0 0 0,-1 0 0 0 0,0 0 0 0 0,0 0 0 0 0,0 0-1 0 0,0 0 1 0 0,1 1 0 0 0,-1-1 0 0 0,0 0 0 0 0,0 0 0 0 0,0 0 0 0 0,0 0 0 0 0,0 1-1 0 0,1-1 1 0 0,-1 0 0 0 0,0 0 0 0 0,0 0 0 0 0,0 1 0 0 0,0-1 0 0 0,0 0 0 0 0,0 0-1 0 0,0 1 1 0 0,0-1 0 0 0,0 0 0 0 0,0 0 0 0 0,0 0 0 0 0,0 1 0 0 0,0-1 0 0 0,0 0-1 0 0,0 0 1 0 0,0 1 0 0 0,0-1 0 0 0,0 0 0 0 0,0 0 0 0 0,0 1 0 0 0,0-1 0 0 0,0 0-1 0 0,0 0 1 0 0,-1 0 0 0 0,1 1 0 0 0,0-1 0 0 0,0 0 0 0 0,0 0 0 0 0,0 0 0 0 0,0 0-1 0 0,-1 1 1 0 0,1-1 0 0 0,0 0 0 0 0,0 0 0 0 0,0 0 0 0 0,-1 0 0 0 0,20-1 120 0 0,2-5-47 0 0,1-2 0 0 0,-1 0 0 0 0,35-20 1 0 0,-7 4-61 0 0,73-29 10 0 0,142-41 0 0 0,-230 84-19 0 0,-33 10 41 0 0,-18 1-59 0 0,-6 5-14 0 0,1 1-1 0 0,-1 1 0 0 0,-22 12 1 0 0,5-2 13 0 0,9-6 8 0 0,10-4 1 0 0,1 0-1 0 0,1 1 1 0 0,-1 1-1 0 0,2 1 1 0 0,-30 21 0 0 0,47-31-3 0 0,1-1 0 0 0,-1 0 0 0 0,1 0 0 0 0,0 1-1 0 0,-1-1 1 0 0,1 1 0 0 0,-1-1 0 0 0,1 0 0 0 0,0 1 0 0 0,-1-1 0 0 0,1 1 0 0 0,0-1 0 0 0,-1 1 0 0 0,1-1 0 0 0,0 1 0 0 0,0-1 0 0 0,0 1 0 0 0,-1-1 0 0 0,1 1 0 0 0,0-1-1 0 0,0 2 1 0 0,0-2 9 0 0,1 0 0 0 0,-1 1 0 0 0,0-1 0 0 0,0 0-1 0 0,1 0 1 0 0,-1 1 0 0 0,0-1 0 0 0,1 0 0 0 0,-1 0 0 0 0,1 0-1 0 0,-1 0 1 0 0,0 0 0 0 0,1 1 0 0 0,-1-1 0 0 0,0 0-1 0 0,1 0 1 0 0,-1 0 0 0 0,1 0 0 0 0,-1 0 0 0 0,0 0 0 0 0,1 0-1 0 0,0 0 1 0 0,26-5 100 0 0,2-5-52 0 0,44-24 0 0 0,-7 3-41 0 0,175-65 2 0 0,-234 92-39 0 0,-32 8 58 0 0,-249 93-142 0 0,244-85 109 0 0,-249 114-33 0 0,272-123 33 0 0,4-2-7 0 0,-1 0-1 0 0,1 1 0 0 0,0-1 0 0 0,0 1 1 0 0,0 0-1 0 0,0 0 0 0 0,0 0 0 0 0,0 1 1 0 0,1-1-1 0 0,-1 0 0 0 0,1 1 0 0 0,-4 4 1 0 0,6-7 9 0 0,0 0 1 0 0,0 0-1 0 0,0 0 1 0 0,0 0-1 0 0,0 0 1 0 0,0 0-1 0 0,0 1 1 0 0,0-1-1 0 0,0 0 0 0 0,0 0 1 0 0,0 0-1 0 0,0 0 1 0 0,0 0-1 0 0,0 0 1 0 0,0 1-1 0 0,0-1 1 0 0,0 0-1 0 0,0 0 1 0 0,0 0-1 0 0,0 0 1 0 0,0 0-1 0 0,0 0 1 0 0,0 1-1 0 0,0-1 1 0 0,0 0-1 0 0,0 0 1 0 0,1 0-1 0 0,-1 0 1 0 0,0 0-1 0 0,0 0 1 0 0,0 0-1 0 0,0 0 0 0 0,0 1 1 0 0,0-1-1 0 0,0 0 1 0 0,0 0-1 0 0,0 0 1 0 0,1 0-1 0 0,-1 0 1 0 0,0 0-1 0 0,7 1-13 0 0,9-4 129 0 0,10-6-52 0 0,-1-2-1 0 0,37-20 1 0 0,-12 6-47 0 0,47-21-15 0 0,119-39 0 0 0,-430 154-116 0 0,-176 55 117 0 0,365-117 3 0 0,-34 10-62 0 0,-1 3 0 0 0,-82 39 1 0 0,138-56 29 0 0,-17 8-15 0 0,21-11 32 0 0,-1 1 1 0 0,0-1-1 0 0,0 1 0 0 0,1-1 1 0 0,-1 1-1 0 0,0 0 1 0 0,0-1-1 0 0,1 1 0 0 0,-1 0 1 0 0,1 0-1 0 0,-1-1 0 0 0,1 1 1 0 0,-1 0-1 0 0,1 0 1 0 0,-1 0-1 0 0,1 0 0 0 0,0 0 1 0 0,-1 1-1 0 0,1-2 11 0 0,1 0 1 0 0,-1 1-1 0 0,0-1 0 0 0,1 0 0 0 0,-1 0 1 0 0,1 1-1 0 0,-1-1 0 0 0,0 0 1 0 0,1 0-1 0 0,-1 0 0 0 0,1 0 0 0 0,-1 1 1 0 0,0-1-1 0 0,1 0 0 0 0,-1 0 1 0 0,1 0-1 0 0,-1 0 0 0 0,1 0 0 0 0,-1 0 1 0 0,0 0-1 0 0,1 0 0 0 0,-1 0 0 0 0,1-1 1 0 0,13 0 60 0 0,-4-1-19 0 0,1-1 0 0 0,0-1 0 0 0,-1 0 0 0 0,1-1 0 0 0,-1 0 0 0 0,17-11 0 0 0,7-4 5 0 0,262-123 193 0 0,10 29-185 0 0,-288 108-48 0 0,-11 3 10 0 0,0 1-1 0 0,0 0 0 0 0,0 0 0 0 0,0 1 1 0 0,12-1-1 0 0,-18 2 142 0 0,-24 0-122 0 0,8 2-69 0 0,1 1 0 0 0,-1 0-1 0 0,0 0 1 0 0,-14 7 0 0 0,-58 26 10 0 0,39-14 16 0 0,-21 5 7 0 0,28-12-55 0 0,-74 39 0 0 0,110-49-120 0 0,10-3 88 0 0,12-3 175 0 0,0-5-6 0 0,0 0 0 0 0,0-2 0 0 0,21-11-1 0 0,-11 5-66 0 0,259-116 234 0 0,-29 39-177 0 0,-253 90-62 0 0,4-3 125 0 0,-8 4 7 0 0,-12 0-144 0 0,5 0-35 0 0,0 0-1 0 0,0 1 0 0 0,0 0 0 0 0,1 1 0 0 0,-1 0 0 0 0,-7 2 0 0 0,10-3 25 0 0,-2 2-259 0 0,9-1-101 0 0,14-2-159 0 0,-14 0 545 0 0,240-2-1415 0 0,-211 0 2062 0 0,56-10 1 0 0,-68 9-506 0 0,106-30 460 0 0,-101 26-551 0 0,273-91 393 0 0,-150 47-412 0 0,-130 46 10 0 0,-1-2-1 0 0,-1 0 1 0 0,30-18 0 0 0,-38 19-1 0 0,1 0 0 0 0,-1 0 0 0 0,0-1 0 0 0,-1 0 0 0 0,0-1 0 0 0,0 1 0 0 0,0-1 0 0 0,5-10 0 0 0,-7 9-29 0 0,0 0-1 0 0,0 0 1 0 0,-1-1-1 0 0,0 1 1 0 0,-1-1-1 0 0,0 0 0 0 0,0 0 1 0 0,-1-1-1 0 0,-1 1 1 0 0,0 0-1 0 0,0 0 0 0 0,-1-13 1 0 0,0 16-29 0 0,-1 0 0 0 0,0 0 1 0 0,0 0-1 0 0,0 0 0 0 0,-1 0 1 0 0,0 0-1 0 0,0 0 0 0 0,-1 0 1 0 0,1 1-1 0 0,-2-1 0 0 0,1 1 1 0 0,-1 0-1 0 0,0 0 0 0 0,0 0 1 0 0,0 0-1 0 0,-1 1 0 0 0,0 0 1 0 0,0 0-1 0 0,-1 0 0 0 0,1 0 1 0 0,-1 1-1 0 0,-10-6 0 0 0,0 0-47 0 0,0 1-1 0 0,-1 1 1 0 0,0 0 0 0 0,0 1-1 0 0,-1 1 1 0 0,0 1-1 0 0,0 1 1 0 0,-28-4-1 0 0,-6 2-24 0 0,1 3-1 0 0,-97 8 0 0 0,109 0 49 0 0,1 2 0 0 0,0 1 0 0 0,-44 17 0 0 0,-105 50-44 0 0,167-67 35 0 0,1 2 0 0 0,-33 21 0 0 0,47-28 26 0 0,0 1 0 0 0,1-1 1 0 0,-1 1-1 0 0,1 0 0 0 0,0 0 0 0 0,0 1 1 0 0,0-1-1 0 0,1 1 0 0 0,0 0 0 0 0,0 0 1 0 0,0 0-1 0 0,0 0 0 0 0,1 0 1 0 0,0 1-1 0 0,-3 8 0 0 0,4-1-42 0 0,1-13 58 0 0,0 1 0 0 0,0-1 1 0 0,0 1-1 0 0,0-1 0 0 0,0 0 1 0 0,0 1-1 0 0,0-1 0 0 0,0 0 1 0 0,0 1-1 0 0,0-1 0 0 0,0 0 0 0 0,1 1 1 0 0,-1-1-1 0 0,0 0 0 0 0,0 1 1 0 0,0-1-1 0 0,0 0 0 0 0,0 1 1 0 0,1-1-1 0 0,-1 0 0 0 0,0 1 1 0 0,0-1-1 0 0,1 0 0 0 0,-1 0 0 0 0,0 1 1 0 0,1-1-1 0 0,1 0-56 0 0,0 1-1 0 0,0-1 1 0 0,0 0 0 0 0,1 1 0 0 0,-1-1-1 0 0,0 1 1 0 0,0 0 0 0 0,0 0 0 0 0,0-1-1 0 0,0 2 1 0 0,-1-1 0 0 0,1 0-1 0 0,3 2 1 0 0,21 25-3114 0 0,-22-23 2383 0 0,0 0 0 0 0,1-1 0 0 0,-1 1 0 0 0,1-1 0 0 0,0 0 0 0 0,9 5 0 0 0,-4-4-90 0 0,1-1 1 0 0,1-1 0 0 0,-1 0 0 0 0,12 2 0 0 0,1 0-292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08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14 142 196 0 0,'0'0'6045'0'0,"-3"-13"-5484"0"0,-6-40-1 0 0,9 51-436 0 0,-1-1 0 0 0,1 0 0 0 0,0 0 0 0 0,-1 1 0 0 0,1-1 0 0 0,1 0 0 0 0,-1 0 0 0 0,0 1 0 0 0,1-1 0 0 0,-1 0-1 0 0,1 1 1 0 0,0-1 0 0 0,0 1 0 0 0,0-1 0 0 0,0 1 0 0 0,0-1 0 0 0,0 1 0 0 0,3-3 0 0 0,4-11 1094 0 0,-4 9 9 0 0,-2 7-749 0 0,-1 13-556 0 0,0-2 297 0 0,7 39 272 0 0,2 0 0 0 0,33 94 0 0 0,-33-120-383 0 0,0-1 0 0 0,2 0 1 0 0,0 0-1 0 0,2-2 0 0 0,0 1 0 0 0,2-2 0 0 0,32 34 0 0 0,-13-22 58 0 0,1-2 0 0 0,1-2 0 0 0,2-1 0 0 0,0-2-1 0 0,63 29 1 0 0,-24-19-38 0 0,2-4 0 0 0,93 24 0 0 0,-64-29 22 0 0,175 19 0 0 0,118-13 86 0 0,-312-26-161 0 0,971 40 266 0 0,-579-28-162 0 0,-18 0-94 0 0,192-11-62 0 0,-482-12 1 0 0,-1-8 1 0 0,228-46-1 0 0,-213 17 38 0 0,-148 31-19 0 0,-1-2 0 0 0,62-30 0 0 0,241-139 29 0 0,-297 161-122 0 0,0 3 0 0 0,0 1 0 0 0,73-15 1 0 0,146-14-36 0 0,-247 43 86 0 0,11-1 26 0 0,0-1 0 0 0,-1-1 0 0 0,0-2 0 0 0,-1 0 0 0 0,49-24 0 0 0,-69 28-24 0 0,1 0 0 0 0,-1 0 0 0 0,0-1 0 0 0,0 0 1 0 0,-1 0-1 0 0,1 0 0 0 0,-1-1 0 0 0,0 0 0 0 0,-1 0 1 0 0,1 0-1 0 0,-1 0 0 0 0,-1-1 0 0 0,1 0 0 0 0,-1 0 1 0 0,0 0-1 0 0,-1 0 0 0 0,1 0 0 0 0,-1 0 0 0 0,-1-1 1 0 0,1 1-1 0 0,-1-1 0 0 0,-1 1 0 0 0,0-12 0 0 0,0 11-22 0 0,-1 0 0 0 0,0 1 0 0 0,0-1 0 0 0,-1 1 0 0 0,0-1 0 0 0,0 1 0 0 0,-1 0-1 0 0,0-1 1 0 0,0 1 0 0 0,0 1 0 0 0,-1-1 0 0 0,0 0 0 0 0,-1 1 0 0 0,-6-7 0 0 0,6 7 2 0 0,4 4-15 0 0,-1 1 0 0 0,0-1 0 0 0,0 0 0 0 0,1 0 0 0 0,0 0 0 0 0,-1-1 0 0 0,1 1 0 0 0,0 0 0 0 0,0 0 0 0 0,-1-3 0 0 0,2 4-218 0 0,-1 21-5935 0 0,0-17 5645 0 0,0 0 1 0 0,0 0-1 0 0,-1 0 0 0 0,1 0 0 0 0,-1 0 0 0 0,0-1 0 0 0,0 1 0 0 0,0 0 0 0 0,0-1 0 0 0,0 0 0 0 0,-1 1 0 0 0,1-1 1 0 0,-6 4-1 0 0,-10 7-2224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34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45 919 704 0 0,'0'0'7207'0'0,"-6"-12"-6315"0"0,-4-6-529 0 0,2 2 861 0 0,-12-27 4309 0 0,22 52-4647 0 0,7 13-861 0 0,-8-20-4 0 0,13 24 526 0 0,29 42 0 0 0,-38-62-485 0 0,0 0 0 0 0,0 0 0 0 0,1 0 0 0 0,-1 0-1 0 0,1-1 1 0 0,1 0 0 0 0,-1 0 0 0 0,1 0 0 0 0,-1-1 0 0 0,1 0 0 0 0,13 5 0 0 0,-13-8-7 0 0,0 1 1 0 0,0-1-1 0 0,1 0 1 0 0,-1-1-1 0 0,0 1 1 0 0,1-2-1 0 0,-1 1 1 0 0,0-1 0 0 0,0 0-1 0 0,1 0 1 0 0,-1-1-1 0 0,0 0 1 0 0,0 0-1 0 0,0-1 1 0 0,-1 0-1 0 0,1 0 1 0 0,6-5-1 0 0,11-6 95 0 0,-2-2 0 0 0,0 0-1 0 0,25-24 1 0 0,196-195 458 0 0,-75 70-455 0 0,-76 78-85 0 0,198-197-26 0 0,-231 217 105 0 0,-52 58-314 0 0,0-1 0 0 0,-1 1 0 0 0,-1-1 0 0 0,0 0 0 0 0,7-19 1 0 0,-12 29 130 0 0,0 0 0 0 0,0 0 0 0 0,0 0 1 0 0,0 0-1 0 0,0 0 0 0 0,0 0 0 0 0,0 0 1 0 0,0 0-1 0 0,0 0 0 0 0,0 0 1 0 0,-1 0-1 0 0,1 0 0 0 0,0 0 0 0 0,0 0 1 0 0,0 0-1 0 0,0 0 0 0 0,0 0 0 0 0,0 0 1 0 0,0 0-1 0 0,0 0 0 0 0,0 0 1 0 0,0 0-1 0 0,0 0 0 0 0,0 0 0 0 0,-1 0 1 0 0,1 0-1 0 0,0 0 0 0 0,0 0 0 0 0,0 0 1 0 0,0 0-1 0 0,0 0 0 0 0,0 0 1 0 0,0 0-1 0 0,0 0 0 0 0,0 0 0 0 0,0 0 1 0 0,0 0-1 0 0,0 0 0 0 0,0 0 1 0 0,0 0-1 0 0,0 0 0 0 0,-1-1 0 0 0,1 1 1 0 0,0 0-1 0 0,0 0 0 0 0,0 0 0 0 0,0 0 1 0 0,0 0-1 0 0,0 0 0 0 0,0 0 1 0 0,0 0-1 0 0,0 0 0 0 0,0 0 0 0 0,0 0 1 0 0,0-1-1 0 0,0 1 0 0 0,0 0 0 0 0,0 0 1 0 0,-6 6-663 0 0,-18 23-1656 0 0,2 1-1 0 0,-25 44 1 0 0,-2 4-998 0 0,15-30 531 0 0,5-5-348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34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41 892 2612 0 0,'0'0'9294'0'0,"-7"1"-9164"0"0,-18 4 136 0 0,24-4-228 0 0,1-1 0 0 0,-1 0-1 0 0,1 1 1 0 0,-1-1 0 0 0,1 0-1 0 0,-1 1 1 0 0,1-1 0 0 0,-1 0-1 0 0,1 1 1 0 0,-1-1 0 0 0,1 1-1 0 0,0-1 1 0 0,-1 1 0 0 0,1-1-1 0 0,0 1 1 0 0,0-1 0 0 0,-1 1-1 0 0,1-1 1 0 0,0 1 0 0 0,0 0-1 0 0,-1-1 1 0 0,1 1 0 0 0,0-1-1 0 0,0 1 1 0 0,0 0 0 0 0,0 0-1 0 0,2 15 678 0 0,-2-14-629 0 0,2 10 177 0 0,1 0 1 0 0,0-1 0 0 0,0 1-1 0 0,2-1 1 0 0,-1 0-1 0 0,1 0 1 0 0,1 0-1 0 0,0-1 1 0 0,0 0-1 0 0,1 0 1 0 0,13 14-1 0 0,-17-21-212 0 0,0-1 1 0 0,0 0-1 0 0,0 0 0 0 0,0 0 0 0 0,0 0 0 0 0,1 0 0 0 0,-1-1 0 0 0,0 1 0 0 0,1-1 1 0 0,-1 0-1 0 0,1 0 0 0 0,0 0 0 0 0,-1-1 0 0 0,1 1 0 0 0,0-1 0 0 0,-1 0 1 0 0,1 0-1 0 0,0 0 0 0 0,-1 0 0 0 0,1-1 0 0 0,0 0 0 0 0,-1 0 0 0 0,1 0 1 0 0,-1 0-1 0 0,1 0 0 0 0,-1 0 0 0 0,4-3 0 0 0,8-4 87 0 0,-1-1 0 0 0,0-1 0 0 0,-1 0 0 0 0,20-19 0 0 0,-31 28-134 0 0,306-297 810 0 0,24-22-145 0 0,-145 161-336 0 0,46-42-87 0 0,-228 197-253 0 0,-4 3 20 0 0,1-1-1 0 0,0 1 1 0 0,0-1-1 0 0,0 0 1 0 0,-1 1-1 0 0,1-1 1 0 0,-1 0-1 0 0,1 0 1 0 0,-1 0-1 0 0,0 0 1 0 0,0 0-1 0 0,0 0 1 0 0,0 0-1 0 0,0-1 1 0 0,0 1-1 0 0,-1 0 1 0 0,1-3-1 0 0,-1 5-32 0 0,-5 6-3888 0 0,4-4 3388 0 0,-1 0 0 0 0,1 0 1 0 0,-1 0-1 0 0,-1 5 0 0 0,1-2-983 0 0,-2 4-564 0 0,-3 5-1758 0 0,0-6-2060 0 0,5-7 4747 0 0,6-8 609 0 0,28-44 315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36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6993 0 0,'0'0'8022'0'0,"2"0"-6546"0"0,-1 0-1797 0 0,-1 0 1 0 0,0 0-1 0 0,1 0 0 0 0,-1 1 1 0 0,0-1-1 0 0,5 22-14088 0 0,-5-45 14251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5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55 267 340 0 0,'0'0'11380'0'0,"-9"0"-10850"0"0,-37-4 605 0 0,46 3-1063 0 0,0 1 1 0 0,0 0 0 0 0,0 0-1 0 0,0 0 1 0 0,0 0 0 0 0,0-1-1 0 0,0 1 1 0 0,0 0 0 0 0,0 0-1 0 0,0 0 1 0 0,0 0 0 0 0,1-1-1 0 0,-1 1 1 0 0,0 0 0 0 0,0 0-1 0 0,0 0 1 0 0,0 0 0 0 0,0-1-1 0 0,0 1 1 0 0,0 0 0 0 0,0 0-1 0 0,1 0 1 0 0,-1 0 0 0 0,0 0-1 0 0,0 0 1 0 0,0-1 0 0 0,0 1-1 0 0,0 0 1 0 0,1 0 0 0 0,-1 0-1 0 0,0 0 1 0 0,0 0 0 0 0,0 0-1 0 0,0 0 1 0 0,1 0 0 0 0,-1 0-1 0 0,0 0 1 0 0,0 0 0 0 0,0 0 0 0 0,0 0-1 0 0,1 0 1 0 0,-1 0 0 0 0,4 0 36 0 0,199-4 2719 0 0,-66-12-2074 0 0,297-65 650 0 0,-10 2-703 0 0,2 22-529 0 0,-420 57-168 0 0,310-19 85 0 0,-324 18-2676 0 0,6 1 2351 0 0,1 0 1 0 0,-1 0-1 0 0,0 0 0 0 0,0 0 1 0 0,0 0-1 0 0,0 0 0 0 0,1 0 1 0 0,-1 1-1 0 0,0-1 1 0 0,0 1-1 0 0,-3 1 0 0 0,-78 43-5977 0 0,27-13 1390 0 0,9-7 339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3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63 6857 0 0,'0'0'11607'0'0,"-13"9"-11212"0"0,-2 2-203 0 0,-19 17 1 0 0,34-27-180 0 0,-1-1 0 0 0,0 1 0 0 0,1 0 0 0 0,-1-1 1 0 0,1 1-1 0 0,-1 0 0 0 0,1-1 0 0 0,-1 1 0 0 0,1 0 0 0 0,0 0 0 0 0,-1-1 1 0 0,1 1-1 0 0,0 0 0 0 0,0 0 0 0 0,-1 0 0 0 0,1-1 0 0 0,0 1 1 0 0,0 0-1 0 0,0 0 0 0 0,0 0 0 0 0,0 0 0 0 0,0-1 0 0 0,0 1 1 0 0,0 0-1 0 0,1 0 0 0 0,-1 0 0 0 0,1 1 0 0 0,0-1 23 0 0,0 1 1 0 0,0-1-1 0 0,0 1 0 0 0,0-1 0 0 0,1 1 1 0 0,-1-1-1 0 0,0 1 0 0 0,3 0 0 0 0,-1 1 48 0 0,3 1-1 0 0,-1 0 0 0 0,1 0-1 0 0,0 0 1 0 0,1-1 0 0 0,-1 0 0 0 0,1 0 0 0 0,-1 0 0 0 0,1-1 0 0 0,0 0-1 0 0,0-1 1 0 0,0 1 0 0 0,0-1 0 0 0,0-1 0 0 0,0 1 0 0 0,0-1 0 0 0,0 0-1 0 0,9-2 1 0 0,-14 1-64 0 0,0 0 0 0 0,0 1-1 0 0,1-1 1 0 0,-1 0 0 0 0,0-1-1 0 0,0 1 1 0 0,0 0 0 0 0,0-1 0 0 0,-1 1-1 0 0,1-1 1 0 0,0 1 0 0 0,0-1-1 0 0,-1 0 1 0 0,1 0 0 0 0,-1 0-1 0 0,0 0 1 0 0,1 0 0 0 0,-1 0-1 0 0,0 0 1 0 0,0 0 0 0 0,0 0 0 0 0,-1-1-1 0 0,1 1 1 0 0,0-5 0 0 0,1-5-50 0 0,0 0 1 0 0,-1 0-1 0 0,-1-20 1 0 0,0 19-74 0 0,0 5 45 0 0,-1 5-148 0 0,1 0-1 0 0,0 0 1 0 0,0 0 0 0 0,1 0 0 0 0,-1 0 0 0 0,1 0-1 0 0,-1 0 1 0 0,2-3 0 0 0,-1 5-33 0 0,0 0 0 0 0,0 0 1 0 0,0 0-1 0 0,0-1 0 0 0,0 1 0 0 0,0 0 1 0 0,0 0-1 0 0,0 1 0 0 0,1-1 0 0 0,-1 0 1 0 0,0 0-1 0 0,1 1 0 0 0,-1-1 0 0 0,0 0 0 0 0,1 1 1 0 0,-1-1-1 0 0,1 1 0 0 0,2-1 0 0 0,26-3-7917 0 0,-9 3 1551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6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3 312 6401 0 0,'0'0'10413'0'0,"-2"0"-10061"0"0,9-4 651 0 0,20-2-354 0 0,38-8 121 0 0,28-9-225 0 0,106-41 0 0 0,-80 24-283 0 0,159-44 131 0 0,5 23-353 0 0,-262 59-674 0 0,35-2 0 0 0,-53 4-1465 0 0,0 0 1475 0 0,0 0 0 0 0,0 0 1 0 0,0 0-1 0 0,0 0 0 0 0,4 1 1 0 0,9 1-1111 0 0,-6-2 727 0 0,-4 0-217 0 0,1 0-1 0 0,-1 0 1 0 0,11-2-1 0 0,23-8-4184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1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3 192 4636 0 0,'0'0'11317'0'0,"-2"1"-11033"0"0,113-30 1020 0 0,30 1-755 0 0,527-88-217 0 0,-531 100-925 0 0,-45 13-2629 0 0,-92 3 3128 0 0,0 0 0 0 0,1 0 0 0 0,-1 0 0 0 0,0 0 0 0 0,1 0 0 0 0,-1 0 1 0 0,0 0-1 0 0,0 0 0 0 0,1 0 0 0 0,-1 0 0 0 0,0 0 0 0 0,0 0 0 0 0,1 0 0 0 0,-1 0 1 0 0,0 0-1 0 0,0 0 0 0 0,1 1 0 0 0,-1-1 0 0 0,0 0 0 0 0,0 0 0 0 0,1 0 0 0 0,-1 0 1 0 0,0 1-1 0 0,0-1 0 0 0,0 0 0 0 0,0 0 0 0 0,1 0 0 0 0,-1 1 0 0 0,0-1 0 0 0,0 0 1 0 0,0 0-1 0 0,0 1 0 0 0,0-1 0 0 0,-2 11-2682 0 0,-12 8-633 0 0,0-8 1248 0 0,0-1-280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1.5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34 307 196 0 0,'0'0'13895'0'0,"-7"0"-13497"0"0,-2 1-294 0 0,-8 0 275 0 0,18-3-80 0 0,15-3 89 0 0,424-143 2523 0 0,-393 129-2785 0 0,270-96 141 0 0,-315 114-263 0 0,4 0 27 0 0,1-1 0 0 0,-1-1 0 0 0,0 1 0 0 0,0-1-1 0 0,8-4 1 0 0,-13 6-17 0 0,-1 1-31 0 0,-3 7-4331 0 0,-1-1 2607 0 0,1 0 0 0 0,-1 0-1 0 0,0-1 1 0 0,-1 0-1 0 0,-9 10 1 0 0,11-13-147 0 0,7-9 355 0 0,32-38 601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4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10 352 0 0,'0'0'9028'0'0,"-9"-2"-4198"0"0,42-6-13630 0 0,-30 8 7952 0 0,6 0-994 0 0,-8 1 1023 0 0,-5 0 136 0 0,-37 5-535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07.5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43 494 5473 0 0,'0'0'9977'0'0,"-8"1"-9645"0"0,-23 2-129 0 0,28-4 387 0 0,7-3-232 0 0,7-2 40 0 0,419-122 1471 0 0,72 11-1403 0 0,634-64 0 0 0,-521 142-370 0 0,-600 38-69 0 0,59-3 376 0 0,-73 3-317 0 0,1 1-1 0 0,0 0 1 0 0,-1-1 0 0 0,1 0-1 0 0,-1 1 1 0 0,1-1 0 0 0,-1 0-1 0 0,1 0 1 0 0,-1 0 0 0 0,0 0-1 0 0,1 0 1 0 0,-1 0 0 0 0,0 0-1 0 0,0 0 1 0 0,2-3 0 0 0,-3 3-94 0 0,-2 2-668 0 0,-1 0 406 0 0,1-1-1 0 0,-1 1 0 0 0,1 0 1 0 0,-1 0-1 0 0,1 0 0 0 0,-1 1 0 0 0,1-1 1 0 0,0 0-1 0 0,0 1 0 0 0,0 0 1 0 0,0-1-1 0 0,0 1 0 0 0,0 0 1 0 0,0 0-1 0 0,0 0 0 0 0,1 0 1 0 0,-3 4-1 0 0,-3 3-1541 0 0,1 2-1 0 0,-9 18 1 0 0,3 4-3163 0 0,8-19 802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09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32 521 1132 0 0,'0'0'11394'0'0,"-6"-5"-10993"0"0,-16-15-31 0 0,22 20-346 0 0,-1 0 0 0 0,1 0 0 0 0,0 0 1 0 0,0 0-1 0 0,0-1 0 0 0,-1 1 0 0 0,1 0 1 0 0,0 0-1 0 0,0 0 0 0 0,0-1 0 0 0,0 1 1 0 0,-1 0-1 0 0,1 0 0 0 0,0 0 0 0 0,0-1 1 0 0,0 1-1 0 0,0 0 0 0 0,0 0 0 0 0,0-1 1 0 0,0 1-1 0 0,0 0 0 0 0,0-1 0 0 0,0 1 1 0 0,0 0-1 0 0,0 0 0 0 0,0-1 0 0 0,0 1 1 0 0,0 0-1 0 0,0 0 0 0 0,0-1 0 0 0,0 1 1 0 0,0 0-1 0 0,0 0 0 0 0,0-1 0 0 0,0 1 1 0 0,0 0-1 0 0,1 0 0 0 0,-1-1 0 0 0,0 1 1 0 0,0 0-1 0 0,0 0 0 0 0,0 0 0 0 0,1-1 1 0 0,-1 1-1 0 0,0 0 0 0 0,1 0 0 0 0,10-5 539 0 0,-9 4-437 0 0,316-136 2921 0 0,376-144-2143 0 0,-643 263-897 0 0,59-23-338 0 0,-104 38-603 0 0,-10 4-705 0 0,-11 7-404 0 0,0 6-297 0 0,0 2 1 0 0,-21 27-1 0 0,8-7-2590 0 0,12-17 2743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4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50 475 4840 0 0,'0'0'6346'0'0,"-8"-5"-6102"0"0,-26-14-65 0 0,26 14 2079 0 0,18 4-1685 0 0,0-1 1 0 0,1 1-1 0 0,-1-2 1 0 0,18-6-1 0 0,-8 3-299 0 0,107-33 374 0 0,157-44 59 0 0,-121 40-420 0 0,114-29-7 0 0,-105 30-141 0 0,418-85-8 0 0,-559 122-164 0 0,0 0-223 0 0,52-3 0 0 0,-82 9 205 0 0,-1-1-1 0 0,1 1 1 0 0,-1-1-1 0 0,0 1 1 0 0,1-1 0 0 0,-1 1-1 0 0,0 0 1 0 0,1-1-1 0 0,-1 1 1 0 0,0-1 0 0 0,0 1-1 0 0,0 0 1 0 0,0-1-1 0 0,0 1 1 0 0,1 0 0 0 0,-1-1-1 0 0,0 1 1 0 0,0 0-1 0 0,-1-1 1 0 0,1 1 0 0 0,0 0-1 0 0,-2 16-804 0 0,-2-8 272 0 0,-1-1 1 0 0,0-1-1 0 0,-1 1 0 0 0,0-1 0 0 0,0 0 0 0 0,0 0 0 0 0,-1 0 1 0 0,-10 7-1 0 0,2-4-568 0 0,0-1 0 0 0,-1 0 1 0 0,0-1-1 0 0,0-1 0 0 0,-1 0 0 0 0,-23 6 1 0 0,4-3-1157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4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200 343 64 0 0,'0'0'2362'0'0,"-17"5"-642"0"0,-94 26 711 0 0,102-28-1637 0 0,0 1 1 0 0,1-1 0 0 0,-1 2 0 0 0,1-1 0 0 0,-1 1 0 0 0,-10 9-1 0 0,27-16 2531 0 0,41-13-2378 0 0,140-60 295 0 0,-129 50-937 0 0,-41 17-233 0 0,309-124 893 0 0,7 22-555 0 0,-263 92-444 0 0,105-13 0 0 0,-176 31 11 0 0,-1 0 0 0 0,1 0 0 0 0,-1 0-1 0 0,1 0 1 0 0,-1 0 0 0 0,1 0 0 0 0,0 0 0 0 0,-1 0 0 0 0,1 0 0 0 0,-1 0 0 0 0,1 0 0 0 0,-1 0 0 0 0,1 0 0 0 0,0 0 0 0 0,-1 1 0 0 0,1-1 0 0 0,-1 0-1 0 0,1 0 1 0 0,-1 1 0 0 0,1-1 0 0 0,-1 0 0 0 0,0 1 0 0 0,1-1 0 0 0,-1 0 0 0 0,1 1 0 0 0,-1-1 0 0 0,0 1 0 0 0,1-1 0 0 0,-1 1 0 0 0,0-1-1 0 0,1 1 1 0 0,-1-1 0 0 0,0 1 0 0 0,1 0 0 0 0,-1 1-85 0 0,0 0 0 0 0,0 0 0 0 0,0 0 0 0 0,0 0 0 0 0,0 0 0 0 0,0 0 0 0 0,-1 0 0 0 0,1 0 0 0 0,-1 2 0 0 0,-1 3-230 0 0,-1 1 0 0 0,0-1 0 0 0,0 0 0 0 0,-1 0 0 0 0,-7 11 0 0 0,-27 31-2079 0 0,34-44 2110 0 0,-19 21-1705 0 0,-2 0-1 0 0,-1-2 1 0 0,0 0 0 0 0,-42 26 0 0 0,30-25 71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3:44.9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167 360 28 0 0,'0'0'1228'0'0,"-15"3"674"0"0,-1 1-1365 0 0,-5 0 500 0 0,0 1 0 0 0,-37 15 0 0 0,49-17-482 0 0,7-2-263 0 0,-1 0 1 0 0,1 0 0 0 0,0 0 0 0 0,-1 0 0 0 0,1 1 0 0 0,0-1 0 0 0,-5 4 0 0 0,7-4-55 0 0,-4 4 2034 0 0,14-6-997 0 0,-4-1-987 0 0,1-1 1 0 0,-1 1 0 0 0,1-1 0 0 0,-1-1 0 0 0,0 1 0 0 0,7-6-1 0 0,-1 1-87 0 0,517-295 2328 0 0,-404 236-2527 0 0,-120 64-75 0 0,-3 2-73 0 0,1-1 0 0 0,-1 1-1 0 0,1 0 1 0 0,-1 0 0 0 0,1 0-1 0 0,5-1 1 0 0,-11 11-1294 0 0,-69 107-9035 0 0,63-95 7449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2.7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34 561 1812 0 0,'0'0'12258'0'0,"-6"-3"-12071"0"0,-16-8-31 0 0,16 8 304 0 0,24-1 830 0 0,8 1-605 0 0,0-2-1 0 0,42-12 1 0 0,50-25-261 0 0,-83 29-311 0 0,345-131 314 0 0,209-77-179 0 0,-551 208-245 0 0,1 0 32 0 0,44-22-1 0 0,-81 35-75 0 0,0-1 1 0 0,-1 0-1 0 0,1 0 0 0 0,0 1 1 0 0,-1-1-1 0 0,1 0 0 0 0,-1 0 1 0 0,1 0-1 0 0,-1-1 0 0 0,1 1 1 0 0,-1 0-1 0 0,0-1 0 0 0,0 1 1 0 0,1 0-1 0 0,-1-1 0 0 0,0 0 1 0 0,0 1-1 0 0,-1-1 0 0 0,1 1 1 0 0,0-1-1 0 0,0 0 0 0 0,-1 0 1 0 0,1-2-1 0 0,-7 4-870 0 0,0 1 433 0 0,-1 0-1 0 0,1 0 1 0 0,0 1-1 0 0,0-1 0 0 0,0 2 1 0 0,0-1-1 0 0,0 1 0 0 0,-6 3 1 0 0,-49 34-2769 0 0,52-33 2490 0 0,-98 73-6591 0 0,76-55 5393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3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7069 0 0,'0'0'8626'0'0,"13"-13"-7445"0"0,45-40-260 0 0,-54 50-838 0 0,0 0 1 0 0,1 0-1 0 0,-1 0 0 0 0,0 0 1 0 0,1 1-1 0 0,-1 0 1 0 0,1 0-1 0 0,0 0 0 0 0,0 0 1 0 0,0 1-1 0 0,0 0 0 0 0,0 0 1 0 0,0 0-1 0 0,0 1 0 0 0,6 0 1 0 0,8-2 128 0 0,51-4 348 0 0,-22 2-277 0 0,48-10 1 0 0,-78 10-200 0 0,31-11-1 0 0,-45 11-75 0 0,-3 4-22 0 0,-2 5-702 0 0,3-3 764 0 0,1-1-1 0 0,0 1 1 0 0,0-1-1 0 0,0 1 1 0 0,0-1-1 0 0,0 0 1 0 0,1 0-1 0 0,-1-1 1 0 0,0 1 0 0 0,5 0-1 0 0,36 0-496 0 0,-32-1-14 0 0,-10 0 322 0 0,0 0 0 0 0,0 0-1 0 0,0 0 1 0 0,0-1-1 0 0,0 1 1 0 0,0-1-1 0 0,0 1 1 0 0,0-1-1 0 0,0 0 1 0 0,0 0 0 0 0,3-1-1 0 0,3-8-2936 0 0,-7 8 2297 0 0,-1 1 0 0 0,1 0 0 0 0,-1-1-1 0 0,0 1 1 0 0,1 0 0 0 0,-1-1-1 0 0,0 1 1 0 0,0-1 0 0 0,0-1 0 0 0,-1-12-6142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3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80 618 680 0 0,'0'0'7083'0'0,"-12"5"-5761"0"0,-40 12-211 0 0,36-12 974 0 0,22-8-568 0 0,15-9-530 0 0,26-17 0 0 0,-2 0-342 0 0,262-142 1288 0 0,12 22-1112 0 0,-301 141-800 0 0,435-197 228 0 0,-393 173-821 0 0,-54 29-1602 0 0,-27 29-9277 0 0,15-19 9756 0 0,36-44-1854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3.9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52 0 0,'0'0'11484'0'0,"4"-8"-11078"0"0,14-26-92 0 0,-17 33-237 0 0,-1 0 0 0 0,1 1 0 0 0,-1-1 0 0 0,1 0-1 0 0,-1 0 1 0 0,1 1 0 0 0,-1-1 0 0 0,1 0-1 0 0,0 1 1 0 0,-1-1 0 0 0,1 1 0 0 0,1-2 0 0 0,-2 2-59 0 0,1 0 0 0 0,-1 0 0 0 0,0 0 0 0 0,0 0 0 0 0,1 0 0 0 0,-1 0 0 0 0,0 0 0 0 0,1 0 0 0 0,-1 0 1 0 0,0 0-1 0 0,0 0 0 0 0,1 0 0 0 0,-1 0 0 0 0,0 0 0 0 0,1 0 0 0 0,-1 0 0 0 0,0 0 0 0 0,0 0 0 0 0,1 1 0 0 0,-1-1 1 0 0,0 0-1 0 0,0 0 0 0 0,1 0 0 0 0,-1 1 0 0 0,9 13 215 0 0,-8-11-123 0 0,4 9 95 0 0,-1 0 0 0 0,1 1-1 0 0,-2 0 1 0 0,0 0 0 0 0,-1 0 0 0 0,1 14 0 0 0,-2-26-193 0 0,15 173 987 0 0,11 66-268 0 0,-21-204-588 0 0,3 1 0 0 0,0-1 0 0 0,3-1 0 0 0,22 50 0 0 0,-30-78-102 0 0,-3-2 0 0 0,1-1-1 0 0,0 0 0 0 0,1 1 1 0 0,-1-1-1 0 0,1 0 0 0 0,5 6 0 0 0,-20-7-6183 0 0,3-1 4300 0 0,-16 8-2319 0 0,16-6 1943 0 0,65-20-1678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5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52 196 0 0,'0'0'11604'0'0,"6"-8"-11252"0"0,18-26-26 0 0,-24 33-286 0 0,1 0 0 0 0,-1 1 0 0 0,1-1 0 0 0,-1 0-1 0 0,1 1 1 0 0,0-1 0 0 0,-1 1 0 0 0,1-1 0 0 0,0 0-1 0 0,0 1 1 0 0,-1 0 0 0 0,1-1 0 0 0,0 1-1 0 0,0-1 1 0 0,1 1 0 0 0,-2 0-23 0 0,0 0 0 0 0,1 0-1 0 0,-1 0 1 0 0,1 0 0 0 0,-1 0 0 0 0,0 0-1 0 0,1 0 1 0 0,-1 0 0 0 0,1 0 0 0 0,-1 0-1 0 0,0 0 1 0 0,1 1 0 0 0,-1-1 0 0 0,1 0 0 0 0,-1 0-1 0 0,0 0 1 0 0,1 1 0 0 0,-1-1 0 0 0,0 0-1 0 0,0 1 1 0 0,1-1 0 0 0,0 2 30 0 0,1 0 0 0 0,-1 0 0 0 0,0 0 0 0 0,0 0 0 0 0,0 0 0 0 0,-1 0 0 0 0,2 2 1 0 0,-2-2 10 0 0,4 12 274 0 0,0 0 1 0 0,-1 0 0 0 0,2 28-1 0 0,-3 45 328 0 0,-2-45-398 0 0,10 164 427 0 0,-5-168-457 0 0,1 1 1 0 0,2-1 0 0 0,16 47-1 0 0,54 105 571 0 0,-41-105-504 0 0,-33-70-943 0 0,-11-19-2496 0 0,-9-6-1596 0 0,13 7 2548 0 0,33 23-5996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5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1300 0 0,'0'0'11454'0'0,"23"17"-20690"0"0,-22-15 7870 0 0,-3-4 223 0 0,-20-15 134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 5412 0 0,'0'0'11222'0'0,"5"-3"-11063"0"0,15-12-82 0 0,-13 10-53 0 0,-7 4-123 0 0,16 28-7160 0 0,-7-15 3721 0 0,-6-9 1237 0 0,-31-45-1396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6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6073 0 0,'0'0'8696'0'0,"0"-2"-8642"0"0,0-6-130 0 0,0 6-121 0 0,13 2-8858 0 0,-12 0 8681 0 0,10 0-2853 0 0,-11 0 3204 0 0,0 0 0 0 0,0 0-1 0 0,0 0 1 0 0,0 0 0 0 0,0 0-1 0 0,0 0 1 0 0,0 0 0 0 0,0 0 0 0 0,0 0-1 0 0,0 0 1 0 0,0 0 0 0 0,0 1 0 0 0,0-1-1 0 0,0 0 1 0 0,0 0 0 0 0,0 0-1 0 0,0 0 1 0 0,0 0 0 0 0,0 0 0 0 0,0 0-1 0 0,0 0 1 0 0,0 0 0 0 0,0 0-1 0 0,0 0 1 0 0,0 0 0 0 0,1 0 0 0 0,-1 0-1 0 0,0 0 1 0 0,0 0 0 0 0,0 0 0 0 0,0 0-1 0 0,0 0 1 0 0,0 1 0 0 0,0-1-1 0 0,0 0 1 0 0,0 0 0 0 0,0 0 0 0 0,0 0-1 0 0,0 0 1 0 0,0 0 0 0 0,0 0 0 0 0,0 0-1 0 0,0 0 1 0 0,0 0 0 0 0,0 0-1 0 0,0 0 1 0 0,1 0 0 0 0,-1 0 0 0 0,0 0-1 0 0,0 0 1 0 0,0 0 0 0 0,0 0 0 0 0,0 0-1 0 0,0 0 1 0 0,0 0 0 0 0,-27 10-568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8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1530 276 12 0 0,'0'0'4838'0'0,"4"-7"-4288"0"0,2 0-324 0 0,-3 4-82 0 0,-1 1-1 0 0,0-1 0 0 0,0 0 0 0 0,0 0 0 0 0,0 0 1 0 0,0 0-1 0 0,1-7 0 0 0,-1 7 180 0 0,-1 0 0 0 0,0-1 0 0 0,0 1 0 0 0,0-1 0 0 0,-1 0 0 0 0,1 1-1 0 0,-1-1 1 0 0,0 1 0 0 0,0-1 0 0 0,0-4 0 0 0,-1 5-243 0 0,0 1-1 0 0,1-1 0 0 0,-1 1 0 0 0,0 0 1 0 0,0 0-1 0 0,0-1 0 0 0,0 1 1 0 0,-1 0-1 0 0,1 0 0 0 0,-1 0 1 0 0,1 0-1 0 0,-1 0 0 0 0,0 0 0 0 0,0 1 1 0 0,-2-3-1 0 0,-10-7 131 0 0,-1 0 1 0 0,-1 1-1 0 0,1 1 0 0 0,-2 1 0 0 0,1 0 1 0 0,-1 1-1 0 0,-33-10 0 0 0,22 10-19 0 0,-145-32 629 0 0,121 29-588 0 0,27 5-162 0 0,-1 1 0 0 0,-42-3 0 0 0,35 8-9 0 0,0 2 1 0 0,-64 13-1 0 0,-96 32 529 0 0,155-36-386 0 0,-1 2 1 0 0,-66 35 0 0 0,52-21-3 0 0,28-16-97 0 0,1 1 0 0 0,0 2 0 0 0,-27 21 0 0 0,45-31-89 0 0,-85 79 296 0 0,64-56-164 0 0,2 1 1 0 0,1 2 0 0 0,-31 50-1 0 0,44-60-27 0 0,1 0 0 0 0,1 1 0 0 0,1 0 0 0 0,1 0 0 0 0,0 1 0 0 0,2 0 0 0 0,1 0 0 0 0,1 0 0 0 0,1 1 0 0 0,1 24 0 0 0,1-15-9 0 0,2-1-1 0 0,1 1 1 0 0,2-1-1 0 0,10 38 1 0 0,-9-48-37 0 0,2 0-1 0 0,0-1 1 0 0,1 0 0 0 0,2-1 0 0 0,0 1 0 0 0,25 33 0 0 0,-20-33 8 0 0,2-1 0 0 0,0-1 0 0 0,1-1 1 0 0,1 0-1 0 0,1-2 0 0 0,35 23 1 0 0,-27-23-45 0 0,-1-1 0 0 0,2-2 0 0 0,0 0 0 0 0,0-3 0 0 0,36 9 0 0 0,166 28 64 0 0,-146-31-72 0 0,0-5 0 0 0,1-3-1 0 0,1-4 1 0 0,104-9 0 0 0,249-57 48 0 0,-151-6-30 0 0,-229 51-22 0 0,-1-4 1 0 0,107-51 0 0 0,-152 64-25 0 0,0-2-1 0 0,-1 0 1 0 0,0-1-1 0 0,-1 0 1 0 0,0-1-1 0 0,-1 0 1 0 0,0-1 0 0 0,-1 0-1 0 0,0-1 1 0 0,-1-1-1 0 0,-1 1 1 0 0,10-22-1 0 0,-6 9 12 0 0,-2 0-1 0 0,-1-1 0 0 0,-2 0 1 0 0,0 0-1 0 0,-2-1 0 0 0,3-43 1 0 0,-7 53-7 0 0,-1 0 0 0 0,-1 0 1 0 0,-1 0-1 0 0,-1 1 0 0 0,0-1 1 0 0,-2 1-1 0 0,0-1 0 0 0,-1 1 1 0 0,-8-20-1 0 0,-4-1-18 0 0,-2 0-1 0 0,-2 2 1 0 0,-1 0-1 0 0,-2 2 1 0 0,-1 1-1 0 0,-41-43 1 0 0,40 48-27 0 0,-2 2 0 0 0,-1 0 0 0 0,-1 2 0 0 0,-1 2 0 0 0,-1 1 0 0 0,-55-29 0 0 0,48 33-17 0 0,-2 2 0 0 0,0 1 0 0 0,0 3-1 0 0,-1 1 1 0 0,0 2 0 0 0,-1 2 0 0 0,0 2 0 0 0,-64 0 0 0 0,-157 20-1001 0 0,182-4 19 0 0,0 3 1 0 0,-90 30 0 0 0,137-33-69 0 0,1 1 1 0 0,1 2 0 0 0,0 2 0 0 0,1 1-1 0 0,0 1 1 0 0,2 2 0 0 0,-41 33 0 0 0,53-36-614 0 0,0 1 1 0 0,-15 22 0 0 0,10-10-732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19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11 261 116 0 0,'0'0'7878'0'0,"-1"4"-7195"0"0,-2 0-344 0 0,2-3-153 0 0,1 0 0 0 0,-1 1 0 0 0,0-1 0 0 0,0 0 0 0 0,1 1 0 0 0,-1-1 0 0 0,1 0 0 0 0,0 1 0 0 0,-1-1 0 0 0,1 1 0 0 0,0-1 0 0 0,0 4 454 0 0,33-8 4405 0 0,21-10-5078 0 0,-21 5 327 0 0,507-90-384 0 0,4 24-1426 0 0,-313 45 79 0 0,176-20-5424 0 0,-348 42 4563 0 0,20-2-1766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0.0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525 115 156 0 0,'0'0'6293'0'0,"-4"-12"-5358"0"0,0-5-580 0 0,-18-69 3907 0 0,29 89-2400 0 0,12 8-1346 0 0,1 2 4 0 0,70 32 613 0 0,19 10-448 0 0,-90-44-611 0 0,-1 1 0 0 0,0 0 0 0 0,24 23 0 0 0,-38-31-71 0 0,1 1 0 0 0,-1 0 0 0 0,0 0 0 0 0,-1 0 0 0 0,1 0 0 0 0,-1 1 0 0 0,3 6 1 0 0,-5-11-10 0 0,0 1 0 0 0,0 0 0 0 0,0 0 1 0 0,-1 0-1 0 0,1 1 0 0 0,-1-1 1 0 0,0 0-1 0 0,1 0 0 0 0,-1 0 1 0 0,0 0-1 0 0,0 0 0 0 0,0 0 1 0 0,-1 1-1 0 0,1-1 0 0 0,0 0 0 0 0,-1 0 1 0 0,1 0-1 0 0,-1 0 0 0 0,0 0 1 0 0,0 0-1 0 0,0 0 0 0 0,0 0 1 0 0,0-1-1 0 0,0 1 0 0 0,-2 2 1 0 0,-3 2 5 0 0,0 0 0 0 0,-1-1 0 0 0,1 0 1 0 0,-1 0-1 0 0,-12 7 0 0 0,-42 15-34 0 0,49-22 7 0 0,-275 98-1910 0 0,27-12-2203 0 0,132-37-1105 0 0,63-24 937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2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82 170 152 0 0,'0'0'385'0'0,"-12"2"-375"0"0,-3 1 14 0 0,6-1 157 0 0,0-1 1 0 0,-1 0-1 0 0,-17 0 0 0 0,28-5-101 0 0,0 0 0 0 0,0 0 0 0 0,0 0 0 0 0,3-6-1 0 0,7-8-318 0 0,2 0 0 0 0,-1 1-1 0 0,2 1 1 0 0,0 1-1 0 0,28-25 1 0 0,-37 36 148 0 0,22-22-77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3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6845 0 0,'0'0'11645'0'0,"-6"8"-10997"0"0,1-2-508 0 0,2-3-81 0 0,0 0 0 0 0,0 1 0 0 0,0-1-1 0 0,1 1 1 0 0,0 0 0 0 0,0 0-1 0 0,0 0 1 0 0,0 0 0 0 0,1 0 0 0 0,-1 0-1 0 0,1 0 1 0 0,-1 7 0 0 0,-3 155 800 0 0,6-117-1486 0 0,-10 95 1 0 0,6-123 61 0 0,-5 32-1719 0 0,6-18-2567 0 0,4-23 518 0 0,8-4-1226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3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36 0 0,'0'0'208'0'0,"3"12"-418"0"0,20 70 8678 0 0,-16-80-5437 0 0,10-2-3317 0 0,-11 0 1293 0 0,34-2 243 0 0,67-10-1 0 0,38-16-637 0 0,-116 22-508 0 0,273-69 176 0 0,31-6-167 0 0,-248 64-1110 0 0,168-9 0 0 0,-240 26 710 0 0,0-1-198 0 0,1 1-1 0 0,21 2 1 0 0,-32-2 282 0 0,0 1 1 0 0,-1-1 0 0 0,1 1 0 0 0,0 0-1 0 0,0 0 1 0 0,-1-1 0 0 0,1 2-1 0 0,-1-1 1 0 0,1 0 0 0 0,-1 0 0 0 0,1 1-1 0 0,-1 0 1 0 0,0-1 0 0 0,0 1 0 0 0,0 0-1 0 0,0 0 1 0 0,0 0 0 0 0,3 4-1 0 0,-5-5 32 0 0,1 1 0 0 0,0 0 0 0 0,-1-1-1 0 0,1 1 1 0 0,-1-1 0 0 0,1 1-1 0 0,-1 0 1 0 0,0-1 0 0 0,0 1 0 0 0,1 0-1 0 0,-1-1 1 0 0,0 1 0 0 0,-1 0-1 0 0,1-1 1 0 0,0 1 0 0 0,0 0 0 0 0,-1-1-1 0 0,1 1 1 0 0,-1 0 0 0 0,0-1-1 0 0,1 1 1 0 0,-2 1 0 0 0,-1 2-251 0 0,0 0-1 0 0,-1-1 1 0 0,1 0 0 0 0,-1 0-1 0 0,-7 6 1 0 0,-15 12-882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3.5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141 297 448 0 0,'0'0'1581'0'0,"-14"6"714"0"0,-105 43 1975 0 0,112-45-2978 0 0,10-3 18 0 0,16-7-170 0 0,83-49 323 0 0,-15 7-1287 0 0,-17 14-412 0 0,1 2-1 0 0,2 4 0 0 0,1 3 1 0 0,107-23-1 0 0,173 1-6657 0 0,-142 22 1834 0 0,-151 16 4222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24 654 328 0 0,'0'0'4957'0'0,"-3"-3"-4467"0"0,1 0-230 0 0,0 1-1 0 0,0-1 0 0 0,0 1 0 0 0,0-1 1 0 0,1 0-1 0 0,-1 1 0 0 0,1-1 1 0 0,0 0-1 0 0,-1 0 0 0 0,1 0 1 0 0,1 0-1 0 0,-2-7 0 0 0,1 4-69 0 0,1 0 0 0 0,0-1 0 0 0,1 1-1 0 0,-1 0 1 0 0,1-1 0 0 0,1 1 0 0 0,-1 0-1 0 0,1 0 1 0 0,0 0 0 0 0,0 0 0 0 0,1 0 0 0 0,-1 0-1 0 0,1 0 1 0 0,1 1 0 0 0,-1-1 0 0 0,6-5-1 0 0,12-15-82 0 0,1 1-1 0 0,0 1 1 0 0,2 1-1 0 0,1 1 1 0 0,1 1-1 0 0,1 1 1 0 0,33-18-1 0 0,1 4-19 0 0,1 3 1 0 0,91-32-1 0 0,-92 41-9 0 0,119-24 0 0 0,-139 39-111 0 0,1 2 1 0 0,0 1 0 0 0,81 5 0 0 0,-109 0 6 0 0,0 1 1 0 0,0 1-1 0 0,0 0 0 0 0,0 1 0 0 0,0 0 0 0 0,16 8 1 0 0,-25-10 19 0 0,-1 1 1 0 0,1-1 0 0 0,0 1-1 0 0,-1 0 1 0 0,1 0 0 0 0,-1 0-1 0 0,0 0 1 0 0,0 1 0 0 0,0 0 0 0 0,-1 0-1 0 0,1 0 1 0 0,-1 0 0 0 0,0 0-1 0 0,0 1 1 0 0,-1 0 0 0 0,1-1-1 0 0,-1 1 1 0 0,0 0 0 0 0,3 9 0 0 0,-5-13 18 0 0,0 0 0 0 0,1 1 0 0 0,-1-1 1 0 0,0 0-1 0 0,0 0 0 0 0,0 0 0 0 0,0 0 1 0 0,0 1-1 0 0,0-1 0 0 0,0 0 1 0 0,0 0-1 0 0,-1 0 0 0 0,1 0 0 0 0,0 0 1 0 0,-1 1-1 0 0,1-1 0 0 0,-1 0 0 0 0,1 0 1 0 0,-1 0-1 0 0,1 0 0 0 0,-1 0 1 0 0,0 0-1 0 0,1 0 0 0 0,-1-1 0 0 0,0 1 1 0 0,0 0-1 0 0,0 0 0 0 0,0 0 0 0 0,0-1 1 0 0,0 1-1 0 0,-1 0 0 0 0,-2 0 21 0 0,0 1-1 0 0,0-1 1 0 0,0-1 0 0 0,0 1-1 0 0,0 0 1 0 0,0-1-1 0 0,-7 0 1 0 0,5 0-7 0 0,0 0-1 0 0,0 0 1 0 0,0 0-1 0 0,0-1 1 0 0,0 0 0 0 0,0 0-1 0 0,0-1 1 0 0,1 1-1 0 0,-1-1 1 0 0,0-1 0 0 0,1 1-1 0 0,0-1 1 0 0,-1 0-1 0 0,1 0 1 0 0,0 0 0 0 0,0-1-1 0 0,1 0 1 0 0,-7-6-1 0 0,4 2-16 0 0,1 0 1 0 0,0 0-1 0 0,0 0 0 0 0,1 0 0 0 0,0-1 0 0 0,1 0 0 0 0,0 0 0 0 0,0-1 0 0 0,1 1 1 0 0,0-1-1 0 0,1 0 0 0 0,0 1 0 0 0,0-1 0 0 0,1 0 0 0 0,0-15 0 0 0,1 23-17 0 0,0 1 0 0 0,0 0-1 0 0,0-1 1 0 0,0 1 0 0 0,1 0-1 0 0,-1-1 1 0 0,0 1-1 0 0,1 0 1 0 0,-1-1 0 0 0,1 1-1 0 0,-1 0 1 0 0,1 0 0 0 0,0 0-1 0 0,0-1 1 0 0,-1 1-1 0 0,1 0 1 0 0,0 0 0 0 0,0 0-1 0 0,1-1 1 0 0,0 1-25 0 0,1-1 1 0 0,-1 1-1 0 0,0 0 1 0 0,0 0-1 0 0,1 0 1 0 0,-1 0-1 0 0,0 0 1 0 0,1 1-1 0 0,4-2 1 0 0,3 1-28 0 0,-1 1 0 0 0,1 0 0 0 0,0 0 0 0 0,14 3 0 0 0,-12-1 70 0 0,-1 0 1 0 0,0 1-1 0 0,0 1 1 0 0,14 6-1 0 0,44 25 53 0 0,-50-25-65 0 0,3 1 1 0 0,-1 1-1 0 0,0 1 1 0 0,0 0 0 0 0,-1 2-1 0 0,19 19 1 0 0,-36-32 2 0 0,-1 1 0 0 0,1 0-1 0 0,-1 0 1 0 0,0 0 0 0 0,0 1 0 0 0,0-1 0 0 0,0 0 0 0 0,-1 1 0 0 0,1 0-1 0 0,1 6 1 0 0,-3-8 1 0 0,0 0 1 0 0,1 0-1 0 0,-1 0 0 0 0,0 0 0 0 0,0 0 0 0 0,-1 0 1 0 0,1 1-1 0 0,0-1 0 0 0,-1 0 0 0 0,1 0 0 0 0,-1 0 1 0 0,0 0-1 0 0,1 0 0 0 0,-1 0 0 0 0,0 0 0 0 0,0-1 1 0 0,0 1-1 0 0,-1 0 0 0 0,1 0 0 0 0,-2 2 0 0 0,-8 6-89 0 0,0 0-1 0 0,-1 0 1 0 0,-22 14-1 0 0,-43 19-1557 0 0,51-28 773 0 0,-92 50-7394 0 0,86-50 5528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4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320 380 1280 0 0,'0'0'7299'0'0,"5"13"-6957"0"0,16 40-135 0 0,-19-50-154 0 0,0 0 1 0 0,-1 0 0 0 0,1 0 0 0 0,0 0 0 0 0,1 0 0 0 0,-1-1 0 0 0,0 1 0 0 0,1-1 0 0 0,-1 1-1 0 0,1-1 1 0 0,0 0 0 0 0,0 0 0 0 0,0-1 0 0 0,0 1 0 0 0,0 0 0 0 0,0-1 0 0 0,0 0 0 0 0,1 0 0 0 0,-1 0-1 0 0,7 1 1 0 0,-7-1-4 0 0,7 1 93 0 0,0-1-1 0 0,0 0 1 0 0,0 0 0 0 0,0-1-1 0 0,0 0 1 0 0,0-1 0 0 0,0 0-1 0 0,-1-1 1 0 0,1 0 0 0 0,0-1-1 0 0,-1 1 1 0 0,1-2-1 0 0,9-4 1 0 0,0-1 82 0 0,1-2 0 0 0,-2 0-1 0 0,1-1 1 0 0,31-27 0 0 0,-37 27-64 0 0,-1 1-1 0 0,-1-2 1 0 0,0 0 0 0 0,0 0-1 0 0,-1-1 1 0 0,-1-1 0 0 0,-1 1-1 0 0,11-24 1 0 0,-16 30-99 0 0,0 0 1 0 0,-1 0-1 0 0,0 0 0 0 0,0-1 1 0 0,-1 1-1 0 0,0-1 0 0 0,0 0 1 0 0,-1-8-1 0 0,-1 11-58 0 0,0-1 1 0 0,0 1-1 0 0,0 0 0 0 0,-1 0 1 0 0,0 0-1 0 0,0 0 0 0 0,0 1 1 0 0,-1-1-1 0 0,1 0 0 0 0,-2 1 1 0 0,1 0-1 0 0,-5-6 0 0 0,2 3-25 0 0,-2 1-1 0 0,1 0 0 0 0,-1 0 1 0 0,0 1-1 0 0,0 0 0 0 0,0 0 1 0 0,-1 1-1 0 0,0 0 0 0 0,0 1 0 0 0,-1 0 1 0 0,1 0-1 0 0,-1 1 0 0 0,0 0 1 0 0,0 1-1 0 0,0 0 0 0 0,-16-1 0 0 0,2 2-21 0 0,0 0-1 0 0,0 2 0 0 0,1 0 0 0 0,-1 2 0 0 0,-46 11 0 0 0,37-5 20 0 0,0 1 0 0 0,1 2 0 0 0,1 1 1 0 0,0 1-1 0 0,1 2 0 0 0,-42 28 0 0 0,57-33-4 0 0,1 1-1 0 0,1 0 0 0 0,-1 1 1 0 0,2 0-1 0 0,-20 27 0 0 0,25-29 26 0 0,0 1-1 0 0,1-1 0 0 0,0 1 1 0 0,0 1-1 0 0,2-1 1 0 0,-1 1-1 0 0,2 0 1 0 0,-4 22-1 0 0,5-23 11 0 0,1-1 0 0 0,0 1 0 0 0,1-1 0 0 0,1 1 0 0 0,-1-1 0 0 0,2 1 0 0 0,0-1 0 0 0,5 17 0 0 0,-4-19-4 0 0,1 0 0 0 0,0 0 0 0 0,0-1 0 0 0,1 0 0 0 0,0 0 0 0 0,0 0 0 0 0,1 0 0 0 0,0-1 0 0 0,1 0 0 0 0,11 10 0 0 0,-6-8 29 0 0,0 0 0 0 0,1 0 1 0 0,1-1-1 0 0,-1-1 0 0 0,1 0 0 0 0,1-1 1 0 0,-1-1-1 0 0,1 0 0 0 0,0-1 0 0 0,0-1 0 0 0,25 3 1 0 0,-12-3 12 0 0,1-2 1 0 0,-1-1-1 0 0,1-1 1 0 0,-1-2-1 0 0,41-8 1 0 0,-8-4 18 0 0,-1-2-1 0 0,0-3 1 0 0,-2-3-1 0 0,111-60 1 0 0,-151 73-32 0 0,-1-1-1 0 0,0-1 1 0 0,0 0-1 0 0,-2-1 1 0 0,0-1-1 0 0,0 0 1 0 0,17-23-1 0 0,-27 31-29 0 0,-1 0 1 0 0,0-1-1 0 0,0 0 0 0 0,0 0 0 0 0,-1 0 1 0 0,0 0-1 0 0,0 0 0 0 0,-1-1 1 0 0,0 1-1 0 0,0-1 0 0 0,-1 1 1 0 0,0-1-1 0 0,0 0 0 0 0,-1 0 0 0 0,0 0 1 0 0,0 1-1 0 0,-1-1 0 0 0,0 0 1 0 0,0 0-1 0 0,-1 1 0 0 0,0-1 0 0 0,-4-8 1 0 0,2 5-29 0 0,-2 0 0 0 0,1 0-1 0 0,-2 0 1 0 0,1 1 0 0 0,-1 0 0 0 0,-1 1 0 0 0,0-1 0 0 0,0 1 0 0 0,-1 1 0 0 0,0 0 0 0 0,0 0 0 0 0,-1 1-1 0 0,0 0 1 0 0,-1 0 0 0 0,1 1 0 0 0,-18-7 0 0 0,13 8-3 0 0,-1-1 1 0 0,1 2-1 0 0,-1 0 1 0 0,0 1-1 0 0,0 1 0 0 0,0 0 1 0 0,0 1-1 0 0,0 1 1 0 0,-1 0-1 0 0,1 1 1 0 0,0 1-1 0 0,-16 4 0 0 0,-6 3 2 0 0,0 2 0 0 0,1 2 0 0 0,0 1 0 0 0,1 2-1 0 0,0 1 1 0 0,1 2 0 0 0,2 2 0 0 0,-53 40 0 0 0,79-54 6 0 0,0-1 0 0 0,0 1 1 0 0,1 0-1 0 0,0 0 0 0 0,0 0 0 0 0,-6 12 1 0 0,9-14-1 0 0,0 1 1 0 0,1 1 0 0 0,0-1-1 0 0,0 0 1 0 0,0 0 0 0 0,0 1 0 0 0,1-1-1 0 0,0 1 1 0 0,0 11 0 0 0,1-11 17 0 0,0 1 0 0 0,1-1 0 0 0,0 0-1 0 0,0 0 1 0 0,0 0 0 0 0,1 0 0 0 0,4 12 0 0 0,-5-16 10 0 0,1-1 0 0 0,-1 1 0 0 0,1 0 0 0 0,0-1 0 0 0,0 1 0 0 0,0-1 0 0 0,0 0 0 0 0,0 0 0 0 0,0 0 0 0 0,1 0 0 0 0,-1 0 0 0 0,1 0 0 0 0,-1 0 0 0 0,1-1 0 0 0,0 1 0 0 0,0-1 0 0 0,0 0 0 0 0,0 0 0 0 0,0 0 0 0 0,4 1 0 0 0,19-1-3 0 0,-21-1-740 0 0,-1 0 0 0 0,1 1-1 0 0,-1-1 1 0 0,0 1-1 0 0,8 1 1 0 0,-9-1-62 0 0,0 0-1 0 0,0 0 1 0 0,1-1 0 0 0,-1 1-1 0 0,6-1 1 0 0,-1 1-513 0 0,17-1-1641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5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96 0 0,'0'0'-51'0'0,"12"8"49"0"0,41 26 136 0 0,-46-29-114 0 0,1-1 0 0 0,-1 2 0 0 0,-1-1 0 0 0,1 1 1 0 0,-1 0-1 0 0,0 1 0 0 0,0-1 0 0 0,-1 1 0 0 0,9 14 1 0 0,-13-19-20 0 0,1 1 0 0 0,-1 0 0 0 0,1-1 0 0 0,-1 1 0 0 0,0 0 0 0 0,0-1 0 0 0,0 1 0 0 0,0 0 0 0 0,0 0-1 0 0,-1 0 1 0 0,0 0 0 0 0,1 0 0 0 0,-1 0 0 0 0,0 5 0 0 0,-1-6 550 0 0,1 0-1 0 0,-1 0 0 0 0,0 1 0 0 0,1-1 0 0 0,-1 0 0 0 0,-3 8 8384 0 0,4-10-8803 0 0,7-2 1608 0 0,8-7-1805 0 0,16-7 397 0 0,52-22 0 0 0,-63 31-259 0 0,42-17-21 0 0,1 3 1 0 0,1 3-1 0 0,69-10 0 0 0,202-8-2407 0 0,-260 32 650 0 0,80-7-5966 0 0,-134 9 5307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27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223 340 116 0 0,'0'0'335'0'0,"4"-14"-217"0"0,15-46-67 0 0,-17 53 175 0 0,1 0-1 0 0,0 1 1 0 0,0 0-1 0 0,1-1 1 0 0,0 1 0 0 0,0 1-1 0 0,5-8 1 0 0,-5 10 103 0 0,-1-1-1 0 0,0 0 1 0 0,-1 0 0 0 0,1 0 0 0 0,-1-1 0 0 0,3-5-1 0 0,-4 6 91 0 0,1 1-1 0 0,-1 0 0 0 0,0-1 0 0 0,0 1 0 0 0,0-1 1 0 0,-1 0-1 0 0,1 1 0 0 0,-1-1 0 0 0,0 0 0 0 0,0 1 1 0 0,-1-5-1 0 0,1 7-384 0 0,-1 1 1 0 0,1-1-1 0 0,0 1 1 0 0,-1 0-1 0 0,1-1 1 0 0,-1 1-1 0 0,1 0 1 0 0,-1-1-1 0 0,1 1 0 0 0,-1 0 1 0 0,0 0-1 0 0,1-1 1 0 0,-1 1-1 0 0,1 0 1 0 0,-1 0-1 0 0,1 0 1 0 0,-1 0-1 0 0,0 0 0 0 0,1 0 1 0 0,-1 0-1 0 0,1 0 1 0 0,-1 0-1 0 0,0 0 1 0 0,1 0-1 0 0,-1 0 1 0 0,1 0-1 0 0,-1 1 1 0 0,0-1-1 0 0,-17 7-66 0 0,12-1 89 0 0,0 0 0 0 0,0 0 0 0 0,0 0 0 0 0,1 1 0 0 0,0 0 1 0 0,0 0-1 0 0,1 0 0 0 0,0 1 0 0 0,1-1 0 0 0,-1 1 0 0 0,1 0 0 0 0,1 0 0 0 0,-1 1 0 0 0,0 8 0 0 0,1-8-8 0 0,1 1 0 0 0,0-1 1 0 0,0 0-1 0 0,1 1 0 0 0,1-1 1 0 0,0 1-1 0 0,0-1 0 0 0,0 0 1 0 0,1 0-1 0 0,1 1 0 0 0,-1-1 1 0 0,8 15-1 0 0,-3-12 24 0 0,0-1-1 0 0,0 1 1 0 0,1-1-1 0 0,1-1 1 0 0,0 1-1 0 0,0-1 1 0 0,22 16-1 0 0,-16-14 8 0 0,1-2 0 0 0,1 0 0 0 0,0 0 0 0 0,0-2 0 0 0,21 8 0 0 0,-5-6 24 0 0,1 0-1 0 0,0-3 1 0 0,0-1 0 0 0,1-1 0 0 0,66 0-1 0 0,-72-4-32 0 0,-1-1 0 0 0,1-2 0 0 0,-1-1 1 0 0,51-12-1 0 0,-68 12-23 0 0,0-1 1 0 0,0 0-1 0 0,-1-1 0 0 0,1 0 1 0 0,-1 0-1 0 0,12-10 1 0 0,-17 12-24 0 0,-1-1 1 0 0,0 0-1 0 0,0 0 0 0 0,0 0 1 0 0,-1 0-1 0 0,1-1 1 0 0,-1 1-1 0 0,0-1 0 0 0,0 0 1 0 0,-1 0-1 0 0,1 0 0 0 0,-1 0 1 0 0,0 0-1 0 0,-1-1 1 0 0,2-5-1 0 0,-1 1-34 0 0,-1 0 1 0 0,0 0-1 0 0,-1 0 0 0 0,0 0 0 0 0,-1 0 1 0 0,1 0-1 0 0,-2 0 0 0 0,0 0 1 0 0,0 1-1 0 0,-4-11 0 0 0,1 7-12 0 0,-1-1 1 0 0,0 1-1 0 0,-1 0 0 0 0,-1 0 0 0 0,0 1 0 0 0,-12-14 0 0 0,1 4-25 0 0,-2 2-1 0 0,0 0 1 0 0,-1 1 0 0 0,0 2-1 0 0,-2 0 1 0 0,-37-20-1 0 0,35 24-1 0 0,-1 1 0 0 0,0 1 0 0 0,-1 1-1 0 0,1 2 1 0 0,-55-10 0 0 0,37 12-29 0 0,-1 3 1 0 0,-90 3-1 0 0,117 1 49 0 0,1 1 0 0 0,0 1-1 0 0,-1 1 1 0 0,1 0 0 0 0,1 2 0 0 0,-1 0 0 0 0,1 0 0 0 0,-29 17-1 0 0,36-17 12 0 0,0 0 1 0 0,1 1-1 0 0,-1 0 0 0 0,2 1 0 0 0,-1 0 0 0 0,1 0 0 0 0,0 1 0 0 0,1 0 1 0 0,0 0-1 0 0,1 0 0 0 0,-1 1 0 0 0,2 0 0 0 0,0 1 0 0 0,0-1 0 0 0,-4 13 1 0 0,5-7 15 0 0,1 0 0 0 0,0 0 0 0 0,0 0 0 0 0,2 0 0 0 0,0 0 1 0 0,1 1-1 0 0,1-1 0 0 0,0 0 0 0 0,1 0 0 0 0,1 0 0 0 0,1 0 1 0 0,0 0-1 0 0,1 0 0 0 0,0-1 0 0 0,1 0 0 0 0,12 21 0 0 0,-9-21 28 0 0,0 0 0 0 0,1-1-1 0 0,0 0 1 0 0,1 0 0 0 0,1-1-1 0 0,0-1 1 0 0,1 0-1 0 0,0-1 1 0 0,0 0 0 0 0,2-1-1 0 0,-1-1 1 0 0,1 0 0 0 0,0-1-1 0 0,1 0 1 0 0,23 7 0 0 0,-8-7 39 0 0,1-1 1 0 0,0-2 0 0 0,0-1 0 0 0,1-2-1 0 0,-1-1 1 0 0,1-1 0 0 0,-1-2 0 0 0,42-7-1 0 0,-42 3-14 0 0,-1-1 0 0 0,47-18 0 0 0,-58 17-12 0 0,0-1 1 0 0,0 0 0 0 0,-1-2 0 0 0,30-21 0 0 0,-35 20-42 0 0,-2 1 1 0 0,0-1 0 0 0,0-1-1 0 0,-1 0 1 0 0,0-1 0 0 0,-1 0-1 0 0,-1-1 1 0 0,-1 0 0 0 0,0 0-1 0 0,0-1 1 0 0,-2 0-1 0 0,0 0 1 0 0,-1-1 0 0 0,0 1-1 0 0,-2-1 1 0 0,0 0 0 0 0,0 0-1 0 0,-1-32 1 0 0,-2 42-14 0 0,-1 0-1 0 0,1 0 1 0 0,-1 1 0 0 0,0-1 0 0 0,-1 0-1 0 0,0 1 1 0 0,0-1 0 0 0,0 1-1 0 0,-1 0 1 0 0,0-1 0 0 0,0 1-1 0 0,0 1 1 0 0,-9-12 0 0 0,6 10-21 0 0,0 1-1 0 0,-1-1 1 0 0,0 1 0 0 0,0 0 0 0 0,-1 1-1 0 0,0 0 1 0 0,0 0 0 0 0,0 1 0 0 0,-12-5 0 0 0,5 3-15 0 0,-1 1 0 0 0,1 1 0 0 0,0 1 1 0 0,-1 0-1 0 0,0 1 0 0 0,0 0 1 0 0,1 2-1 0 0,-1 0 0 0 0,0 0 1 0 0,0 2-1 0 0,-28 5 0 0 0,25-1 13 0 0,1 0 0 0 0,-1 1 0 0 0,1 1-1 0 0,1 1 1 0 0,0 0 0 0 0,0 2 0 0 0,0 0-1 0 0,-15 14 1 0 0,18-14 19 0 0,1 2-1 0 0,1-1 0 0 0,0 2 1 0 0,0 0-1 0 0,1 0 0 0 0,1 1 1 0 0,1 0-1 0 0,0 0 1 0 0,-7 18-1 0 0,13-25 32 0 0,0-1-1 0 0,0 1 1 0 0,1 0 0 0 0,0 0-1 0 0,1 0 1 0 0,0 1 0 0 0,0-1-1 0 0,1 0 1 0 0,0 0 0 0 0,0 1-1 0 0,1-1 1 0 0,0 0 0 0 0,0 0-1 0 0,1 0 1 0 0,0 0 0 0 0,1 0-1 0 0,0 0 1 0 0,0-1 0 0 0,0 1-1 0 0,1-1 1 0 0,0 0 0 0 0,1 0-1 0 0,-1 0 1 0 0,1 0 0 0 0,1-1-1 0 0,-1 0 1 0 0,13 10 0 0 0,-10-10 50 0 0,1 0 0 0 0,-1 0 0 0 0,1-1 1 0 0,1 0-1 0 0,-1-1 0 0 0,1 0 1 0 0,-1-1-1 0 0,1 0 0 0 0,0 0 1 0 0,1-1-1 0 0,-1 0 0 0 0,0-1 1 0 0,15 1-1 0 0,8-3 77 0 0,1-1-1 0 0,59-11 1 0 0,-11-4 101 0 0,-70 14-180 0 0,0-1 0 0 0,-1 0 0 0 0,0-1 1 0 0,19-10-1 0 0,-26 12-45 0 0,-1 0 1 0 0,0 0 0 0 0,1 0-1 0 0,4-7 1 0 0,8-6-108 0 0,-16 16-8 0 0,0 0 0 0 0,1 0 0 0 0,-1 0 0 0 0,-8-8-6601 0 0,-11 6 3922 0 0,9 2 1397 0 0,-14 0-1158 0 0,18 0 1697 0 0,9 1 488 0 0,62 3 67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7.1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0 208 0 0,'-9'0'11464'0'0,"5"1"-13519"0"0,-4 4-635 0 0,22-11-4237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285 75 444 0 0,'0'0'10341'0'0,"-3"-12"-9920"0"0,-12-33 50 0 0,15 44-426 0 0,-1 0 1 0 0,1 0-1 0 0,-1 0 1 0 0,1 0-1 0 0,-1 0 0 0 0,0 0 1 0 0,1 0-1 0 0,-1 0 1 0 0,0 1-1 0 0,0-1 0 0 0,1 0 1 0 0,-1 0-1 0 0,0 1 1 0 0,0-1-1 0 0,0 0 0 0 0,0 1 1 0 0,0-1-1 0 0,0 1 1 0 0,0-1-1 0 0,-1 1 0 0 0,1 0 1 0 0,0-1-1 0 0,0 1 1 0 0,0 0-1 0 0,0 0 0 0 0,0 0 1 0 0,-1 0-1 0 0,1 0 1 0 0,0 0-1 0 0,0 0 0 0 0,0 0 1 0 0,0 0-1 0 0,0 0 1 0 0,-2 1-1 0 0,-3 0 270 0 0,0-1-185 0 0,1 1 0 0 0,-1 0 0 0 0,0 0 0 0 0,1 1 0 0 0,-1-1 0 0 0,1 1 0 0 0,0 0 1 0 0,-9 6-1 0 0,-40 26 371 0 0,49-31-437 0 0,-1 1-21 0 0,-52 39 329 0 0,53-38-365 0 0,0-1 0 0 0,0 1 1 0 0,1 0-1 0 0,-1 0 0 0 0,1 1 1 0 0,1-1-1 0 0,-1 1 0 0 0,-4 9 0 0 0,7-14-8 0 0,1 1-1 0 0,0 0 1 0 0,-1-1 0 0 0,1 1-1 0 0,0 0 1 0 0,0 0-1 0 0,0-1 1 0 0,0 1-1 0 0,0 0 1 0 0,0-1-1 0 0,0 1 1 0 0,0 0-1 0 0,1-1 1 0 0,-1 1-1 0 0,1 0 1 0 0,-1-1-1 0 0,1 1 1 0 0,0-1-1 0 0,0 1 1 0 0,0-1-1 0 0,-1 1 1 0 0,1-1-1 0 0,1 0 1 0 0,-1 1-1 0 0,0-1 1 0 0,0 0-1 0 0,0 0 1 0 0,1 0-1 0 0,-1 0 1 0 0,0 0 0 0 0,4 2-1 0 0,4 2 167 0 0,1 1 0 0 0,0-2 1 0 0,20 8-1 0 0,-15-7-13 0 0,8 4 18 0 0,-4-2-15 0 0,-1 0 1 0 0,0 2 0 0 0,18 11 0 0 0,-30-17-81 0 0,-1 1 1 0 0,0 1 0 0 0,0-1 0 0 0,0 1 0 0 0,0 0 0 0 0,-1 0 0 0 0,0 0-1 0 0,0 0 1 0 0,0 1 0 0 0,-1 0 0 0 0,1 0 0 0 0,-1 0 0 0 0,2 7 0 0 0,-3-8 26 0 0,0 1 0 0 0,-1-1 1 0 0,0 1-1 0 0,0 0 0 0 0,0 0 1 0 0,0 0-1 0 0,-1 0 1 0 0,-1 11-1 0 0,1-14-48 0 0,-1 0 0 0 0,1-1 0 0 0,-1 1 0 0 0,0 0 0 0 0,0 0 0 0 0,0 0 0 0 0,-1 0 0 0 0,1-1 0 0 0,0 1 0 0 0,-1 0 0 0 0,0-1 0 0 0,0 0 0 0 0,0 1 0 0 0,0-1 0 0 0,0 0 0 0 0,0 0 0 0 0,0 0 0 0 0,-6 3 0 0 0,0 0-68 0 0,-1-1 1 0 0,0 0-1 0 0,0-1 0 0 0,0 0 0 0 0,0 0 0 0 0,-1-1 1 0 0,1 0-1 0 0,-1-1 0 0 0,1 0 0 0 0,-1 0 0 0 0,0-1 0 0 0,1 0 1 0 0,-12-2-1 0 0,20 1-105 0 0,-1 1 0 0 0,1 0 0 0 0,0 0 0 0 0,0-1 0 0 0,0 1 0 0 0,0-1 0 0 0,-1 1 0 0 0,1-1 0 0 0,0 1 0 0 0,0-1 0 0 0,0 1 0 0 0,0-1 0 0 0,0 0 0 0 0,0 0 0 0 0,1 0 0 0 0,-1 0 0 0 0,0 1 0 0 0,0-1 0 0 0,0 0 0 0 0,1 0 0 0 0,-1 0 0 0 0,1-1 0 0 0,-1 1 0 0 0,1 0 0 0 0,-2-2 0 0 0,2 1-621 0 0,-1-1 0 0 0,1 1 0 0 0,0 0 0 0 0,0 0 0 0 0,0-1 0 0 0,0 1 0 0 0,0 0 0 0 0,0-1 0 0 0,0 1 0 0 0,1 0 0 0 0,-1-1 1 0 0,1 1-1 0 0,1-3 0 0 0,4-9-4831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8.0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10693 0 0,'0'0'6127'0'0,"5"13"-6033"0"0,15 42-36 0 0,-19-52-54 0 0,1 1 1 0 0,0-1-1 0 0,0 1 0 0 0,1-1 0 0 0,-1 0 0 0 0,0 0 0 0 0,1 0 1 0 0,0 0-1 0 0,0 0 0 0 0,0 0 0 0 0,0-1 0 0 0,0 1 0 0 0,1-1 1 0 0,-1 0-1 0 0,0 0 0 0 0,1-1 0 0 0,0 1 0 0 0,-1-1 1 0 0,1 1-1 0 0,0-1 0 0 0,0 0 0 0 0,7 0 0 0 0,-8 0 22 0 0,1-1-1 0 0,-1 1 0 0 0,1-1 1 0 0,-1 0-1 0 0,0 0 1 0 0,1-1-1 0 0,-1 1 0 0 0,1-1 1 0 0,-1 1-1 0 0,0-1 1 0 0,0 0-1 0 0,1 0 0 0 0,-1-1 1 0 0,0 1-1 0 0,0 0 1 0 0,0-1-1 0 0,0 0 0 0 0,3-3 1 0 0,1-1 42 0 0,-1 0 0 0 0,-1-1 0 0 0,1 0 0 0 0,-1 0 0 0 0,8-15 0 0 0,-5 7 223 0 0,-1-1-1 0 0,-1 1 1 0 0,6-22 0 0 0,-8 24 251 0 0,-4 13-534 0 0,0 0-1 0 0,0 0 1 0 0,0 0 0 0 0,0-1-1 0 0,0 1 1 0 0,0 0 0 0 0,0 0 0 0 0,0-1-1 0 0,0 1 1 0 0,1 0 0 0 0,-1 0 0 0 0,0 0-1 0 0,0 0 1 0 0,0-1 0 0 0,0 1 0 0 0,0 0-1 0 0,0 0 1 0 0,1 0 0 0 0,-1 0-1 0 0,0-1 1 0 0,0 1 0 0 0,0 0 0 0 0,0 0-1 0 0,1 0 1 0 0,-1 0 0 0 0,0 0 0 0 0,0 0-1 0 0,0 0 1 0 0,1 0 0 0 0,-1 0 0 0 0,0-1-1 0 0,0 1 1 0 0,1 0 0 0 0,5 6 59 0 0,4 12-28 0 0,-10-17-13 0 0,7 17 41 0 0,-1 0 0 0 0,0 0 0 0 0,-1 1 0 0 0,-2-1 1 0 0,4 30-1 0 0,-5-7 11 0 0,-4 61 1 0 0,2-96-65 0 0,-1 0 0 0 0,0 1 1 0 0,0-1-1 0 0,-1 0 1 0 0,0 0-1 0 0,0 0 0 0 0,0-1 1 0 0,-1 1-1 0 0,-5 8 1 0 0,7-11-99 0 0,-1 0 0 0 0,0-1 1 0 0,0 0-1 0 0,0 1 0 0 0,0-1 1 0 0,0 0-1 0 0,0 0 0 0 0,-1 0 0 0 0,1 0 1 0 0,-1-1-1 0 0,1 1 0 0 0,-1-1 1 0 0,0 1-1 0 0,0-1 0 0 0,0 0 1 0 0,1 0-1 0 0,-1 0 0 0 0,0 0 1 0 0,0-1-1 0 0,0 1 0 0 0,-4-1 1 0 0,6 0-54 0 0,0 0-1 0 0,0 0 1 0 0,0 0 0 0 0,0-1 0 0 0,0 1 0 0 0,0 0 0 0 0,0-1 0 0 0,1 1-1 0 0,-1 0 1 0 0,0-1 0 0 0,0 1 0 0 0,0-1 0 0 0,1 1 0 0 0,-1-1 0 0 0,0 0-1 0 0,1 1 1 0 0,-1-1 0 0 0,0 0 0 0 0,1 0 0 0 0,-1 1 0 0 0,1-1 0 0 0,-1 0-1 0 0,1 0 1 0 0,0 0 0 0 0,-1 1 0 0 0,1-1 0 0 0,0 0 0 0 0,-1 0-1 0 0,1 0 1 0 0,0 0 0 0 0,0 0 0 0 0,0-1 0 0 0,-1-3-1218 0 0,1 1-1 0 0,0-1 1 0 0,0 0 0 0 0,0 1 0 0 0,2-7 0 0 0,3-6-4202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9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86 272 0 0,'0'0'11572'0'0,"-2"-6"-10688"0"0,-5-20-199 0 0,6 21-130 0 0,3 4-379 0 0,0 3-5 0 0,2 1 43 0 0,0 1-1 0 0,-1 0 1 0 0,1 0 0 0 0,-1 0-1 0 0,0 0 1 0 0,0 1-1 0 0,4 8 1 0 0,13 38 649 0 0,-17-42-735 0 0,41 124 881 0 0,-40-126-338 0 0,-2-15-314 0 0,-2-21-185 0 0,0 23-171 0 0,-1-37-7 0 0,0 11 0 0 0,4-35 0 0 0,-2 62 17 0 0,-1 0 0 0 0,1 1-1 0 0,1-1 1 0 0,-1 1 0 0 0,1-1 0 0 0,0 1 0 0 0,0-1-1 0 0,0 1 1 0 0,0 0 0 0 0,1 0 0 0 0,3-4 0 0 0,-5 6-3 0 0,0 1-1 0 0,0 0 1 0 0,0 0 0 0 0,1 0 0 0 0,-1 0 0 0 0,0 0 0 0 0,1 0 0 0 0,-1 0-1 0 0,1 0 1 0 0,-1 0 0 0 0,1 0 0 0 0,-1 1 0 0 0,1-1 0 0 0,-1 1 0 0 0,1-1-1 0 0,0 1 1 0 0,-1 0 0 0 0,1 0 0 0 0,-1-1 0 0 0,1 1 0 0 0,0 0 0 0 0,-1 0-1 0 0,1 1 1 0 0,0-1 0 0 0,-1 0 0 0 0,1 0 0 0 0,0 1 0 0 0,-1-1 0 0 0,1 1-1 0 0,-1 0 1 0 0,1-1 0 0 0,-1 1 0 0 0,1 0 0 0 0,1 1 0 0 0,8 6 15 0 0,-1 1 0 0 0,0 0 0 0 0,-1 0 1 0 0,0 1-1 0 0,0 0 0 0 0,-1 0 0 0 0,0 1 1 0 0,-1 0-1 0 0,0 1 0 0 0,-1 0 0 0 0,6 13 0 0 0,-11-80 570 0 0,-1 45-606 0 0,0 0 0 0 0,1 1 0 0 0,1-1 0 0 0,-1 1 0 0 0,1-1-1 0 0,1 1 1 0 0,0 0 0 0 0,0-1 0 0 0,7-11 0 0 0,-10 20 16 0 0,0 0 1 0 0,1 0-1 0 0,0 1 1 0 0,-1-1-1 0 0,1 0 1 0 0,-1 0-1 0 0,1 0 1 0 0,0 1-1 0 0,0-1 1 0 0,-1 0-1 0 0,1 0 0 0 0,0 1 1 0 0,0-1-1 0 0,0 1 1 0 0,0-1-1 0 0,0 1 1 0 0,0-1-1 0 0,0 1 1 0 0,0 0-1 0 0,0-1 1 0 0,0 1-1 0 0,0 0 1 0 0,1 0-1 0 0,0 0 0 0 0,0 0 0 0 0,0 0 0 0 0,0 1 0 0 0,0-1 0 0 0,0 1 0 0 0,0 0 0 0 0,0-1 0 0 0,0 1-1 0 0,0 0 1 0 0,-1 0 0 0 0,3 2 0 0 0,4 3 1 0 0,0 0-1 0 0,0 1 0 0 0,10 13 1 0 0,-17-19-3 0 0,12 14-369 0 0,-1-1-107 0 0,16 15 0 0 0,-6-12-2394 0 0,-19-16 1841 0 0,0 1 0 0 0,0-1 0 0 0,0 0-1 0 0,1 0 1 0 0,5 2 0 0 0,-3-3-3608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4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48 9189 0 0,'0'0'8397'0'0,"-13"-10"-8063"0"0,-39-24-205 0 0,42 31-110 0 0,6 6-6 0 0,5 12 21 0 0,-1-12-13 0 0,2 5 30 0 0,-1 0 0 0 0,1-1 0 0 0,0 0-1 0 0,1 1 1 0 0,0-1 0 0 0,6 11-1 0 0,28 41 200 0 0,-16-27-180 0 0,1 3 49 0 0,-1 2-1 0 0,28 73 1 0 0,-40-86-64 0 0,-2 1 0 0 0,-1-1 1 0 0,0 1-1 0 0,-2 1 0 0 0,-1-1 1 0 0,0 28-1 0 0,-3-52-84 0 0,0 1 1 0 0,0-1-1 0 0,0 1 0 0 0,-1-1 1 0 0,1 1-1 0 0,0-1 1 0 0,-1 1-1 0 0,1-1 1 0 0,-1 1-1 0 0,1-1 0 0 0,-1 0 1 0 0,0 1-1 0 0,1-1 1 0 0,-1 0-1 0 0,0 0 1 0 0,0 1-1 0 0,0-1 0 0 0,0 0 1 0 0,0 0-1 0 0,0 0 1 0 0,-1 0-1 0 0,1 0 0 0 0,0 0 1 0 0,0 0-1 0 0,-1-1 1 0 0,1 1-1 0 0,0 0 1 0 0,-1-1-1 0 0,1 1 0 0 0,-1-1 1 0 0,1 0-1 0 0,-1 1 1 0 0,1-1-1 0 0,-1 0 1 0 0,1 0-1 0 0,-1 0 0 0 0,1 0 1 0 0,-2 0-1 0 0,-2 0-374 0 0,0 0-1 0 0,0-1 1 0 0,0 0-1 0 0,1 1 1 0 0,-1-2 0 0 0,0 1-1 0 0,1 0 1 0 0,-1-1-1 0 0,0 0 1 0 0,-6-4-1 0 0,-8-10-3674 0 0,-2-12-1705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9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0 130 9373 0 0,'0'0'6427'0'0,"4"13"-5831"0"0,-1 0-458 0 0,24 73 734 0 0,-22-72-678 0 0,8 18 256 0 0,-13-32-441 0 0,0 0-1 0 0,0 0 1 0 0,0 0 0 0 0,0 0-1 0 0,0 0 1 0 0,1 0-1 0 0,-1 1 1 0 0,0-1-1 0 0,0 0 1 0 0,0 0-1 0 0,0 0 1 0 0,0 0-1 0 0,0 0 1 0 0,1 0 0 0 0,-1 0-1 0 0,0 0 1 0 0,0 0-1 0 0,0 0 1 0 0,0 0-1 0 0,0 0 1 0 0,1 0-1 0 0,-1 0 1 0 0,0 0-1 0 0,0 0 1 0 0,0 0 0 0 0,0 0-1 0 0,1 0 1 0 0,-1 0-1 0 0,0 0 1 0 0,0 0-1 0 0,0 0 1 0 0,0 0-1 0 0,1 0 1 0 0,-1 0-1 0 0,0 0 1 0 0,0 0 0 0 0,0 0-1 0 0,0 0 1 0 0,0 0-1 0 0,0 0 1 0 0,1 0-1 0 0,-1-1 1 0 0,0 1-1 0 0,0 0 1 0 0,0 0-1 0 0,0 0 1 0 0,0 0 0 0 0,0 0-1 0 0,0 0 1 0 0,0-1-1 0 0,0 1 1 0 0,1 0-1 0 0,-1 0 1 0 0,0 0-1 0 0,0-1 1 0 0,4-7 269 0 0,13-53 95 0 0,6-22-302 0 0,-18 71-51 0 0,-1 1 0 0 0,1 0 0 0 0,1 0-1 0 0,13-19 1 0 0,-18 29-12 0 0,0-1 0 0 0,0 1 0 0 0,0 0 0 0 0,0-1-1 0 0,0 1 1 0 0,1 0 0 0 0,-1 0 0 0 0,0 0-1 0 0,1 0 1 0 0,-1 0 0 0 0,0 0 0 0 0,1 0-1 0 0,-1 0 1 0 0,1 1 0 0 0,0-1 0 0 0,-1 0-1 0 0,1 1 1 0 0,0-1 0 0 0,-1 1 0 0 0,4 0 0 0 0,-3 0 2 0 0,-1 0 1 0 0,1 1-1 0 0,0-1 1 0 0,0 1-1 0 0,-1-1 1 0 0,1 1-1 0 0,0 0 1 0 0,-1 0-1 0 0,1 0 1 0 0,-1 0 0 0 0,1 0-1 0 0,-1 0 1 0 0,1 0-1 0 0,-1 1 1 0 0,3 1-1 0 0,2 6 17 0 0,1 0 1 0 0,-1 1-1 0 0,-1-1 0 0 0,8 19 0 0 0,-5-10-2 0 0,0 1 0 0 0,8 37-1 0 0,-16-56-18 0 0,0 0 0 0 0,0 1 0 0 0,0-1-1 0 0,0 0 1 0 0,0 0 0 0 0,0 0 0 0 0,0 0-1 0 0,0 0 1 0 0,0 0 0 0 0,0 0 0 0 0,0 0-1 0 0,0 1 1 0 0,0-1 0 0 0,0 0 0 0 0,0 0-1 0 0,0 0 1 0 0,0 0 0 0 0,0 0 0 0 0,0 0-1 0 0,0 0 1 0 0,0 0 0 0 0,0 1 0 0 0,0-1-1 0 0,0 0 1 0 0,0 0 0 0 0,0 0 0 0 0,0 0-1 0 0,0 0 1 0 0,0 0 0 0 0,1 0 0 0 0,-1 0-1 0 0,0 0 1 0 0,0 0 0 0 0,0 0 0 0 0,0 0-1 0 0,0 0 1 0 0,0 1 0 0 0,0-1 0 0 0,0 0-1 0 0,0 0 1 0 0,1 0 0 0 0,-1 0 0 0 0,0 0-1 0 0,0 0 1 0 0,0 0 0 0 0,0 0 0 0 0,0 0-1 0 0,0 0 1 0 0,0 0 0 0 0,0 0 0 0 0,1 0-1 0 0,-1 0 1 0 0,0 0 0 0 0,3-8 102 0 0,4-18-140 0 0,-5 18 54 0 0,2-7-29 0 0,19-62 2 0 0,-20 69-6 0 0,0 0 0 0 0,1 0-1 0 0,1 0 1 0 0,-1 0 0 0 0,1 1 0 0 0,11-14 0 0 0,-15 20 16 0 0,1 0 0 0 0,-1-1 0 0 0,0 1 0 0 0,1 0 0 0 0,-1 0 0 0 0,0 0 0 0 0,1 0 0 0 0,0 0 0 0 0,-1 0 0 0 0,1 1 0 0 0,-1-1 0 0 0,1 0 0 0 0,0 1 0 0 0,0-1 0 0 0,-1 1 0 0 0,1 0 0 0 0,0 0 1 0 0,0-1-1 0 0,-1 1 0 0 0,1 0 0 0 0,0 1 0 0 0,0-1 0 0 0,-1 0 0 0 0,1 0 0 0 0,3 2 0 0 0,-2-1 5 0 0,0 0-1 0 0,0 1 1 0 0,0 0-1 0 0,0-1 1 0 0,-1 1 0 0 0,1 0-1 0 0,0 0 1 0 0,-1 1-1 0 0,0-1 1 0 0,1 1 0 0 0,-1-1-1 0 0,0 1 1 0 0,2 3 0 0 0,3 7-148 0 0,0 0-1 0 0,-1 1 1 0 0,6 21 0 0 0,7 16-2474 0 0,-16-46 1556 0 0,-1 0 0 0 0,1-1 0 0 0,6 9 0 0 0,6 1-5844 0 0,-6-9 1092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9.9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57 184 10137 0 0,'0'0'5762'0'0,"6"-13"-5416"0"0,44-74 321 0 0,-47 82-532 0 0,0 1 1 0 0,0-1-1 0 0,-1 1 1 0 0,0-1-1 0 0,0 0 1 0 0,0 0-1 0 0,0 0 1 0 0,-1 0-1 0 0,0 0 1 0 0,0 0-1 0 0,1-9 1 0 0,-2 13-107 0 0,0 0 1 0 0,0 1-1 0 0,0-1 0 0 0,0 1 1 0 0,-1-1-1 0 0,1 0 1 0 0,0 1-1 0 0,0-1 1 0 0,0 1-1 0 0,0-1 1 0 0,-1 1-1 0 0,1-1 1 0 0,0 1-1 0 0,0-1 0 0 0,-1 1 1 0 0,1-1-1 0 0,-1 1 1 0 0,1-1-1 0 0,0 1 1 0 0,-1 0-1 0 0,1-1 1 0 0,-1 1-1 0 0,1-1 0 0 0,-1 1 1 0 0,1 0-1 0 0,-1-1 1 0 0,-1 1 16 0 0,1-1 0 0 0,-1 1 0 0 0,1 0 0 0 0,-1-1 0 0 0,1 1 0 0 0,-1 0 0 0 0,0 0 0 0 0,1 0 1 0 0,-4 0-1 0 0,1 1 3 0 0,0 0 0 0 0,-1 0 1 0 0,1 0-1 0 0,0 0 0 0 0,0 1 1 0 0,-6 2-1 0 0,4 0-21 0 0,0 1 0 0 0,1 0 0 0 0,-1 0 1 0 0,1 0-1 0 0,0 0 0 0 0,0 1 0 0 0,1 0 0 0 0,0 0 0 0 0,0 0 0 0 0,0 0 0 0 0,1 1 0 0 0,0 0 0 0 0,0-1 0 0 0,0 1 0 0 0,1 0 1 0 0,0 0-1 0 0,1 1 0 0 0,0-1 0 0 0,0 0 0 0 0,0 0 0 0 0,1 1 0 0 0,0-1 0 0 0,0 0 0 0 0,2 11 0 0 0,0-13-46 0 0,-1-1-1 0 0,0 0 0 0 0,1 1 1 0 0,0-1-1 0 0,0 0 1 0 0,0 0-1 0 0,1 0 0 0 0,-1 0 1 0 0,1 0-1 0 0,0-1 1 0 0,0 1-1 0 0,0-1 0 0 0,1 0 1 0 0,-1 0-1 0 0,1 0 1 0 0,0 0-1 0 0,0 0 0 0 0,0-1 1 0 0,6 3-1 0 0,-5-2-234 0 0,1-1 1 0 0,-1 0-1 0 0,1 0 0 0 0,0 0 0 0 0,0-1 0 0 0,-1 0 1 0 0,1 0-1 0 0,0-1 0 0 0,0 1 0 0 0,0-1 1 0 0,0-1-1 0 0,0 1 0 0 0,0-1 0 0 0,-1 0 1 0 0,8-2-1 0 0,-9 1-479 0 0,1 0-1 0 0,-1-1 1 0 0,0 1 0 0 0,0-1 0 0 0,0 0-1 0 0,0 0 1 0 0,0 0 0 0 0,-1-1 0 0 0,1 1-1 0 0,-1-1 1 0 0,0 0 0 0 0,0 0 0 0 0,0 0 0 0 0,-1 0-1 0 0,4-7 1 0 0,2-10-3977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0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1 240 88 0 0,'0'-13'489'0'0,"-1"-9"-359"0"0,2-71 5971 0 0,0 71-3660 0 0,1 0 0 0 0,7-31 0 0 0,-9 52-2327 0 0,0 0 0 0 0,0 0-1 0 0,1 1 1 0 0,-1-1 0 0 0,0 0 0 0 0,1 0-1 0 0,-1 0 1 0 0,0 0 0 0 0,1 1 0 0 0,-1-1-1 0 0,1 0 1 0 0,0 0 0 0 0,-1 1-1 0 0,1-1 1 0 0,1-1 0 0 0,-2 2-57 0 0,1 0 1 0 0,-1 0-1 0 0,1 0 1 0 0,-1-1-1 0 0,1 1 1 0 0,-1 0-1 0 0,1 0 0 0 0,-1 0 1 0 0,1 0-1 0 0,-1 0 1 0 0,1 0-1 0 0,-1 0 1 0 0,1 0-1 0 0,-1 0 0 0 0,1 0 1 0 0,-1 0-1 0 0,1 1 1 0 0,-1-1-1 0 0,1 0 1 0 0,0 1-1 0 0,1 0 33 0 0,0 0 1 0 0,0 0-1 0 0,-1 1 1 0 0,1-1-1 0 0,0 1 1 0 0,-1 0-1 0 0,1-1 0 0 0,-1 1 1 0 0,1 0-1 0 0,1 4 1 0 0,4 8 168 0 0,0 0 1 0 0,-2 1-1 0 0,7 25 1 0 0,7 49-162 0 0,-7-25-146 0 0,26 87-1946 0 0,-4-54-3277 0 0,-16-63-1802 0 0,-11-24 2171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0.4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1 166 7349 0 0,'0'0'6446'0'0,"4"-13"-5128"0"0,17-37-324 0 0,-20 48-931 0 0,0 0 1 0 0,0 0 0 0 0,0 1-1 0 0,0-1 1 0 0,1 0-1 0 0,-1 1 1 0 0,1 0 0 0 0,-1-1-1 0 0,1 1 1 0 0,0 0-1 0 0,-1 0 1 0 0,1-1 0 0 0,0 1-1 0 0,0 1 1 0 0,0-1-1 0 0,0 0 1 0 0,0 0-1 0 0,0 1 1 0 0,0-1 0 0 0,0 1-1 0 0,0 0 1 0 0,0-1-1 0 0,0 1 1 0 0,0 0 0 0 0,0 0-1 0 0,0 1 1 0 0,0-1-1 0 0,4 1 1 0 0,3-1 135 0 0,-3 1-105 0 0,0-1 1 0 0,0 1 0 0 0,-1 0-1 0 0,1 1 1 0 0,0 0-1 0 0,0-1 1 0 0,-1 2 0 0 0,1-1-1 0 0,-1 1 1 0 0,0-1 0 0 0,0 2-1 0 0,0-1 1 0 0,0 0 0 0 0,0 1-1 0 0,-1 0 1 0 0,0 0-1 0 0,5 6 1 0 0,-4-5-43 0 0,-1 0 0 0 0,0 1 1 0 0,0 0-1 0 0,0 0 0 0 0,-1 0 0 0 0,0 0 0 0 0,0 1 0 0 0,0-1 0 0 0,-1 1 1 0 0,0-1-1 0 0,0 1 0 0 0,-1 0 0 0 0,0 0 0 0 0,1 9 0 0 0,-2-13-11 0 0,-2 24 362 0 0,2-26-382 0 0,-1 0 0 0 0,1-1 0 0 0,0 1 0 0 0,0 0 0 0 0,0 0 0 0 0,-1-1 0 0 0,1 1 0 0 0,0 0 0 0 0,-1-1 0 0 0,1 1 0 0 0,0 0 0 0 0,-1-1 0 0 0,1 1 0 0 0,-1 0 0 0 0,1-1 1 0 0,-1 1-1 0 0,1-1 0 0 0,-1 1 0 0 0,0-1 0 0 0,1 0 0 0 0,-1 1 0 0 0,0-1 0 0 0,1 1 0 0 0,-1-1 0 0 0,0 0 0 0 0,1 0 0 0 0,-1 1 0 0 0,0-1 0 0 0,0 0 0 0 0,-1 0 0 0 0,1 0-15 0 0,1 0 1 0 0,-1-1-1 0 0,0 1 0 0 0,0-1 0 0 0,1 1 0 0 0,-1-1 0 0 0,0 1 0 0 0,1-1 0 0 0,-1 1 1 0 0,1-1-1 0 0,-1 0 0 0 0,1 1 0 0 0,-1-1 0 0 0,1 0 0 0 0,-1 0 0 0 0,1 1 0 0 0,-1-1 1 0 0,1 0-1 0 0,0 0 0 0 0,-1 1 0 0 0,1-1 0 0 0,0 0 0 0 0,0 0 0 0 0,0 0 1 0 0,0-1-1 0 0,-4-26-452 0 0,4 26 408 0 0,-2-16-451 0 0,2-1-1 0 0,0 1 0 0 0,1-1 1 0 0,3-18-1 0 0,-2 28-259 0 0,0 1-1 0 0,0 0 0 0 0,1 0 1 0 0,6-11-1 0 0,-6 13-402 0 0,1 0-1 0 0,-1 0 1 0 0,1 1-1 0 0,0 0 1 0 0,1 0-1 0 0,7-7 1 0 0,1 0-3154 0 0,-2 2 1468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0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 1644 0 0,'0'0'16018'0'0,"-12"6"-15703"0"0,-39 25-14 0 0,48-29-256 0 0,0 1 1 0 0,0-1 0 0 0,1 1-1 0 0,-1 0 1 0 0,1 0-1 0 0,0 0 1 0 0,0 0 0 0 0,0 0-1 0 0,0 0 1 0 0,1 0 0 0 0,-1 1-1 0 0,1-1 1 0 0,0 1-1 0 0,0-1 1 0 0,0 1 0 0 0,-1 5-1 0 0,0 1 99 0 0,-1 2-55 0 0,1 0-1 0 0,0 0 1 0 0,1 0 0 0 0,0 0 0 0 0,1 0-1 0 0,0 0 1 0 0,1 0 0 0 0,1 0-1 0 0,3 16 1 0 0,-4-24-85 0 0,0 1-1 0 0,1-1 1 0 0,-1 0-1 0 0,1 0 1 0 0,0 1-1 0 0,0-1 1 0 0,1-1 0 0 0,-1 1-1 0 0,1 0 1 0 0,0-1-1 0 0,0 1 1 0 0,0-1-1 0 0,0 0 1 0 0,1 0 0 0 0,-1 0-1 0 0,1 0 1 0 0,0-1-1 0 0,-1 1 1 0 0,1-1-1 0 0,1 0 1 0 0,-1 0-1 0 0,0-1 1 0 0,0 1 0 0 0,1-1-1 0 0,-1 0 1 0 0,0 0-1 0 0,9 1 1 0 0,-7-2-131 0 0,-1 0 0 0 0,0 0 0 0 0,1 0 0 0 0,-1-1-1 0 0,0 1 1 0 0,7-3 0 0 0,-10 3-57 0 0,0-1 0 0 0,0 0-1 0 0,0 1 1 0 0,0-1 0 0 0,-1 0-1 0 0,1 0 1 0 0,0 0 0 0 0,0 0-1 0 0,-1 0 1 0 0,1-1 0 0 0,-1 1-1 0 0,1 0 1 0 0,-1-1 0 0 0,0 1-1 0 0,1-1 1 0 0,-1 0-1 0 0,0 1 1 0 0,0-1 0 0 0,1-3-1 0 0,-1 4-580 0 0,-1-1 0 0 0,0 0 0 0 0,1 0 0 0 0,-1 1 0 0 0,0-1 0 0 0,0 0 0 0 0,0 0-1 0 0,0 1 1 0 0,-1-1 0 0 0,1 0 0 0 0,0 0 0 0 0,-1 1 0 0 0,0-3 0 0 0,-4-4-4131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1.4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9045 0 0,'0'0'7733'0'0,"1"13"-7061"0"0,-1-5-582 0 0,2 23 360 0 0,9 53 0 0 0,-6-64-664 0 0,1 0 0 0 0,1-1 1 0 0,0 0-1 0 0,1 0 0 0 0,19 30 1 0 0,-28-57-5415 0 0,-4-9 1955 0 0,-4 1-1300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1.6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27 2644 0 0,'0'0'16315'0'0,"-2"-5"-16342"0"0,-5-14-56 0 0,7 19 81 0 0,0 0 1 0 0,0 0-1 0 0,0 0 1 0 0,0 0-1 0 0,0 0 0 0 0,0 0 1 0 0,0 0-1 0 0,0-1 0 0 0,0 1 1 0 0,0 0-1 0 0,0 0 0 0 0,0 0 1 0 0,-1 0-1 0 0,1 0 1 0 0,0 0-1 0 0,0 0 0 0 0,0 0 1 0 0,0 0-1 0 0,0 0 0 0 0,0 0 1 0 0,0 0-1 0 0,0 0 1 0 0,0-1-1 0 0,0 1 0 0 0,1 0 1 0 0,-1 0-1 0 0,0 0 0 0 0,0 0 1 0 0,0 0-1 0 0,0 0 0 0 0,0 0 1 0 0,0 0-1 0 0,0 0 1 0 0,0 0-1 0 0,0 0 0 0 0,0 0 1 0 0,0 0-1 0 0,0 0 0 0 0,0 0 1 0 0,0-1-1 0 0,0 1 0 0 0,0 0 1 0 0,0 0-1 0 0,0 0 1 0 0,0 0-1 0 0,0 0 0 0 0,1 0 1 0 0,-1 0-1 0 0,0 0 0 0 0,0 0 1 0 0,0 0-1 0 0,0 0 1 0 0,0 0-1 0 0,0 0 0 0 0,0 0 1 0 0,0 0-1 0 0,0 0 0 0 0,6 3-89 0 0,4 7-555 0 0,-9-8 341 0 0,0 0-1 0 0,1 1 1 0 0,-1-1 0 0 0,0 0 0 0 0,0 1-1 0 0,-1-1 1 0 0,1 1 0 0 0,-1-1 0 0 0,1 4-1 0 0,0-2-758 0 0,-1 0-1 0 0,0 0 0 0 0,0 0 1 0 0,0-1-1 0 0,-2 7 0 0 0,0-7-858 0 0,-1-7-235 0 0,-8-37-2337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2.1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0 152 13773 0 0,'0'0'6674'0'0,"16"0"-6425"0"0,106 0 93 0 0,426 9-1336 0 0,-546-9 942 0 0,0 0 0 0 0,0 0 0 0 0,-1 0 0 0 0,1 0 0 0 0,0 0 0 0 0,0-1 0 0 0,-1 1 0 0 0,1 0 0 0 0,0-1 0 0 0,-1 0 0 0 0,1 1 0 0 0,-1-1 0 0 0,4-2 0 0 0,-5 3 33 0 0,0 0 0 0 0,0-1 1 0 0,1 1-1 0 0,-1 0 0 0 0,0-1 0 0 0,0 1 1 0 0,1 0-1 0 0,-1-1 0 0 0,0 1 1 0 0,0 0-1 0 0,0-1 0 0 0,0 1 0 0 0,0-1 1 0 0,0 1-1 0 0,1 0 0 0 0,-1-1 0 0 0,0 1 1 0 0,0-1-1 0 0,0 1 0 0 0,0 0 0 0 0,0-1 1 0 0,-1 0-1 0 0,1 0-9 0 0,0 0 0 0 0,-1 0-1 0 0,1 0 1 0 0,-1 0 0 0 0,0 0 0 0 0,1 0 0 0 0,-1 0 0 0 0,0 0 0 0 0,0 0-1 0 0,1 0 1 0 0,-2 0 0 0 0,-27-23-77 0 0,-1 1 0 0 0,-1 2 1 0 0,-41-21-1 0 0,58 34 346 0 0,-10-6 889 0 0,24 14-861 0 0,4 0-208 0 0,0 1 0 0 0,0-1 0 0 0,0 1 0 0 0,0 0 0 0 0,0 0 0 0 0,0 1 0 0 0,-1-1 0 0 0,1 1 1 0 0,4 2-1 0 0,32 23 316 0 0,-28-19-296 0 0,11 9 143 0 0,36 32-1 0 0,-52-42-207 0 0,1 1 0 0 0,-1 1 1 0 0,0-1-1 0 0,0 1 0 0 0,-1 0 0 0 0,-1 1 1 0 0,8 14-1 0 0,-12-21-27 0 0,0 0-1 0 0,0 0 1 0 0,0 1-1 0 0,0-1 1 0 0,0 0 0 0 0,-1 1-1 0 0,1-1 1 0 0,-1 1-1 0 0,0-1 1 0 0,0 1 0 0 0,0-1-1 0 0,-2 6 1 0 0,1-6-61 0 0,0 0-1 0 0,0-1 1 0 0,0 1 0 0 0,-1-1-1 0 0,1 1 1 0 0,-1-1 0 0 0,1 1-1 0 0,-1-1 1 0 0,0 0 0 0 0,0 1-1 0 0,0-1 1 0 0,-1 0 0 0 0,1-1 0 0 0,-4 4-1 0 0,-12 6-1094 0 0,0 0-1 0 0,-25 10 1 0 0,-12 2-4720 0 0,47-20 4482 0 0,-22 9-4158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3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19 137 1736 0 0,'0'0'14788'0'0,"-3"14"-13938"0"0,-9 50-282 0 0,11-51-484 0 0,-1 0 0 0 0,2 0-1 0 0,0 0 1 0 0,0 0 0 0 0,1 0 0 0 0,1-1 0 0 0,0 1 0 0 0,0 0 0 0 0,2-1 0 0 0,8 23 0 0 0,-8-28 625 0 0,-4-16-197 0 0,-3-18-175 0 0,-1 3-291 0 0,0-2-1 0 0,2 1 1 0 0,1-31-1 0 0,1 46-46 0 0,1 0-1 0 0,0-1 0 0 0,1 1 1 0 0,0-1-1 0 0,1 1 0 0 0,0 0 1 0 0,1 0-1 0 0,-1 1 1 0 0,2-1-1 0 0,7-12 0 0 0,-9 18 14 0 0,0 0 0 0 0,-1 1 0 0 0,1-1 0 0 0,1 1 0 0 0,-1 0 0 0 0,1 0 0 0 0,-1 0 0 0 0,1 1 0 0 0,0-1 0 0 0,0 1 0 0 0,0 0 0 0 0,0 0 0 0 0,0 0 0 0 0,0 1 0 0 0,1-1 0 0 0,-1 1 0 0 0,0 0 0 0 0,1 0 0 0 0,-1 1 0 0 0,1-1-1 0 0,-1 1 1 0 0,1 0 0 0 0,0 0 0 0 0,-1 0 0 0 0,1 1 0 0 0,-1 0 0 0 0,1 0 0 0 0,-1 0 0 0 0,0 0 0 0 0,1 1 0 0 0,-1-1 0 0 0,0 1 0 0 0,0 0 0 0 0,0 1 0 0 0,0-1 0 0 0,6 6 0 0 0,2 3 4 0 0,-2 0 0 0 0,0 1 1 0 0,0 1-1 0 0,-1-1 0 0 0,0 1 1 0 0,-2 1-1 0 0,1 0 0 0 0,-1 0 0 0 0,-1 0 1 0 0,-1 1-1 0 0,0-1 0 0 0,-1 1 0 0 0,0 1 1 0 0,2 24-1 0 0,-6-38-8 0 0,1 4 46 0 0,-1-1-1 0 0,0 1 1 0 0,0 0-1 0 0,-1 8 1 0 0,1-14-45 0 0,0 0 0 0 0,0 0 0 0 0,0 0 0 0 0,0 1 0 0 0,0-1 0 0 0,0 0 0 0 0,0 0 0 0 0,0 0 0 0 0,0 0 0 0 0,0 0 0 0 0,0 0 0 0 0,0 1 0 0 0,0-1 0 0 0,0 0 0 0 0,0 0 1 0 0,-1 0-1 0 0,1 0 0 0 0,0 0 0 0 0,0 0 0 0 0,0 1 0 0 0,0-1 0 0 0,0 0 0 0 0,0 0 0 0 0,0 0 0 0 0,0 0 0 0 0,-1 0 0 0 0,1 0 0 0 0,0 0 0 0 0,0 0 0 0 0,0 0 0 0 0,0 0 0 0 0,0 0 0 0 0,0 0 0 0 0,-1 0 0 0 0,1 0 0 0 0,0 0 0 0 0,0 0 0 0 0,0 0 0 0 0,0 0 0 0 0,0 0 0 0 0,-1 0 0 0 0,1 0 0 0 0,-6-5 210 0 0,-3-8-150 0 0,6 5-85 0 0,1 1 1 0 0,0-1-1 0 0,1 0 0 0 0,-1 0 1 0 0,2 0-1 0 0,-1-11 1 0 0,1 0-43 0 0,4-29 1 0 0,-2 33 69 0 0,1 1 1 0 0,0 0-1 0 0,1 0 0 0 0,1 0 1 0 0,0 1-1 0 0,1-1 1 0 0,0 1-1 0 0,1 1 0 0 0,1-1 1 0 0,12-15-1 0 0,-18 25 9 0 0,0 1-1 0 0,1 0 1 0 0,-1-1 0 0 0,1 1 0 0 0,-1 0-1 0 0,1 0 1 0 0,0 1 0 0 0,-1-1-1 0 0,1 1 1 0 0,0-1 0 0 0,0 1-1 0 0,0 0 1 0 0,0 0 0 0 0,1 0 0 0 0,-1 1-1 0 0,0-1 1 0 0,0 1 0 0 0,0-1-1 0 0,1 1 1 0 0,4 1 0 0 0,-4-1 6 0 0,0 1 1 0 0,0 0 0 0 0,0 0 0 0 0,0 0-1 0 0,0 1 1 0 0,0 0 0 0 0,0-1-1 0 0,-1 1 1 0 0,1 1 0 0 0,-1-1 0 0 0,1 0-1 0 0,-1 1 1 0 0,0 0 0 0 0,0 0-1 0 0,3 3 1 0 0,3 5 12 0 0,-1 0 1 0 0,0 1-1 0 0,0 0 0 0 0,-2 1 0 0 0,1-1 1 0 0,-2 1-1 0 0,0 1 0 0 0,0-1 0 0 0,3 17 1 0 0,0 14-1192 0 0,5 69 0 0 0,-10-103-402 0 0,2-11-3288 0 0,-4 0 4054 0 0,0 0 0 0 0,0 0 0 0 0,0 0 0 0 0,0-1 0 0 0,0 1 0 0 0,0 0 0 0 0,-1-1 0 0 0,1-1 0 0 0,4-9-6301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4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1 231 9281 0 0,'0'0'7768'0'0,"15"1"-7283"0"0,-3 1-395 0 0,21 1 422 0 0,51 0 0 0 0,-72-4-408 0 0,-1 0-1 0 0,1-1 0 0 0,0 0 0 0 0,0 0 1 0 0,-1-2-1 0 0,1 1 0 0 0,-1-1 0 0 0,0-1 1 0 0,20-12-1 0 0,-26 14-47 0 0,0-1-1 0 0,0 1 1 0 0,0-1 0 0 0,0 0 0 0 0,-1-1-1 0 0,0 1 1 0 0,0-1 0 0 0,0 0 0 0 0,-1 0-1 0 0,1 0 1 0 0,-1-1 0 0 0,0 1-1 0 0,-1-1 1 0 0,1 1 0 0 0,-1-1 0 0 0,0 0-1 0 0,-1 0 1 0 0,1 0 0 0 0,-1 0 0 0 0,0-11-1 0 0,-1 12 17 0 0,1 1 0 0 0,-2-1 1 0 0,1 1-1 0 0,-1-1 0 0 0,1 0 0 0 0,-1 1 0 0 0,0-1 0 0 0,-1 1 0 0 0,-3-8 0 0 0,4 9-48 0 0,0 1 0 0 0,-1 0 0 0 0,1 1 0 0 0,0-1 0 0 0,-1 0 0 0 0,0 0 0 0 0,1 1 0 0 0,-1-1 0 0 0,0 1 0 0 0,0-1 0 0 0,0 1 0 0 0,0 0 0 0 0,0 0 0 0 0,0-1 0 0 0,0 2 0 0 0,-1-1 0 0 0,1 0-1 0 0,0 0 1 0 0,0 1 0 0 0,-5-1 0 0 0,1 0 27 0 0,-1 1 0 0 0,0 0 0 0 0,1 1 0 0 0,-1-1-1 0 0,1 1 1 0 0,-1 1 0 0 0,1-1 0 0 0,-1 1 0 0 0,1 0-1 0 0,0 1 1 0 0,0-1 0 0 0,0 1 0 0 0,0 1 0 0 0,-10 6-1 0 0,5-2 11 0 0,0 1-1 0 0,1 0 1 0 0,0 0-1 0 0,0 1 1 0 0,1 1-1 0 0,-9 13 1 0 0,13-17-66 0 0,1-1 0 0 0,1 1 0 0 0,-1 0-1 0 0,1 0 1 0 0,1 1 0 0 0,-1-1 0 0 0,1 1 0 0 0,1-1 0 0 0,-1 1 0 0 0,1 0 0 0 0,0-1 0 0 0,1 1 0 0 0,0 0-1 0 0,0 0 1 0 0,2 8 0 0 0,-1-11-81 0 0,0 1 1 0 0,0-1-1 0 0,0 0 0 0 0,1 1 0 0 0,0-1 1 0 0,0 0-1 0 0,1 0 0 0 0,-1 0 0 0 0,1-1 0 0 0,0 1 1 0 0,0-1-1 0 0,1 1 0 0 0,-1-1 0 0 0,1 0 0 0 0,0 0 1 0 0,0 0-1 0 0,0-1 0 0 0,1 0 0 0 0,-1 0 1 0 0,1 0-1 0 0,9 5 0 0 0,-3-5-286 0 0,0 1 0 0 0,0-1 0 0 0,0-1 0 0 0,0 0 0 0 0,1 0 0 0 0,-1-1 0 0 0,1-1 0 0 0,-1 0 0 0 0,20-3 0 0 0,-15 1-533 0 0,-1-1 1 0 0,1 0-1 0 0,0-2 0 0 0,-1 0 0 0 0,0 0 0 0 0,19-10 0 0 0,-23 8 548 0 0,1 0 0 0 0,-1 0 0 0 0,0-1 0 0 0,0 0 0 0 0,-1-1 0 0 0,0 0 0 0 0,11-13 0 0 0,-16 16 656 0 0,-1-1 0 0 0,1 0 0 0 0,-1 1-1 0 0,0-2 1 0 0,-1 1 0 0 0,1 0 0 0 0,-1-1-1 0 0,-1 0 1 0 0,0 1 0 0 0,0-1 0 0 0,0 0 0 0 0,-1 0-1 0 0,0-9 1 0 0,0 9 289 0 0,-1 0-1 0 0,0 0 0 0 0,-1 0 1 0 0,0 1-1 0 0,-3-14 0 0 0,4 20-501 0 0,0 0 0 0 0,-1-1-1 0 0,1 1 1 0 0,-1 0 0 0 0,0 0-1 0 0,1-1 1 0 0,-1 1 0 0 0,0 0 0 0 0,0 0-1 0 0,1 0 1 0 0,-1 0 0 0 0,0 0-1 0 0,0 0 1 0 0,0 0 0 0 0,-1 0 0 0 0,1 0-1 0 0,0 0 1 0 0,0 1 0 0 0,0-1-1 0 0,-1 0 1 0 0,1 1 0 0 0,0-1-1 0 0,0 1 1 0 0,-1 0 0 0 0,1-1 0 0 0,0 1-1 0 0,-1 0 1 0 0,1 0 0 0 0,-1 0-1 0 0,1 0 1 0 0,0 0 0 0 0,-1 0 0 0 0,1 0-1 0 0,-1 0 1 0 0,1 0 0 0 0,0 1-1 0 0,-1-1 1 0 0,1 1 0 0 0,0-1-1 0 0,-2 1 1 0 0,-1 1 13 0 0,0 0 0 0 0,1 0 0 0 0,-1 0 0 0 0,1 1 1 0 0,-1-1-1 0 0,1 1 0 0 0,0 0 0 0 0,0 0 0 0 0,0 0 0 0 0,-4 6 0 0 0,2-3 40 0 0,0 2 0 0 0,0-1 0 0 0,1 0-1 0 0,-5 12 1 0 0,5-9-114 0 0,1 1 0 0 0,0 0 0 0 0,1 0 0 0 0,0 0 0 0 0,1 0 0 0 0,0 0 0 0 0,0 0 0 0 0,1 0 0 0 0,1 0 0 0 0,0 1 0 0 0,3 12 0 0 0,-3-18-176 0 0,1 0 1 0 0,-1 0-1 0 0,1 0 1 0 0,0-1 0 0 0,1 1-1 0 0,-1 0 1 0 0,1-1-1 0 0,0 0 1 0 0,1 0 0 0 0,-1 0-1 0 0,1 0 1 0 0,0 0-1 0 0,0-1 1 0 0,1 1 0 0 0,-1-1-1 0 0,1 0 1 0 0,0-1-1 0 0,0 1 1 0 0,0-1-1 0 0,0 0 1 0 0,11 4 0 0 0,-14-6-145 0 0,1 0 0 0 0,-1 0 0 0 0,1-1 0 0 0,0 1 0 0 0,-1-1 0 0 0,1 1 0 0 0,0-1 0 0 0,-1 0 0 0 0,1 0 1 0 0,0 0-1 0 0,-1-1 0 0 0,1 1 0 0 0,0 0 0 0 0,-1-1 0 0 0,1 0 0 0 0,-1 0 0 0 0,5-2 0 0 0,-3 1-37 0 0,-1 0 1 0 0,0-1-1 0 0,0 1 0 0 0,0-1 0 0 0,0 0 0 0 0,0 1 1 0 0,-1-1-1 0 0,0-1 0 0 0,1 1 0 0 0,3-7 0 0 0,1-6 302 0 0,-1 0 1 0 0,0 0-1 0 0,-1 0 0 0 0,4-25 0 0 0,-9 39 164 0 0,2-9 447 0 0,9-32 1838 0 0,-11 40-2107 0 0,1 0 1 0 0,0 0 0 0 0,0 1 0 0 0,1-1-1 0 0,-1 1 1 0 0,0-1 0 0 0,1 1 0 0 0,-1 0-1 0 0,1-1 1 0 0,0 1 0 0 0,0 0 0 0 0,2-2 0 0 0,-3 3-233 0 0,0 1 1 0 0,0-1-1 0 0,0 1 1 0 0,1-1-1 0 0,-1 1 1 0 0,0 0-1 0 0,0 0 1 0 0,0-1-1 0 0,0 1 1 0 0,0 0-1 0 0,1 0 1 0 0,-1 0-1 0 0,0 0 1 0 0,0 0-1 0 0,0 0 1 0 0,0 1-1 0 0,1-1 1 0 0,-1 0-1 0 0,0 0 1 0 0,0 1-1 0 0,0-1 1 0 0,0 1-1 0 0,0-1 1 0 0,0 1-1 0 0,0 0 1 0 0,0-1-1 0 0,0 1 1 0 0,0 0-1 0 0,1 1 1 0 0,3 3 117 0 0,1 0 0 0 0,-2 1 1 0 0,8 9-1 0 0,-7-8 13 0 0,5 7-72 0 0,-1 1 0 0 0,-1 0-1 0 0,0 0 1 0 0,0 1 0 0 0,9 33-1 0 0,-17-49-135 0 0,0 0 0 0 0,0 1 0 0 0,0-1-1 0 0,0 0 1 0 0,0 0 0 0 0,0 0 0 0 0,0 0 0 0 0,0 0-1 0 0,0 0 1 0 0,0 1 0 0 0,0-1 0 0 0,0 0 0 0 0,0 0-1 0 0,0 0 1 0 0,0 0 0 0 0,0 0 0 0 0,1 0 0 0 0,-1 0-1 0 0,0 1 1 0 0,0-1 0 0 0,0 0 0 0 0,0 0 0 0 0,0 0-1 0 0,0 0 1 0 0,0 0 0 0 0,0 0 0 0 0,1 0-1 0 0,-1 0 1 0 0,0 0 0 0 0,0 0 0 0 0,0 0 0 0 0,0 0-1 0 0,0 0 1 0 0,0 0 0 0 0,1 1 0 0 0,-1-1 0 0 0,0 0-1 0 0,0 0 1 0 0,0 0 0 0 0,0 0 0 0 0,4-6 80 0 0,2-11-25 0 0,-5 16-62 0 0,6-22 15 0 0,21-59 4 0 0,-24 73 23 0 0,0 1 1 0 0,1-1-1 0 0,-1 1 1 0 0,2 0 0 0 0,-1 0-1 0 0,13-12 1 0 0,-16 18-1 0 0,-1 0 0 0 0,1 1 0 0 0,0 0 1 0 0,-1-1-1 0 0,1 1 0 0 0,0 0 1 0 0,0 0-1 0 0,0 0 0 0 0,0 0 0 0 0,0 0 1 0 0,1 0-1 0 0,-1 1 0 0 0,0-1 1 0 0,0 1-1 0 0,0-1 0 0 0,1 1 0 0 0,-1 0 1 0 0,0 0-1 0 0,0 0 0 0 0,1 0 1 0 0,-1 1-1 0 0,0-1 0 0 0,0 0 0 0 0,0 1 1 0 0,1 0-1 0 0,-1-1 0 0 0,0 1 1 0 0,0 0-1 0 0,0 0 0 0 0,0 0 0 0 0,0 0 1 0 0,0 1-1 0 0,-1-1 0 0 0,3 2 1 0 0,4 4 21 0 0,-2-1 1 0 0,1 1 0 0 0,-1 0 0 0 0,0 0 0 0 0,0 1-1 0 0,8 14 1 0 0,4 15-902 0 0,0 0-1 0 0,21 73 1 0 0,-39-109 603 0 0,1 1 1 0 0,0 0-1 0 0,-1 0 1 0 0,1-1-1 0 0,0 1 0 0 0,0-1 1 0 0,0 1-1 0 0,0-1 1 0 0,2 3-1 0 0,-2-3-161 0 0,0 0 0 0 0,0-1 0 0 0,0 1-1 0 0,0 0 1 0 0,0-1 0 0 0,0 0 0 0 0,0 1 0 0 0,0-1 0 0 0,0 1 0 0 0,0-1-1 0 0,0 0 1 0 0,0 0 0 0 0,0 0 0 0 0,1 0 0 0 0,1 0 0 0 0,5 0-4032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4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1 154 9241 0 0,'0'0'1511'0'0,"16"-8"-817"0"0,4-3-413 0 0,-3 0 42 0 0,1 2-1 0 0,1 1 1 0 0,24-9-1 0 0,-12 8-124 0 0,0 1 1 0 0,0 1-1 0 0,1 2 0 0 0,0 1 1 0 0,0 1-1 0 0,48 3 0 0 0,-78 0-213 0 0,0 0 0 0 0,0 0 0 0 0,-1 0 0 0 0,1 0 0 0 0,0 1 0 0 0,0-1 0 0 0,-1 1 0 0 0,1-1 0 0 0,0 1 0 0 0,-1-1 0 0 0,1 1 1 0 0,-1 0-1 0 0,1 0 0 0 0,-1 0 0 0 0,1 0 0 0 0,-1 0 0 0 0,0 0 0 0 0,1 0 0 0 0,-1 1 0 0 0,0-1 0 0 0,0 0 0 0 0,0 1 0 0 0,0-1 0 0 0,1 3 0 0 0,-1-2-8 0 0,0 1-1 0 0,-1-1 1 0 0,1 0 0 0 0,-1 1 0 0 0,0-1 0 0 0,0 1 0 0 0,0-1-1 0 0,0 0 1 0 0,0 1 0 0 0,0-1 0 0 0,-1 1 0 0 0,1-1 0 0 0,-1 0 0 0 0,0 1-1 0 0,0-1 1 0 0,0 0 0 0 0,-1 3 0 0 0,-40 66 348 0 0,28-50 88 0 0,2 0 1 0 0,-11 24-1 0 0,18-34-160 0 0,1 0-1 0 0,1 0 1 0 0,0 1 0 0 0,-3 20 0 0 0,5-27-174 0 0,1 0-1 0 0,0 0 1 0 0,0-1 0 0 0,0 1 0 0 0,0 0 0 0 0,1 0 0 0 0,0 0 0 0 0,0-1-1 0 0,0 1 1 0 0,1 0 0 0 0,0-1 0 0 0,-1 1 0 0 0,2-1 0 0 0,2 6 0 0 0,1-3 22 0 0,0 0 0 0 0,1 0 1 0 0,0-1-1 0 0,0 1 0 0 0,0-2 1 0 0,1 1-1 0 0,-1-1 0 0 0,1 0 1 0 0,1-1-1 0 0,-1 1 1 0 0,1-2-1 0 0,-1 1 0 0 0,1-1 1 0 0,0-1-1 0 0,17 3 0 0 0,3-1 80 0 0,0-1 0 0 0,1-1-1 0 0,49-4 1 0 0,-71 1-126 0 0,1 0 1 0 0,-1 0-1 0 0,1-1 1 0 0,-1 0-1 0 0,1-1 1 0 0,-1 0-1 0 0,0 0 1 0 0,0-1-1 0 0,-1 0 1 0 0,1 0-1 0 0,-1 0 1 0 0,0-1-1 0 0,0-1 1 0 0,0 1-1 0 0,-1-1 1 0 0,1 0-1 0 0,-1 0 1 0 0,-1-1-1 0 0,1 0 1 0 0,-1 0-1 0 0,-1 0 0 0 0,1-1 1 0 0,-1 1-1 0 0,-1-1 1 0 0,1 0-1 0 0,-1 0 1 0 0,0 0-1 0 0,-1-1 1 0 0,0 1-1 0 0,-1-1 1 0 0,2-15-1 0 0,-2 8-102 0 0,-1 1-1 0 0,0-1 0 0 0,-1 1 0 0 0,-1 0 0 0 0,-1-1 1 0 0,0 1-1 0 0,0 0 0 0 0,-9-21 0 0 0,8 26-95 0 0,-1 1 1 0 0,0 0-1 0 0,0 0 0 0 0,0 0 0 0 0,-1 0 1 0 0,-1 1-1 0 0,1 0 0 0 0,-1 1 0 0 0,-1 0 0 0 0,1 0 1 0 0,-1 0-1 0 0,-1 1 0 0 0,-15-10 0 0 0,13 10-225 0 0,-1 1-1 0 0,0 0 0 0 0,0 1 0 0 0,0 0 0 0 0,-21-4 0 0 0,-71-3-5045 0 0,93 11 4584 0 0,-74-5-3992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4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59 7629 0 0,'0'0'11087'0'0,"15"-9"-10195"0"0,49-28-337 0 0,-60 35-523 0 0,0 0 1 0 0,0 1-1 0 0,0-1 1 0 0,0 1 0 0 0,0 0-1 0 0,0 0 1 0 0,0 0 0 0 0,0 0-1 0 0,1 1 1 0 0,-1 0-1 0 0,9 0 1 0 0,0 1 26 0 0,4-1-69 0 0,73 2 180 0 0,-77-1-366 0 0,-1 1 0 0 0,1 0 0 0 0,-1 1 0 0 0,25 9 0 0 0,-35-11 3 0 0,0 0-1 0 0,0 0 0 0 0,0 0 1 0 0,-1 0-1 0 0,1 0 1 0 0,0 1-1 0 0,0-1 1 0 0,-1 1-1 0 0,4 2 0 0 0,-5-3-13 0 0,1 0 0 0 0,-1-1 0 0 0,1 1 0 0 0,-1 0 0 0 0,1 0 0 0 0,-1 0 0 0 0,0 0-1 0 0,0-1 1 0 0,1 1 0 0 0,-1 0 0 0 0,0 0 0 0 0,0 0 0 0 0,0 0 0 0 0,0 0-1 0 0,0 0 1 0 0,0 0 0 0 0,0 0 0 0 0,0-1 0 0 0,0 1 0 0 0,0 0 0 0 0,-1 0 0 0 0,1 0-1 0 0,0 0 1 0 0,-1 0 0 0 0,1 0 0 0 0,0-1 0 0 0,-2 3 0 0 0,-2 2-1671 0 0,-1 1-1 0 0,-1-1 1 0 0,1 1 0 0 0,-1-1 0 0 0,-8 5 0 0 0,-1 2 1089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4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7037 0 0,'0'0'13013'0'0,"13"4"-12448"0"0,44 12-138 0 0,-50-14-361 0 0,1-1 0 0 0,0 0 1 0 0,0-1-1 0 0,0 0 0 0 0,-1 0 0 0 0,1-1 0 0 0,0 0 1 0 0,0 0-1 0 0,-1-1 0 0 0,1 0 0 0 0,7-3 0 0 0,2 1-24 0 0,91-34-2270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5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1 103 900 0 0,'0'0'10688'0'0,"13"-2"-9223"0"0,43-5-77 0 0,-55 7-1313 0 0,1 0-1 0 0,-1 0 1 0 0,1 0 0 0 0,-1 0-1 0 0,1 0 1 0 0,-1 0-1 0 0,1 1 1 0 0,-1-1-1 0 0,1 0 1 0 0,-1 1 0 0 0,0-1-1 0 0,1 1 1 0 0,-1-1-1 0 0,0 1 1 0 0,1 0-1 0 0,-1-1 1 0 0,0 1 0 0 0,0 0-1 0 0,0 0 1 0 0,1 0-1 0 0,-1 0 1 0 0,0 0-1 0 0,0 0 1 0 0,0 0 0 0 0,-1 1-1 0 0,2 0 1 0 0,1 3 212 0 0,1 1-25 0 0,0 0 0 0 0,0 1 0 0 0,-1 0 0 0 0,0-1 0 0 0,0 2 0 0 0,0-1 0 0 0,-1 0 0 0 0,0 0 0 0 0,-1 1 0 0 0,1 7 0 0 0,0 12 329 0 0,-1 39 0 0 0,-1-36-262 0 0,0 68 144 0 0,0-98-471 0 0,0 0 1 0 0,0 1-1 0 0,0-1 1 0 0,0 1-1 0 0,0-1 1 0 0,0 0-1 0 0,0 1 1 0 0,0-1-1 0 0,0 1 1 0 0,0-1-1 0 0,-1 0 1 0 0,1 1-1 0 0,0-1 0 0 0,0 0 1 0 0,0 1-1 0 0,0-1 1 0 0,0 1-1 0 0,-1-1 1 0 0,1 0-1 0 0,0 0 1 0 0,0 1-1 0 0,-1-1 1 0 0,1 0-1 0 0,0 1 0 0 0,-1-1 1 0 0,1 0-1 0 0,0 0 1 0 0,-1 1-1 0 0,1-1 1 0 0,-1 0-1 0 0,0 0 9 0 0,0 0-1 0 0,0 0 1 0 0,1 0 0 0 0,-1 0-1 0 0,0 0 1 0 0,0 0-1 0 0,0 0 1 0 0,0-1 0 0 0,1 1-1 0 0,-1 0 1 0 0,0-1-1 0 0,0 1 1 0 0,-1-1 0 0 0,-1-2 23 0 0,-1 1 1 0 0,0-1 0 0 0,1 1 0 0 0,0-1 0 0 0,-4-4 0 0 0,2-1-47 0 0,-1 0 1 0 0,1 0-1 0 0,1 0 0 0 0,0-1 0 0 0,0 1 1 0 0,0-1-1 0 0,1 0 0 0 0,0 0 0 0 0,-2-18 1 0 0,1-2-56 0 0,1-55 1 0 0,3 74 56 0 0,1 0 0 0 0,0 0 0 0 0,0 0 0 0 0,1 0 0 0 0,0 0 0 0 0,1 1 0 0 0,0-1 0 0 0,0 1 0 0 0,1-1 0 0 0,8-12 0 0 0,-10 18 5 0 0,1 1-1 0 0,-1-1 1 0 0,1 1-1 0 0,0 0 1 0 0,-1 0-1 0 0,2 0 0 0 0,-1 0 1 0 0,0 0-1 0 0,1 1 1 0 0,-1-1-1 0 0,1 1 1 0 0,-1 0-1 0 0,1 0 1 0 0,0 0-1 0 0,0 1 1 0 0,0 0-1 0 0,0-1 1 0 0,0 1-1 0 0,1 0 1 0 0,-1 1-1 0 0,0-1 1 0 0,0 1-1 0 0,1 0 0 0 0,-1 0 1 0 0,0 0-1 0 0,0 1 1 0 0,5 0-1 0 0,0 1 27 0 0,-1 1 0 0 0,0 0 0 0 0,-1 0 0 0 0,1 0 0 0 0,0 1 0 0 0,-1 0 0 0 0,0 1 0 0 0,0 0 0 0 0,0 0 0 0 0,-1 0 0 0 0,1 1-1 0 0,-1 0 1 0 0,10 13 0 0 0,-8-9-5 0 0,0 2 0 0 0,0-1 0 0 0,-1 1 0 0 0,-1 0 0 0 0,0 0 0 0 0,-1 1 0 0 0,7 25 0 0 0,-9-24 45 0 0,3 28 1 0 0,-5-37-42 0 0,-1 0-1 0 0,0-1 1 0 0,0 1 0 0 0,-1 0 0 0 0,1-1-1 0 0,-1 1 1 0 0,0-1 0 0 0,0 1 0 0 0,0-1-1 0 0,-3 5 1 0 0,4-8-13 0 0,0 0 1 0 0,-1 0-1 0 0,1-1 0 0 0,0 1 0 0 0,-1 0 0 0 0,1-1 1 0 0,-1 1-1 0 0,1 0 0 0 0,-1-1 0 0 0,1 1 1 0 0,-1-1-1 0 0,0 1 0 0 0,1 0 0 0 0,-1-1 1 0 0,0 1-1 0 0,1-1 0 0 0,-1 0 0 0 0,0 1 0 0 0,1-1 1 0 0,-1 0-1 0 0,0 1 0 0 0,0-1 0 0 0,0 0 1 0 0,1 0-1 0 0,-1 0 0 0 0,0 0 0 0 0,0 0 1 0 0,0 1-1 0 0,0-2 0 0 0,1 1 0 0 0,-1 0 0 0 0,0 0 1 0 0,0 0-1 0 0,0 0 0 0 0,-1-1 0 0 0,1 0-1 0 0,-1 0 0 0 0,1 0-1 0 0,0 0 1 0 0,-1 0 0 0 0,1 0-1 0 0,0 0 1 0 0,0 0-1 0 0,0-1 1 0 0,0 1 0 0 0,0 0-1 0 0,0-1 1 0 0,0 1 0 0 0,0-1-1 0 0,1 1 1 0 0,-1-1-1 0 0,0-2 1 0 0,-3-13-24 0 0,1-1 0 0 0,1 0 0 0 0,1 0 0 0 0,0 0 0 0 0,2 0-1 0 0,2-22 1 0 0,-1 26 17 0 0,0 1 0 0 0,1-1 0 0 0,1 1 0 0 0,6-18 0 0 0,-7 25 0 0 0,0-1 1 0 0,0 0-1 0 0,1 1 1 0 0,0 0-1 0 0,0 0 1 0 0,0 0-1 0 0,1 0 1 0 0,0 1-1 0 0,11-10 1 0 0,-14 13 13 0 0,0 1 0 0 0,0-1 1 0 0,1 1-1 0 0,-1-1 1 0 0,1 1-1 0 0,-1 0 0 0 0,1 0 1 0 0,-1 0-1 0 0,1 1 0 0 0,0-1 1 0 0,-1 0-1 0 0,1 1 0 0 0,0 0 1 0 0,0 0-1 0 0,-1-1 1 0 0,1 2-1 0 0,3-1 0 0 0,-2 1 12 0 0,0 0-1 0 0,0 0 0 0 0,-1 1 1 0 0,1-1-1 0 0,-1 1 0 0 0,1 0 1 0 0,-1 0-1 0 0,1 0 0 0 0,-1 0 1 0 0,5 5-1 0 0,1 2-7 0 0,0 1 1 0 0,-1-1-1 0 0,0 1 0 0 0,-1 1 1 0 0,-1-1-1 0 0,9 17 0 0 0,-7-8-672 0 0,-1 1 0 0 0,0 0 0 0 0,5 32 1 0 0,-6-27-1319 0 0,-2-15-645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6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38 482 9005 0 0,'0'0'6674'0'0,"15"-5"-6019"0"0,3-2-493 0 0,75-27 744 0 0,-85 30-769 0 0,0 0 0 0 0,0-1 1 0 0,-1 1-1 0 0,0-1 0 0 0,1-1 1 0 0,11-11-1 0 0,-17 14-54 0 0,1 1 0 0 0,-1 0-1 0 0,0-1 1 0 0,0 0 0 0 0,0 1 0 0 0,0-1-1 0 0,-1 0 1 0 0,1 0 0 0 0,-1 0 0 0 0,1 0-1 0 0,-1 0 1 0 0,0 0 0 0 0,0 0 0 0 0,-1 0 0 0 0,1-1-1 0 0,-1 1 1 0 0,1 0 0 0 0,-1-1 0 0 0,0 1-1 0 0,0 0 1 0 0,-2-7 0 0 0,2 8-37 0 0,-1 1 0 0 0,0-1 0 0 0,0 0 1 0 0,0 1-1 0 0,0-1 0 0 0,-1 0 0 0 0,1 1 0 0 0,0-1 0 0 0,-1 1 0 0 0,1 0 1 0 0,0-1-1 0 0,-1 1 0 0 0,0 0 0 0 0,1 0 0 0 0,-1 0 0 0 0,0 0 1 0 0,0 0-1 0 0,1 1 0 0 0,-1-1 0 0 0,0 0 0 0 0,0 1 0 0 0,-4-1 1 0 0,-1 0 20 0 0,0 0 1 0 0,0 0-1 0 0,0 1 1 0 0,0 0-1 0 0,-8 1 1 0 0,8 0-46 0 0,-1 0 1 0 0,0 1 0 0 0,0 1-1 0 0,1-1 1 0 0,-1 1 0 0 0,1 0-1 0 0,0 1 1 0 0,0 0 0 0 0,0 0-1 0 0,0 1 1 0 0,1-1 0 0 0,-1 1-1 0 0,1 1 1 0 0,1-1 0 0 0,-1 1-1 0 0,-4 6 1 0 0,4-5-54 0 0,2 0-1 0 0,-1-1 1 0 0,1 2-1 0 0,0-1 1 0 0,0 0-1 0 0,1 1 1 0 0,0 0-1 0 0,0-1 0 0 0,1 1 1 0 0,0 0-1 0 0,0 0 1 0 0,1 1-1 0 0,0-1 1 0 0,1 0-1 0 0,0 12 1 0 0,1-15-62 0 0,0-1 0 0 0,0 1-1 0 0,0-1 1 0 0,1 0 0 0 0,-1 1 0 0 0,1-1 0 0 0,0 0 0 0 0,0 0-1 0 0,1 0 1 0 0,-1 0 0 0 0,1-1 0 0 0,0 1 0 0 0,0-1 0 0 0,0 1-1 0 0,0-1 1 0 0,1 0 0 0 0,0 0 0 0 0,-1-1 0 0 0,1 1-1 0 0,0-1 1 0 0,6 3 0 0 0,3 1-379 0 0,0 0-1 0 0,1-2 0 0 0,0 1 1 0 0,-1-2-1 0 0,25 4 1 0 0,-11-4-720 0 0,1-1-1 0 0,0-1 1 0 0,-1-1 0 0 0,1-2 0 0 0,0 0 0 0 0,-1-2-1 0 0,0-1 1 0 0,31-10 0 0 0,-36 7 1005 0 0,-1 0 0 0 0,0-1 0 0 0,0-1-1 0 0,21-14 1 0 0,-26 13 1104 0 0,0-1 0 0 0,0-1 0 0 0,-1 0 0 0 0,-1-1-1 0 0,14-17 1 0 0,-22 24-553 0 0,0-2 0 0 0,0 1 0 0 0,-1-1 0 0 0,-1 1-1 0 0,1-1 1 0 0,-2-1 0 0 0,1 1 0 0 0,-1 0 0 0 0,0-1 0 0 0,-1 0-1 0 0,0 1 1 0 0,-1-1 0 0 0,0 0 0 0 0,-1 0 0 0 0,0 0-1 0 0,0 0 1 0 0,-1 0 0 0 0,-2-13 0 0 0,2 20-270 0 0,0 0 0 0 0,0 0 0 0 0,0 0 0 0 0,-1 1 0 0 0,1-1 0 0 0,-1 0 0 0 0,0 1 0 0 0,1-1 0 0 0,-1 1 0 0 0,0-1 0 0 0,0 1 0 0 0,-1 0 0 0 0,1 0 0 0 0,0 0 0 0 0,-1 0 0 0 0,1 0 0 0 0,-1 1 0 0 0,0-1 0 0 0,0 1 0 0 0,1-1 0 0 0,-1 1 0 0 0,0 0 0 0 0,0 0 0 0 0,0 1 0 0 0,0-1 0 0 0,0 1 0 0 0,0-1 0 0 0,-1 1 0 0 0,1 0 0 0 0,-5 0 0 0 0,0 1-4 0 0,0 0 1 0 0,0 0 0 0 0,0 0 0 0 0,0 1 0 0 0,0 0 0 0 0,0 1 0 0 0,1 0 0 0 0,-1 0 0 0 0,1 0 0 0 0,-12 8 0 0 0,11-4-54 0 0,-1 0 1 0 0,1 0 0 0 0,1 1 0 0 0,-1 0 0 0 0,1 0-1 0 0,0 1 1 0 0,1 0 0 0 0,0 0 0 0 0,1 0 0 0 0,0 1-1 0 0,-8 20 1 0 0,11-23-49 0 0,0 0-1 0 0,0 0 1 0 0,1 0 0 0 0,0 0-1 0 0,0 1 1 0 0,0-1-1 0 0,1 0 1 0 0,1 10 0 0 0,0-12-3 0 0,0 0-1 0 0,0 0 1 0 0,0 0 0 0 0,1-1 0 0 0,0 1 0 0 0,0 0 0 0 0,0-1 0 0 0,0 1 0 0 0,1-1-1 0 0,-1 0 1 0 0,1 0 0 0 0,7 8 0 0 0,-7-9-8 0 0,1 0 0 0 0,0 0 0 0 0,-1 0 0 0 0,1-1 0 0 0,0 1 0 0 0,0-1 0 0 0,1 0 0 0 0,-1 0 0 0 0,0 0 0 0 0,1-1 0 0 0,-1 1 0 0 0,1-1 0 0 0,-1 0 0 0 0,1-1 0 0 0,0 1 0 0 0,-1-1 0 0 0,1 0 0 0 0,0 0 0 0 0,0 0 0 0 0,5-2 0 0 0,-3 1 4 0 0,-1 0-1 0 0,1-1 1 0 0,-1 0-1 0 0,0 0 1 0 0,0-1-1 0 0,0 1 1 0 0,0-2-1 0 0,0 1 1 0 0,-1 0-1 0 0,1-1 1 0 0,-1 0-1 0 0,0 0 1 0 0,8-10-1 0 0,-5 4 32 0 0,-1 0 0 0 0,0 0-1 0 0,-1-1 1 0 0,0 0 0 0 0,0-1-1 0 0,-2 1 1 0 0,6-16 0 0 0,17-91 131 0 0,-14 54-78 0 0,-3 17 35 0 0,-5 22 174 0 0,0 0-1 0 0,2 1 0 0 0,10-26 0 0 0,-17 50-252 0 0,0 0 0 0 0,0 0 1 0 0,0-1-1 0 0,0 1 1 0 0,0 0-1 0 0,0 0 0 0 0,0 0 1 0 0,0-1-1 0 0,0 1 1 0 0,0 0-1 0 0,0 0 0 0 0,0 0 1 0 0,0-1-1 0 0,0 1 0 0 0,1 0 1 0 0,-1 0-1 0 0,0 0 1 0 0,0 0-1 0 0,0-1 0 0 0,0 1 1 0 0,0 0-1 0 0,0 0 0 0 0,1 0 1 0 0,-1 0-1 0 0,0 0 1 0 0,0-1-1 0 0,0 1 0 0 0,0 0 1 0 0,1 0-1 0 0,-1 0 0 0 0,0 0 1 0 0,0 0-1 0 0,0 0 1 0 0,1 0-1 0 0,-1 0 0 0 0,0 0 1 0 0,0 0-1 0 0,0 0 1 0 0,1 0-1 0 0,-1 0 0 0 0,0 0 1 0 0,0 0-1 0 0,0 0 0 0 0,1 0 1 0 0,2 11 248 0 0,-1 19-154 0 0,-2 282-983 0 0,0-295 401 0 0,1 0-1 0 0,0-1 1 0 0,7 28 0 0 0,-7-38-31 0 0,0-1 0 0 0,1 0 0 0 0,0 0 0 0 0,0 0 0 0 0,0 0 1 0 0,0-1-1 0 0,1 1 0 0 0,0-1 0 0 0,0 1 0 0 0,0-1 0 0 0,1 0 1 0 0,-1 0-1 0 0,1 0 0 0 0,0 0 0 0 0,5 3 0 0 0,7 0-4694 0 0,7-6-2011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6.2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3616 0 0,'0'0'18320'0'0,"-6"1"-18061"0"0,3-1-234 0 0,1 0-16 0 0,1 0-1 0 0,-1 0 1 0 0,1 0-1 0 0,-1 0 1 0 0,0 0-1 0 0,1 1 0 0 0,-1-1 1 0 0,1 0-1 0 0,-1 1 1 0 0,1-1-1 0 0,-1 1 1 0 0,1 0-1 0 0,-1-1 0 0 0,1 1 1 0 0,-1 0-1 0 0,1 0 1 0 0,0 0-1 0 0,0 0 1 0 0,-1 0-1 0 0,1 0 0 0 0,0 1 1 0 0,0-1-1 0 0,0 0 1 0 0,0 0-1 0 0,0 1 1 0 0,-1 1-1 0 0,-1 5-97 0 0,0 0 0 0 0,0 1 1 0 0,1-1-1 0 0,0 0 0 0 0,0 1 0 0 0,1-1 0 0 0,0 1 0 0 0,0 0 0 0 0,1-1 1 0 0,0 1-1 0 0,2 9 0 0 0,-1-12-102 0 0,0-1 1 0 0,0 1-1 0 0,1 0 1 0 0,0-1-1 0 0,0 0 1 0 0,1 1-1 0 0,-1-1 1 0 0,1 0-1 0 0,0 0 1 0 0,0 0-1 0 0,1-1 1 0 0,0 1-1 0 0,0-1 1 0 0,0 0-1 0 0,0 0 1 0 0,0 0-1 0 0,7 4 1 0 0,-3-3-537 0 0,-1-1 1 0 0,2 0-1 0 0,-1-1 0 0 0,0 1 1 0 0,1-1-1 0 0,0-1 0 0 0,-1 0 1 0 0,1 0-1 0 0,17 1 0 0 0,-14-2-1258 0 0,1-1-1 0 0,-1-1 0 0 0,22-3 1 0 0,-1-4-759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6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211 255 336 0 0,'0'0'639'0'0,"8"-12"1379"0"0,26-42 2635 0 0,-31 49-4275 0 0,-1 0 1 0 0,1 0-1 0 0,-1-1 0 0 0,0 1 1 0 0,-1 0-1 0 0,1-1 0 0 0,-1 1 1 0 0,0-1-1 0 0,0 0 0 0 0,-1 1 1 0 0,1-1-1 0 0,-1 0 1 0 0,-1 1-1 0 0,1-1 0 0 0,-1 0 1 0 0,0 1-1 0 0,0-1 0 0 0,-1 1 1 0 0,1-1-1 0 0,-5-6 0 0 0,4 7-143 0 0,-1 1 0 0 0,0-1 0 0 0,0 1 1 0 0,0 0-1 0 0,0 0 0 0 0,-1 0 0 0 0,0 0 0 0 0,0 1 0 0 0,0-1 0 0 0,0 1 0 0 0,0 0 0 0 0,-1 0 0 0 0,1 1 0 0 0,-1-1 0 0 0,0 1 0 0 0,0 0 0 0 0,0 1 0 0 0,0-1 0 0 0,-10-1 1 0 0,8 2-123 0 0,1 0 0 0 0,-1 1 0 0 0,1 0 0 0 0,-1 1 1 0 0,0-1-1 0 0,1 1 0 0 0,-1 0 0 0 0,1 1 1 0 0,-1 0-1 0 0,1 0 0 0 0,0 0 0 0 0,0 0 0 0 0,0 1 1 0 0,0 0-1 0 0,-10 8 0 0 0,11-8-101 0 0,1 1 0 0 0,-1 0 1 0 0,1 0-1 0 0,0 0 0 0 0,1 0 0 0 0,-1 1 0 0 0,1-1 0 0 0,-1 1 1 0 0,2 0-1 0 0,-1 0 0 0 0,0 0 0 0 0,1 0 0 0 0,0 1 1 0 0,0-1-1 0 0,1 1 0 0 0,-1-1 0 0 0,1 1 0 0 0,-1 10 0 0 0,2-12-45 0 0,0-1-1 0 0,0 1 1 0 0,0-1-1 0 0,0 1 0 0 0,1-1 1 0 0,0 1-1 0 0,-1-1 1 0 0,1 1-1 0 0,0-1 0 0 0,1 0 1 0 0,-1 1-1 0 0,1-1 1 0 0,-1 0-1 0 0,1 0 0 0 0,0 0 1 0 0,0 0-1 0 0,0 0 1 0 0,0-1-1 0 0,1 1 1 0 0,-1-1-1 0 0,1 1 0 0 0,0-1 1 0 0,0 0-1 0 0,-1 0 1 0 0,6 3-1 0 0,-1-1-88 0 0,0-1 1 0 0,-1 0-1 0 0,2 0 1 0 0,-1 0-1 0 0,0-1 1 0 0,0 0-1 0 0,13 1 1 0 0,4-1-99 0 0,26 0 1 0 0,-47-2 200 0 0,2-1 27 0 0,1 0-1 0 0,-1 1 1 0 0,0-2 0 0 0,0 1-1 0 0,0 0 1 0 0,0-1 0 0 0,0 0-1 0 0,7-5 1 0 0,17-5 108 0 0,-29 12-117 0 0,1 0 0 0 0,-1 0-1 0 0,1 0 1 0 0,-1 1 0 0 0,1-1 0 0 0,-1 0-1 0 0,0 0 1 0 0,1 0 0 0 0,-1 0-1 0 0,0 1 1 0 0,1-1 0 0 0,-1 0 0 0 0,1 0-1 0 0,-1 1 1 0 0,0-1 0 0 0,0 0-1 0 0,1 0 1 0 0,-1 1 0 0 0,0-1 0 0 0,1 0-1 0 0,-1 1 1 0 0,0-1 0 0 0,0 1-1 0 0,0-1 1 0 0,1 0 0 0 0,-1 1 0 0 0,0-1-1 0 0,0 1 1 0 0,0-1 0 0 0,0 0 0 0 0,0 1-1 0 0,0-1 1 0 0,0 1 0 0 0,0-1-1 0 0,0 1 1 0 0,0-1 0 0 0,0 0 0 0 0,0 2-1 0 0,0 22 243 0 0,0-20-243 0 0,0 5-4 0 0,1 1 1 0 0,0-1-1 0 0,0 1 1 0 0,1-1-1 0 0,3 11 1 0 0,-4-16-51 0 0,1-1 1 0 0,-1 1-1 0 0,1-1 1 0 0,-1 1-1 0 0,1-1 0 0 0,0 0 1 0 0,0 0-1 0 0,0 0 1 0 0,1 0-1 0 0,-1 0 1 0 0,1 0-1 0 0,0 0 1 0 0,0-1-1 0 0,0 1 1 0 0,4 2-1 0 0,-6-5 17 0 0,0 1-1 0 0,-1-1 0 0 0,1 0 1 0 0,-1 0-1 0 0,1 1 0 0 0,0-1 1 0 0,-1 0-1 0 0,1 0 0 0 0,-1 0 1 0 0,1 0-1 0 0,0 0 0 0 0,-1 0 0 0 0,1 0 1 0 0,0 0-1 0 0,-1 0 0 0 0,1 0 1 0 0,0 0-1 0 0,-1 0 0 0 0,1 0 1 0 0,-1-1-1 0 0,1 1 0 0 0,0 0 1 0 0,-1 0-1 0 0,1-1 0 0 0,-1 1 0 0 0,1 0 1 0 0,-1-1-1 0 0,1 1 0 0 0,-1-1 1 0 0,1 1-1 0 0,-1 0 0 0 0,1-1 1 0 0,-1 1-1 0 0,1-1 0 0 0,-1 1 1 0 0,0-1-1 0 0,1 0 0 0 0,-1 1 0 0 0,0-1 1 0 0,0 1-1 0 0,1-1 0 0 0,-1 0 1 0 0,2-4-60 0 0,-1-1 1 0 0,1 1 0 0 0,-1 0-1 0 0,1-7 1 0 0,-2 6 8 0 0,0 6 85 0 0,3-17 208 0 0,0 1 1 0 0,0 0-1 0 0,2 1 0 0 0,9-24 0 0 0,-12 35-90 0 0,0 0-1 0 0,0 1 1 0 0,0-1 0 0 0,1 0-1 0 0,-1 1 1 0 0,1-1-1 0 0,0 1 1 0 0,0 0-1 0 0,0 0 1 0 0,1 0 0 0 0,-1 0-1 0 0,1 1 1 0 0,0 0-1 0 0,-1-1 1 0 0,1 1-1 0 0,0 0 1 0 0,0 1 0 0 0,1-1-1 0 0,-1 1 1 0 0,0 0-1 0 0,8-1 1 0 0,-3 0 38 0 0,1 1 0 0 0,0 0 1 0 0,-1 1-1 0 0,1 0 0 0 0,0 1 0 0 0,-1 0 0 0 0,11 2 1 0 0,-16-2-105 0 0,0 1 1 0 0,1-1 0 0 0,-1 1 0 0 0,0 0 0 0 0,1 0-1 0 0,-1 1 1 0 0,-1-1 0 0 0,1 1 0 0 0,0 0 0 0 0,0 0-1 0 0,-1 0 1 0 0,0 0 0 0 0,0 1 0 0 0,0-1-1 0 0,0 1 1 0 0,4 7 0 0 0,-2-2-50 0 0,-1 1 0 0 0,0 1 0 0 0,-1-1 0 0 0,0 0 0 0 0,-1 1 0 0 0,0 0 0 0 0,0 0 0 0 0,0 15 0 0 0,-1-11-1091 0 0,1 1-1 0 0,7 29 1 0 0,-9-44 757 0 0,0 0 0 0 0,1 0 0 0 0,-1-1 0 0 0,0 1 0 0 0,0 0 0 0 0,1 0 0 0 0,-1-1 0 0 0,1 1 0 0 0,-1 0 0 0 0,0-1 0 0 0,1 1 0 0 0,-1 0 0 0 0,1-1 0 0 0,0 1 0 0 0,-1-1 1 0 0,2 2-1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7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75 1564 0 0,'0'0'19694'0'0,"13"-11"-18959"0"0,44-31-327 0 0,-54 40-399 0 0,-1 0 0 0 0,1 0 0 0 0,0 1 0 0 0,0-1 0 0 0,0 1 0 0 0,1 0 0 0 0,-1 0 0 0 0,0 0 0 0 0,0 0 0 0 0,1 1 0 0 0,-1-1 0 0 0,0 1 0 0 0,1 0 0 0 0,4 0 0 0 0,4 0-8 0 0,128-7-2539 0 0,-140 7 2488 0 0,0 0 0 0 0,1 0 0 0 0,-1 0 0 0 0,0 0 0 0 0,0 0 0 0 0,0 0 1 0 0,0 0-1 0 0,1 1 0 0 0,-1-1 0 0 0,0 0 0 0 0,0 0 0 0 0,0 0 0 0 0,0 0 1 0 0,1 0-1 0 0,-1 0 0 0 0,0 0 0 0 0,0 0 0 0 0,0 0 0 0 0,0 1 0 0 0,0-1 1 0 0,0 0-1 0 0,1 0 0 0 0,-1 0 0 0 0,0 0 0 0 0,0 0 0 0 0,0 1 1 0 0,0-1-1 0 0,0 0 0 0 0,0 0 0 0 0,0 0 0 0 0,0 0 0 0 0,0 0 0 0 0,0 1 1 0 0,0-1-1 0 0,0 0 0 0 0,0 0 0 0 0,0 0 0 0 0,0 1 0 0 0,0-1 0 0 0,0 0 1 0 0,0 0-1 0 0,0 0 0 0 0,0 0 0 0 0,0 1 0 0 0,0-1 0 0 0,-5 10-2063 0 0,-4-2 218 0 0,0 0-1 0 0,-1 0 0 0 0,0-1 1 0 0,-18 10-1 0 0,6-4-420 0 0,-76 57-1371 0 0,54-29 6665 0 0,35-30-209 0 0,0-1 0 0 0,-9 16 0 0 0,17-25-2406 0 0,-1 1 0 0 0,2-1 0 0 0,-1 1 0 0 0,0-1 0 0 0,0 1 0 0 0,0 0 1 0 0,1 0-1 0 0,-1-1 0 0 0,1 1 0 0 0,-1 0 0 0 0,1 0 0 0 0,0 0 0 0 0,0 3 0 0 0,0-4-237 0 0,0 0 0 0 0,1-1 0 0 0,-1 1 0 0 0,0 0 0 0 0,1 0 0 0 0,0 0 0 0 0,-1 0 0 0 0,1 0 0 0 0,-1-1 0 0 0,1 1-1 0 0,0 0 1 0 0,-1-1 0 0 0,1 1 0 0 0,0 0 0 0 0,0-1 0 0 0,0 1 0 0 0,0-1 0 0 0,-1 1 0 0 0,1-1 0 0 0,0 0 0 0 0,0 1-1 0 0,0-1 1 0 0,0 0 0 0 0,0 1 0 0 0,1-1 0 0 0,9 2 61 0 0,0-1 0 0 0,0 0 1 0 0,0 0-1 0 0,-1-1 0 0 0,1-1 0 0 0,0 0 0 0 0,0 0 0 0 0,12-4 0 0 0,-1-1-394 0 0,40-18 0 0 0,1 0-1952 0 0,-42 19-1105 0 0,36-5-1 0 0,-30 6-2467 0 0,-7 1-871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7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1 177 52 0 0,'0'0'22288'0'0,"9"15"-21463"0"0,28 48-186 0 0,-33-54-543 0 0,-1-1-1 0 0,1 1 1 0 0,-1 0-1 0 0,-1 0 1 0 0,0 0-1 0 0,0 0 1 0 0,0 17-1 0 0,1 0 19 0 0,30 141-42 0 0,-30-158-72 0 0,-3-9-5 0 0,0 0 0 0 0,0 0 0 0 0,-1 0 0 0 0,1 0 0 0 0,0 0 1 0 0,0 0-1 0 0,0 0 0 0 0,0 0 0 0 0,0 0 0 0 0,0 1 1 0 0,0-1-1 0 0,0 0 0 0 0,0 0 0 0 0,0 0 0 0 0,0 0 0 0 0,0 0 1 0 0,0 0-1 0 0,0 0 0 0 0,0 0 0 0 0,-1 0 0 0 0,1 0 0 0 0,0 0 1 0 0,0 0-1 0 0,0 0 0 0 0,0 0 0 0 0,0 0 0 0 0,0 0 0 0 0,0 0 1 0 0,0 0-1 0 0,-7-13-110 0 0,-8-22-63 0 0,12 20 147 0 0,-1 0 0 0 0,2 0 0 0 0,0-1 0 0 0,1 1 0 0 0,1 0 0 0 0,0-1 0 0 0,1 1 0 0 0,1-1 0 0 0,0 1 0 0 0,1 0 0 0 0,5-15 0 0 0,1 2-49 0 0,1 0 0 0 0,2 1 0 0 0,1 0 0 0 0,28-44 0 0 0,-33 59 68 0 0,0 0 0 0 0,1 1-1 0 0,0 0 1 0 0,1 1 0 0 0,0 0-1 0 0,0 0 1 0 0,13-8 0 0 0,-19 15 19 0 0,0 0 1 0 0,1 1-1 0 0,-1-1 0 0 0,1 1 1 0 0,0 0-1 0 0,0 0 1 0 0,0 0-1 0 0,0 1 0 0 0,0 0 1 0 0,0 0-1 0 0,0 0 1 0 0,0 0-1 0 0,1 1 0 0 0,-1 0 1 0 0,0 0-1 0 0,0 1 1 0 0,0-1-1 0 0,1 1 1 0 0,-1 0-1 0 0,0 0 0 0 0,0 1 1 0 0,6 2-1 0 0,-4 0 34 0 0,-1 0-1 0 0,1 0 1 0 0,-1 0-1 0 0,1 1 1 0 0,-1 0-1 0 0,-1 1 1 0 0,1-1-1 0 0,-1 1 1 0 0,0 0-1 0 0,0 1 1 0 0,6 9-1 0 0,0 3 102 0 0,-1 1-1 0 0,14 38 0 0 0,-17-38-86 0 0,-1 1 0 0 0,-1 0 0 0 0,-1 0-1 0 0,0 0 1 0 0,0 41 0 0 0,-4-59-55 0 0,0 0 0 0 0,0 0 0 0 0,-1-1 0 0 0,1 1 0 0 0,-1 0 0 0 0,1-1 0 0 0,-3 5 0 0 0,3-6-1 0 0,0 0 1 0 0,-1-1-1 0 0,1 1 0 0 0,-1 0 0 0 0,1 0 0 0 0,-1-1 0 0 0,1 1 1 0 0,-1 0-1 0 0,0 0 0 0 0,1-1 0 0 0,-1 1 0 0 0,0-1 0 0 0,1 1 1 0 0,-1-1-1 0 0,0 1 0 0 0,0-1 0 0 0,1 1 0 0 0,-1-1 0 0 0,0 0 1 0 0,0 1-1 0 0,0-1 0 0 0,0 0 0 0 0,0 0 0 0 0,0 1 0 0 0,-1-1 1 0 0,1 0-8 0 0,1-1 1 0 0,-1 1 0 0 0,1 0 0 0 0,-1 0-1 0 0,1-1 1 0 0,-1 1 0 0 0,1 0 0 0 0,-1-1 0 0 0,1 1-1 0 0,-1 0 1 0 0,1-1 0 0 0,-1 1 0 0 0,1-1-1 0 0,-1 1 1 0 0,1-1 0 0 0,0 1 0 0 0,-1-1 0 0 0,1 1-1 0 0,0-1 1 0 0,0 1 0 0 0,-1-1 0 0 0,1 1-1 0 0,0-1 1 0 0,0 0 0 0 0,0 1 0 0 0,-1-1 0 0 0,1 1-1 0 0,0-1 1 0 0,0-1 0 0 0,-1-22-232 0 0,1 21 219 0 0,1-7-20 0 0,0 0 0 0 0,0 0 0 0 0,1 0 0 0 0,1 0 0 0 0,-1 1 0 0 0,2-1 0 0 0,-1 1 0 0 0,1 0 0 0 0,1-1 0 0 0,8-12-1 0 0,-5 10 22 0 0,0 1-1 0 0,1-1 1 0 0,1 2-1 0 0,-1-1 1 0 0,1 1-1 0 0,23-16 1 0 0,-30 24 16 0 0,0 0 0 0 0,0 0 0 0 0,0 0-1 0 0,0 1 1 0 0,0-1 0 0 0,0 1 0 0 0,1 0 0 0 0,-1 0 0 0 0,0 0 0 0 0,1 0 0 0 0,-1 1 0 0 0,7-1 0 0 0,-8 1 9 0 0,0 1 1 0 0,0-1-1 0 0,1 1 1 0 0,-1-1-1 0 0,0 1 1 0 0,0 0-1 0 0,0-1 1 0 0,0 1 0 0 0,0 0-1 0 0,0 0 1 0 0,-1 1-1 0 0,1-1 1 0 0,0 0-1 0 0,0 1 1 0 0,-1-1-1 0 0,1 1 1 0 0,-1-1 0 0 0,0 1-1 0 0,1 0 1 0 0,1 3-1 0 0,5 10-47 0 0,-2 0-1 0 0,0 0 1 0 0,0 0-1 0 0,-1 1 1 0 0,-1 0-1 0 0,2 17 1 0 0,7 23-1380 0 0,-11-46 979 0 0,0-3-104 0 0,0 0-1 0 0,0 0 0 0 0,1 0 1 0 0,0 0-1 0 0,4 7 0 0 0,-6-12 9 0 0,0 0 0 0 0,1 0 0 0 0,-1-1 0 0 0,1 1-1 0 0,0 0 1 0 0,-1-1 0 0 0,1 1 0 0 0,0-1 0 0 0,0 0-1 0 0,0 1 1 0 0,0-1 0 0 0,0 0 0 0 0,0 0 0 0 0,0 0 0 0 0,1-1-1 0 0,-1 1 1 0 0,0 0 0 0 0,0-1 0 0 0,1 0 0 0 0,3 1-1 0 0,12-1-6116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8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1 153 52 0 0,'0'0'19766'0'0,"3"-4"-19380"0"0,-1 2-322 0 0,8-5 270 0 0,-10 7-317 0 0,1 0 1 0 0,-1 0-1 0 0,1 1 1 0 0,-1-1-1 0 0,1 0 0 0 0,-1 0 1 0 0,1 1-1 0 0,-1-1 1 0 0,1 0-1 0 0,-1 0 1 0 0,0 1-1 0 0,1-1 0 0 0,-1 0 1 0 0,1 1-1 0 0,-1-1 1 0 0,0 1-1 0 0,0-1 1 0 0,1 0-1 0 0,-1 1 0 0 0,0-1 1 0 0,0 1-1 0 0,1-1 1 0 0,-1 1-1 0 0,0-1 1 0 0,0 1-1 0 0,0-1 0 0 0,0 1 1 0 0,1 0-1 0 0,2 8 83 0 0,2 0 0 0 0,-1-1 0 0 0,1 0 0 0 0,0 0-1 0 0,1 0 1 0 0,0 0 0 0 0,0-1 0 0 0,1 0 0 0 0,14 11 0 0 0,-2-2-66 0 0,1-2 0 0 0,37 20 0 0 0,-44-27-2 0 0,0-1 0 0 0,1 0-1 0 0,0-1 1 0 0,0-1 0 0 0,0 0-1 0 0,0-1 1 0 0,1 0 0 0 0,-1-1 0 0 0,20 0-1 0 0,-32-2-20 0 0,-1 0-1 0 0,1 0 0 0 0,-1 0 1 0 0,1 0-1 0 0,0 0 0 0 0,-1-1 1 0 0,1 1-1 0 0,-1-1 0 0 0,1 1 0 0 0,-1-1 1 0 0,1 1-1 0 0,-1-1 0 0 0,1 0 1 0 0,-1 1-1 0 0,0-1 0 0 0,1 0 1 0 0,-1 0-1 0 0,0 0 0 0 0,0 0 0 0 0,2-2 1 0 0,-2 1 3 0 0,0 0 1 0 0,0 0 0 0 0,0 0 0 0 0,-1 0-1 0 0,1 0 1 0 0,0 0 0 0 0,-1 0 0 0 0,0 0-1 0 0,1 0 1 0 0,-1-1 0 0 0,0 1 0 0 0,0 0-1 0 0,0 0 1 0 0,-1 0 0 0 0,1-3-1 0 0,-2-1 12 0 0,1 0-1 0 0,-1 0 0 0 0,0 0 1 0 0,0 0-1 0 0,-1 1 1 0 0,1-1-1 0 0,-1 0 0 0 0,-7-8 1 0 0,-4-4-30 0 0,-16-18 1 0 0,23 29-1 0 0,-18-20-148 0 0,-54-45 0 0 0,64 61-138 0 0,0 1 0 0 0,-1 0 0 0 0,1 0 0 0 0,-2 2 0 0 0,-30-13 0 0 0,15 15-860 0 0,31 6 939 0 0,1-1-1 0 0,-1 1 1 0 0,0 0 0 0 0,0 0 0 0 0,0 0 0 0 0,0 0 0 0 0,0 0 0 0 0,0 0-1 0 0,0 0 1 0 0,0 0 0 0 0,0 1 0 0 0,1-1 0 0 0,-1 0 0 0 0,0 0 0 0 0,0 1-1 0 0,0-1 1 0 0,0 0 0 0 0,1 1 0 0 0,-1-1 0 0 0,0 1 0 0 0,0-1 0 0 0,1 1 0 0 0,-1 0-1 0 0,0-1 1 0 0,1 1 0 0 0,-1 0 0 0 0,0-1 0 0 0,1 1 0 0 0,-1 1 0 0 0,1 4-4159 0 0,4 3-2123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3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253 487 11653 0 0,'0'0'6663'0'0,"-9"-13"-5671"0"0,-4-4-653 0 0,-16-19 1 0 0,27 34-313 0 0,1 1 0 0 0,-1-1 0 0 0,0 1 1 0 0,0 0-1 0 0,1-1 0 0 0,-1 1 0 0 0,0 0 0 0 0,0 0 0 0 0,-1 0 0 0 0,1 0 0 0 0,0 1 0 0 0,0-1 0 0 0,0 1 0 0 0,-1-1 1 0 0,1 1-1 0 0,0 0 0 0 0,0-1 0 0 0,-1 1 0 0 0,1 0 0 0 0,0 1 0 0 0,0-1 0 0 0,-1 0 0 0 0,1 1 0 0 0,-4 0 0 0 0,4 0-3 0 0,-5 1 7 0 0,1 0-1 0 0,0 0 1 0 0,0 1 0 0 0,0 0 0 0 0,0 0 0 0 0,0 0-1 0 0,0 1 1 0 0,1 0 0 0 0,0 0 0 0 0,0 0 0 0 0,0 1-1 0 0,0 0 1 0 0,1-1 0 0 0,-1 2 0 0 0,1-1 0 0 0,-5 9-1 0 0,2-2-9 0 0,1 1-1 0 0,0-1 0 0 0,1 1 0 0 0,0 0 1 0 0,1 1-1 0 0,-5 25 0 0 0,6-22-19 0 0,2 0 0 0 0,-1 0 0 0 0,3 26 0 0 0,-1-37-10 0 0,1 1 0 0 0,0 0-1 0 0,1 0 1 0 0,-1-1 0 0 0,1 1 0 0 0,0-1-1 0 0,1 1 1 0 0,-1-1 0 0 0,1 0-1 0 0,1 0 1 0 0,5 8 0 0 0,-7-11 9 0 0,0-1 0 0 0,0 1 0 0 0,0-1 0 0 0,1 0 0 0 0,-1 0 1 0 0,1 0-1 0 0,-1 0 0 0 0,1-1 0 0 0,-1 1 0 0 0,1-1 0 0 0,0 1 0 0 0,0-1 0 0 0,0 0 0 0 0,0 0 1 0 0,0 0-1 0 0,0-1 0 0 0,0 1 0 0 0,0-1 0 0 0,0 1 0 0 0,0-1 0 0 0,0 0 0 0 0,0 0 0 0 0,1-1 0 0 0,-1 1 1 0 0,0-1-1 0 0,0 1 0 0 0,0-1 0 0 0,4-2 0 0 0,1 0 24 0 0,-1-1 1 0 0,0 1-1 0 0,0-2 0 0 0,0 1 0 0 0,0-1 1 0 0,-1 0-1 0 0,0 0 0 0 0,0-1 1 0 0,9-11-1 0 0,2-4 62 0 0,-2-1 0 0 0,20-37 0 0 0,18-53-1 0 0,-33 69-99 0 0,170-409 624 0 0,-178 419 420 0 0,-31 95-1282 0 0,10-33 109 0 0,-10 46 0 0 0,12-23-531 0 0,-2 68 0 0 0,9-99 188 0 0,1 1 1 0 0,0 0-1 0 0,2-1 0 0 0,0 1 0 0 0,13 39 0 0 0,-14-54-21 0 0,1 1 0 0 0,0-1 1 0 0,1 0-1 0 0,0 0 0 0 0,8 12 1 0 0,-10-16 240 0 0,1-1-1 0 0,-1 0 1 0 0,0 1 0 0 0,1-1 0 0 0,-1 0-1 0 0,1 0 1 0 0,0 0 0 0 0,0-1 0 0 0,0 1-1 0 0,0-1 1 0 0,0 1 0 0 0,0-1 0 0 0,0 0-1 0 0,0 0 1 0 0,0 0 0 0 0,5 0 0 0 0,0 0-606 0 0,-1-1 1 0 0,1 0-1 0 0,-1-1 1 0 0,1 1-1 0 0,-1-1 1 0 0,0-1-1 0 0,13-3 1 0 0,-10 1 644 0 0,0 0 0 0 0,0 0 0 0 0,-1-1 0 0 0,16-11 0 0 0,-2-2 2295 0 0,-1-1 0 0 0,-1-1 0 0 0,20-25 1 0 0,-38 42-1639 0 0,0 0 0 0 0,0 0 0 0 0,-1 0 0 0 0,1 0 0 0 0,-1 0-1 0 0,0-1 1 0 0,0 1 0 0 0,0-1 0 0 0,0 0 0 0 0,0 1 0 0 0,-1-1 0 0 0,0 0 0 0 0,0 0 0 0 0,0 0 0 0 0,0 0 0 0 0,0-6 0 0 0,-1 9-395 0 0,0 1 0 0 0,-1-1 0 0 0,1 1 0 0 0,0 0 0 0 0,0-1 0 0 0,-1 1 0 0 0,1-1 1 0 0,0 1-1 0 0,-1 0 0 0 0,1-1 0 0 0,0 1 0 0 0,-1 0 0 0 0,1 0 0 0 0,-1-1 0 0 0,1 1 0 0 0,-1 0 0 0 0,1 0 0 0 0,0 0 0 0 0,-1-1 0 0 0,1 1 0 0 0,-1 0 0 0 0,1 0 0 0 0,-1 0 0 0 0,1 0 1 0 0,-1 0-1 0 0,1 0 0 0 0,-1 0 0 0 0,1 0 0 0 0,-1 0 0 0 0,1 0 0 0 0,-1 0 0 0 0,1 0 0 0 0,-1 1 0 0 0,-19 3 208 0 0,14-1-153 0 0,1 0 1 0 0,-1 1 0 0 0,1 0-1 0 0,0 0 1 0 0,-1 0 0 0 0,-6 9-1 0 0,-27 33 414 0 0,36-42-458 0 0,-6 7 59 0 0,1 1 0 0 0,0 0 1 0 0,1 0-1 0 0,0 1 0 0 0,1-1 1 0 0,-6 16-1 0 0,10-22-93 0 0,1-1 1 0 0,0 0 0 0 0,0 1-1 0 0,0-1 1 0 0,0 1-1 0 0,1-1 1 0 0,0 1 0 0 0,0-1-1 0 0,0 1 1 0 0,1 0-1 0 0,0-1 1 0 0,0 0-1 0 0,0 1 1 0 0,1-1 0 0 0,0 0-1 0 0,0 1 1 0 0,0-1-1 0 0,5 8 1 0 0,-1-6 20 0 0,-1 0 1 0 0,1 0-1 0 0,1-1 0 0 0,-1 1 0 0 0,1-1 1 0 0,0 0-1 0 0,1-1 0 0 0,-1 0 1 0 0,1 0-1 0 0,0-1 0 0 0,0 0 0 0 0,1 0 1 0 0,-1-1-1 0 0,1 0 0 0 0,15 3 1 0 0,-10-3 12 0 0,1 0 1 0 0,-1-2 0 0 0,1 0 0 0 0,0 0 0 0 0,0-1 0 0 0,0-1 0 0 0,-1 0 0 0 0,1-1 0 0 0,14-5-1 0 0,1 0-45 0 0,-8 2-14 0 0,22-9-1 0 0,-43 13-12 0 0,0 1 0 0 0,0 0-1 0 0,-1 0 1 0 0,1-1-1 0 0,0 1 1 0 0,0 0 0 0 0,-1-1-1 0 0,1 1 1 0 0,0-1-1 0 0,-1 1 1 0 0,1-1-1 0 0,0 1 1 0 0,-1-1 0 0 0,1 1-1 0 0,-1-1 1 0 0,1 1-1 0 0,-1-1 1 0 0,1 0-1 0 0,-1 0 1 0 0,0 1 0 0 0,1-2-1 0 0,-1 1-26 0 0,0 0-1 0 0,0 1 1 0 0,0-1-1 0 0,0 1 1 0 0,0-1-1 0 0,-1 0 1 0 0,1 1-1 0 0,0-1 1 0 0,0 1-1 0 0,-1-1 1 0 0,1 0-1 0 0,0 1 1 0 0,-1-1-1 0 0,1 1 1 0 0,-1-1-1 0 0,1 1 1 0 0,0 0-1 0 0,-1-1 1 0 0,1 1-1 0 0,-2-1 1 0 0,-2-2-261 0 0,0 1 0 0 0,0-1 0 0 0,0 1 0 0 0,0 0 1 0 0,-8-2-1 0 0,-50-11-3313 0 0,13 4-3367 0 0,9 0-705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5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73 705 7325 0 0,'0'0'6910'0'0,"-12"7"-6643"0"0,-35 23 59 0 0,46-29-305 0 0,0-1 1 0 0,0 1-1 0 0,0 0 0 0 0,1-1 1 0 0,-1 1-1 0 0,0-1 0 0 0,0 1 1 0 0,1 0-1 0 0,-1 0 0 0 0,0-1 1 0 0,1 1-1 0 0,-1 0 0 0 0,1 0 1 0 0,-1 0-1 0 0,1 0 0 0 0,-1 0 1 0 0,1 0-1 0 0,0-1 0 0 0,-1 1 1 0 0,1 0-1 0 0,0 0 0 0 0,0 0 1 0 0,0 0-1 0 0,0 0 0 0 0,0 0 1 0 0,0 0-1 0 0,0 0 0 0 0,0 0 1 0 0,0 2-1 0 0,1 2 130 0 0,-1-2-37 0 0,0-1 0 0 0,0 1 1 0 0,0 0-1 0 0,0 0 0 0 0,1 0 1 0 0,-1 0-1 0 0,1 0 1 0 0,0 0-1 0 0,0 0 0 0 0,0-1 1 0 0,0 1-1 0 0,0 0 0 0 0,0-1 1 0 0,1 1-1 0 0,0-1 0 0 0,-1 1 1 0 0,1-1-1 0 0,0 0 0 0 0,0 0 1 0 0,0 0-1 0 0,0 0 0 0 0,1 0 1 0 0,-1 0-1 0 0,0-1 0 0 0,1 1 1 0 0,-1-1-1 0 0,1 1 0 0 0,0-1 1 0 0,-1 0-1 0 0,1 0 0 0 0,4 1 1 0 0,6 1 142 0 0,1-1 1 0 0,-1-1-1 0 0,0 0 1 0 0,24-1-1 0 0,-15 0-118 0 0,47-4 1 0 0,122-22 0 0 0,-92 10-116 0 0,1528-261 319 0 0,-188 73-102 0 0,-1222 182-82 0 0,388-43 68 0 0,-5-25 522 0 0,-587 88-727 0 0,659-111 175 0 0,-642 109-194 0 0,91-16 22 0 0,-113 16-364 0 0,-15 1-431 0 0,-14 1-346 0 0,-5 2-126 0 0,1 1-1 0 0,0 1 1 0 0,-1 1-1 0 0,-33 10 0 0 0,-24 3-5486 0 0,-4-4-1018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0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35 219 5793 0 0,'0'0'7492'0'0,"-7"-13"-7079"0"0,-18-41 6 0 0,25 53-397 0 0,-1 0 0 0 0,1 0 0 0 0,0 0 0 0 0,-1 0-1 0 0,1 0 1 0 0,0 0 0 0 0,0 0 0 0 0,0 1 0 0 0,-1-1 0 0 0,1 0-1 0 0,0 0 1 0 0,0 0 0 0 0,0 0 0 0 0,1 0 0 0 0,-1 0-1 0 0,0 0 1 0 0,0 0 0 0 0,0 0 0 0 0,1 0 0 0 0,-1 0 0 0 0,0 0-1 0 0,1 1 1 0 0,-1-1 0 0 0,1 0 0 0 0,-1 0 0 0 0,1 0 0 0 0,-1 1-1 0 0,1-1 1 0 0,0 0 0 0 0,-1 1 0 0 0,1-1 0 0 0,0 0-1 0 0,0 1 1 0 0,0-1 0 0 0,3-2 136 0 0,0-1-59 0 0,0 0-1 0 0,0 0 0 0 0,1 0 0 0 0,0 0 1 0 0,0 1-1 0 0,0 0 0 0 0,0 0 0 0 0,0 1 0 0 0,0-1 1 0 0,1 1-1 0 0,-1 0 0 0 0,1 0 0 0 0,0 1 1 0 0,-1 0-1 0 0,1 0 0 0 0,0 0 0 0 0,0 1 1 0 0,0 0-1 0 0,-1 0 0 0 0,1 0 0 0 0,0 1 0 0 0,0 0 1 0 0,0 0-1 0 0,-1 0 0 0 0,1 1 0 0 0,8 3 1 0 0,-1 1-67 0 0,0 1 0 0 0,0 0 1 0 0,-1 1-1 0 0,0 1 0 0 0,0 0 1 0 0,-1 0-1 0 0,0 1 0 0 0,16 20 1 0 0,-13-13-26 0 0,-2 0 1 0 0,0 1 0 0 0,-1 0 0 0 0,-1 1-1 0 0,12 28 1 0 0,-17-32 19 0 0,0-1 0 0 0,4 23 0 0 0,-8-30-5 0 0,0 0-1 0 0,0 0 1 0 0,-1 0-1 0 0,1 0 0 0 0,-2 0 1 0 0,1 1-1 0 0,-3 10 1 0 0,2-16-2 0 0,1 0 0 0 0,-1 0 0 0 0,0 0 0 0 0,0 0 0 0 0,0 0 0 0 0,0 0 0 0 0,0-1 0 0 0,-1 1 0 0 0,1 0 0 0 0,-1-1 0 0 0,1 1 0 0 0,-1-1 0 0 0,1 1 0 0 0,-1-1 0 0 0,0 0 0 0 0,1 1 0 0 0,-1-1-1 0 0,0 0 1 0 0,0 0 0 0 0,0-1 0 0 0,0 1 0 0 0,0 0 0 0 0,0 0 0 0 0,0-1 0 0 0,-4 1 0 0 0,3-1 7 0 0,0 1 0 0 0,0-1 0 0 0,0 0 0 0 0,0 0 0 0 0,0 0-1 0 0,0-1 1 0 0,0 1 0 0 0,0-1 0 0 0,0 0 0 0 0,0 0 0 0 0,1 0-1 0 0,-1 0 1 0 0,0 0 0 0 0,0 0 0 0 0,1-1 0 0 0,-1 1 0 0 0,-4-4-1 0 0,1-1-7 0 0,1-1-1 0 0,-1 1 0 0 0,1-1 0 0 0,0 0 1 0 0,1 0-1 0 0,0-1 0 0 0,0 1 1 0 0,0-1-1 0 0,1 0 0 0 0,0 0 0 0 0,1 0 1 0 0,-1-1-1 0 0,0-9 0 0 0,-1-14 4 0 0,1 0-1 0 0,2-37 1 0 0,1 58-6 0 0,0 0-25 0 0,1-1 0 0 0,0 1 0 0 0,1 0-1 0 0,0 0 1 0 0,1 0 0 0 0,0 0 0 0 0,0 0 0 0 0,1 0-1 0 0,7-13 1 0 0,-7 18-273 0 0,0-1 0 0 0,1 0 0 0 0,-1 1 0 0 0,1 0 0 0 0,0 0 0 0 0,1 0 0 0 0,-1 1 0 0 0,1 0 0 0 0,0 0 0 0 0,1 0 0 0 0,-1 1 0 0 0,1 0 0 0 0,0 0 0 0 0,10-4 0 0 0,-11 7-803 0 0,1-1 1 0 0,-1 1 0 0 0,0 0 0 0 0,0 0-1 0 0,1 1 1 0 0,-1 0 0 0 0,12 1 0 0 0,-4 1-3157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0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1488 0 0,'0'0'13033'0'0,"8"13"-12248"0"0,27 44-180 0 0,-32-50-491 0 0,1 0 1 0 0,-1 0-1 0 0,0 1 1 0 0,-1-1-1 0 0,0 1 0 0 0,0 0 1 0 0,-1-1-1 0 0,0 1 1 0 0,1 8-1 0 0,0 10 67 0 0,1-6-189 0 0,-2-7-6 0 0,1-1 0 0 0,0 0 0 0 0,8 23 0 0 0,-9-33-124 0 0,0 0-1 0 0,0 1 0 0 0,0-1 0 0 0,0 0 1 0 0,0 0-1 0 0,0 0 0 0 0,1 0 0 0 0,-1 0 0 0 0,1 0 1 0 0,0 0-1 0 0,0 0 0 0 0,-1 0 0 0 0,1-1 0 0 0,0 1 1 0 0,0-1-1 0 0,0 0 0 0 0,1 1 0 0 0,-1-1 0 0 0,0 0 1 0 0,0 0-1 0 0,1 0 0 0 0,-1-1 0 0 0,1 1 0 0 0,-1-1 1 0 0,3 1-1 0 0,-1 0-475 0 0,0-1 0 0 0,0 0 0 0 0,0 0 0 0 0,0 0 0 0 0,0-1 0 0 0,1 1 0 0 0,-1-1 0 0 0,-1 0 0 0 0,1 0 0 0 0,0 0 1 0 0,5-3-1 0 0,12-9-4635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6 8645 0 0,'0'0'2514'0'0,"-14"-1"-1578"0"0,-44-3-1 0 0,53 3-825 0 0,-1 1 1 0 0,1 1 0 0 0,0-1-1 0 0,-1 1 1 0 0,1-1-1 0 0,0 2 1 0 0,-1-1 0 0 0,1 0-1 0 0,0 1 1 0 0,0 0-1 0 0,0 0 1 0 0,1 1 0 0 0,-1-1-1 0 0,0 1 1 0 0,1 0-1 0 0,0 0 1 0 0,-1 1 0 0 0,1-1-1 0 0,1 1 1 0 0,-1 0-1 0 0,0 0 1 0 0,1 0 0 0 0,0 1-1 0 0,0-1 1 0 0,-4 9-1 0 0,6-12-93 0 0,1 1 0 0 0,-1 0 0 0 0,0-1 0 0 0,1 1 0 0 0,-1 0 0 0 0,1 0 0 0 0,0-1 0 0 0,0 1 0 0 0,-1 0 0 0 0,1 0 0 0 0,0-1 0 0 0,0 1 0 0 0,1 0 0 0 0,-1 0 0 0 0,0 0 0 0 0,1-1 0 0 0,-1 1 0 0 0,1 0 0 0 0,-1 0-1 0 0,1-1 1 0 0,0 1 0 0 0,0-1 0 0 0,-1 1 0 0 0,1 0 0 0 0,1-1 0 0 0,-1 0 0 0 0,0 1 0 0 0,0-1 0 0 0,0 0 0 0 0,3 2 0 0 0,3 2 20 0 0,0 0 0 0 0,0-1 0 0 0,1 0 0 0 0,0 0 0 0 0,10 3 1 0 0,-5-2 3 0 0,-8-2-30 0 0,112 50 222 0 0,-101-44-34 0 0,-1 0 0 0 0,0 1 0 0 0,0 0 0 0 0,26 25 0 0 0,-39-33-133 0 0,0 0-1 0 0,-1-1 0 0 0,1 1 1 0 0,-1 0-1 0 0,1 0 1 0 0,-1 0-1 0 0,0 1 0 0 0,0-1 1 0 0,0 0-1 0 0,0 0 1 0 0,0 1-1 0 0,0-1 0 0 0,-1 0 1 0 0,1 1-1 0 0,-1-1 0 0 0,1 0 1 0 0,-1 1-1 0 0,0 4 1 0 0,-1-4-16 0 0,0 0 0 0 0,1 0 0 0 0,-1 0 1 0 0,0 0-1 0 0,-1 0 0 0 0,1-1 1 0 0,0 1-1 0 0,-1 0 0 0 0,1-1 0 0 0,-1 1 1 0 0,0-1-1 0 0,0 1 0 0 0,-3 2 1 0 0,0-1-52 0 0,1 0 0 0 0,-1 0 0 0 0,0 0 0 0 0,-1-1 0 0 0,1 0 0 0 0,0 0 0 0 0,-1 0 0 0 0,0-1 0 0 0,1 1 0 0 0,-1-1 0 0 0,0-1 0 0 0,0 1 0 0 0,0-1 0 0 0,-9 1 0 0 0,11-2-176 0 0,1 0 0 0 0,0 0 0 0 0,-1-1 0 0 0,1 1 0 0 0,-1-1 0 0 0,1 1 0 0 0,0-1 0 0 0,-1 0 0 0 0,1 0 0 0 0,0-1 0 0 0,-5-2 0 0 0,6 3-127 0 0,0-1 0 0 0,1 1 0 0 0,-1-1-1 0 0,0 0 1 0 0,1 0 0 0 0,-1 0 0 0 0,1 0 0 0 0,0 0 0 0 0,0 0 0 0 0,0 0 0 0 0,0 0-1 0 0,0 0 1 0 0,0 0 0 0 0,1-1 0 0 0,-1 1 0 0 0,1 0 0 0 0,-1-4 0 0 0,0-9-3056 0 0,0-7-1440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1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9237 0 0,'0'0'6430'0'0,"9"13"-5701"0"0,30 43-165 0 0,-33-45-437 0 0,0 0 1 0 0,0 0-1 0 0,-1 0 1 0 0,-1 1 0 0 0,4 12-1 0 0,0 0 5 0 0,10 32 97 0 0,-8-21-174 0 0,17 33 0 0 0,-17-51-69 0 0,-9-17 16 0 0,-1 1 1 0 0,0-1-1 0 0,0 0 1 0 0,1 0-1 0 0,-1 1 1 0 0,0-1-1 0 0,0 0 1 0 0,1 0-1 0 0,-1 0 1 0 0,0 0-1 0 0,1 0 1 0 0,-1 1-1 0 0,0-1 1 0 0,1 0 0 0 0,-1 0-1 0 0,0 0 1 0 0,0 0-1 0 0,1 0 1 0 0,-1 0-1 0 0,0 0 1 0 0,1 0-1 0 0,-1 0 1 0 0,0 0-1 0 0,1 0 1 0 0,-1 0-1 0 0,0 0 1 0 0,1-1-1 0 0,-1 1 1 0 0,0 0-1 0 0,1 0 1 0 0,-1 0-1 0 0,0 0 1 0 0,0 0-1 0 0,1-1 1 0 0,-1 1-1 0 0,0 0 1 0 0,0 0-1 0 0,1-1 1 0 0,-1 1 0 0 0,0 0-1 0 0,0 0 1 0 0,1-1-1 0 0,-1 1 1 0 0,0 0-1 0 0,0 0 1 0 0,0-1-1 0 0,0 1 1 0 0,0 0-1 0 0,0-1 1 0 0,1 1-1 0 0,-1 0 1 0 0,0-1-1 0 0,0 1 1 0 0,0-1-1 0 0,4-12 82 0 0,0 0 0 0 0,-1-1-1 0 0,0 1 1 0 0,1-26-1 0 0,-3 27-79 0 0,0 0 1 0 0,0 0-1 0 0,1 0 0 0 0,1 1 0 0 0,0-1 0 0 0,1 1 0 0 0,6-15 0 0 0,-9 25 2 0 0,-1 1-1 0 0,0-1 1 0 0,1 0 0 0 0,-1 0 0 0 0,1 0-1 0 0,-1 1 1 0 0,1-1 0 0 0,0 0-1 0 0,-1 1 1 0 0,1-1 0 0 0,-1 0 0 0 0,1 1-1 0 0,0-1 1 0 0,0 1 0 0 0,-1-1-1 0 0,1 1 1 0 0,0 0 0 0 0,0-1-1 0 0,0 1 1 0 0,0 0 0 0 0,-1-1 0 0 0,1 1-1 0 0,0 0 1 0 0,2 0 0 0 0,-2 0 6 0 0,1 0 0 0 0,-1 1-1 0 0,0-1 1 0 0,1 1 0 0 0,-1-1 0 0 0,0 1 0 0 0,1-1 0 0 0,-1 1 0 0 0,0 0 0 0 0,0 0 0 0 0,0 0 0 0 0,1 0-1 0 0,1 2 1 0 0,3 4 40 0 0,0 0 0 0 0,0 1 0 0 0,7 13 0 0 0,-11-18-52 0 0,24 50 36 0 0,-21-41-350 0 0,0-1-1 0 0,1 1 1 0 0,0-1-1 0 0,1-1 1 0 0,0 1 0 0 0,1-1-1 0 0,16 17 1 0 0,-23-26 27 0 0,1 1 1 0 0,0-1 0 0 0,0 0-1 0 0,0 0 1 0 0,-1 0-1 0 0,1 0 1 0 0,0-1 0 0 0,0 1-1 0 0,1 0 1 0 0,2 0 0 0 0,-4-1-225 0 0,1 0 1 0 0,-1 0 0 0 0,1 0-1 0 0,-1 0 1 0 0,0 0 0 0 0,1 0-1 0 0,-1-1 1 0 0,1 1 0 0 0,-1 0-1 0 0,0-1 1 0 0,3 0 0 0 0,10-9-5181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1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16 572 0 0,'0'0'13296'0'0,"-16"-3"-12428"0"0,-49-9-258 0 0,63 12-577 0 0,0 0 0 0 0,0-1 0 0 0,-1 1 0 0 0,1 0-1 0 0,0 0 1 0 0,0 0 0 0 0,0 0 0 0 0,0 1 0 0 0,0-1 0 0 0,0 0 0 0 0,0 1-1 0 0,0 0 1 0 0,0-1 0 0 0,0 1 0 0 0,0 0 0 0 0,0 0 0 0 0,0 0 0 0 0,0 0-1 0 0,0 0 1 0 0,-2 3 0 0 0,-3 2 88 0 0,-2 0 18 0 0,0 1 0 0 0,1 0-1 0 0,0 1 1 0 0,0 0-1 0 0,-13 17 1 0 0,17-21-98 0 0,2 0 0 0 0,-1 1 1 0 0,0-1-1 0 0,1 1 0 0 0,0 0 0 0 0,0-1 1 0 0,0 1-1 0 0,1 0 0 0 0,-1 0 1 0 0,1 0-1 0 0,0 0 0 0 0,1 0 1 0 0,-1 1-1 0 0,1-1 0 0 0,1 5 1 0 0,-1-7-38 0 0,1 0 1 0 0,0 0 0 0 0,0 0 0 0 0,0 0-1 0 0,1 0 1 0 0,-1 0 0 0 0,1 0 0 0 0,0-1-1 0 0,-1 1 1 0 0,1-1 0 0 0,0 1 0 0 0,0-1-1 0 0,1 0 1 0 0,-1 0 0 0 0,0 0 0 0 0,1 0-1 0 0,0 0 1 0 0,-1 0 0 0 0,5 1-1 0 0,6 4 51 0 0,0-1-1 0 0,27 8 0 0 0,-28-10-28 0 0,6 2 86 0 0,-6-3 15 0 0,1 1 1 0 0,-1 1-1 0 0,0 0 0 0 0,-1 0 1 0 0,1 1-1 0 0,16 12 0 0 0,-27-17-100 0 0,0-1 0 0 0,-1 1 0 0 0,1-1 0 0 0,-1 0-1 0 0,1 1 1 0 0,-1-1 0 0 0,1 1 0 0 0,-1-1 0 0 0,1 1-1 0 0,-1 0 1 0 0,1-1 0 0 0,-1 1 0 0 0,0-1-1 0 0,1 1 1 0 0,-1 0 0 0 0,0-1 0 0 0,0 1 0 0 0,0 0-1 0 0,1-1 1 0 0,-1 1 0 0 0,0 0 0 0 0,0 0 0 0 0,0-1-1 0 0,0 1 1 0 0,0 0 0 0 0,0-1 0 0 0,0 2 0 0 0,-1-1-1 0 0,0 0 1 0 0,1 0 0 0 0,-1 0 0 0 0,0-1 0 0 0,1 1 0 0 0,-1 0 0 0 0,0 0 0 0 0,0-1 0 0 0,0 1-1 0 0,0 0 1 0 0,0-1 0 0 0,0 1 0 0 0,0-1 0 0 0,0 1 0 0 0,-1-1 0 0 0,-6 3 8 0 0,-1-1 0 0 0,1 0 0 0 0,-11 1 0 0 0,4-1-107 0 0,-2 0-349 0 0,-25 1 0 0 0,39-3 218 0 0,0 0-1 0 0,-1 0 1 0 0,1 0 0 0 0,-1-1 0 0 0,1 1 0 0 0,-1-1 0 0 0,1 0 0 0 0,0 0 0 0 0,-1 0-1 0 0,1-1 1 0 0,0 1 0 0 0,0-1 0 0 0,-4-2 0 0 0,6 3-50 0 0,0 0 0 0 0,0 0 0 0 0,0 1 0 0 0,1-1 0 0 0,-1 0 0 0 0,0 0 0 0 0,1 0 0 0 0,-1 0 0 0 0,1 0 0 0 0,-1 0 1 0 0,1 0-1 0 0,0 0 0 0 0,-1 0 0 0 0,1-1 0 0 0,-1-11-5044 0 0,1-5-1383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1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11033 0 0,'0'0'5413'0'0,"1"14"-4601"0"0,0 7-563 0 0,0-7-29 0 0,0 0-1 0 0,1-1 0 0 0,6 26 0 0 0,0-9 4 0 0,55 263-840 0 0,-60-280-868 0 0,0-9-954 0 0,0-10-1675 0 0,0-7-498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2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9489 0 0,'0'0'7188'0'0,"3"5"-6957"0"0,1 3-45 0 0,0-1 0 0 0,0 0 1 0 0,1 0-1 0 0,11 12 1 0 0,-13-17-133 0 0,-1 1 0 0 0,0-1 1 0 0,0 1-1 0 0,0 0 0 0 0,0-1 1 0 0,0 1-1 0 0,0 0 0 0 0,-1 0 1 0 0,0 1-1 0 0,1-1 1 0 0,-1 0-1 0 0,1 6 0 0 0,-1 2 162 0 0,1-1 0 0 0,-2 19 0 0 0,0-27-816 0 0,0 0 0 0 0,0 0 0 0 0,1 0 0 0 0,-1 0 0 0 0,0 0 0 0 0,1 0 0 0 0,-1-1 0 0 0,1 1 0 0 0,1 3 0 0 0,-2-4 256 0 0,1 0 0 0 0,-1 0-1 0 0,1-1 1 0 0,-1 1 0 0 0,1-1 0 0 0,0 1 0 0 0,-1-1-1 0 0,1 1 1 0 0,0-1 0 0 0,0 1 0 0 0,-1-1-1 0 0,1 1 1 0 0,0-1 0 0 0,0 0 0 0 0,-1 1-1 0 0,1-1 1 0 0,0 0 0 0 0,0 0 0 0 0,0 0-1 0 0,0 0 1 0 0,0 0 0 0 0,-1 1 0 0 0,2-2-1 0 0,-23-18-4587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2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62 109 628 0 0,'0'0'14803'0'0,"12"-2"-14629"0"0,2 1-129 0 0,-6 0-15 0 0,0 0-1 0 0,0 0 0 0 0,0-1 1 0 0,0 0-1 0 0,-1 0 1 0 0,1-1-1 0 0,8-4 0 0 0,-14 6 6 0 0,0 0 0 0 0,1-1 0 0 0,-1 1 0 0 0,0-1 0 0 0,0 0 0 0 0,0 0 0 0 0,0 0 0 0 0,0 0 0 0 0,0 0 0 0 0,-1 0 0 0 0,3-4 0 0 0,-3 5-16 0 0,-1 0 0 0 0,1 0 0 0 0,-1 0 0 0 0,1 0-1 0 0,-1 0 1 0 0,0-1 0 0 0,1 1 0 0 0,-1 0 0 0 0,0 0 0 0 0,0 0 0 0 0,0 0 0 0 0,0 0 0 0 0,0 0 0 0 0,0 0 0 0 0,0 0 0 0 0,0-1 0 0 0,-1 1 0 0 0,1 0 0 0 0,0 0 0 0 0,-1 0 0 0 0,1 0 0 0 0,0 0 0 0 0,-1 0 0 0 0,1 0 0 0 0,-1 0 0 0 0,0 0 0 0 0,1 1 0 0 0,-1-1 0 0 0,0 0 0 0 0,0 0 0 0 0,0-1 0 0 0,-4-1 46 0 0,1 0 0 0 0,-1 0 0 0 0,1 0 0 0 0,-1 1 0 0 0,0-1 0 0 0,0 1 0 0 0,0 0 0 0 0,0 1 0 0 0,0-1 0 0 0,0 1 0 0 0,-1 0 0 0 0,1 0 0 0 0,0 1 0 0 0,-1 0 0 0 0,1-1 0 0 0,-1 2 1 0 0,1-1-1 0 0,0 1 0 0 0,-8 1 0 0 0,9-1-29 0 0,0 0 1 0 0,0 1 0 0 0,1-1-1 0 0,-1 1 1 0 0,1-1 0 0 0,-1 1-1 0 0,1 0 1 0 0,0 0-1 0 0,0 1 1 0 0,0-1 0 0 0,0 1-1 0 0,0-1 1 0 0,0 1 0 0 0,1 0-1 0 0,-1 0 1 0 0,1 0-1 0 0,0 0 1 0 0,0 1 0 0 0,0-1-1 0 0,0 1 1 0 0,0-1 0 0 0,1 1-1 0 0,0 0 1 0 0,0-1 0 0 0,0 1-1 0 0,0 0 1 0 0,0 6-1 0 0,1-5-43 0 0,0 0-1 0 0,0-1 0 0 0,0 1 0 0 0,1 0 0 0 0,0 0 0 0 0,0 0 0 0 0,0-1 0 0 0,0 1 0 0 0,1 0 0 0 0,0-1 0 0 0,0 0 0 0 0,0 1 0 0 0,0-1 0 0 0,1 0 1 0 0,0 0-1 0 0,0 0 0 0 0,0 0 0 0 0,6 5 0 0 0,-4-4-225 0 0,0-1 0 0 0,1 0 0 0 0,-1 0 0 0 0,1-1 0 0 0,-1 0 0 0 0,1 0 0 0 0,0 0 0 0 0,0-1 0 0 0,0 1 1 0 0,1-1-1 0 0,-1-1 0 0 0,1 1 0 0 0,11 0 0 0 0,-11-2-647 0 0,0 0 0 0 0,0 0 0 0 0,-1 0 0 0 0,1-1 0 0 0,0 0 0 0 0,0 0 0 0 0,-1-1 0 0 0,1 0 1 0 0,-1 0-1 0 0,1 0 0 0 0,6-4 0 0 0,8-8-4160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2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93 744 0 0,'0'0'15176'0'0,"-3"5"-14849"0"0,-8 17-76 0 0,11-21-242 0 0,0 0 1 0 0,0-1-1 0 0,-1 1 1 0 0,1 0-1 0 0,0 0 1 0 0,0 0-1 0 0,0 0 1 0 0,0-1-1 0 0,0 1 1 0 0,0 0 0 0 0,0 0-1 0 0,1 0 1 0 0,-1-1-1 0 0,0 1 1 0 0,0 0-1 0 0,1 0 1 0 0,-1-1-1 0 0,0 1 1 0 0,1 0-1 0 0,-1 0 1 0 0,0-1 0 0 0,1 1-1 0 0,-1 0 1 0 0,1-1-1 0 0,-1 1 1 0 0,1-1-1 0 0,0 1 1 0 0,-1-1-1 0 0,1 1 1 0 0,0-1 0 0 0,-1 1-1 0 0,1-1 1 0 0,0 0-1 0 0,-1 1 1 0 0,1-1-1 0 0,1 1 1 0 0,1 0 12 0 0,0 0 1 0 0,0 0 0 0 0,1-1-1 0 0,-1 1 1 0 0,0 0-1 0 0,6-1 1 0 0,-7 0-8 0 0,1 0 1 0 0,-1-1-1 0 0,1 1 0 0 0,-1-1 1 0 0,0 1-1 0 0,1-1 0 0 0,-1 0 1 0 0,0 0-1 0 0,0 0 0 0 0,1 0 1 0 0,-1-1-1 0 0,3-1 0 0 0,24-24 101 0 0,-8 6-62 0 0,-20 20-58 0 0,1 1 1 0 0,-1-1-1 0 0,0 0 1 0 0,1 0-1 0 0,-1 1 1 0 0,1-1-1 0 0,-1 1 1 0 0,1 0-1 0 0,-1-1 1 0 0,1 1 0 0 0,0 0-1 0 0,-1 0 1 0 0,1 0-1 0 0,-1 0 1 0 0,3 0-1 0 0,26 6 151 0 0,-1-1-31 0 0,-26-5-97 0 0,7 0 56 0 0,0 0 0 0 0,13-3 0 0 0,-20 3-50 0 0,-1-1-1 0 0,1 1 1 0 0,-1-1-1 0 0,1 0 1 0 0,-1 0-1 0 0,0 0 0 0 0,1 0 1 0 0,-1 0-1 0 0,0-1 1 0 0,0 1-1 0 0,0-1 1 0 0,0 1-1 0 0,4-5 1 0 0,-5 6 0 0 0,-1-1 0 0 0,1 0 0 0 0,0 0 0 0 0,0 0 0 0 0,-1 0 0 0 0,1 0 0 0 0,-1 0 0 0 0,1 0 0 0 0,-1-1 0 0 0,1 1 0 0 0,-1 0 0 0 0,0 0 0 0 0,0 0 0 0 0,1 0 0 0 0,-1-1 0 0 0,0 1 0 0 0,0 0 0 0 0,0 0 0 0 0,0 0 0 0 0,0 0 0 0 0,-1-3 0 0 0,0 3-11 0 0,0-1 0 0 0,1 0-1 0 0,-1 0 1 0 0,0 1 0 0 0,0-1-1 0 0,-1 0 1 0 0,1 1 0 0 0,0-1-1 0 0,0 1 1 0 0,-1 0 0 0 0,1-1-1 0 0,-2 0 1 0 0,-2-2-89 0 0,0 1 1 0 0,0 0-1 0 0,0 1 0 0 0,0-1 1 0 0,0 1-1 0 0,0 0 1 0 0,-1 0-1 0 0,-5-1 0 0 0,6 3-586 0 0,0-1 0 0 0,0 1 0 0 0,0-1 0 0 0,0 2 0 0 0,-9 0 0 0 0,13-1 473 0 0,1 0 1 0 0,0 0-1 0 0,0 0 0 0 0,-1 0 1 0 0,1 0-1 0 0,0 1 0 0 0,0-1 0 0 0,-3 6-4879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43 136 4288 0 0,'0'0'7913'0'0,"4"-12"-7217"0"0,12-42-216 0 0,-14 50-445 0 0,-1-1 1 0 0,1 1-1 0 0,1-1 1 0 0,-1 1-1 0 0,0 0 1 0 0,1 0-1 0 0,5-6 1 0 0,-7 9 39 0 0,0 0 0 0 0,0-1 0 0 0,1 1 0 0 0,-1-1 1 0 0,0 1-1 0 0,0-1 0 0 0,0 0 0 0 0,-1 1 0 0 0,1-1 0 0 0,0 0 1 0 0,-1 0-1 0 0,1 0 0 0 0,-1 1 0 0 0,1-1 0 0 0,-1-4 0 0 0,-20 7 1236 0 0,15 1-1212 0 0,0 0 1 0 0,0 0-1 0 0,0 1 0 0 0,0 0 0 0 0,0 0 1 0 0,1 0-1 0 0,-1 0 0 0 0,1 1 0 0 0,0 0 1 0 0,0 0-1 0 0,0 0 0 0 0,1 0 0 0 0,0 0 1 0 0,-5 7-1 0 0,7-8-72 0 0,-1 0-1 0 0,1 0 1 0 0,0-1 0 0 0,0 1-1 0 0,0 0 1 0 0,0 0 0 0 0,1 0-1 0 0,-1 0 1 0 0,1 0 0 0 0,0 0-1 0 0,-1 0 1 0 0,1 0 0 0 0,1 0-1 0 0,-1 0 1 0 0,0 0 0 0 0,1 0-1 0 0,-1 0 1 0 0,1 0 0 0 0,0 0-1 0 0,0 0 1 0 0,0 0 0 0 0,1 0-1 0 0,-1-1 1 0 0,1 1 0 0 0,-1 0-1 0 0,1-1 1 0 0,3 4 0 0 0,-3-4-40 0 0,2 3 37 0 0,0-1 0 0 0,0 1 0 0 0,1-1 0 0 0,-1 0 1 0 0,9 6-1 0 0,-12-10-13 0 0,0 1 0 0 0,0 0 0 0 0,1-1 0 0 0,-1 1 0 0 0,0-1 0 0 0,0 0 0 0 0,0 1 1 0 0,1-1-1 0 0,-1 0 0 0 0,0 0 0 0 0,1 1 0 0 0,-1-1 0 0 0,0 0 0 0 0,1-1 0 0 0,-1 1 0 0 0,0 0 0 0 0,0 0 0 0 0,1 0 1 0 0,-1-1-1 0 0,0 1 0 0 0,0-1 0 0 0,1 1 0 0 0,-1-1 0 0 0,0 1 0 0 0,0-1 0 0 0,0 0 0 0 0,0 1 0 0 0,0-1 1 0 0,0 0-1 0 0,0 0 0 0 0,0 0 0 0 0,0 0 0 0 0,1-1 0 0 0,15-16 128 0 0,4 27-587 0 0,-14-7-476 0 0,0 0 1 0 0,0-1 0 0 0,12 1 0 0 0,4-1-8829 0 0,-83-7 4587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5.5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2 5897 0 0,'0'0'10355'0'0,"-9"0"-9995"0"0,2-1-252 0 0,0 0 0 0 0,-1 1 0 0 0,-7 1 0 0 0,14-1-92 0 0,1 0 1 0 0,-1 1 0 0 0,1-1 0 0 0,-1 0 0 0 0,1 0 0 0 0,-1 0 0 0 0,1 1 0 0 0,0-1 0 0 0,-1 0-1 0 0,1 0 1 0 0,-1 1 0 0 0,1-1 0 0 0,0 0 0 0 0,-1 1 0 0 0,1-1 0 0 0,0 0 0 0 0,-1 1-1 0 0,1-1 1 0 0,0 1 0 0 0,0-1 0 0 0,-1 1 0 0 0,1-1 0 0 0,0 0 0 0 0,0 1 0 0 0,0 0 0 0 0,0 15 405 0 0,10 13 238 0 0,5-4-222 0 0,0 0 0 0 0,2 0 0 0 0,0-2-1 0 0,37 38 1 0 0,24 34 209 0 0,-68-81-629 0 0,-1 1-1 0 0,0 0 0 0 0,-1 0 0 0 0,0 1 0 0 0,-2 0 1 0 0,0 0-1 0 0,0 1 0 0 0,-2 0 0 0 0,0 0 1 0 0,-1 0-1 0 0,-1 0 0 0 0,1 21 0 0 0,-4-38-51 0 0,1 1-1 0 0,0 0 0 0 0,0 0 0 0 0,0 0 1 0 0,-1-1-1 0 0,1 1 0 0 0,-1 0 0 0 0,1 0 1 0 0,0-1-1 0 0,-1 1 0 0 0,1 0 0 0 0,-1-1 1 0 0,0 1-1 0 0,1-1 0 0 0,-1 1 0 0 0,1 0 0 0 0,-1-1 1 0 0,0 1-1 0 0,1-1 0 0 0,-1 0 0 0 0,0 1 1 0 0,0-1-1 0 0,0 0 0 0 0,1 1 0 0 0,-1-1 1 0 0,0 0-1 0 0,0 0 0 0 0,0 0 0 0 0,1 1 1 0 0,-1-1-1 0 0,0 0 0 0 0,0 0 0 0 0,-1-1 1 0 0,-4 2-268 0 0,1-1 0 0 0,0-1 1 0 0,-1 1-1 0 0,-5-2 1 0 0,7 1-16 0 0,1 0 0 0 0,-1 0 0 0 0,0-1 0 0 0,1 0 1 0 0,0 1-1 0 0,-1-1 0 0 0,1-1 0 0 0,0 1 0 0 0,0 0 1 0 0,-4-5-1 0 0,-1-1-1788 0 0,0-1 0 0 0,-7-10 1 0 0,-1-1-3881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3.8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198 221 1460 0 0,'0'0'12631'0'0,"-14"-9"-11467"0"0,-43-28-333 0 0,55 36-794 0 0,1 0 0 0 0,-1 0 0 0 0,0 0 0 0 0,0 0 0 0 0,0 0 0 0 0,1 0 0 0 0,-1 1 0 0 0,0-1 0 0 0,0 1-1 0 0,0-1 1 0 0,0 1 0 0 0,0 0 0 0 0,0 0 0 0 0,0 0 0 0 0,0 0 0 0 0,0 0 0 0 0,0 0 0 0 0,0 0 0 0 0,0 1 0 0 0,0-1 0 0 0,0 1 0 0 0,0 0 0 0 0,0-1-1 0 0,1 1 1 0 0,-1 0 0 0 0,0 0 0 0 0,0 0 0 0 0,1 0 0 0 0,-1 0 0 0 0,1 1 0 0 0,-3 1 0 0 0,0 0 30 0 0,-1 2-38 0 0,-1 0 1 0 0,1 1-1 0 0,0-1 0 0 0,0 1 1 0 0,1 0-1 0 0,0 0 0 0 0,0 1 1 0 0,0-1-1 0 0,1 1 0 0 0,0 0 1 0 0,0 0-1 0 0,1 0 0 0 0,0 0 1 0 0,0 0-1 0 0,1 0 0 0 0,-1 1 1 0 0,2-1-1 0 0,-1 1 0 0 0,1-1 1 0 0,0 1-1 0 0,1-1 0 0 0,1 9 1 0 0,-1-12-24 0 0,0-1 0 0 0,0 1 1 0 0,0-1-1 0 0,1 0 0 0 0,0 1 0 0 0,0-1 1 0 0,0 0-1 0 0,0 0 0 0 0,0 0 1 0 0,0 0-1 0 0,1-1 0 0 0,-1 1 0 0 0,1 0 1 0 0,0-1-1 0 0,0 0 0 0 0,0 0 1 0 0,0 0-1 0 0,0 0 0 0 0,1 0 0 0 0,-1-1 1 0 0,0 1-1 0 0,1-1 0 0 0,-1 0 1 0 0,1 0-1 0 0,0 0 0 0 0,-1 0 0 0 0,1-1 1 0 0,0 0-1 0 0,4 1 0 0 0,-7-2 15 0 0,1 0-1 0 0,-1 1 1 0 0,0-1-1 0 0,1 0 1 0 0,-1 0-1 0 0,0 0 1 0 0,1 0-1 0 0,-1 0 1 0 0,0 0-1 0 0,0 0 0 0 0,0 0 1 0 0,0 0-1 0 0,0-1 1 0 0,0 1-1 0 0,0 0 1 0 0,-1-1-1 0 0,1 1 1 0 0,0 0-1 0 0,-1-1 1 0 0,1-1-1 0 0,10-34 134 0 0,-10 34-146 0 0,19-128 523 0 0,-16 94-81 0 0,1 0 1 0 0,18-63-1 0 0,-11 74-75 0 0,-12 25-345 0 0,0 0 1 0 0,1 0 0 0 0,-1 0-1 0 0,1 1 1 0 0,0-1 0 0 0,-1 0-1 0 0,1 0 1 0 0,-1 1 0 0 0,1-1 0 0 0,0 0-1 0 0,0 1 1 0 0,-1-1 0 0 0,1 1-1 0 0,0-1 1 0 0,0 1 0 0 0,0 0-1 0 0,0-1 1 0 0,0 1 0 0 0,-1 0 0 0 0,1-1-1 0 0,0 1 1 0 0,0 0 0 0 0,0 0-1 0 0,0 0 1 0 0,0 0 0 0 0,1 0-1 0 0,-1 0-16 0 0,0 0 0 0 0,0 1 1 0 0,-1-1-1 0 0,1 1 0 0 0,0-1 0 0 0,-1 1 0 0 0,1-1 0 0 0,0 1 0 0 0,-1-1 0 0 0,1 1 0 0 0,-1 0 0 0 0,1-1 0 0 0,-1 1 0 0 0,1 0 0 0 0,-1-1 0 0 0,1 1 0 0 0,-1 1 1 0 0,7 17 88 0 0,-5-15-67 0 0,5 23 38 0 0,-1 0-1 0 0,4 38 1 0 0,-7-34-598 0 0,15 54 0 0 0,-15-76 57 0 0,0 0 0 0 0,0 0 0 0 0,1 0 0 0 0,0-1 0 0 0,1 1 0 0 0,0-1 0 0 0,1 0 0 0 0,-1 0 0 0 0,1-1 0 0 0,8 7 0 0 0,2 0-2688 0 0,-3-9-1761 0 0,7-4-3029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4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 4680 0 0,'0'0'13086'0'0,"59"-12"-16967"0"0,-53 19 1849 0 0,-1 5-936 0 0,-5 0-2633 0 0,0-2 2509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4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9173 0 0,'0'0'8779'0'0,"17"2"-8460"0"0,51 3-184 0 0,-62-5-137 0 0,0 0 0 0 0,0 0 0 0 0,0 0 0 0 0,0-1 0 0 0,0 0 0 0 0,-1-1 0 0 0,1 1 0 0 0,0-1 0 0 0,-1 0 0 0 0,7-4 0 0 0,3 0-99 0 0,-5 2-213 0 0,44-19-1247 0 0,-49 20 246 0 0,1-1-1 0 0,0 1 0 0 0,7-8 1 0 0,-9 6-2390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6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5320 0 0,'0'0'12619'0'0,"3"12"-11926"0"0,32 137 484 0 0,-20-85-982 0 0,-12-54-156 0 0,2 13 85 0 0,-13-33 480 0 0,0-4-601 0 0,1 0 1 0 0,1-1 0 0 0,0 0 0 0 0,1 0 0 0 0,1-1 0 0 0,0 1-1 0 0,1-1 1 0 0,1 0 0 0 0,0 0 0 0 0,1 0 0 0 0,1 0 0 0 0,3-26 0 0 0,-3 37-24 0 0,1 1 0 0 0,0-1 0 0 0,0 1 0 0 0,1-1 0 0 0,-1 1 1 0 0,1-1-1 0 0,0 1 0 0 0,0 0 0 0 0,1 0 0 0 0,-1 0 1 0 0,1 0-1 0 0,0 0 0 0 0,0 1 0 0 0,0-1 0 0 0,0 1 0 0 0,1 0 1 0 0,-1 0-1 0 0,8-5 0 0 0,-8 7 28 0 0,1-1 0 0 0,-1 0 0 0 0,1 1-1 0 0,-1 0 1 0 0,1 0 0 0 0,0 0 0 0 0,0 0 0 0 0,-1 1 0 0 0,1-1 0 0 0,0 1 0 0 0,0 0 0 0 0,0 0-1 0 0,-1 0 1 0 0,1 1 0 0 0,0-1 0 0 0,0 1 0 0 0,-1 0 0 0 0,1 0 0 0 0,0 0 0 0 0,-1 1 0 0 0,1-1-1 0 0,-1 1 1 0 0,5 2 0 0 0,3 4 69 0 0,-1-1 0 0 0,1 1 0 0 0,-1 1 0 0 0,-1 0 0 0 0,0 1-1 0 0,0-1 1 0 0,10 17 0 0 0,-9-12-27 0 0,-1 1-1 0 0,0 1 0 0 0,-1 0 1 0 0,11 33-1 0 0,-17-44-30 0 0,-1 1 0 0 0,0 0 0 0 0,0 0 0 0 0,1 12 0 0 0,-2-18 98 0 0,0-8 130 0 0,-2-37-215 0 0,1 17 46 0 0,3-32 0 0 0,-1 51-22 0 0,0 0-1 0 0,1 0 0 0 0,0 1 1 0 0,0-1-1 0 0,1 1 1 0 0,0-1-1 0 0,8-13 0 0 0,-10 20-32 0 0,0 0-1 0 0,0 1 0 0 0,0-1 1 0 0,0 1-1 0 0,0-1 0 0 0,0 1 1 0 0,1-1-1 0 0,-1 1 0 0 0,1 0 0 0 0,-1-1 1 0 0,1 1-1 0 0,-1 0 0 0 0,1 0 1 0 0,-1 0-1 0 0,1 0 0 0 0,0 1 1 0 0,0-1-1 0 0,-1 0 0 0 0,1 1 0 0 0,0-1 1 0 0,0 1-1 0 0,2-1 0 0 0,-2 2 0 0 0,1-1-1 0 0,-1 0 0 0 0,1 1 1 0 0,-1-1-1 0 0,1 1 0 0 0,-1 0 1 0 0,0-1-1 0 0,1 1 0 0 0,-1 1 1 0 0,0-1-1 0 0,0 0 0 0 0,1 0 0 0 0,-1 1 1 0 0,0-1-1 0 0,3 4 0 0 0,6 7-13 0 0,-1 1-1 0 0,1 0 0 0 0,-2 0 0 0 0,0 1 0 0 0,-1 0 0 0 0,9 20 0 0 0,16 27-2560 0 0,-27-52 935 0 0,1 0 1 0 0,-1 0-1 0 0,1-1 0 0 0,11 10 1 0 0,-8-9-3644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7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67 457 744 0 0,'0'0'15866'0'0,"15"-8"-15354"0"0,48-25-236 0 0,-42 23-49 0 0,25-9 0 0 0,-38 17-159 0 0,0-1 0 0 0,1-1 0 0 0,-2 0 0 0 0,1 0 0 0 0,0 0 0 0 0,-1-1 0 0 0,12-9 0 0 0,-18 13-32 0 0,0 0 1 0 0,0 0 0 0 0,0 0 0 0 0,0 0-1 0 0,0-1 1 0 0,0 1 0 0 0,0 0 0 0 0,0-1-1 0 0,0 1 1 0 0,-1 0 0 0 0,1-1 0 0 0,0 1-1 0 0,-1-1 1 0 0,1 1 0 0 0,-1-1 0 0 0,0 1-1 0 0,1-1 1 0 0,-1 0 0 0 0,0 1 0 0 0,0-1-1 0 0,0 1 1 0 0,0-1 0 0 0,0 1 0 0 0,-1-1-1 0 0,1 0 1 0 0,0 1 0 0 0,-2-3 0 0 0,1 1 26 0 0,0 1 1 0 0,-1 0-1 0 0,1-1 0 0 0,-1 1 1 0 0,1 0-1 0 0,-1 0 1 0 0,0 0-1 0 0,0 0 1 0 0,0 1-1 0 0,0-1 1 0 0,0 0-1 0 0,0 1 1 0 0,-1-1-1 0 0,1 1 0 0 0,-5-2 1 0 0,-1 0-19 0 0,0 1-1 0 0,0 0 1 0 0,0 1 0 0 0,0-1-1 0 0,-1 2 1 0 0,1-1 0 0 0,0 1-1 0 0,-1 0 1 0 0,1 1 0 0 0,0 0 0 0 0,0 0-1 0 0,0 1 1 0 0,0 0 0 0 0,-13 5-1 0 0,12-3-26 0 0,-1 0 0 0 0,1 0-1 0 0,1 1 1 0 0,-1 0-1 0 0,1 1 1 0 0,0 0 0 0 0,0 0-1 0 0,0 0 1 0 0,1 1 0 0 0,0 0-1 0 0,-11 17 1 0 0,15-20-44 0 0,1 0-1 0 0,-1 0 1 0 0,1 0-1 0 0,1 1 1 0 0,-1-1 0 0 0,1 1-1 0 0,-1-1 1 0 0,1 1 0 0 0,1 0-1 0 0,-1 0 1 0 0,1-1 0 0 0,-1 1-1 0 0,2 9 1 0 0,-1-10-63 0 0,1 0-1 0 0,0 0 1 0 0,0-1 0 0 0,0 1 0 0 0,0 0 0 0 0,1-1-1 0 0,-1 1 1 0 0,1-1 0 0 0,0 0 0 0 0,0 0 0 0 0,0 1-1 0 0,0-1 1 0 0,1 0 0 0 0,-1-1 0 0 0,1 1 0 0 0,-1 0-1 0 0,7 4 1 0 0,2-1-385 0 0,-1 0-1 0 0,1-1 1 0 0,0-1-1 0 0,1 1 1 0 0,-1-2-1 0 0,1 1 1 0 0,0-2-1 0 0,0 1 1 0 0,18 0-1 0 0,-3-2-1090 0 0,0 0 1 0 0,0-2-1 0 0,33-6 0 0 0,-37 3 956 0 0,1-1-1 0 0,-1-1 0 0 0,0-1 0 0 0,26-13 0 0 0,-31 12 1361 0 0,0-1 0 0 0,0-1 0 0 0,-2-1 0 0 0,1 0 0 0 0,21-20 0 0 0,-33 26-369 0 0,0 0 1 0 0,-1 0 0 0 0,1-1-1 0 0,-1 1 1 0 0,0-1 0 0 0,0 0 0 0 0,-1 0-1 0 0,0-1 1 0 0,0 1 0 0 0,2-9-1 0 0,-4 13-271 0 0,0-1-1 0 0,-1 1 0 0 0,1-1 0 0 0,-1 1 0 0 0,0-1 1 0 0,1 1-1 0 0,-1-1 0 0 0,-1 1 0 0 0,1-1 0 0 0,0 1 1 0 0,-1-1-1 0 0,1 1 0 0 0,-1-1 0 0 0,1 1 0 0 0,-1-1 1 0 0,0 1-1 0 0,0 0 0 0 0,-1-1 0 0 0,1 1 0 0 0,0 0 1 0 0,-1 0-1 0 0,1 0 0 0 0,-1 0 0 0 0,0 0 0 0 0,1 0 1 0 0,-1 1-1 0 0,0-1 0 0 0,0 0 0 0 0,0 1 0 0 0,-5-3 1 0 0,0 1 23 0 0,0 0 1 0 0,-1 0-1 0 0,1 1 1 0 0,-1 0-1 0 0,1 0 1 0 0,-1 1-1 0 0,0 0 1 0 0,0 0-1 0 0,0 1 1 0 0,0 0-1 0 0,1 0 1 0 0,-1 1-1 0 0,0 0 1 0 0,0 0-1 0 0,1 1 1 0 0,-11 3-1 0 0,9-2-72 0 0,-1 0 0 0 0,1 1 0 0 0,0 0 0 0 0,0 1 0 0 0,1 0 0 0 0,-1 0 0 0 0,1 0 0 0 0,0 1 0 0 0,0 1-1 0 0,1-1 1 0 0,0 1 0 0 0,-10 13 0 0 0,15-18-64 0 0,0 1-1 0 0,0 0 0 0 0,1 0 1 0 0,-1 0-1 0 0,1 0 0 0 0,-1 0 1 0 0,1 0-1 0 0,0 0 0 0 0,1 0 1 0 0,-1 0-1 0 0,0 1 1 0 0,1-1-1 0 0,0 0 0 0 0,-1 1 1 0 0,1-1-1 0 0,1 0 0 0 0,-1 4 1 0 0,1-3-4 0 0,0 0-1 0 0,1-1 1 0 0,-1 0 0 0 0,1 1-1 0 0,0-1 1 0 0,-1 0 0 0 0,1 1 0 0 0,1-1-1 0 0,-1 0 1 0 0,0-1 0 0 0,1 1 0 0 0,-1 0-1 0 0,1-1 1 0 0,5 4 0 0 0,-1-1-19 0 0,0 0 0 0 0,0-1 0 0 0,1 0 0 0 0,-1 0 0 0 0,1-1 0 0 0,0 0 0 0 0,0 0 0 0 0,0-1 0 0 0,0 0 0 0 0,1-1 0 0 0,12 1 0 0 0,-16-1 21 0 0,1-1-1 0 0,-1 0 1 0 0,1-1 0 0 0,0 1-1 0 0,-1-1 1 0 0,1 0 0 0 0,-1-1-1 0 0,0 1 1 0 0,1-1 0 0 0,-1 0-1 0 0,0 0 1 0 0,0-1 0 0 0,0 1-1 0 0,0-1 1 0 0,0-1 0 0 0,-1 1-1 0 0,0 0 1 0 0,5-6 0 0 0,-2 2 48 0 0,-1-2 1 0 0,0 1-1 0 0,0-1 1 0 0,-1 0-1 0 0,0 0 1 0 0,5-15-1 0 0,17-63 208 0 0,-14 39-93 0 0,76-188 1425 0 0,-89 236-1568 0 0,0 0-1 0 0,0 0 1 0 0,0 0 0 0 0,0 0-1 0 0,0 0 1 0 0,0 0 0 0 0,0 0 0 0 0,0 0-1 0 0,0 0 1 0 0,0 0 0 0 0,0 0-1 0 0,0 0 1 0 0,0 0 0 0 0,0 0-1 0 0,0 0 1 0 0,0 0 0 0 0,0 0-1 0 0,0 0 1 0 0,1 0 0 0 0,-1 0-1 0 0,0 0 1 0 0,0 0 0 0 0,0 0-1 0 0,0 0 1 0 0,0 0 0 0 0,0 0-1 0 0,0 1 1 0 0,0-1 0 0 0,0 0 0 0 0,0 0-1 0 0,0 0 1 0 0,0 0 0 0 0,0 0-1 0 0,0 0 1 0 0,0 0 0 0 0,0 0-1 0 0,0 0 1 0 0,0 0 0 0 0,0 0-1 0 0,0 0 1 0 0,0 0 0 0 0,0-1-1 0 0,0 1 1 0 0,1 0 0 0 0,-1 0 0 0 0,0 10 148 0 0,-2 14-84 0 0,-4 33 191 0 0,2 1-1 0 0,5 66 0 0 0,1-87-684 0 0,2 1-1 0 0,2-1 0 0 0,2 0 1 0 0,16 49-1 0 0,-21-77 56 0 0,0-1 0 0 0,0 0 0 0 0,1 0 0 0 0,6 10 0 0 0,-8-16-141 0 0,-1 0 0 0 0,1 0 0 0 0,0-1-1 0 0,-1 1 1 0 0,1 0 0 0 0,0-1 0 0 0,0 1 0 0 0,3 1-1 0 0,-3-2-450 0 0,0 0-1 0 0,-1-1 0 0 0,1 1 1 0 0,0 0-1 0 0,0-1 0 0 0,-1 0 0 0 0,1 1 1 0 0,0-1-1 0 0,0 0 0 0 0,0 0 0 0 0,-1 0 1 0 0,5 0-1 0 0,1-2-2115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7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8485 0 0,'0'0'11545'0'0,"-3"16"-11408"0"0,-11 48-107 0 0,12-53-100 0 0,0 0 0 0 0,1 0 1 0 0,0 0-1 0 0,1 0 1 0 0,2 18-1 0 0,-2-20-92 0 0,1-5-65 0 0,-1 0 0 0 0,1-1-1 0 0,-1 1 1 0 0,1 0 0 0 0,0 0 0 0 0,1-1 0 0 0,-1 1-1 0 0,0-1 1 0 0,1 1 0 0 0,0-1 0 0 0,0 0-1 0 0,0 1 1 0 0,3 2 0 0 0,-3-4-166 0 0,1 1 0 0 0,-1-1 0 0 0,1 0 0 0 0,-1 0 0 0 0,1-1 0 0 0,0 1 0 0 0,0-1 0 0 0,0 1 0 0 0,-1-1 0 0 0,1 0 0 0 0,1 0-1 0 0,-1 0 1 0 0,0 0 0 0 0,0-1 0 0 0,0 1 0 0 0,4-1 0 0 0,14 1-3076 0 0,1-1-2736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8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236 171 900 0 0,'0'0'5830'0'0,"3"-13"-2846"0"0,6-44-1243 0 0,-8 54-1559 0 0,-1 0 0 0 0,0-1 0 0 0,0 1 0 0 0,0 0 0 0 0,0-1 0 0 0,0 1 0 0 0,-1 0 1 0 0,0-1-1 0 0,1 1 0 0 0,-1 0 0 0 0,0 0 0 0 0,-1 0 0 0 0,1 0 0 0 0,-1 0 0 0 0,1 0 0 0 0,-1 0 0 0 0,0 0 0 0 0,0 0 0 0 0,0 1 0 0 0,0-1 0 0 0,0 1 0 0 0,-1 0 0 0 0,1 0 1 0 0,-1-1-1 0 0,0 1 0 0 0,-3-2 0 0 0,-1 1 82 0 0,0 0 0 0 0,1 0 0 0 0,-1 1 1 0 0,0-1-1 0 0,0 2 0 0 0,-1-1 0 0 0,1 1 1 0 0,0 0-1 0 0,-13 0 0 0 0,14 1-190 0 0,-1 1-1 0 0,1-1 1 0 0,0 1 0 0 0,0 1 0 0 0,0-1-1 0 0,0 1 1 0 0,0 0 0 0 0,0 0-1 0 0,1 1 1 0 0,-1-1 0 0 0,1 1-1 0 0,-1 1 1 0 0,1-1 0 0 0,0 1-1 0 0,-5 4 1 0 0,7-5-71 0 0,1 0 0 0 0,-1 0 0 0 0,1 0 0 0 0,-1 0-1 0 0,1 1 1 0 0,0-1 0 0 0,0 0 0 0 0,0 1 0 0 0,1 0 0 0 0,-1-1-1 0 0,1 1 1 0 0,0 0 0 0 0,0 0 0 0 0,0 0 0 0 0,0 0 0 0 0,1 0-1 0 0,0 0 1 0 0,0 0 0 0 0,0 0 0 0 0,0 0 0 0 0,0-1 0 0 0,1 1-1 0 0,0 0 1 0 0,0 0 0 0 0,1 4 0 0 0,-1-4-26 0 0,1 0 0 0 0,-1 0 0 0 0,1 0 0 0 0,0-1 0 0 0,0 1 0 0 0,1-1 0 0 0,-1 1 0 0 0,1-1 0 0 0,0 0 0 0 0,0 0 0 0 0,0 0-1 0 0,0 0 1 0 0,6 4 0 0 0,-4-4-72 0 0,0 0 0 0 0,0-1 0 0 0,0 0 0 0 0,1 0 0 0 0,-1 0 0 0 0,1-1 0 0 0,-1 1 0 0 0,1-1-1 0 0,7 0 1 0 0,1-1-14 0 0,-1 0 0 0 0,1-1-1 0 0,0-1 1 0 0,-1 0 0 0 0,0-1-1 0 0,1 0 1 0 0,22-10 0 0 0,-33 12 166 0 0,-1 0 1 0 0,1 0-1 0 0,0 0 1 0 0,-1 1-1 0 0,1-1 1 0 0,0 0-1 0 0,0 1 1 0 0,-1 0-1 0 0,1 0 1 0 0,0 0 0 0 0,0 0-1 0 0,0 0 1 0 0,4 1-1 0 0,-3 1-2 0 0,0 0-1 0 0,-1-1 1 0 0,1 2-1 0 0,-1-1 1 0 0,1 0-1 0 0,-1 0 1 0 0,0 1-1 0 0,5 5 1 0 0,1 1-26 0 0,0-1 0 0 0,0 0 0 0 0,19 11 0 0 0,-24-17-4 0 0,0 0 0 0 0,0 0 0 0 0,0-1 0 0 0,0 1 0 0 0,0-1 1 0 0,0 0-1 0 0,0 0 0 0 0,0-1 0 0 0,0 1 0 0 0,0-1 1 0 0,0 0-1 0 0,1 0 0 0 0,-1 0 0 0 0,0-1 0 0 0,4 0 0 0 0,3-1 91 0 0,0 0-1 0 0,20 1 1 0 0,-30 1-112 0 0,-1 0 1 0 0,1 0 0 0 0,-1 1 0 0 0,1-1 0 0 0,-1 0 0 0 0,1 0 0 0 0,-1 1 0 0 0,1-1 0 0 0,-1 0 0 0 0,1 1 0 0 0,-1-1 0 0 0,1 1 0 0 0,-1-1 0 0 0,0 0 0 0 0,1 1 0 0 0,-1-1 0 0 0,0 1 0 0 0,1-1 0 0 0,-1 1 0 0 0,0-1 0 0 0,0 1 0 0 0,1 0-1 0 0,6 19-25 0 0,-1-4-636 0 0,-5-14 347 0 0,1 0-1 0 0,-1 0 0 0 0,1 0 0 0 0,-1-1 0 0 0,1 1 0 0 0,0-1 0 0 0,-1 1 0 0 0,1-1 0 0 0,0 0 1 0 0,0 1-1 0 0,0-1 0 0 0,0 0 0 0 0,0 0 0 0 0,0-1 0 0 0,0 1 0 0 0,4 0 0 0 0,2 1-2393 0 0,0-1 0 0 0,0 0 0 0 0,11-1-1 0 0,-15 0 1587 0 0,14 0-1376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8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10165 0 0,'0'0'11119'0'0,"19"-9"-10614"0"0,4-2-329 0 0,37-13 0 0 0,-55 23-151 0 0,0 0-1 0 0,0 0 1 0 0,1 0 0 0 0,-1 1-1 0 0,0 0 1 0 0,1 0-1 0 0,-1 0 1 0 0,0 1-1 0 0,0 0 1 0 0,0 0-1 0 0,1 0 1 0 0,-1 1-1 0 0,0-1 1 0 0,9 6 0 0 0,1-1 16 0 0,19 6-2 0 0,-1 2 0 0 0,-1 2 0 0 0,41 25-1 0 0,-55-30 5 0 0,-1 2-1 0 0,-1 0 1 0 0,0 0-1 0 0,0 2 0 0 0,-1 0 1 0 0,-1 1-1 0 0,12 17 0 0 0,-22-28-37 0 0,-1 1-1 0 0,0-1 0 0 0,0 1 0 0 0,0-1 1 0 0,-1 1-1 0 0,0 0 0 0 0,0 0 0 0 0,-1 0 1 0 0,1 0-1 0 0,-1 0 0 0 0,0 11 0 0 0,-1-12 21 0 0,0-1-1 0 0,-1 1 1 0 0,0-1-1 0 0,1 1 0 0 0,-2-1 1 0 0,1 1-1 0 0,0-1 1 0 0,-1 0-1 0 0,0 0 1 0 0,0 0-1 0 0,0 0 0 0 0,0 0 1 0 0,-1 0-1 0 0,0 0 1 0 0,1-1-1 0 0,-6 5 0 0 0,-5 5 96 0 0,-1-1 0 0 0,-1-1 0 0 0,1-1 0 0 0,-24 13 0 0 0,-68 25-1071 0 0,96-44 259 0 0,-1 0-1 0 0,1-1 1 0 0,-11 1-1 0 0,-15-1-7403 0 0,22-3 2967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9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56 4940 0 0,'0'0'13912'0'0,"11"15"-13320"0"0,33 55-113 0 0,-40-65-409 0 0,-2 0 1 0 0,1 0-1 0 0,0 1 0 0 0,-1-1 1 0 0,0 1-1 0 0,-1 0 0 0 0,1 0 0 0 0,0 9 1 0 0,1-1 69 0 0,4 47 345 0 0,1 4-118 0 0,-8-65-359 0 0,0 0-1 0 0,0 0 1 0 0,0 1-1 0 0,0-1 1 0 0,-1 0-1 0 0,1 0 1 0 0,0 0 0 0 0,0 1-1 0 0,1-1 1 0 0,-1 0-1 0 0,0 0 1 0 0,0 0-1 0 0,0 1 1 0 0,0-1-1 0 0,0 0 1 0 0,0 0 0 0 0,0 0-1 0 0,0 1 1 0 0,0-1-1 0 0,0 0 1 0 0,0 0-1 0 0,1 0 1 0 0,-1 0 0 0 0,0 1-1 0 0,0-1 1 0 0,0 0-1 0 0,0 0 1 0 0,0 0-1 0 0,1 0 1 0 0,-1 0 0 0 0,0 0-1 0 0,0 1 1 0 0,0-1-1 0 0,0 0 1 0 0,1 0-1 0 0,-1 0 1 0 0,0 0-1 0 0,0 0 1 0 0,1 0 0 0 0,3-8 240 0 0,3-18-32 0 0,-7 25-221 0 0,8-37-50 0 0,1 0 0 0 0,20-48 0 0 0,-25 75 34 0 0,1 0 0 0 0,1 0 1 0 0,0 0-1 0 0,0 0 0 0 0,1 1 0 0 0,1 0 1 0 0,0 1-1 0 0,0-1 0 0 0,0 2 0 0 0,1-1 1 0 0,17-11-1 0 0,-23 18 14 0 0,1-1-1 0 0,-1 1 1 0 0,1 1 0 0 0,0-1-1 0 0,0 0 1 0 0,0 1 0 0 0,0 0 0 0 0,0 0-1 0 0,0 0 1 0 0,0 0 0 0 0,8 0-1 0 0,-9 1 28 0 0,-1 1-1 0 0,1-1 1 0 0,-1 0-1 0 0,1 1 0 0 0,-1 0 1 0 0,0-1-1 0 0,1 1 1 0 0,-1 0-1 0 0,1 0 0 0 0,-1 0 1 0 0,0 1-1 0 0,0-1 1 0 0,0 1-1 0 0,0-1 1 0 0,0 1-1 0 0,0-1 0 0 0,0 1 1 0 0,-1 0-1 0 0,1 0 1 0 0,2 4-1 0 0,2 3 37 0 0,0 1-1 0 0,-1 1 1 0 0,0-1 0 0 0,-1 1-1 0 0,0 0 1 0 0,3 16 0 0 0,-3-9-34 0 0,-2 1 1 0 0,1 0 0 0 0,-2 21 0 0 0,-5-47 179 0 0,3-3-190 0 0,0 0 1 0 0,1 0-1 0 0,0 0 0 0 0,1 0 0 0 0,0 0 0 0 0,0 0 0 0 0,1 0 0 0 0,0 1 0 0 0,1-1 0 0 0,0 1 0 0 0,1-1 0 0 0,0 1 0 0 0,0 0 0 0 0,9-13 0 0 0,-13 22-2 0 0,0-1-1 0 0,1 1 1 0 0,-1-1-1 0 0,1 1 1 0 0,-1-1-1 0 0,1 1 1 0 0,-1-1-1 0 0,1 1 1 0 0,-1-1-1 0 0,1 1 1 0 0,-1 0-1 0 0,1-1 1 0 0,-1 1-1 0 0,1 0 1 0 0,0-1-1 0 0,-1 1 1 0 0,1 0-1 0 0,0 0 1 0 0,-1 0-1 0 0,1 0 1 0 0,0-1-1 0 0,-1 1 1 0 0,1 0-1 0 0,0 0 1 0 0,-1 0-1 0 0,1 0 1 0 0,0 1-1 0 0,-1-1 1 0 0,1 0-1 0 0,0 0 1 0 0,-1 0-1 0 0,1 0 1 0 0,0 1-1 0 0,-1-1 1 0 0,1 0-1 0 0,-1 1 1 0 0,1-1-1 0 0,0 0 1 0 0,-1 1-1 0 0,1-1 1 0 0,-1 1-1 0 0,1-1 1 0 0,-1 1-1 0 0,0-1 1 0 0,1 1-1 0 0,-1-1 1 0 0,1 2-1 0 0,3 3 9 0 0,0 1 0 0 0,0 0 0 0 0,5 11 0 0 0,-5-11-10 0 0,18 41-33 0 0,-17-35-549 0 0,0 0 1 0 0,1 0-1 0 0,0 0 0 0 0,1-1 0 0 0,16 20 1 0 0,-21-29 165 0 0,1 0 1 0 0,-1 0-1 0 0,0 0 1 0 0,1-1-1 0 0,0 1 1 0 0,-1 0-1 0 0,1-1 1 0 0,4 2-1 0 0,-5-2-549 0 0,1-1-1 0 0,-1 1 0 0 0,1 0 0 0 0,0-1 1 0 0,-1 1-1 0 0,1-1 0 0 0,0 0 0 0 0,-1 0 1 0 0,6-1-1 0 0,6-3-5642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9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56 8933 0 0,'0'0'10921'0'0,"8"12"-10495"0"0,28 37-55 0 0,-29-41-308 0 0,-1-1-1 0 0,1 0 1 0 0,0-1-1 0 0,1 0 1 0 0,-1 0-1 0 0,1 0 1 0 0,1-1-1 0 0,-1 0 1 0 0,1-1-1 0 0,-1 0 1 0 0,1 0-1 0 0,13 3 1 0 0,-13-4-22 0 0,1 0 1 0 0,-1-1-1 0 0,1 0 0 0 0,0 0 1 0 0,0-1-1 0 0,0-1 0 0 0,0 0 1 0 0,15-1-1 0 0,-24 1-33 0 0,0 0-1 0 0,0 0 1 0 0,0-1-1 0 0,0 1 1 0 0,0 0-1 0 0,0 0 1 0 0,0 0 0 0 0,0-1-1 0 0,-1 1 1 0 0,1 0-1 0 0,0-1 1 0 0,0 1 0 0 0,0-1-1 0 0,-1 1 1 0 0,1-1-1 0 0,0 1 1 0 0,0-1-1 0 0,-1 0 1 0 0,1 1 0 0 0,0-1-1 0 0,-1 0 1 0 0,1 0-1 0 0,-1 1 1 0 0,1-1-1 0 0,-1 0 1 0 0,0 0 0 0 0,1 0-1 0 0,-1 0 1 0 0,0 1-1 0 0,1-1 1 0 0,-1 0 0 0 0,0 0-1 0 0,0 0 1 0 0,0 0-1 0 0,0 0 1 0 0,0 0-1 0 0,0 0 1 0 0,0 0 0 0 0,0 0-1 0 0,0 0 1 0 0,0 0-1 0 0,0 1 1 0 0,-1-1 0 0 0,1 0-1 0 0,0 0 1 0 0,-1 0-1 0 0,1 0 1 0 0,-2-1-1 0 0,0-3-7 0 0,-1 0-1 0 0,0 0 0 0 0,0 1 0 0 0,0-1 0 0 0,0 1 0 0 0,-8-8 0 0 0,-4 0-69 0 0,0 0 0 0 0,-1 1 0 0 0,0 1-1 0 0,-22-10 1 0 0,-72-27-677 0 0,63 33 274 0 0,33 10-3406 0 0,42 12-8327 0 0,-11-3 7661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51:12.0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80 1864 0 0,'0'0'9408'0'0,"0"-2"-9228"0"0,0 1-164 0 0,-1 1-1 0 0,1-1 1 0 0,0 1-1 0 0,0-1 0 0 0,0 1 1 0 0,0-1-1 0 0,0 1 1 0 0,0-1-1 0 0,0 1 0 0 0,0 0 1 0 0,0-1-1 0 0,1 1 1 0 0,-1-1-1 0 0,0 1 1 0 0,0-1-1 0 0,0 1 0 0 0,0-1 1 0 0,1 1-1 0 0,-1-1 1 0 0,0 1-1 0 0,0 0 0 0 0,1-1 1 0 0,-1 1-1 0 0,0 0 1 0 0,1-1-1 0 0,-1 1 0 0 0,1 0 1 0 0,-1-1-1 0 0,0 1 1 0 0,1 0-1 0 0,-1 0 0 0 0,1-1 1 0 0,21-4 176 0 0,54 0 129 0 0,-48 5-84 0 0,29-5 0 0 0,-38 3-110 0 0,-15 3-73 0 0,-1-1-1 0 0,0 0 1 0 0,1-1-1 0 0,-1 1 1 0 0,0-1-1 0 0,1 1 1 0 0,-1-1-1 0 0,0 0 0 0 0,3-2 1 0 0,-5 3-33 0 0,-1 0 1 0 0,0 0-1 0 0,1 0 0 0 0,-1-1 1 0 0,0 1-1 0 0,1 0 1 0 0,-1 0-1 0 0,0-1 0 0 0,1 1 1 0 0,-1 0-1 0 0,0-1 1 0 0,0 1-1 0 0,1 0 0 0 0,-1-1 1 0 0,0 1-1 0 0,0 0 1 0 0,0-1-1 0 0,0 1 0 0 0,1-1 1 0 0,-1 1-1 0 0,0 0 0 0 0,0-1 1 0 0,0 1-1 0 0,0-1 1 0 0,0 1-1 0 0,0 0 0 0 0,0-1 1 0 0,0 1-1 0 0,0-1 1 0 0,0 1-1 0 0,0-1 0 0 0,-1 1 1 0 0,1 0-1 0 0,0-1 0 0 0,0 1 1 0 0,0 0-1 0 0,0-1 1 0 0,-1 1-1 0 0,1 0 0 0 0,0-1 1 0 0,0 1-1 0 0,-1 0 1 0 0,1-1-1 0 0,0 1 0 0 0,0 0 1 0 0,-1-1-1 0 0,1 1 1 0 0,0 0-1 0 0,-1 0 0 0 0,1 0 1 0 0,-1-1-1 0 0,-20-10 218 0 0,3 7-153 0 0,0 1 0 0 0,0 0 0 0 0,0 1 0 0 0,-1 1 0 0 0,-20 2 0 0 0,18-1 37 0 0,20 0-116 0 0,7 2 61 0 0,8 1 22 0 0,0 0-1 0 0,1-1 0 0 0,-1 0 0 0 0,1-2 0 0 0,19 0 1 0 0,-15 0-76 0 0,16 0 126 0 0,-137-5-612 0 0,89 5 463 0 0,8-1 7 0 0,0 1-1 0 0,0 0 0 0 0,0 0 0 0 0,0 1 1 0 0,0-1-1 0 0,0 1 0 0 0,0 0 0 0 0,0 0 1 0 0,-6 3-1 0 0,11-4 6 0 0,-1 0 0 0 0,1 0 0 0 0,0 0 0 0 0,0 0 0 0 0,-1 0 0 0 0,1 1 0 0 0,0-1 0 0 0,0 0 0 0 0,-1 0 0 0 0,1 0 0 0 0,0 0 0 0 0,0 0 0 0 0,0 1 0 0 0,-1-1 0 0 0,1 0 0 0 0,0 0-1 0 0,0 0 1 0 0,0 1 0 0 0,0-1 0 0 0,-1 0 0 0 0,1 0 0 0 0,0 0 0 0 0,0 1 0 0 0,0-1 0 0 0,0 0 0 0 0,0 0 0 0 0,0 1 0 0 0,0-1 0 0 0,0 0 0 0 0,0 0 0 0 0,0 1 0 0 0,0-1 0 0 0,0 0 0 0 0,0 0 0 0 0,0 1 0 0 0,0-1 0 0 0,0 0 0 0 0,0 0 0 0 0,0 1 0 0 0,0-1 0 0 0,0 0 0 0 0,0 0 0 0 0,0 1 0 0 0,0-1 0 0 0,1 0 0 0 0,-1 0 0 0 0,0 0 0 0 0,0 1 0 0 0,0-1 0 0 0,0 0 0 0 0,1 0 0 0 0,-1 0 0 0 0,0 0 0 0 0,0 1 0 0 0,0-1 0 0 0,1 0 0 0 0,-1 0 0 0 0,0 0 0 0 0,0 0 0 0 0,0 0 0 0 0,1 0 0 0 0,-1 0 0 0 0,0 1 0 0 0,0-1 0 0 0,1 0 0 0 0,-1 0 0 0 0,0 0 0 0 0,1 0 0 0 0,14 4 229 0 0,23-3-47 0 0,-22-1-910 0 0,-58-7-6635 0 0,12 4 3581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5.7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0 154 7417 0 0,'0'0'5356'0'0,"14"-11"-4390"0"0,48-37 134 0 0,-52 41-713 0 0,1 0 1 0 0,0 1-1 0 0,1 0 0 0 0,-1 1 0 0 0,1 0 0 0 0,0 1 0 0 0,25-6 0 0 0,-21 6-85 0 0,40-8 787 0 0,0 2 0 0 0,78-4-1 0 0,-9 10-1685 0 0,0 3-7186 0 0,-89 2 3651 0 0,-23-1-1660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0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230 441 1056 0 0,'0'0'10808'0'0,"9"-13"-9069"0"0,25-40-169 0 0,-33 51-1441 0 0,0 0-1 0 0,1 0 1 0 0,-2-1 0 0 0,1 1 0 0 0,0 0-1 0 0,0-1 1 0 0,-1 1 0 0 0,1 0 0 0 0,-1-1 0 0 0,0 1-1 0 0,1-1 1 0 0,-1 1 0 0 0,0-1 0 0 0,-1 1 0 0 0,1 0-1 0 0,0-1 1 0 0,-1 1 0 0 0,1-1 0 0 0,-1 1-1 0 0,0 0 1 0 0,0-1 0 0 0,0 1 0 0 0,0 0 0 0 0,0 0-1 0 0,-3-4 1 0 0,1 2 21 0 0,-1 0 0 0 0,1 1-1 0 0,-1 0 1 0 0,0-1 0 0 0,0 1-1 0 0,0 0 1 0 0,0 1 0 0 0,-1-1-1 0 0,-6-2 1 0 0,6 3-100 0 0,0 0 0 0 0,0 0 0 0 0,0 1 0 0 0,-1 0-1 0 0,1 0 1 0 0,0 0 0 0 0,0 0 0 0 0,-1 1 0 0 0,1 0 0 0 0,0 0 0 0 0,0 1 0 0 0,-1-1 0 0 0,1 1 0 0 0,-8 2 0 0 0,7 0-29 0 0,-1-1 0 0 0,1 1 0 0 0,0 0 1 0 0,0 1-1 0 0,0 0 0 0 0,1-1 0 0 0,-1 2 1 0 0,1-1-1 0 0,0 1 0 0 0,-5 6 0 0 0,2-2-19 0 0,0 1 0 0 0,1 0 0 0 0,1 0-1 0 0,-1 1 1 0 0,2 0 0 0 0,0 0 0 0 0,0 1-1 0 0,1-1 1 0 0,0 1 0 0 0,1 0 0 0 0,-4 25-1 0 0,7-28-17 0 0,-1 0 0 0 0,1 1 0 0 0,1-1 0 0 0,-1 0 0 0 0,2 0 0 0 0,-1 1-1 0 0,1-1 1 0 0,1 0 0 0 0,6 16 0 0 0,-7-21-7 0 0,0 0-1 0 0,0 0 1 0 0,1 0-1 0 0,-1 0 1 0 0,1-1 0 0 0,0 1-1 0 0,0-1 1 0 0,0 0-1 0 0,0 0 1 0 0,1 0-1 0 0,-1 0 1 0 0,1-1 0 0 0,0 1-1 0 0,0-1 1 0 0,0 0-1 0 0,0 0 1 0 0,0 0-1 0 0,0-1 1 0 0,0 1-1 0 0,1-1 1 0 0,-1 0 0 0 0,7 0-1 0 0,-6 0 17 0 0,-1-1-1 0 0,1 0 1 0 0,0 0-1 0 0,-1-1 1 0 0,0 1-1 0 0,1-1 1 0 0,-1 0-1 0 0,1 0 1 0 0,-1-1-1 0 0,0 1 1 0 0,0-1-1 0 0,6-3 1 0 0,-4 1 11 0 0,0 0 0 0 0,0 0 0 0 0,0-1 1 0 0,0 0-1 0 0,-1 0 0 0 0,9-12 0 0 0,-2 0 39 0 0,0-1 0 0 0,-2-1 0 0 0,0 0 0 0 0,10-26 0 0 0,12-46 97 0 0,24-111 0 0 0,-15 50 583 0 0,-35 130-361 0 0,-19 69-557 0 0,0-3 174 0 0,5-11-223 0 0,2 0 0 0 0,1 0 0 0 0,1 1 0 0 0,2 0 0 0 0,4 44 0 0 0,-2-70 117 0 0,2 1 1 0 0,0 0-1 0 0,0-1 0 0 0,0 1 0 0 0,1-1 0 0 0,0 0 0 0 0,1 1 1 0 0,0-2-1 0 0,0 1 0 0 0,0 0 0 0 0,1-1 0 0 0,0 0 0 0 0,1 0 1 0 0,0 0-1 0 0,8 7 0 0 0,-8-9-54 0 0,0 0-1 0 0,1-1 1 0 0,-1 1 0 0 0,1-2-1 0 0,0 1 1 0 0,1-1 0 0 0,-1 1-1 0 0,0-2 1 0 0,1 1 0 0 0,-1-1-1 0 0,1-1 1 0 0,0 1 0 0 0,0-1-1 0 0,0-1 1 0 0,0 1 0 0 0,0-1-1 0 0,9-1 1 0 0,-6-1 63 0 0,1-1-1 0 0,-1 1 1 0 0,1-2 0 0 0,-1 0 0 0 0,0 0-1 0 0,0-1 1 0 0,-1 0 0 0 0,18-12 0 0 0,-13 7 279 0 0,-1-1 0 0 0,0-1 0 0 0,0 0 0 0 0,-2-1 1 0 0,13-14-1 0 0,-21 21 33 0 0,1 0 0 0 0,-1 0 0 0 0,0 0 0 0 0,0-1 1 0 0,-1 1-1 0 0,0-1 0 0 0,0 0 0 0 0,-1 0 0 0 0,1 0 1 0 0,-1 0-1 0 0,-1 0 0 0 0,0-1 0 0 0,0 1 0 0 0,0 0 0 0 0,-1-14 1 0 0,0 19-114 0 0,-1-1 0 0 0,1 1 0 0 0,0 0 0 0 0,-1-1 0 0 0,0 1 0 0 0,0 0 0 0 0,1-1 0 0 0,-1 1 0 0 0,-1 0 0 0 0,1 0 0 0 0,0 0 0 0 0,0 0 0 0 0,-1 0 1 0 0,1 0-1 0 0,-1 0 0 0 0,-3-2 0 0 0,2 1 9 0 0,0 1 0 0 0,0 0 1 0 0,0 0-1 0 0,-1 1 0 0 0,1-1 0 0 0,-1 1 1 0 0,1-1-1 0 0,-1 1 0 0 0,-7-1 1 0 0,4 1 8 0 0,1 0 1 0 0,-1 1 0 0 0,0-1-1 0 0,0 2 1 0 0,1-1 0 0 0,-1 1-1 0 0,1 0 1 0 0,-1 0 0 0 0,0 1-1 0 0,1 0 1 0 0,-12 5 0 0 0,12-4-21 0 0,1 0 0 0 0,-1 1 1 0 0,1 0-1 0 0,0 0 1 0 0,0 0-1 0 0,0 1 1 0 0,1 0-1 0 0,-1 0 0 0 0,1 0 1 0 0,0 0-1 0 0,1 0 1 0 0,-1 1-1 0 0,1 0 0 0 0,0 0 1 0 0,1 0-1 0 0,-1 0 1 0 0,1 0-1 0 0,-1 7 0 0 0,1-5-36 0 0,1 0 0 0 0,0-1 0 0 0,1 1 0 0 0,0 0-1 0 0,0 0 1 0 0,0-1 0 0 0,1 1 0 0 0,0 0 0 0 0,1-1-1 0 0,0 1 1 0 0,0-1 0 0 0,1 1 0 0 0,-1-1 0 0 0,2 0-1 0 0,3 7 1 0 0,1-2-38 0 0,1 0 1 0 0,0-1-1 0 0,0 0 0 0 0,1 0 0 0 0,1-1 0 0 0,0 0 1 0 0,0-1-1 0 0,1 0 0 0 0,0-1 0 0 0,1 0 0 0 0,-1-1 1 0 0,22 8-1 0 0,5 0-14 0 0,1-2 0 0 0,0-1 1 0 0,46 7-1 0 0,-72-17-40 0 0,0 2-223 0 0,0-2-1 0 0,0 0 0 0 0,1 0 0 0 0,-1-1 1 0 0,29-2-1 0 0,-43 1 257 0 0,0 0 0 0 0,0 0 1 0 0,0 0-1 0 0,1 0 0 0 0,-1 0 0 0 0,0 0 1 0 0,0 0-1 0 0,0 0 0 0 0,0 0 0 0 0,1-1 0 0 0,-1 1 1 0 0,0 0-1 0 0,0 0 0 0 0,0 0 0 0 0,0 0 0 0 0,0 0 1 0 0,1 0-1 0 0,-1 0 0 0 0,0 0 0 0 0,0 0 1 0 0,0 0-1 0 0,0 0 0 0 0,0-1 0 0 0,0 1 0 0 0,0 0 1 0 0,1 0-1 0 0,-1 0 0 0 0,0 0 0 0 0,0 0 0 0 0,0 0 1 0 0,0-1-1 0 0,0 1 0 0 0,0 0 0 0 0,0 0 1 0 0,0 0-1 0 0,0 0 0 0 0,0 0 0 0 0,0-1 0 0 0,0 1 1 0 0,0 0-1 0 0,0 0 0 0 0,0 0 0 0 0,0 0 0 0 0,0-1 1 0 0,0 1-1 0 0,0 0 0 0 0,0 0 0 0 0,0 0 1 0 0,0 0-1 0 0,0 0 0 0 0,0-1 0 0 0,0 1 0 0 0,0 0 1 0 0,-8-6-799 0 0,-6 0-620 0 0,0 2 1 0 0,0 0-1 0 0,0 1 1 0 0,-1 0-1 0 0,-23-1 0 0 0,-5 2-3961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6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69 115 3908 0 0,'0'0'11729'0'0,"-4"15"-10817"0"0,0 1-615 0 0,0-2-26 0 0,0 1-1 0 0,2-1 1 0 0,0 1 0 0 0,-1 28 0 0 0,3-14-88 0 0,2 0 0 0 0,1 0 0 0 0,1 0 0 0 0,1-1 0 0 0,13 43 0 0 0,-11-58-111 0 0,-4-9 104 0 0,-6-10 112 0 0,-41-89 354 0 0,35 73-566 0 0,2 0-1 0 0,0-1 1 0 0,1 0 0 0 0,-4-38-1 0 0,9 50-59 0 0,1 0 1 0 0,-1 0-1 0 0,2 0 0 0 0,-1 0 0 0 0,2 0 0 0 0,-1 0 1 0 0,1 0-1 0 0,1 0 0 0 0,0 1 0 0 0,1-1 0 0 0,9-18 1 0 0,-11 24-3 0 0,1 1 0 0 0,0 0 0 0 0,0 0 0 0 0,0 1 0 0 0,0-1 0 0 0,1 1 0 0 0,-1 0 0 0 0,1-1 0 0 0,0 2 0 0 0,0-1 0 0 0,0 0 0 0 0,0 1 0 0 0,1 0 0 0 0,-1 0 0 0 0,1 0 0 0 0,-1 0 0 0 0,1 1 0 0 0,0-1 0 0 0,0 1 0 0 0,-1 1 0 0 0,1-1 0 0 0,0 1 0 0 0,0 0 1 0 0,0 0-1 0 0,0 0 0 0 0,-1 0 0 0 0,1 1 0 0 0,0 0 0 0 0,0 0 0 0 0,0 0 0 0 0,-1 1 0 0 0,1 0 0 0 0,-1-1 0 0 0,8 5 0 0 0,-1 2 8 0 0,0 0 1 0 0,0 1-1 0 0,-1 0 1 0 0,-1 1-1 0 0,1 0 0 0 0,-1 0 1 0 0,-1 1-1 0 0,8 12 0 0 0,-5-5 1 0 0,-1 1-1 0 0,0 0 0 0 0,-1 0 0 0 0,8 30 0 0 0,-15-41-12 0 0,0 0 1 0 0,0 1-1 0 0,-1-1 0 0 0,0 0 0 0 0,-1 1 1 0 0,0 10-1 0 0,0-18-5 0 0,0-1 0 0 0,0 1 0 0 0,0-1 0 0 0,0 1 0 0 0,0-1 0 0 0,-1 1 0 0 0,1-1 0 0 0,0 1 0 0 0,0-1 0 0 0,0 0 0 0 0,0 1 0 0 0,-1-1 0 0 0,1 1 0 0 0,0-1 0 0 0,-1 1 0 0 0,1-1 0 0 0,0 0 0 0 0,-1 1 0 0 0,1-1 0 0 0,0 0 0 0 0,-1 1 1 0 0,1-1-1 0 0,0 0 0 0 0,-1 1 0 0 0,1-1 0 0 0,-1 0 0 0 0,1 0 0 0 0,-1 1 0 0 0,1-1 0 0 0,-1 0 0 0 0,1 0 0 0 0,-1 0 0 0 0,1 0 0 0 0,-1 0 0 0 0,0 0 5 0 0,0 0-1 0 0,0 0 1 0 0,0 0 0 0 0,0 0 0 0 0,0 0 0 0 0,0-1-1 0 0,0 1 1 0 0,1 0 0 0 0,-1-1 0 0 0,0 1 0 0 0,0-1-1 0 0,0 1 1 0 0,1-1 0 0 0,-1 1 0 0 0,0-1-1 0 0,0 1 1 0 0,0-2 0 0 0,-3-3-3 0 0,1 1-1 0 0,1-1 1 0 0,-1 0 0 0 0,1 0 0 0 0,-1 0-1 0 0,1 0 1 0 0,1 0 0 0 0,-1 0 0 0 0,1-1-1 0 0,0 1 1 0 0,-1-11 0 0 0,1-5-14 0 0,3-35 0 0 0,-1 43-1 0 0,1 1 0 0 0,0-1-1 0 0,1 0 1 0 0,0 1 0 0 0,1 0 0 0 0,6-14-1 0 0,-7 20 17 0 0,-1 0 0 0 0,1 1 1 0 0,0 0-1 0 0,1 0 0 0 0,-1-1 0 0 0,1 2 0 0 0,0-1 0 0 0,0 0 0 0 0,1 1 0 0 0,-1 0 0 0 0,1 0 0 0 0,0 0 1 0 0,0 1-1 0 0,11-6 0 0 0,-13 7 9 0 0,0 1 0 0 0,0 0 1 0 0,0 0-1 0 0,0 0 0 0 0,1 1 1 0 0,-1-1-1 0 0,0 1 0 0 0,1-1 0 0 0,-1 1 1 0 0,1 0-1 0 0,-1 1 0 0 0,0-1 1 0 0,1 0-1 0 0,-1 1 0 0 0,0 0 1 0 0,0 0-1 0 0,4 1 0 0 0,-3 0 8 0 0,0 0 0 0 0,0 1 0 0 0,-1-1 0 0 0,1 1 0 0 0,0 0 0 0 0,-1 0 0 0 0,0 0 0 0 0,0 1 0 0 0,0-1 0 0 0,0 1 0 0 0,3 4 0 0 0,1 6 21 0 0,1 0-1 0 0,-2 0 0 0 0,0 0 1 0 0,-1 1-1 0 0,0 0 1 0 0,2 18-1 0 0,3 44-304 0 0,-9-59-446 0 0,0-1 1 0 0,2 1-1 0 0,0-1 0 0 0,9 27 0 0 0,-11-41 296 0 0,0-1 0 0 0,0 1 0 0 0,1-1 0 0 0,-1 0 0 0 0,1 1 0 0 0,-1-1 1 0 0,1 0-1 0 0,4 4 0 0 0,-5-5-274 0 0,0 0-1 0 0,0-1 1 0 0,0 1 0 0 0,1 0 0 0 0,-1 0 0 0 0,0-1 0 0 0,1 1 0 0 0,-1-1 0 0 0,0 1 0 0 0,1-1-1 0 0,2 1 1 0 0,9-2-6556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7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39 211 928 0 0,'0'0'14489'0'0,"13"-9"-13750"0"0,44-28-258 0 0,-39 28-238 0 0,1-1 1 0 0,31-9-1 0 0,-32 12-35 0 0,22-10-1 0 0,-35 14-121 0 0,1 0 0 0 0,0-1-1 0 0,-1 0 1 0 0,0 0 0 0 0,0 0-1 0 0,0-1 1 0 0,6-6 0 0 0,-10 10-47 0 0,-1 0-1 0 0,1 0 1 0 0,0 0 0 0 0,0 0 0 0 0,0 0 0 0 0,0 0-1 0 0,-1 0 1 0 0,1-1 0 0 0,0 1 0 0 0,-1 0 0 0 0,1 0-1 0 0,-1-1 1 0 0,0 1 0 0 0,1 0 0 0 0,-1-1 0 0 0,0 1 0 0 0,0 0-1 0 0,0-1 1 0 0,0 1 0 0 0,0 0 0 0 0,0-1 0 0 0,0 1-1 0 0,0 0 1 0 0,-1-1 0 0 0,1 1 0 0 0,0 0 0 0 0,-1 0 0 0 0,1-1-1 0 0,-1 1 1 0 0,1 0 0 0 0,-1 0 0 0 0,0 0 0 0 0,1-1-1 0 0,-1 1 1 0 0,0 0 0 0 0,-1-1 0 0 0,-1 0 18 0 0,0 0 1 0 0,1 0 0 0 0,-1 0-1 0 0,0 1 1 0 0,0-1-1 0 0,0 1 1 0 0,-1-1-1 0 0,1 1 1 0 0,0 0 0 0 0,0 0-1 0 0,-1 1 1 0 0,1-1-1 0 0,-5 0 1 0 0,-4 2 22 0 0,1-1 1 0 0,0 1-1 0 0,0 1 0 0 0,0 0 1 0 0,0 0-1 0 0,0 1 1 0 0,0 0-1 0 0,1 1 0 0 0,0 1 1 0 0,-1-1-1 0 0,1 2 1 0 0,-11 7-1 0 0,12-7-64 0 0,1 0 0 0 0,0 0 0 0 0,0 1 0 0 0,0 0 0 0 0,1 1 0 0 0,0-1-1 0 0,1 2 1 0 0,-1-1 0 0 0,2 0 0 0 0,-1 1 0 0 0,1 0 0 0 0,1 1 0 0 0,-7 15 0 0 0,10-21-55 0 0,0 1-1 0 0,0 0 1 0 0,0-1 0 0 0,1 1 0 0 0,0 0-1 0 0,-1 0 1 0 0,2 0 0 0 0,-1 0 0 0 0,0-1-1 0 0,1 1 1 0 0,0 0 0 0 0,0 0-1 0 0,1-1 1 0 0,-1 1 0 0 0,1-1 0 0 0,0 1-1 0 0,0-1 1 0 0,0 0 0 0 0,1 0-1 0 0,0 0 1 0 0,-1 0 0 0 0,1 0 0 0 0,1 0-1 0 0,-1-1 1 0 0,5 4 0 0 0,-1-1-220 0 0,0-1 1 0 0,1 1-1 0 0,-1-2 1 0 0,1 1 0 0 0,0-1-1 0 0,1 0 1 0 0,-1-1-1 0 0,1 0 1 0 0,-1 0-1 0 0,1-1 1 0 0,0 0-1 0 0,15 1 1 0 0,-5-2-935 0 0,1-1 0 0 0,-1-1 0 0 0,0-1 0 0 0,1 0 1 0 0,-1-2-1 0 0,0 0 0 0 0,30-11 0 0 0,-28 6 263 0 0,1 0 0 0 0,-2-2 0 0 0,1 0 0 0 0,-1-1 0 0 0,-1-1 0 0 0,19-16-1 0 0,-28 20 1497 0 0,-1 0 0 0 0,0 0 0 0 0,-1-1 0 0 0,0 0 0 0 0,0 0 0 0 0,6-12 0 0 0,-11 16-37 0 0,0-1-1 0 0,0 1 1 0 0,0 0 0 0 0,-1-1 0 0 0,0 0-1 0 0,0 0 1 0 0,0 0 0 0 0,-1 1 0 0 0,0-1-1 0 0,-1 0 1 0 0,0-1 0 0 0,0-9-1 0 0,0 15-375 0 0,-1 1-1 0 0,1-1 1 0 0,0 0-1 0 0,-1 1 0 0 0,1-1 1 0 0,-1 0-1 0 0,0 1 0 0 0,1-1 1 0 0,-1 1-1 0 0,0-1 0 0 0,0 1 1 0 0,0-1-1 0 0,0 1 1 0 0,0-1-1 0 0,-1 1 0 0 0,1 0 1 0 0,0 0-1 0 0,-1 0 0 0 0,1 0 1 0 0,-2-1-1 0 0,0 0 20 0 0,0 1 0 0 0,0 0 0 0 0,0 0 0 0 0,0 0 0 0 0,0 0 0 0 0,0 1 0 0 0,0-1 0 0 0,0 1 0 0 0,0 0 0 0 0,-5 0 0 0 0,1 0-21 0 0,0 1 1 0 0,1 0-1 0 0,-1 0 1 0 0,1 1-1 0 0,0 0 0 0 0,-1 0 1 0 0,1 1-1 0 0,0-1 0 0 0,0 1 1 0 0,-7 5-1 0 0,8-4-147 0 0,0 0 0 0 0,1 1 0 0 0,-1-1 0 0 0,1 1 0 0 0,0 0 0 0 0,0 0 0 0 0,1 0 0 0 0,0 1 0 0 0,0-1 0 0 0,0 1 0 0 0,0 0 0 0 0,1 0 0 0 0,0 0 0 0 0,0 0 0 0 0,1 0 0 0 0,-1 0 0 0 0,2 0 0 0 0,-1 1 0 0 0,0-1 1 0 0,1 0-1 0 0,0 0 0 0 0,1 1 0 0 0,0-1 0 0 0,0 0 0 0 0,0 1 0 0 0,0-1 0 0 0,1 0 0 0 0,0 0 0 0 0,0 0 0 0 0,1-1 0 0 0,0 1 0 0 0,5 7 0 0 0,-4-6-205 0 0,1-1 0 0 0,0 1 0 0 0,1-2 0 0 0,-1 1 1 0 0,1 0-1 0 0,1-1 0 0 0,-1 0 0 0 0,9 4 0 0 0,-12-6-141 0 0,1-1 0 0 0,-1-1 0 0 0,1 1 0 0 0,0-1 0 0 0,0 1 0 0 0,0-1 0 0 0,0 0-1 0 0,0 0 1 0 0,-1-1 0 0 0,2 1 0 0 0,-1-1 0 0 0,0 0 0 0 0,0 0 0 0 0,0 0 0 0 0,0 0 0 0 0,0-1-1 0 0,7-2 1 0 0,-8 2 196 0 0,0 0 0 0 0,-1-1 0 0 0,1 1 0 0 0,-1 0 0 0 0,0-1 0 0 0,1 0 0 0 0,-1 0 0 0 0,0 0 0 0 0,0 0 0 0 0,0 0 0 0 0,0 0 0 0 0,-1 0 0 0 0,1-1 0 0 0,-1 1 0 0 0,1-1 0 0 0,-1 1 0 0 0,0-1 0 0 0,0 1 0 0 0,2-6 0 0 0,0-4 333 0 0,0-1 0 0 0,-1 1-1 0 0,1-17 1 0 0,1-4 1850 0 0,-4 31-1869 0 0,0 0 0 0 0,0 0 0 0 0,1 0 0 0 0,-1 0 0 0 0,1 0 0 0 0,-1 1 0 0 0,1-1 0 0 0,0 0-1 0 0,0 0 1 0 0,0 1 0 0 0,0-1 0 0 0,0 1 0 0 0,0-1 0 0 0,0 1 0 0 0,1-1 0 0 0,-1 1 0 0 0,0 0 0 0 0,3-2-1 0 0,-1 2 20 0 0,0-1-1 0 0,0 1 0 0 0,0 1 0 0 0,0-1 0 0 0,1 0 0 0 0,-1 1 0 0 0,0-1 0 0 0,1 1 0 0 0,5 0 0 0 0,-3 1-53 0 0,-1-1 0 0 0,1 1-1 0 0,0 0 1 0 0,0 0 0 0 0,-1 0 0 0 0,1 1 0 0 0,0 0 0 0 0,7 3-1 0 0,1 3 35 0 0,0 0 0 0 0,11 10-1 0 0,-22-16-146 0 0,0 0 0 0 0,0-1 0 0 0,0 1 0 0 0,0-1 0 0 0,0 1 1 0 0,6 1-1 0 0,-8-3-9 0 0,0 0 1 0 0,0 0 0 0 0,0 1 0 0 0,0-1 0 0 0,0 0 0 0 0,0 0 0 0 0,0 0 0 0 0,0 0-1 0 0,0 0 1 0 0,0-1 0 0 0,0 1 0 0 0,0 0 0 0 0,0 0 0 0 0,-1-1 0 0 0,1 1-1 0 0,0 0 1 0 0,0-1 0 0 0,0 1 0 0 0,0-1 0 0 0,0 1 0 0 0,0-1 0 0 0,-1 1 0 0 0,1-1-1 0 0,0 0 1 0 0,0 1 0 0 0,0-2 0 0 0,38-53 1675 0 0,-38 54-1653 0 0,0 0 0 0 0,0 1 0 0 0,0-1 0 0 0,0 1 0 0 0,0-1 0 0 0,0 1 0 0 0,0 0 0 0 0,0-1 0 0 0,0 1 0 0 0,0 0 0 0 0,0 0 0 0 0,0 0 0 0 0,0-1 0 0 0,0 1 0 0 0,0 0 0 0 0,0 0 0 0 0,0 0 0 0 0,0 1 0 0 0,0-1 0 0 0,0 0 0 0 0,0 0 0 0 0,0 1 0 0 0,0-1 0 0 0,0 0 0 0 0,0 1 1 0 0,0-1-1 0 0,0 1 0 0 0,0-1 0 0 0,1 2 0 0 0,2 1-27 0 0,0-1-1 0 0,0 1 1 0 0,0 0 0 0 0,0 0 0 0 0,4 5 0 0 0,1 4 81 0 0,1 0 0 0 0,-2 1 1 0 0,0 0-1 0 0,7 15 0 0 0,-10-18-1028 0 0,-1 1 0 0 0,4 12 0 0 0,-7-15-1934 0 0,1-1 0 0 0,-1 1 0 0 0,1 14 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7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316 37 3676 0 0,'0'0'15415'0'0,"9"-7"-14723"0"0,26-21-154 0 0,-35 28-520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0,-8 4 251 0 0,-13 8 10 0 0,-28 21 244 0 0,0 3-1 0 0,2 2 1 0 0,-70 74-1 0 0,109-102-458 0 0,0-1 0 0 0,0 1-1 0 0,1 0 1 0 0,0 1-1 0 0,1-1 1 0 0,1 1 0 0 0,-9 21-1 0 0,13-28-53 0 0,0-1 0 0 0,0 1 0 0 0,0-1 0 0 0,1 1 0 0 0,-1-1-1 0 0,1 1 1 0 0,0 0 0 0 0,0-1 0 0 0,0 1 0 0 0,0-1 0 0 0,0 1 0 0 0,1 0 0 0 0,0-1-1 0 0,0 1 1 0 0,0-1 0 0 0,0 0 0 0 0,0 1 0 0 0,1-1 0 0 0,0 0 0 0 0,-1 0-1 0 0,1 0 1 0 0,0 0 0 0 0,0 0 0 0 0,1 0 0 0 0,-1 0 0 0 0,1-1 0 0 0,-1 1 0 0 0,1-1-1 0 0,0 0 1 0 0,5 4 0 0 0,5 1 8 0 0,1 0 0 0 0,0-1 0 0 0,0-1 1 0 0,0 0-1 0 0,1-1 0 0 0,-1 0 0 0 0,31 3 0 0 0,109-1 100 0 0,-124-7-81 0 0,-3 2-28 0 0,46-2 69 0 0,-64 0-65 0 0,0 0-1 0 0,0-1 0 0 0,0 0 1 0 0,0 0-1 0 0,15-6 1 0 0,-69 8-9946 0 0,35 2 4968 0 0,-4-2-2263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8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5 3980 0 0,'0'0'11208'0'0,"2"13"-9967"0"0,12 142 1215 0 0,-14-128-2120 0 0,1-11-33 0 0,-1-1 0 0 0,-1 0 1 0 0,-2 19-1 0 0,3-34-291 0 0,0 0 0 0 0,0 1 1 0 0,0-1-1 0 0,0 0 0 0 0,0 0 0 0 0,-1 1 1 0 0,1-1-1 0 0,0 0 0 0 0,0 0 0 0 0,0 0 1 0 0,0 1-1 0 0,0-1 0 0 0,0 0 1 0 0,0 0-1 0 0,0 0 0 0 0,0 1 0 0 0,-1-1 1 0 0,1 0-1 0 0,0 0 0 0 0,0 0 0 0 0,0 1 1 0 0,0-1-1 0 0,-1 0 0 0 0,1 0 0 0 0,0 0 1 0 0,0 0-1 0 0,0 0 0 0 0,-1 0 0 0 0,1 0 1 0 0,0 1-1 0 0,0-1 0 0 0,0 0 0 0 0,-1 0 1 0 0,1 0-1 0 0,0 0 0 0 0,0 0 1 0 0,0 0-1 0 0,-1 0 0 0 0,1 0 0 0 0,-9-7 141 0 0,-5-13-145 0 0,10 12-14 0 0,1 0 0 0 0,0-1 0 0 0,0 1 0 0 0,1-1 1 0 0,0 1-1 0 0,1-1 0 0 0,-1 0 0 0 0,2 1 0 0 0,-1-1 1 0 0,1 0-1 0 0,1 0 0 0 0,0 0 0 0 0,0 1 0 0 0,1-1 1 0 0,0 1-1 0 0,0-1 0 0 0,1 1 0 0 0,4-10 0 0 0,-5 13 7 0 0,0-1-1 0 0,1 1 0 0 0,0 0 0 0 0,0 0 1 0 0,0 0-1 0 0,1 0 0 0 0,0 1 0 0 0,0 0 1 0 0,0-1-1 0 0,0 1 0 0 0,0 1 0 0 0,1-1 1 0 0,0 1-1 0 0,0-1 0 0 0,0 2 0 0 0,0-1 1 0 0,0 0-1 0 0,1 1 0 0 0,-1 0 1 0 0,1 0-1 0 0,-1 1 0 0 0,1-1 0 0 0,0 1 1 0 0,0 0-1 0 0,0 1 0 0 0,-1 0 0 0 0,1 0 1 0 0,6 0-1 0 0,-6 1 17 0 0,-1 1 0 0 0,1-1 0 0 0,-1 1 0 0 0,1 0 1 0 0,-1 0-1 0 0,0 1 0 0 0,0-1 0 0 0,0 1 0 0 0,-1 0 0 0 0,1 1 1 0 0,0-1-1 0 0,-1 1 0 0 0,0 0 0 0 0,0 0 0 0 0,0 0 0 0 0,5 8 0 0 0,-1-1-3 0 0,-1 1-1 0 0,0-1 1 0 0,0 2-1 0 0,-2-1 1 0 0,9 23-1 0 0,-10-19-7 0 0,0 0-1 0 0,-1 1 1 0 0,0-1 0 0 0,-1 1 0 0 0,-1-1-1 0 0,-2 25 1 0 0,1-40 0 0 0,0 0 0 0 0,0-1 0 0 0,0 1 1 0 0,0 0-1 0 0,0 0 0 0 0,0-1 0 0 0,0 1 0 0 0,0 0 1 0 0,-1 0-1 0 0,1-1 0 0 0,0 1 0 0 0,-1 0 0 0 0,1-1 0 0 0,0 1 1 0 0,-1 0-1 0 0,1-1 0 0 0,-1 1 0 0 0,1 0 0 0 0,-1-1 0 0 0,1 1 1 0 0,-1-1-1 0 0,0 1 0 0 0,1-1 0 0 0,-1 1 0 0 0,0-1 0 0 0,0 0 0 0 0,1 0 0 0 0,-1 0 0 0 0,1 0 0 0 0,-1 0 0 0 0,0 0-1 0 0,1 0 1 0 0,-1 0 0 0 0,1-1 0 0 0,-1 1 0 0 0,1 0 0 0 0,-1 0-1 0 0,1-1 1 0 0,-1 1 0 0 0,1 0 0 0 0,0-1 0 0 0,-1 1 0 0 0,1 0-1 0 0,-1-1 1 0 0,1 1 0 0 0,0-1 0 0 0,-1 1 0 0 0,1-1 0 0 0,0 1-1 0 0,-1-1 1 0 0,1 1 0 0 0,0-1 0 0 0,0 1 0 0 0,0-1 0 0 0,0 1-1 0 0,-1-1 1 0 0,1 1 0 0 0,0-1 0 0 0,0 1 0 0 0,0-2 0 0 0,-2-9-16 0 0,0 0 0 0 0,0 0 0 0 0,2 0-1 0 0,-1-1 1 0 0,1 1 0 0 0,1 0 0 0 0,2-17 0 0 0,1 10 14 0 0,0 1-1 0 0,1 0 0 0 0,0 0 0 0 0,9-17 1 0 0,-11 27 2 0 0,1 1 1 0 0,0-1 0 0 0,0 1-1 0 0,0 0 1 0 0,1 0 0 0 0,0 0 0 0 0,0 0-1 0 0,8-6 1 0 0,-11 10 8 0 0,1 0-1 0 0,0 0 1 0 0,-1 0-1 0 0,1 1 1 0 0,0-1-1 0 0,0 1 1 0 0,0-1-1 0 0,0 1 1 0 0,0 0 0 0 0,1 0-1 0 0,-1 0 1 0 0,0 1-1 0 0,0-1 1 0 0,1 1-1 0 0,-1 0 1 0 0,0 0 0 0 0,1 0-1 0 0,-1 0 1 0 0,0 1-1 0 0,1-1 1 0 0,3 2-1 0 0,-4-1-7 0 0,0 0 0 0 0,0 1 0 0 0,0 0-1 0 0,-1-1 1 0 0,1 1 0 0 0,0 0-1 0 0,-1 0 1 0 0,0 0 0 0 0,1 1 0 0 0,-1-1-1 0 0,0 0 1 0 0,0 1 0 0 0,0 0 0 0 0,-1-1-1 0 0,3 5 1 0 0,2 5-34 0 0,-1 0 0 0 0,6 17 1 0 0,-8-20 12 0 0,7 25-560 0 0,-6-19 184 0 0,1 1 0 0 0,9 20 1 0 0,-12-32-309 0 0,0 0 0 0 0,1 0-1 0 0,0 1 1 0 0,5 5 0 0 0,-6-8-109 0 0,0 0-1 0 0,0 0 1 0 0,0 0-1 0 0,1 0 1 0 0,-1-1 0 0 0,1 1-1 0 0,-1-1 1 0 0,6 3-1 0 0,1-2-4964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9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73 440 2552 0 0,'0'0'13327'0'0,"14"-11"-13139"0"0,42-32-48 0 0,-42 34-28 0 0,26-13 1 0 0,-30 17-5 0 0,-1 0 0 0 0,10-7 0 0 0,-17 10-29 0 0,1 0 0 0 0,0-1 0 0 0,-1 1 0 0 0,0-1 0 0 0,1 0 0 0 0,-1 1 0 0 0,0-1 0 0 0,-1 0 0 0 0,4-6 0 0 0,-4 7-10 0 0,0 1 0 0 0,-1-1 0 0 0,1 1 0 0 0,-1-1 0 0 0,1 0 0 0 0,-1 1 0 0 0,1-1 0 0 0,-1 1 0 0 0,0-1 0 0 0,0 0-1 0 0,0 1 1 0 0,0-1 0 0 0,0 0 0 0 0,0 1 0 0 0,0-1 0 0 0,-1 0 0 0 0,1 1 0 0 0,-1-1 0 0 0,1 0 0 0 0,-1 1 0 0 0,-1-3 0 0 0,1 2-6 0 0,-1 0 0 0 0,1 0 0 0 0,-1 1 0 0 0,0-1 0 0 0,0 1 0 0 0,0-1-1 0 0,0 1 1 0 0,0 0 0 0 0,0 0 0 0 0,0 0 0 0 0,0 0 0 0 0,0 0 0 0 0,-4-1 0 0 0,-4 0 49 0 0,0 0 1 0 0,0 0-1 0 0,0 1 0 0 0,0 1 0 0 0,-1 0 1 0 0,-9 1-1 0 0,13 0-80 0 0,0 0 1 0 0,-1 1-1 0 0,1 0 1 0 0,0 0-1 0 0,0 0 1 0 0,0 1-1 0 0,1 0 1 0 0,-1 1-1 0 0,1-1 1 0 0,-1 1-1 0 0,1 1 1 0 0,0-1-1 0 0,1 1 1 0 0,-1 0-1 0 0,1 0 1 0 0,0 1-1 0 0,0-1 1 0 0,1 1-1 0 0,-8 13 1 0 0,9-14-52 0 0,1-1 0 0 0,-1 1 0 0 0,1 0 0 0 0,0 1 0 0 0,1-1 0 0 0,-1 0 0 0 0,1 1 1 0 0,0-1-1 0 0,1 0 0 0 0,-1 1 0 0 0,1-1 0 0 0,0 1 0 0 0,0-1 0 0 0,1 1 1 0 0,-1-1-1 0 0,1 1 0 0 0,1-1 0 0 0,-1 0 0 0 0,1 0 0 0 0,0 0 0 0 0,0 1 0 0 0,0-1 1 0 0,1-1-1 0 0,-1 1 0 0 0,1 0 0 0 0,0-1 0 0 0,5 6 0 0 0,-3-5-165 0 0,1-1 0 0 0,-1 1 0 0 0,1-1 0 0 0,0 0 0 0 0,0 0 0 0 0,0-1 0 0 0,1 1 0 0 0,-1-1 0 0 0,1-1 0 0 0,-1 1 0 0 0,1-1 0 0 0,0-1 0 0 0,13 3 0 0 0,1-2-654 0 0,0-1 0 0 0,0 0 0 0 0,30-4 0 0 0,-29 1-35 0 0,-1-2-1 0 0,1-1 1 0 0,-1 0 0 0 0,38-16 0 0 0,-31 9 671 0 0,-1-2 1 0 0,49-32-1 0 0,-66 39 417 0 0,-1 0 1 0 0,0 0-1 0 0,-1-1 0 0 0,0-1 0 0 0,0 1 0 0 0,0-1 0 0 0,-1-1 1 0 0,8-13-1 0 0,-11 16 67 0 0,-1 0 1 0 0,1-1-1 0 0,-1 0 0 0 0,-1 0 1 0 0,1 0-1 0 0,-1 0 1 0 0,-1 0-1 0 0,0 0 0 0 0,0-1 1 0 0,0 1-1 0 0,-1 0 1 0 0,-1-12-1 0 0,1 18-194 0 0,-1 0 0 0 0,1-1 0 0 0,-1 1 0 0 0,0 0 0 0 0,0 0 0 0 0,0 0 0 0 0,0 0 0 0 0,0 0 0 0 0,0 0 0 0 0,0 0 0 0 0,-1 0 0 0 0,1 0 1 0 0,-1 0-1 0 0,1 1 0 0 0,-1-1 0 0 0,0 1 0 0 0,0-1 0 0 0,1 1 0 0 0,-1 0 0 0 0,0-1 0 0 0,0 1 0 0 0,-1 0 0 0 0,1 0 0 0 0,0 1 0 0 0,0-1 0 0 0,0 0 0 0 0,0 1 0 0 0,-1-1 0 0 0,1 1 0 0 0,-3 0 0 0 0,-1-1 15 0 0,-1 0 0 0 0,1 1 1 0 0,-1 0-1 0 0,1 1 0 0 0,-1 0 0 0 0,1 0 0 0 0,0 0 1 0 0,-1 0-1 0 0,-11 6 0 0 0,9-3-28 0 0,0 0-1 0 0,0 1 1 0 0,1 0-1 0 0,-1 1 1 0 0,1 0-1 0 0,0 0 1 0 0,1 1-1 0 0,-1 0 1 0 0,-9 14-1 0 0,12-15-67 0 0,0 1-1 0 0,1 0 1 0 0,0 0-1 0 0,0 1 1 0 0,1-1-1 0 0,0 1 1 0 0,1 0-1 0 0,-1 0 1 0 0,2 0-1 0 0,-1 0 1 0 0,1 0-1 0 0,-1 12 1 0 0,2-9-29 0 0,1-1 1 0 0,-1 1 0 0 0,2 0 0 0 0,0-1 0 0 0,0 1 0 0 0,6 16-1 0 0,-7-22-44 0 0,1-1 0 0 0,0 1 0 0 0,1 0 0 0 0,-1-1 0 0 0,1 1 0 0 0,0-1 0 0 0,0 0 0 0 0,0 0 0 0 0,0 0 0 0 0,1-1 0 0 0,0 1 0 0 0,0-1 0 0 0,0 0 0 0 0,0 0 0 0 0,8 5 0 0 0,-10-7 41 0 0,0 0 0 0 0,0 0-1 0 0,-1-1 1 0 0,1 1 0 0 0,0-1-1 0 0,0 1 1 0 0,0-1-1 0 0,0 0 1 0 0,0 1 0 0 0,-1-1-1 0 0,1 0 1 0 0,0 0-1 0 0,0 0 1 0 0,0-1 0 0 0,0 1-1 0 0,0 0 1 0 0,0-1 0 0 0,-1 1-1 0 0,1-1 1 0 0,3-1-1 0 0,-3 0 9 0 0,1 1-1 0 0,-1-1 0 0 0,0 0 1 0 0,0 0-1 0 0,1-1 0 0 0,-1 1 0 0 0,0 0 1 0 0,-1-1-1 0 0,1 1 0 0 0,0-1 1 0 0,1-4-1 0 0,2-5 11 0 0,0-1 1 0 0,-1 0-1 0 0,-1 0 0 0 0,3-19 1 0 0,1-20 55 0 0,-2-60 1 0 0,-3 62 249 0 0,9-64 1 0 0,-11 113-292 0 0,8-38 526 0 0,-7 37-482 0 0,0-1 0 0 0,0 1 0 0 0,0-1 0 0 0,0 1-1 0 0,0 0 1 0 0,0-1 0 0 0,1 1 0 0 0,-1 0 0 0 0,1 0 0 0 0,0 0 0 0 0,-1 0 0 0 0,4-3 0 0 0,-5 5-43 0 0,1 0 0 0 0,-1 0 0 0 0,0 0 1 0 0,1-1-1 0 0,-1 1 0 0 0,0 0 1 0 0,0 0-1 0 0,1 0 0 0 0,-1 0 0 0 0,0 0 1 0 0,1 0-1 0 0,-1 0 0 0 0,0 0 1 0 0,1 0-1 0 0,-1-1 0 0 0,1 1 1 0 0,-1 1-1 0 0,0-1 0 0 0,1 0 0 0 0,-1 0 1 0 0,0 0-1 0 0,1 0 0 0 0,-1 0 1 0 0,0 0-1 0 0,1 0 0 0 0,-1 0 0 0 0,0 0 1 0 0,0 1-1 0 0,1-1 0 0 0,0 0 1 0 0,5 12 137 0 0,0 14 36 0 0,-1 141 350 0 0,2 12-700 0 0,-5-167 55 0 0,-2-2-297 0 0,1 1 0 0 0,1-1 1 0 0,0 0-1 0 0,0 0 0 0 0,1 0 0 0 0,1 0 0 0 0,7 17 0 0 0,-10-25 92 0 0,0-1-1 0 0,0 0 0 0 0,0 1 0 0 0,0-1 0 0 0,0 0 1 0 0,0 0-1 0 0,1 0 0 0 0,-1 0 0 0 0,0 0 0 0 0,2 1 1 0 0,10 1-5814 0 0,3-5-1347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9.2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0 808 0 0,'0'0'18476'0'0,"0"12"-18314"0"0,1-1-149 0 0,-1 6-27 0 0,1 1-1 0 0,0-1 1 0 0,7 25-1 0 0,-5-31-320 0 0,0-1 0 0 0,1 1 0 0 0,0-1 0 0 0,1 0-1 0 0,0-1 1 0 0,1 1 0 0 0,13 16 0 0 0,-16-22-203 0 0,1 0-1 0 0,0 0 1 0 0,0-1 0 0 0,0 1-1 0 0,0-1 1 0 0,0 0 0 0 0,1 0-1 0 0,0-1 1 0 0,-1 1-1 0 0,1-1 1 0 0,0 0 0 0 0,0 0-1 0 0,0-1 1 0 0,0 1 0 0 0,0-1-1 0 0,1 0 1 0 0,-1-1 0 0 0,7 1-1 0 0,11-1-3724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9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293 146 484 0 0,'0'0'1621'0'0,"-5"-14"2995"0"0,-17-44-1720 0 0,20 54-2632 0 0,0 0 0 0 0,0 0 0 0 0,-1 0 1 0 0,0 0-1 0 0,0 0 0 0 0,0 1 0 0 0,0-1 0 0 0,-1 1 0 0 0,0 0 1 0 0,1 0-1 0 0,-1 0 0 0 0,0 0 0 0 0,0 1 0 0 0,0-1 0 0 0,-5-1 1 0 0,-2 1 334 0 0,1-1 0 0 0,-1 1 1 0 0,1 1-1 0 0,-19-2 0 0 0,21 2-347 0 0,-1 2 0 0 0,0-1 0 0 0,0 1 1 0 0,0 1-1 0 0,0-1 0 0 0,0 2 0 0 0,-12 2 0 0 0,18-3-218 0 0,0 0 0 0 0,0 0 0 0 0,1 0 0 0 0,-1 0 1 0 0,0 1-1 0 0,0-1 0 0 0,1 1 0 0 0,-1 0 0 0 0,1 0 0 0 0,-1 0 0 0 0,1 0 0 0 0,0 0 0 0 0,0 0 1 0 0,0 1-1 0 0,0-1 0 0 0,0 1 0 0 0,0 0 0 0 0,1-1 0 0 0,-1 1 0 0 0,1 0 0 0 0,0 0 0 0 0,0 0 1 0 0,0 0-1 0 0,-1 5 0 0 0,1-2-58 0 0,1 0 0 0 0,0-1 0 0 0,0 1 0 0 0,0 0 1 0 0,0 0-1 0 0,1-1 0 0 0,0 1 0 0 0,0 0 0 0 0,1-1 0 0 0,-1 1 0 0 0,1-1 1 0 0,1 0-1 0 0,-1 1 0 0 0,1-1 0 0 0,0 0 0 0 0,0 0 0 0 0,0-1 0 0 0,0 1 1 0 0,1-1-1 0 0,7 8 0 0 0,-6-8-124 0 0,1 1-1 0 0,-1-1 1 0 0,1 1 0 0 0,0-2-1 0 0,0 1 1 0 0,1-1 0 0 0,-1 0-1 0 0,1 0 1 0 0,-1 0 0 0 0,1-1-1 0 0,0 0 1 0 0,0-1 0 0 0,0 0-1 0 0,0 0 1 0 0,0 0 0 0 0,11-1 0 0 0,-14 0 84 0 0,-1-1 1 0 0,1 1 0 0 0,-1-1 0 0 0,1 0 0 0 0,-1 0 0 0 0,1-1 0 0 0,-1 1-1 0 0,0-1 1 0 0,0 0 0 0 0,1 1 0 0 0,-1-1 0 0 0,3-4 0 0 0,4-3 38 0 0,0 0 0 0 0,9-12 0 0 0,-11 12 398 0 0,0 0-1 0 0,11-9 1 0 0,-17 17-316 0 0,0 0 0 0 0,0-1 0 0 0,0 1 1 0 0,0 0-1 0 0,0 0 0 0 0,0 0 0 0 0,1 1 1 0 0,-1-1-1 0 0,0 1 0 0 0,1-1 1 0 0,-1 1-1 0 0,1 0 0 0 0,-1-1 0 0 0,0 1 1 0 0,1 0-1 0 0,-1 1 0 0 0,1-1 0 0 0,-1 0 1 0 0,3 2-1 0 0,4 0 12 0 0,0 1 1 0 0,0 1-1 0 0,13 6 0 0 0,-12-5 16 0 0,-9-4-74 0 0,1-1 1 0 0,-1 1-1 0 0,0-1 1 0 0,0 1-1 0 0,0-1 1 0 0,0 0-1 0 0,0 0 1 0 0,1 1-1 0 0,-1-1 1 0 0,0 0-1 0 0,0 0 1 0 0,0 0-1 0 0,0 0 1 0 0,1-1-1 0 0,-1 1 1 0 0,0 0-1 0 0,0 0 1 0 0,0-1-1 0 0,2 0 1 0 0,0-1-20 0 0,0 1 1 0 0,0-1 0 0 0,-1 0-1 0 0,1-1 1 0 0,3-3 0 0 0,-5 5 52 0 0,1-1 0 0 0,-1 0 0 0 0,1 1 0 0 0,0-1 1 0 0,-1 1-1 0 0,1-1 0 0 0,0 1 0 0 0,0 0 0 0 0,0 0 1 0 0,0 0-1 0 0,0 0 0 0 0,0 0 0 0 0,1 0 0 0 0,-1 0 1 0 0,0 1-1 0 0,4-1 0 0 0,2 1 115 0 0,-1 1 0 0 0,1 0 0 0 0,-1 0 0 0 0,1 1 0 0 0,-1 0 0 0 0,12 5 0 0 0,42 23-529 0 0,-49-24 200 0 0,-8-4-237 0 0,0 1 1 0 0,-1-1-1 0 0,1 1 1 0 0,5 5-1 0 0,5 7-4998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0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93 3040 0 0,'0'0'9215'0'0,"3"-12"-7881"0"0,9-39 167 0 0,-11 49-1317 0 0,-1 1-1 0 0,1-1 1 0 0,-1 1-1 0 0,0-1 1 0 0,0 0-1 0 0,0 1 1 0 0,0-1-1 0 0,0 1 1 0 0,0-1 0 0 0,-1 0-1 0 0,0-2 1 0 0,1 4-131 0 0,0-1 1 0 0,0 1-1 0 0,-1-1 1 0 0,1 1-1 0 0,0-1 1 0 0,-1 1-1 0 0,1 0 1 0 0,0-1-1 0 0,-1 1 1 0 0,1-1-1 0 0,-1 1 1 0 0,1 0-1 0 0,-1-1 1 0 0,1 1-1 0 0,-1 0 0 0 0,1 0 1 0 0,-1-1-1 0 0,1 1 1 0 0,-1 0-1 0 0,1 0 1 0 0,-1 0-1 0 0,-2-1 51 0 0,0 1-1 0 0,0 1 1 0 0,1-1-1 0 0,-1 0 1 0 0,0 1-1 0 0,0-1 0 0 0,1 1 1 0 0,-5 1-1 0 0,3-1 32 0 0,-8 4 85 0 0,0 0-1 0 0,1 0 0 0 0,-1 1 1 0 0,1 1-1 0 0,-19 14 1 0 0,-48 46 846 0 0,63-52-835 0 0,0 0 0 0 0,1 1-1 0 0,0 0 1 0 0,-12 21 0 0 0,22-31-173 0 0,0 0 0 0 0,1 1 0 0 0,-1-1 0 0 0,2 1 0 0 0,-1 0 0 0 0,1 0 0 0 0,0 0 0 0 0,0 0 0 0 0,1 0 0 0 0,-1 1 0 0 0,2-1 0 0 0,-1 0 0 0 0,1 0 0 0 0,0 1 0 0 0,2 11 0 0 0,0-14-38 0 0,0 0 0 0 0,0-1-1 0 0,0 1 1 0 0,0-1 0 0 0,0 1 0 0 0,1-1 0 0 0,0 0 0 0 0,0 0 0 0 0,0 0 0 0 0,0-1 0 0 0,1 1 0 0 0,0-1 0 0 0,-1 0 0 0 0,1 0 0 0 0,0 0 0 0 0,8 4 0 0 0,3 1 33 0 0,-1-1 0 0 0,1-1 1 0 0,29 9-1 0 0,7-3-349 0 0,0-1 0 0 0,0-3 0 0 0,1-3 0 0 0,68 0 0 0 0,-117-5 75 0 0,0-1 0 0 0,0 0-1 0 0,0 1 1 0 0,0-1 0 0 0,0 0 0 0 0,4-3-1 0 0,10-2-875 0 0,19-2-1914 0 0,7-2-5862 0 0,-20 1 1395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0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1 173 6157 0 0,'0'0'13878'0'0,"13"-3"-13405"0"0,0 0-347 0 0,0 1 1 0 0,16-1-1 0 0,-28 3-112 0 0,0 0-1 0 0,0 0 1 0 0,0 1-1 0 0,0-1 1 0 0,1 0-1 0 0,-1 0 1 0 0,0 1-1 0 0,0-1 1 0 0,0 1-1 0 0,0-1 1 0 0,0 1-1 0 0,-1-1 1 0 0,1 1-1 0 0,0 0 1 0 0,0-1-1 0 0,0 1 1 0 0,0 0-1 0 0,-1 0 1 0 0,1 0 0 0 0,0 0-1 0 0,-1-1 1 0 0,1 1-1 0 0,0 0 1 0 0,-1 0-1 0 0,1 1 1 0 0,1 3 27 0 0,-1-1 1 0 0,0 0-1 0 0,0 0 1 0 0,1 8-1 0 0,-1-5-9 0 0,2 11 22 0 0,0 0 0 0 0,-1 27-1 0 0,-4-46-13 0 0,1 0-1 0 0,-1 0 0 0 0,0 0 1 0 0,1 0-1 0 0,-1 0 0 0 0,1 0 1 0 0,-3-2-1 0 0,0-2-33 0 0,0 0-1 0 0,0 0 1 0 0,1 0-1 0 0,0-1 1 0 0,0 1 0 0 0,1-1-1 0 0,-1 0 1 0 0,1 0-1 0 0,0 0 1 0 0,1 0 0 0 0,0 0-1 0 0,0 0 1 0 0,-1-6-1 0 0,2 3-14 0 0,0 1 0 0 0,1 0 0 0 0,-1 0 0 0 0,2 0-1 0 0,-1-1 1 0 0,1 1 0 0 0,0 1 0 0 0,1-1 0 0 0,4-11-1 0 0,-4 12 3 0 0,1 0-1 0 0,0 1 0 0 0,0-1 0 0 0,0 1 1 0 0,1-1-1 0 0,-1 1 0 0 0,2 1 1 0 0,-1-1-1 0 0,1 1 0 0 0,-1 0 0 0 0,1 0 1 0 0,1 0-1 0 0,-1 1 0 0 0,1 0 0 0 0,0 1 1 0 0,-1-1-1 0 0,2 1 0 0 0,-1 0 1 0 0,0 1-1 0 0,1 0 0 0 0,-1 0 0 0 0,13-1 1 0 0,-14 2 21 0 0,-1 1 0 0 0,1 0 0 0 0,0 0 0 0 0,0 1 0 0 0,0 0 0 0 0,0 0 0 0 0,0 0 1 0 0,0 0-1 0 0,-1 1 0 0 0,1 0 0 0 0,-1 1 0 0 0,1-1 0 0 0,-1 1 0 0 0,0 0 0 0 0,0 0 1 0 0,0 0-1 0 0,0 1 0 0 0,-1 0 0 0 0,0 0 0 0 0,1 0 0 0 0,-1 0 0 0 0,5 8 0 0 0,2 4-8 0 0,-1 0 0 0 0,-1 1-1 0 0,-1 0 1 0 0,0 0 0 0 0,-1 1 0 0 0,-1 0-1 0 0,-1 0 1 0 0,5 29 0 0 0,-8-23-31 0 0,-2-24 17 0 0,0-12-133 0 0,1-6 110 0 0,1 0 1 0 0,0 0-1 0 0,1 0 1 0 0,1 0-1 0 0,1 1 1 0 0,1-1 0 0 0,0 1-1 0 0,16-29 1 0 0,-20 42 54 0 0,0 1 0 0 0,0-1 1 0 0,1 1-1 0 0,-1 0 0 0 0,1 0 1 0 0,0 0-1 0 0,0 0 0 0 0,0 0 1 0 0,0 1-1 0 0,0-1 0 0 0,0 1 1 0 0,6-3-1 0 0,-7 4-17 0 0,0 1 1 0 0,0-1-1 0 0,0 0 0 0 0,0 1 1 0 0,0-1-1 0 0,0 1 1 0 0,0 0-1 0 0,0 0 0 0 0,0 0 1 0 0,0 0-1 0 0,0 0 0 0 0,0 0 1 0 0,0 0-1 0 0,0 1 1 0 0,0-1-1 0 0,0 1 0 0 0,0-1 1 0 0,0 1-1 0 0,0 0 0 0 0,-1 0 1 0 0,1 0-1 0 0,0 0 1 0 0,0 0-1 0 0,-1 0 0 0 0,1 0 1 0 0,1 2-1 0 0,0 0-9 0 0,1 1 0 0 0,-2-1 0 0 0,1 0 0 0 0,0 1-1 0 0,0 0 1 0 0,-1-1 0 0 0,0 1 0 0 0,0 0 0 0 0,0 0 0 0 0,0 0 0 0 0,-1 1-1 0 0,2 7 1 0 0,-1 1-298 0 0,0 1 0 0 0,-1 25-1 0 0,0 7-1628 0 0,0-44 1584 0 0,-1 0 0 0 0,0 0 0 0 0,0 0 0 0 0,1 0-1 0 0,-1 0 1 0 0,1 0 0 0 0,0 0 0 0 0,0-1-1 0 0,-1 1 1 0 0,1 0 0 0 0,0 0 0 0 0,0-1 0 0 0,1 1-1 0 0,-1-1 1 0 0,0 1 0 0 0,0-1 0 0 0,1 1-1 0 0,-1-1 1 0 0,1 0 0 0 0,-1 0 0 0 0,1 1 0 0 0,2 0-1 0 0,6 1-4293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6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95 10421 0 0,'0'0'6718'0'0,"18"-11"-5887"0"0,59-34-238 0 0,-69 41-512 0 0,1 1-1 0 0,0-1 1 0 0,0 1-1 0 0,1 1 1 0 0,-1-1-1 0 0,0 2 0 0 0,14-2 1 0 0,-4 1 25 0 0,86-7-224 0 0,135 5 1 0 0,-154 4-1825 0 0,-65 1 552 0 0,-4 1-6011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1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1 120 248 0 0,'0'0'12635'0'0,"4"-12"-10900"0"0,20-52 1237 0 0,-8 105-275 0 0,-10-30-2659 0 0,0 0 1 0 0,1 0 0 0 0,1 0 0 0 0,-1-1 0 0 0,2 0 0 0 0,-1-1-1 0 0,1 0 1 0 0,1 0 0 0 0,0-1 0 0 0,13 9 0 0 0,-8-6-35 0 0,2-2 0 0 0,-1 0 1 0 0,1-1-1 0 0,1 0 0 0 0,0-1 1 0 0,23 5-1 0 0,-30-10 56 0 0,0 0 0 0 0,0 0 0 0 0,0-2-1 0 0,-1 1 1 0 0,23-3 0 0 0,-32 2-51 0 0,0 0 0 0 0,0 0 0 0 0,0 0-1 0 0,1 0 1 0 0,-1-1 0 0 0,0 1 0 0 0,0 0-1 0 0,0-1 1 0 0,0 1 0 0 0,0-1 0 0 0,0 1-1 0 0,0-1 1 0 0,0 0 0 0 0,-1 1 0 0 0,1-1-1 0 0,0 0 1 0 0,0 1 0 0 0,0-1 0 0 0,-1 0-1 0 0,1 0 1 0 0,0 0 0 0 0,0-1 0 0 0,0 0 3 0 0,-1 1 0 0 0,1-1 0 0 0,-1 0 0 0 0,0 1 0 0 0,0-1 0 0 0,1 0 0 0 0,-1 0 0 0 0,0 1 0 0 0,-1-1 0 0 0,1 0 0 0 0,0 1 0 0 0,0-1 0 0 0,-1-2 0 0 0,-1-2 6 0 0,0 1 1 0 0,-1-1-1 0 0,1 0 1 0 0,-1 1-1 0 0,0 0 1 0 0,-1 0-1 0 0,-3-6 1 0 0,-7-4-39 0 0,0 1 0 0 0,-1 0 0 0 0,-1 1 1 0 0,0 1-1 0 0,-29-17 0 0 0,6 7-300 0 0,-61-23-1 0 0,93 42-131 0 0,0 0 0 0 0,-1 0 0 0 0,1 1 0 0 0,-1 0 0 0 0,1 0-1 0 0,-14-1 1 0 0,20 3 279 0 0,1 0 0 0 0,0 0 0 0 0,0 1 1 0 0,0-1-1 0 0,-1 0 0 0 0,1 0 0 0 0,0 0 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1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107 415 992 0 0,'0'0'16314'0'0,"-12"2"-16128"0"0,-1 1-133 0 0,-23 7 1 0 0,33-9-50 0 0,1 0-1 0 0,1 1 1 0 0,-1-1 0 0 0,0 0-1 0 0,0 1 1 0 0,0-1 0 0 0,1 1-1 0 0,-1 0 1 0 0,0-1 0 0 0,1 1-1 0 0,0 0 1 0 0,-1 0 0 0 0,1 0-1 0 0,0 0 1 0 0,0 0 0 0 0,0 0-1 0 0,0 0 1 0 0,1 0 0 0 0,-1 1-1 0 0,0 2 1 0 0,-1 2-1 0 0,-2 3-7 0 0,2 0 0 0 0,-1 0 0 0 0,2 1 0 0 0,-1-1 0 0 0,1 1 0 0 0,1-1 1 0 0,0 1-1 0 0,0-1 0 0 0,3 14 0 0 0,-2-18-13 0 0,0 0-1 0 0,0-1 1 0 0,1 1-1 0 0,0-1 1 0 0,0 1 0 0 0,0-1-1 0 0,1 0 1 0 0,0 0 0 0 0,0 0-1 0 0,0 0 1 0 0,0 0 0 0 0,1-1-1 0 0,0 0 1 0 0,0 1 0 0 0,0-1-1 0 0,0-1 1 0 0,1 1 0 0 0,6 4-1 0 0,-10-7 7 0 0,1-1 0 0 0,-1 1 0 0 0,1-1 0 0 0,-1 1 0 0 0,1-1 0 0 0,-1 1 0 0 0,1-1 0 0 0,-1 0 0 0 0,1 1 0 0 0,-1-1 0 0 0,1 0 0 0 0,-1 0 0 0 0,1 0 0 0 0,-1-1 0 0 0,1 1 0 0 0,-1 0 0 0 0,1 0 0 0 0,-1-1 0 0 0,1 1 0 0 0,-1-1 0 0 0,1 0 0 0 0,-1 1 0 0 0,1-1 0 0 0,-1 0 1 0 0,0 0-1 0 0,1 0 0 0 0,-1 0 0 0 0,0 0 0 0 0,0 0 0 0 0,0 0 0 0 0,0 0 0 0 0,2-2 0 0 0,2-5 17 0 0,0 1-1 0 0,0-1 1 0 0,0 0 0 0 0,4-12 0 0 0,-9 19-7 0 0,21-48 144 0 0,18-66-1 0 0,4-55 64 0 0,-19 74-61 0 0,21-97 2481 0 0,-45 193-2612 0 0,0 0 0 0 0,0 0 0 0 0,0-1 0 0 0,0 1 0 0 0,0 0 0 0 0,0 0 0 0 0,0 0 0 0 0,0 0 0 0 0,0 0 0 0 0,0 0 0 0 0,0 0-1 0 0,0-1 1 0 0,0 1 0 0 0,0 0 0 0 0,0 0 0 0 0,0 0 0 0 0,0 0 0 0 0,0 0 0 0 0,0 0 0 0 0,0 0 0 0 0,1-1 0 0 0,-1 1 0 0 0,0 0 0 0 0,0 0 0 0 0,0 0 0 0 0,0 0 0 0 0,0 0 0 0 0,0 0 0 0 0,0 0 0 0 0,0 0 0 0 0,0 0 0 0 0,0 0 0 0 0,1-1 0 0 0,-1 1 0 0 0,0 0 0 0 0,0 0 0 0 0,0 0 0 0 0,0 0 0 0 0,0 0 0 0 0,0 0 0 0 0,0 0 0 0 0,1 0-1 0 0,-1 0 1 0 0,0 0 0 0 0,0 0 0 0 0,0 0 0 0 0,0 0 0 0 0,0 0 0 0 0,3 7 112 0 0,1 11-109 0 0,-2 51 185 0 0,-7 77 0 0 0,0 32-272 0 0,6-168 13 0 0,0 0 1 0 0,0-1-1 0 0,1 1 0 0 0,0-1 0 0 0,0 0 0 0 0,1 1 0 0 0,0-1 0 0 0,1 0 0 0 0,0-1 1 0 0,5 9-1 0 0,-5-11-40 0 0,0 0 1 0 0,0-1 0 0 0,1 0-1 0 0,-1 0 1 0 0,1 0 0 0 0,0 0 0 0 0,1-1-1 0 0,-1 0 1 0 0,1 0 0 0 0,0 0-1 0 0,0-1 1 0 0,0 0 0 0 0,0 0-1 0 0,11 3 1 0 0,-6-3-68 0 0,-1-1-1 0 0,1 0 1 0 0,0-1 0 0 0,0 0-1 0 0,-1-1 1 0 0,1 0 0 0 0,0-1-1 0 0,0 0 1 0 0,-1 0 0 0 0,1-1-1 0 0,-1-1 1 0 0,1 0 0 0 0,-1 0-1 0 0,0-1 1 0 0,0 0 0 0 0,16-10 0 0 0,-13 6 211 0 0,0-1 1 0 0,-1 0 0 0 0,0 0-1 0 0,0-1 1 0 0,-1-1 0 0 0,-1 0-1 0 0,1-1 1 0 0,-2 1 0 0 0,0-2-1 0 0,0 1 1 0 0,9-20 0 0 0,-15 25 84 0 0,-1 1 1 0 0,1-1 0 0 0,-1 0-1 0 0,0 0 1 0 0,-1 0-1 0 0,1 0 1 0 0,-2 0 0 0 0,1 0-1 0 0,-1-1 1 0 0,0 1 0 0 0,-1-13-1 0 0,0 18-89 0 0,1-1 0 0 0,-1 0 0 0 0,0 0 0 0 0,1 0 0 0 0,-1 1-1 0 0,0-1 1 0 0,-1 0 0 0 0,1 1 0 0 0,0-1 0 0 0,-1 1-1 0 0,0 0 1 0 0,1-1 0 0 0,-1 1 0 0 0,0 0 0 0 0,0 0 0 0 0,0 0-1 0 0,0 0 1 0 0,-1 0 0 0 0,1 1 0 0 0,0-1 0 0 0,-1 1 0 0 0,1-1-1 0 0,-1 1 1 0 0,0 0 0 0 0,1 0 0 0 0,-1 0 0 0 0,0 1 0 0 0,0-1-1 0 0,0 0 1 0 0,1 1 0 0 0,-5 0 0 0 0,1 0 3 0 0,1 0 0 0 0,0 0-1 0 0,-1 1 1 0 0,1 0 0 0 0,-1 0 0 0 0,1 1 0 0 0,0-1 0 0 0,0 1 0 0 0,0 0 0 0 0,0 1-1 0 0,0-1 1 0 0,0 1 0 0 0,1 0 0 0 0,-1 0 0 0 0,1 0 0 0 0,0 1 0 0 0,0-1 0 0 0,-5 7-1 0 0,4-4 3 0 0,0 0 0 0 0,1 0-1 0 0,-1 0 1 0 0,2 0 0 0 0,-1 1-1 0 0,1-1 1 0 0,0 1 0 0 0,0 0-1 0 0,0 0 1 0 0,1 0 0 0 0,1 1-1 0 0,-1-1 1 0 0,0 9 0 0 0,1-6-36 0 0,1 1 0 0 0,1-1 0 0 0,0 1 0 0 0,0-1 0 0 0,1 0 0 0 0,0 1 1 0 0,1-1-1 0 0,0 0 0 0 0,0 0 0 0 0,1-1 0 0 0,1 1 0 0 0,-1-1 0 0 0,2 0 1 0 0,-1 0-1 0 0,1 0 0 0 0,1-1 0 0 0,-1 0 0 0 0,1 0 0 0 0,1 0 0 0 0,-1-1 0 0 0,1 0 1 0 0,1-1-1 0 0,-1 0 0 0 0,1 0 0 0 0,0-1 0 0 0,0 0 0 0 0,1-1 0 0 0,0 0 1 0 0,13 4-1 0 0,15 1-589 0 0,0-1 1 0 0,0-3 0 0 0,67 2 0 0 0,-104-7 400 0 0,1 0 1 0 0,0 0-1 0 0,0 0 0 0 0,0 0 1 0 0,0 0-1 0 0,-1-1 0 0 0,1 1 1 0 0,0-1-1 0 0,0 1 1 0 0,-1-1-1 0 0,1 0 0 0 0,0 0 1 0 0,-1 0-1 0 0,1 0 0 0 0,1-1 1 0 0,-2 1-289 0 0,0 0 0 0 0,0 0 0 0 0,0-1 0 0 0,0 1 1 0 0,0 0-1 0 0,-1 0 0 0 0,1-1 0 0 0,-1 1 0 0 0,1 0 0 0 0,-1-1 1 0 0,1 1-1 0 0,-1-1 0 0 0,0 1 0 0 0,1-3 0 0 0,-1-13-5872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3.4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96 403 6397 0 0,'0'0'1898'0'0,"-13"-4"-1145"0"0,-40-13 201 0 0,51 17-775 0 0,0-1 0 0 0,0 0 0 0 0,0 1 0 0 0,0-1 0 0 0,1 0 0 0 0,-1 0 0 0 0,0 0 0 0 0,0 0 0 0 0,1 0 0 0 0,-1 0 1 0 0,1-1-1 0 0,-1 1 0 0 0,1-1 0 0 0,0 1 0 0 0,-1-1 0 0 0,0-1 0 0 0,2 2-106 0 0,0 1 0 0 0,-1-1-1 0 0,1 1 1 0 0,0-1 0 0 0,0 0 0 0 0,0 1 0 0 0,0-1 0 0 0,1 1-1 0 0,-1-1 1 0 0,0 1 0 0 0,0-1 0 0 0,0 1 0 0 0,0-1 0 0 0,0 1-1 0 0,1-1 1 0 0,-1 1 0 0 0,0-1 0 0 0,0 1 0 0 0,1-1-1 0 0,-1 1 1 0 0,0-1 0 0 0,1 1 0 0 0,-1-1 0 0 0,1 1 0 0 0,-1 0-1 0 0,0-1 1 0 0,1 1 0 0 0,-1 0 0 0 0,1-1 0 0 0,-1 1-1 0 0,1 0 1 0 0,-1 0 0 0 0,1 0 0 0 0,-1-1 0 0 0,1 1 0 0 0,0 0-1 0 0,-1 0 1 0 0,1 0 0 0 0,0 0 0 0 0,13-4 388 0 0,5-2-23 0 0,21-3 0 0 0,198-16 697 0 0,-141 16-919 0 0,167-10 141 0 0,-124 9-206 0 0,809-24 146 0 0,-359 18-69 0 0,87-8-58 0 0,146-35 20 0 0,-511 32-155 0 0,69-7 168 0 0,300-21 92 0 0,237 40 410 0 0,-687 16-720 0 0,738 40 401 0 0,-189 6-310 0 0,58-18 252 0 0,-838-29-328 0 0,368-9 346 0 0,-357 7-310 0 0,1 0 0 0 0,0-1 0 0 0,12-5 0 0 0,-11 4 17 0 0,-7 2-532 0 0,1 1-1 0 0,-1 0 1 0 0,1 0 0 0 0,10 1-1 0 0,-42 0-8869 0 0,0 0 4100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7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2822 732 0 0,'0'0'9307'0'0,"3"-1"-8888"0"0,-1-1-257 0 0,0 1 103 0 0,0 0-1 0 0,0-1 0 0 0,0 1 1 0 0,0 0-1 0 0,0 1 0 0 0,0-1 1 0 0,0 0-1 0 0,3 0 0 0 0,7-8 3492 0 0,-10 7-3733 0 0,-1 0-1 0 0,1 1 0 0 0,0-1 1 0 0,0 1-1 0 0,0-1 0 0 0,0 1 1 0 0,1 0-1 0 0,2-2 0 0 0,11-1 279 0 0,21-9 0 0 0,-4 1-170 0 0,15-1 66 0 0,-33 10-124 0 0,-1-1 1 0 0,1-1 0 0 0,-1 0-1 0 0,0-1 1 0 0,0 0-1 0 0,21-14 1 0 0,-19 8-40 0 0,-1 0-1 0 0,-1-1 1 0 0,0-1 0 0 0,-1 0-1 0 0,0-1 1 0 0,-2-1 0 0 0,14-21-1 0 0,-7 10 4 0 0,-2 0-1 0 0,-1-1 1 0 0,-1-1 0 0 0,-1 0-1 0 0,14-53 1 0 0,-13 23-38 0 0,23-90-11 0 0,-20 88-7 0 0,-11 37 63 0 0,1 0 0 0 0,1 1-1 0 0,14-29 1 0 0,49-95-6 0 0,-62 123-6 0 0,-1 1 0 0 0,0-1 0 0 0,-2-1 0 0 0,5-37-1 0 0,-10 45-22 0 0,15-102 23 0 0,-12 98-37 0 0,1 1-1 0 0,1-1 1 0 0,15-32-1 0 0,35-83 131 0 0,-4 6-81 0 0,-33 87-17 0 0,-2-1-1 0 0,-3-1 1 0 0,17-84 0 0 0,-24 95-24 0 0,2 1 0 0 0,20-52 0 0 0,36-60 114 0 0,-44 108-88 0 0,2 1 0 0 0,1 1 0 0 0,35-40 0 0 0,-38 49 11 0 0,108-133 192 0 0,-60 78-44 0 0,-62 73-195 0 0,0 0 0 0 0,1 1 0 0 0,0 0 0 0 0,0 0 0 0 0,0 0-1 0 0,1 1 1 0 0,13-7 0 0 0,7-2-21 0 0,33-11 0 0 0,-54 23 25 0 0,-1 1-3 0 0,1-1 0 0 0,-1 1 0 0 0,11-1 0 0 0,-15 3-12 0 0,0-1 1 0 0,1 1 0 0 0,-1 0-1 0 0,1 0 1 0 0,-1 0-1 0 0,1 0 1 0 0,-1 1-1 0 0,1 0 1 0 0,5 1-1 0 0,-4 1 16 0 0,-1 1-1 0 0,1 0 1 0 0,-1 0-1 0 0,0 0 0 0 0,1 0 1 0 0,-2 1-1 0 0,1 0 0 0 0,-1-1 1 0 0,6 12-1 0 0,-5-11 11 0 0,10 20 111 0 0,14 33-1 0 0,-16-31-56 0 0,18 30 0 0 0,51 87 340 0 0,-77-137-395 0 0,104 174 451 0 0,-78-134-336 0 0,32 48 131 0 0,34 56 162 0 0,-74-116-357 0 0,1-1-1 0 0,2-1 1 0 0,1-1-1 0 0,58 54 1 0 0,-42-50-25 0 0,2-1-1 0 0,1-2 1 0 0,54 29 0 0 0,203 94 135 0 0,-221-121-157 0 0,130 52 92 0 0,97 18 11 0 0,7-26-107 0 0,-27-5 90 0 0,-185-45 14 0 0,201 50 58 0 0,-77-21-80 0 0,-219-56-91 0 0,340 75 98 0 0,-240-61-25 0 0,359 40 481 0 0,17-13-47 0 0,7 16-451 0 0,-391-46-32 0 0,130 21 96 0 0,-18-1-26 0 0,35-7-114 0 0,-120-16 65 0 0,76 4 65 0 0,274 20-99 0 0,-315-10 5 0 0,74 6-55 0 0,-20-13 46 0 0,104 34-45 0 0,-177-30 114 0 0,18 3-68 0 0,-99-10-6 0 0,98 23-9 0 0,-153-36 4 0 0,350 86-47 0 0,-283-76 95 0 0,87 2 1 0 0,8 1-31 0 0,-102-2-97 0 0,-49-7 129 0 0,0-2 1 0 0,0 0-1 0 0,1-1 0 0 0,-1-1 0 0 0,0 0 1 0 0,32-4-1 0 0,-35-1-36 0 0,9-1-245 0 0,-24 5 410 0 0,0-1-241 0 0,0 1 1 0 0,0 0 0 0 0,0 0 0 0 0,0 0 0 0 0,0 0 0 0 0,0 0 0 0 0,0-1-1 0 0,0 1 1 0 0,0 0 0 0 0,0 0 0 0 0,0 0 0 0 0,0 0 0 0 0,0-1 0 0 0,0 1-1 0 0,0 0 1 0 0,0 0 0 0 0,0 0 0 0 0,-1 0 0 0 0,1 0 0 0 0,0-1-1 0 0,0 1 1 0 0,0 0 0 0 0,0 0 0 0 0,0 0 0 0 0,0 0 0 0 0,0 0 0 0 0,-1 0-1 0 0,1 0 1 0 0,0 0 0 0 0,0-1 0 0 0,0 1 0 0 0,0 0 0 0 0,0 0 0 0 0,-1 0-1 0 0,1 0 1 0 0,0 0 0 0 0,0 0 0 0 0,0 0 0 0 0,0 0 0 0 0,0 0-1 0 0,-1 0 1 0 0,1 0 0 0 0,0 0 0 0 0,0 0 0 0 0,0 0 0 0 0,-33-1-2796 0 0,0-2 0 0 0,-47-9 0 0 0,14-1-2338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9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30 340 0 0,'0'0'6782'0'0,"0"-5"-6557"0"0,-3-19-2149 0 0,1 29-2012 0 0,2-5 3893 0 0,0 0 0 0 0,0 0 0 0 0,0 0 1 0 0,0 0-1 0 0,0 0 0 0 0,0 0 0 0 0,0 0 1 0 0,-1 0-1 0 0,1 0 0 0 0,0 0 0 0 0,0 0 1 0 0,0 0-1 0 0,0 0 0 0 0,0 0 0 0 0,0 0 1 0 0,-1 0-1 0 0,1 0 0 0 0,0 0 0 0 0,0 0 1 0 0,0 0-1 0 0,0 0 0 0 0,0 0 0 0 0,0 0 0 0 0,-1 0 1 0 0,1 0-1 0 0,0 0 0 0 0,0 0 0 0 0,0 0 1 0 0,8 24-205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0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5 836 0 0,'0'0'9284'0'0,"2"-1"-8996"0"0,-1 1-274 0 0,0 0 1 0 0,0 0 0 0 0,0 0 0 0 0,0 0 0 0 0,-1 0-1 0 0,1 0 1 0 0,0 0 0 0 0,0-1 0 0 0,0 1 0 0 0,-1 0 0 0 0,1-1-1 0 0,0 1 1 0 0,1-2 0 0 0,-2 2-55 0 0,2 1-142 0 0,-1-1 0 0 0,1 1 0 0 0,-1-1 1 0 0,1 1-1 0 0,-1 0 0 0 0,1 0 0 0 0,-1 0 0 0 0,1 0 0 0 0,-1 0 0 0 0,0 0 1 0 0,0 0-1 0 0,1 0 0 0 0,-1 1 0 0 0,0-1 0 0 0,0 0 0 0 0,0 1 0 0 0,-1-1 1 0 0,1 1-1 0 0,0-1 0 0 0,0 1 0 0 0,-1-1 0 0 0,1 1 0 0 0,-1 0 0 0 0,1-1 1 0 0,-1 1-1 0 0,0 0 0 0 0,1-1 0 0 0,-1 4 0 0 0,-1 1-298 0 0,1 1 0 0 0,-1-1 1 0 0,0 0-1 0 0,0 0 0 0 0,-1 1 0 0 0,1-1 0 0 0,-2 0 0 0 0,1-1 1 0 0,-6 12-1 0 0,-3 4-23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0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0 356 0 0,'0'0'4980'0'0,"-6"13"-4659"0"0,-14 38-165 0 0,19-48-141 0 0,0 0 0 0 0,0 0-1 0 0,0 0 1 0 0,0 0 0 0 0,0 1-1 0 0,1-1 1 0 0,-1 0 0 0 0,1 1-1 0 0,0-1 1 0 0,0 0 0 0 0,1 6-1 0 0,0 3 52 0 0,1 23-516 0 0,-1-28 165 0 0,0 0 1 0 0,-1 0-1 0 0,0 0 1 0 0,0 0-1 0 0,0 0 1 0 0,-1 0-1 0 0,0 0 1 0 0,-1 0-1 0 0,1 0 1 0 0,-5 11 0 0 0,-1-4 255 0 0,-2 3 61 0 0,1 0 0 0 0,-11 36 0 0 0,18-48-50 0 0,0 1 0 0 0,0-1 0 0 0,0 1 0 0 0,1-1 0 0 0,-1 1 0 0 0,1 0-1 0 0,1-1 1 0 0,-1 1 0 0 0,1 0 0 0 0,0-1 0 0 0,0 1 0 0 0,1-1 0 0 0,-1 0 0 0 0,5 8 0 0 0,-6-12 3 0 0,3 5-183 0 0,0 1 1 0 0,0-1-1 0 0,3 12 1 0 0,-6-16 275 0 0,1 1 0 0 0,-1-1 0 0 0,0 0 0 0 0,0 1 1 0 0,0-1-1 0 0,0 0 0 0 0,0 1 0 0 0,-1-1 0 0 0,1 0 1 0 0,-1 1-1 0 0,1-1 0 0 0,-1 0 0 0 0,0 0 0 0 0,-2 4 1 0 0,1-1 85 0 0,0 0 0 0 0,0 1 0 0 0,0-1 0 0 0,1 0 1 0 0,-1 1-1 0 0,1-1 0 0 0,1 1 0 0 0,-1-1 1 0 0,1 1-1 0 0,0-1 0 0 0,0 1 0 0 0,1 0 0 0 0,-1-1 1 0 0,1 1-1 0 0,1-1 0 0 0,-1 0 0 0 0,1 1 0 0 0,0-1 1 0 0,4 8-1 0 0,-6-11-360 0 0,1 0 0 0 0,-1 0 0 0 0,0 0 0 0 0,1-1 0 0 0,-1 1 0 0 0,0 0 1 0 0,0 0-1 0 0,0 0 0 0 0,0 0 0 0 0,-1 0 0 0 0,1 0 0 0 0,0 0 0 0 0,-1 0 0 0 0,1-1 0 0 0,-1 1 0 0 0,0 0 0 0 0,-1 3 1 0 0,-3 4-391 0 0,0-1 0 0 0,-9 11 0 0 0,-3 6 665 0 0,12-16 654 0 0,1 1 0 0 0,0 0 0 0 0,0 0 0 0 0,1 0 0 0 0,0 0 0 0 0,-1 17 0 0 0,1 3 1187 0 0,2 30-1 0 0,1-47-1984 0 0,5 52-323 0 0,0-7-1480 0 0,-5 77-2133 0 0,5 86 4724 0 0,-2-188-202 0 0,-1 0-1 0 0,-1 0 0 0 0,-2 0 1 0 0,-1 0-1 0 0,-2-1 0 0 0,-10 42 1 0 0,-32 176-2507 0 0,18 4 1662 0 0,26-234 485 0 0,0-1 75 0 0,-12 202 1479 0 0,24 56-6125 0 0,-7-233 2725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0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0 144 0 0,'0'0'646'0'0,"5"17"-137"0"0,1 3-306 0 0,26 82 2575 0 0,55 93-1532 0 0,-56-131-964 0 0,23 43 1221 0 0,14 32 505 0 0,-53-106-1411 0 0,-3 0-1 0 0,12 45 0 0 0,-18-48 10 0 0,-1 0 0 0 0,0 36 0 0 0,-3 61 995 0 0,-2-40-862 0 0,4 15-244 0 0,0 42-3147 0 0,-4-144 2569 0 0,0 1 1 0 0,0-1 0 0 0,0 0 0 0 0,0 0 0 0 0,0 0 0 0 0,0 0-1 0 0,0 0 1 0 0,0 1 0 0 0,0-1 0 0 0,0 0 0 0 0,0 0 0 0 0,0 0-1 0 0,0 0 1 0 0,0 0 0 0 0,0 0 0 0 0,0 1 0 0 0,0-1 0 0 0,0 0-1 0 0,0 0 1 0 0,0 0 0 0 0,0 0 0 0 0,-1 0 0 0 0,1 0 0 0 0,0 0-83 0 0,0 1 83 0 0,0-1 0 0 0,0 0 0 0 0,0 0 0 0 0,0 0-1 0 0,0 0 1 0 0,-1 0 0 0 0,1 0 0 0 0,0 0 0 0 0,0 0 0 0 0,0 0-1 0 0,0 0 1 0 0,0 0 0 0 0,0 0 0 0 0,-1 0 0 0 0,1 0 0 0 0,0 0 0 0 0,0 0-1 0 0,0 0 1 0 0,0 0 0 0 0,0 0 0 0 0,-1 0 0 0 0,1 0 0 0 0,0 0-1 0 0,0 0 1 0 0,0 0 0 0 0,0 0 0 0 0,0 0 0 0 0,0 0 0 0 0,0 0-1 0 0,-1 0 1 0 0,1-1 0 0 0,0 1 0 0 0,0 0-128 0 0,-8-2-3449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2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205 534 116 0 0,'0'0'6998'0'0,"-2"-7"-6549"0"0,-4-34 277 0 0,5 39-635 0 0,0 0 0 0 0,1-1 0 0 0,-1 1 0 0 0,0 0 0 0 0,-1 0 0 0 0,1 0 0 0 0,0 0 0 0 0,0 0 1 0 0,-1 0-1 0 0,1 0 0 0 0,-1 0 0 0 0,0 1 0 0 0,0-1 0 0 0,1 0 0 0 0,-1 1 0 0 0,0 0 0 0 0,0-1 0 0 0,-1 1 0 0 0,1 0 0 0 0,0 0 1 0 0,0 0-1 0 0,0 0 0 0 0,-4 0 0 0 0,1-1-9 0 0,0 1-1 0 0,0 0 1 0 0,0 0 0 0 0,0 0-1 0 0,0 1 1 0 0,0 0 0 0 0,0 0 0 0 0,0 0-1 0 0,-1 0 1 0 0,-4 2 0 0 0,5 0-31 0 0,0-1 0 0 0,0 1-1 0 0,1 0 1 0 0,-1 1 0 0 0,1-1 0 0 0,-1 1 0 0 0,1 0 0 0 0,0 0 0 0 0,0 0 0 0 0,0 1 0 0 0,0-1 0 0 0,1 1 0 0 0,-1 0-1 0 0,1 0 1 0 0,0 0 0 0 0,-3 7 0 0 0,2-5 32 0 0,1 0 0 0 0,0 0 0 0 0,1 1-1 0 0,0-1 1 0 0,0 1 0 0 0,0-1 0 0 0,1 1-1 0 0,0 0 1 0 0,0-1 0 0 0,1 1 0 0 0,0 13 0 0 0,0-17-45 0 0,1 0 1 0 0,-1-1 0 0 0,1 1-1 0 0,-1-1 1 0 0,1 1 0 0 0,0-1-1 0 0,0 1 1 0 0,0-1 0 0 0,0 1-1 0 0,1-1 1 0 0,-1 0 0 0 0,1 0-1 0 0,-1 0 1 0 0,1 0 0 0 0,0 0-1 0 0,0 0 1 0 0,0 0 0 0 0,0 0-1 0 0,0-1 1 0 0,0 1 0 0 0,0-1-1 0 0,1 0 1 0 0,-1 1 0 0 0,0-1-1 0 0,1 0 1 0 0,-1 0 0 0 0,4 0-1 0 0,5 2 165 0 0,0-1 0 0 0,0-1 0 0 0,1 1-1 0 0,20-2 1 0 0,-29 0-157 0 0,3 0 8 0 0,1-1 0 0 0,0 0 0 0 0,0 0 0 0 0,0-1 0 0 0,0 1 0 0 0,-1-1 0 0 0,1-1 0 0 0,-1 0 0 0 0,1 0-1 0 0,-1 0 1 0 0,0 0 0 0 0,0-1 0 0 0,0 0 0 0 0,-1 0 0 0 0,0-1 0 0 0,1 1 0 0 0,4-8 0 0 0,-5 6-10 0 0,0 0 1 0 0,0 0 0 0 0,0-1-1 0 0,-1 0 1 0 0,0 0 0 0 0,-1 0-1 0 0,1-1 1 0 0,-1 1 0 0 0,-1-1-1 0 0,0 0 1 0 0,0 0 0 0 0,0 1-1 0 0,-1-1 1 0 0,1-13 0 0 0,-2 14-29 0 0,0-1 1 0 0,-1 1 0 0 0,0 0 0 0 0,0 0 0 0 0,-1 0 0 0 0,0 0 0 0 0,0 1 0 0 0,0-1 0 0 0,-5-8 0 0 0,6 12-45 0 0,-1 0-1 0 0,0 0 1 0 0,0 1 0 0 0,0-1 0 0 0,0 1-1 0 0,0-1 1 0 0,-1 1 0 0 0,1 0-1 0 0,-1-1 1 0 0,0 1 0 0 0,1 1 0 0 0,-1-1-1 0 0,0 0 1 0 0,0 1 0 0 0,0-1-1 0 0,0 1 1 0 0,-1 0 0 0 0,1 0 0 0 0,0 0-1 0 0,0 1 1 0 0,-7-2 0 0 0,2 2-16 0 0,0 0 0 0 0,1 1 1 0 0,-1-1-1 0 0,0 1 0 0 0,1 1 1 0 0,-1-1-1 0 0,1 1 0 0 0,0 1 1 0 0,-1-1-1 0 0,-12 8 0 0 0,9-4 33 0 0,0 1 1 0 0,1 0-1 0 0,0 1 0 0 0,0 0 0 0 0,-15 17 0 0 0,22-22 1 0 0,1 0 0 0 0,0 1 0 0 0,0-1 0 0 0,0 0 0 0 0,0 1 1 0 0,1-1-1 0 0,-1 1 0 0 0,1 0 0 0 0,0-1 0 0 0,0 1 0 0 0,0 0 0 0 0,0 0 0 0 0,1-1 0 0 0,0 1 1 0 0,0 0-1 0 0,0 7 0 0 0,0-9 31 0 0,1 0 0 0 0,-1 0 0 0 0,0 0 0 0 0,1 0-1 0 0,-1 0 1 0 0,1 0 0 0 0,0 0 0 0 0,0 0 0 0 0,0-1 0 0 0,0 1 0 0 0,0 0 0 0 0,0-1 0 0 0,0 1 0 0 0,0-1 0 0 0,1 1 0 0 0,-1-1 0 0 0,0 1 0 0 0,1-1 0 0 0,-1 0-1 0 0,1 0 1 0 0,0 0 0 0 0,-1 0 0 0 0,1 0 0 0 0,0 0 0 0 0,0 0 0 0 0,0 0 0 0 0,0-1 0 0 0,-1 1 0 0 0,1-1 0 0 0,0 1 0 0 0,0-1 0 0 0,0 0 0 0 0,0 0 0 0 0,2 0 0 0 0,4-1 45 0 0,-1 1 1 0 0,0-2 0 0 0,0 1 0 0 0,0-1-1 0 0,0 0 1 0 0,0 0 0 0 0,0-1 0 0 0,0 0 0 0 0,-1 0-1 0 0,1-1 1 0 0,-1 0 0 0 0,6-5 0 0 0,-3 2-28 0 0,0 0 1 0 0,0-1-1 0 0,-1 0 1 0 0,-1 0-1 0 0,1-1 1 0 0,-1 0-1 0 0,7-12 1 0 0,-12 17-14 0 0,0-1 0 0 0,0 0 0 0 0,0 0 1 0 0,-1 0-1 0 0,1 0 0 0 0,-1 0 0 0 0,0 0 1 0 0,-1 0-1 0 0,1 0 0 0 0,-2-10 0 0 0,1 14-36 0 0,0 1-1 0 0,0-1 0 0 0,0 1 1 0 0,0-1-1 0 0,0 1 1 0 0,0-1-1 0 0,0 1 0 0 0,0 0 1 0 0,0-1-1 0 0,0 1 0 0 0,-1-1 1 0 0,1 1-1 0 0,0-1 1 0 0,0 1-1 0 0,-1 0 0 0 0,1-1 1 0 0,0 1-1 0 0,0 0 1 0 0,-1-1-1 0 0,1 1 0 0 0,0 0 1 0 0,-1-1-1 0 0,1 1 0 0 0,-1 0 1 0 0,1 0-1 0 0,0-1 1 0 0,-2 1-1 0 0,1-1-38 0 0,-1 1 0 0 0,1 0 0 0 0,0 0 0 0 0,-1-1 0 0 0,1 1 0 0 0,-1 0 0 0 0,1 0 1 0 0,-1 0-1 0 0,-1 1 0 0 0,-1 0-61 0 0,0-1 0 0 0,0 2 0 0 0,0-1 0 0 0,0 0 0 0 0,-7 4 0 0 0,1 1 49 0 0,1 1 1 0 0,0 0-1 0 0,0 0 0 0 0,1 0 0 0 0,-15 18 1 0 0,20-21 62 0 0,0 0 1 0 0,0 0-1 0 0,1 0 1 0 0,-1 1-1 0 0,1-1 1 0 0,0 1-1 0 0,1-1 1 0 0,-1 1 0 0 0,1 0-1 0 0,0 0 1 0 0,0 0-1 0 0,0 0 1 0 0,1-1-1 0 0,-1 1 1 0 0,1 0-1 0 0,1 6 1 0 0,-1-9 7 0 0,0 0 1 0 0,1 0-1 0 0,-1 0 0 0 0,1 0 1 0 0,0 0-1 0 0,-1 0 0 0 0,1-1 1 0 0,0 1-1 0 0,0 0 0 0 0,0 0 1 0 0,0 0-1 0 0,1-1 0 0 0,-1 1 1 0 0,0-1-1 0 0,1 1 0 0 0,-1-1 1 0 0,3 2-1 0 0,-1-1 28 0 0,0 0 0 0 0,1 0 0 0 0,-1 0 1 0 0,0-1-1 0 0,1 0 0 0 0,-1 1 0 0 0,1-1 0 0 0,-1-1 0 0 0,6 2 0 0 0,-2-1 25 0 0,1-1 1 0 0,-1 0-1 0 0,0 0 0 0 0,1-1 0 0 0,-1 1 0 0 0,0-2 0 0 0,1 1 0 0 0,-1-1 0 0 0,9-3 1 0 0,-10 2-22 0 0,-1 1 1 0 0,1-1 0 0 0,-1 0 0 0 0,0-1 0 0 0,1 0 0 0 0,-2 0 0 0 0,1 0 0 0 0,0 0 0 0 0,-1 0-1 0 0,0-1 1 0 0,7-9 0 0 0,-9 10-26 0 0,1-1 1 0 0,-1 1-1 0 0,0-1 0 0 0,0 1 0 0 0,-1-1 0 0 0,0 1 1 0 0,1-1-1 0 0,-1 0 0 0 0,-1 0 0 0 0,1 0 0 0 0,-1 1 0 0 0,0-1 1 0 0,0 0-1 0 0,0 0 0 0 0,-1 0 0 0 0,0-5 0 0 0,0 8-40 0 0,0-1 0 0 0,0 0 0 0 0,0 0 0 0 0,0 0 0 0 0,0 1 0 0 0,0-1-1 0 0,-1 1 1 0 0,0-1 0 0 0,1 1 0 0 0,-1-1 0 0 0,0 1 0 0 0,0 0 0 0 0,0 0-1 0 0,0 0 1 0 0,0 0 0 0 0,-1 0 0 0 0,1 1 0 0 0,-1-1 0 0 0,1 0 0 0 0,-1 1 0 0 0,1 0-1 0 0,-1 0 1 0 0,0 0 0 0 0,0 0 0 0 0,-3-1 0 0 0,1 1-34 0 0,0 1 0 0 0,0-1 0 0 0,0 1 0 0 0,0 0-1 0 0,0 0 1 0 0,0 0 0 0 0,-1 1 0 0 0,1 0 0 0 0,0 0 0 0 0,0 0 0 0 0,1 0 0 0 0,-1 1 0 0 0,-9 4 0 0 0,-7 5-62 0 0,1 1 0 0 0,-26 20 1 0 0,40-28 100 0 0,1 1 0 0 0,-1 0 0 0 0,1 0 0 0 0,0 1 0 0 0,0 0 0 0 0,0 0 0 0 0,1 0 0 0 0,0 0 1 0 0,0 0-1 0 0,1 1 0 0 0,-5 11 0 0 0,7-15 23 0 0,0 0 1 0 0,0-1-1 0 0,1 1 0 0 0,-1 0 1 0 0,1 0-1 0 0,0-1 0 0 0,0 1 1 0 0,0 0-1 0 0,0 0 0 0 0,0 0 1 0 0,1-1-1 0 0,-1 1 1 0 0,1 0-1 0 0,0-1 0 0 0,0 1 1 0 0,0 0-1 0 0,0-1 0 0 0,0 1 1 0 0,2 3-1 0 0,-1-4 28 0 0,0 0-1 0 0,0-1 0 0 0,0 1 1 0 0,0 0-1 0 0,0 0 1 0 0,1-1-1 0 0,-1 1 0 0 0,0-1 1 0 0,1 0-1 0 0,-1 0 1 0 0,1 0-1 0 0,-1 0 0 0 0,1 0 1 0 0,-1-1-1 0 0,1 1 1 0 0,0-1-1 0 0,-1 1 0 0 0,1-1 1 0 0,5 0-1 0 0,-3 0 23 0 0,1 0-1 0 0,0 0 0 0 0,0-1 0 0 0,0 0 1 0 0,-1 0-1 0 0,1 0 0 0 0,0-1 1 0 0,-1 1-1 0 0,1-2 0 0 0,-1 1 0 0 0,0 0 1 0 0,1-1-1 0 0,-1 0 0 0 0,-1 0 1 0 0,1-1-1 0 0,0 1 0 0 0,-1-1 0 0 0,8-8 1 0 0,-8 8-43 0 0,0 0 0 0 0,-1 0 0 0 0,0 0 1 0 0,1-1-1 0 0,-1 1 0 0 0,-1-1 0 0 0,1 0 0 0 0,-1 0 1 0 0,1 0-1 0 0,-1 0 0 0 0,-1 0 0 0 0,1-1 0 0 0,-1 1 1 0 0,0 0-1 0 0,0-1 0 0 0,-1 1 0 0 0,1-1 0 0 0,-2-8 1 0 0,1 13-34 0 0,0 0 0 0 0,-1 0 0 0 0,1 0 0 0 0,0 0 0 0 0,-1 0 0 0 0,1 0 0 0 0,-1 0 0 0 0,1 0 0 0 0,-1 1 0 0 0,1-1 0 0 0,-1 0 0 0 0,0 0 1 0 0,1 1-1 0 0,-1-1 0 0 0,0 0 0 0 0,0 1 0 0 0,0-1 0 0 0,1 0 0 0 0,-1 1 0 0 0,0-1 0 0 0,0 1 0 0 0,0 0 0 0 0,0-1 0 0 0,0 1 0 0 0,0 0 0 0 0,0-1 0 0 0,0 1 1 0 0,-1 0-1 0 0,-5-1-139 0 0,1 1 1 0 0,-1-1-1 0 0,-8 2 1 0 0,5-1 160 0 0,-12 5 83 0 0,21-5-129 0 0,1 1 1 0 0,0-1-1 0 0,-1 0 1 0 0,1 1 0 0 0,0-1-1 0 0,-1 1 1 0 0,1-1-1 0 0,0 0 1 0 0,0 1 0 0 0,0-1-1 0 0,-1 1 1 0 0,1-1-1 0 0,0 1 1 0 0,0-1 0 0 0,0 1-1 0 0,0-1 1 0 0,0 0-1 0 0,0 1 1 0 0,0-1 0 0 0,0 1-1 0 0,0-1 1 0 0,0 1-1 0 0,0 0 1 0 0,0 17 137 0 0,0-14-50 0 0,0-3-20 0 0,0-1-1 0 0,0 0 1 0 0,1 1-1 0 0,-1-1 0 0 0,0 0 1 0 0,0 1-1 0 0,0-1 1 0 0,0 0-1 0 0,1 1 1 0 0,-1-1-1 0 0,0 0 1 0 0,0 0-1 0 0,1 1 1 0 0,-1-1-1 0 0,0 0 1 0 0,0 0-1 0 0,1 1 1 0 0,-1-1-1 0 0,0 0 1 0 0,1 0-1 0 0,-1 0 0 0 0,0 0 1 0 0,1 1-1 0 0,-1-1 1 0 0,0 0-1 0 0,1 0 1 0 0,-1 0-1 0 0,0 0 1 0 0,1 0-1 0 0,-1 0 1 0 0,0 0-1 0 0,1 0 1 0 0,-1 0-1 0 0,1 0 1 0 0,-1 0-1 0 0,0 0 0 0 0,1 0 1 0 0,-1 0-1 0 0,0 0 1 0 0,1-1-1 0 0,-1 1 1 0 0,0 0-1 0 0,1 0 1 0 0,-1 0-1 0 0,0 0 1 0 0,1-1-1 0 0,0 1 30 0 0,0-1 0 0 0,1 1 0 0 0,-1-1 0 0 0,0 0 0 0 0,0 1 0 0 0,0-1 0 0 0,0 0 0 0 0,0 0 0 0 0,0 1 0 0 0,0-1 0 0 0,0 0 0 0 0,0 0 0 0 0,1-2 0 0 0,1-6 68 0 0,-1 1-1 0 0,0-1 0 0 0,-1 0 1 0 0,1 0-1 0 0,-2 0 1 0 0,0 0-1 0 0,0-11 0 0 0,0-13-24 0 0,6-108-136 0 0,-5 136 18 0 0,0 0 0 0 0,0 0 0 0 0,0 0 0 0 0,1 0 0 0 0,0 0 0 0 0,0 0 0 0 0,0 0 0 0 0,4-6 0 0 0,29-36-129 0 0,-26 35 134 0 0,1 0-1 0 0,8-17 1 0 0,2-14-1636 0 0,-30 46-5883 0 0,21-6-1901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12 189 2628 0 0,'0'0'9103'0'0,"3"-4"-9164"0"0,-3 3 69 0 0,1 0 0 0 0,0 0 0 0 0,-1 1 0 0 0,1-1 0 0 0,0 0 0 0 0,0 0 0 0 0,-1 0 0 0 0,1 1 0 0 0,0-1 0 0 0,0 0 0 0 0,0 1 0 0 0,0-1 0 0 0,0 1 0 0 0,1-1 0 0 0,1 6 330 0 0,-3 13 134 0 0,-15 96 2019 0 0,14-108-901 0 0,-1-5-589 0 0,-3-11-260 0 0,-2-15-752 0 0,7 14-13 0 0,0 0 1 0 0,1 0-1 0 0,0 1 1 0 0,0-1-1 0 0,1 0 1 0 0,1 1-1 0 0,5-16 1 0 0,1 5-26 0 0,1 0 1 0 0,16-28 0 0 0,-9 22-91 0 0,21-27 0 0 0,-38 54 115 0 0,1-1-1 0 0,-1 0 1 0 0,1 1-1 0 0,-1-1 1 0 0,1 0 0 0 0,-1 1-1 0 0,1-1 1 0 0,0 1-1 0 0,-1-1 1 0 0,1 1-1 0 0,0-1 1 0 0,0 1 0 0 0,-1-1-1 0 0,1 1 1 0 0,0 0-1 0 0,0-1 1 0 0,-1 1 0 0 0,1 0-1 0 0,0 0 1 0 0,0-1-1 0 0,0 1 1 0 0,0 0 0 0 0,-1 0-1 0 0,1 0 1 0 0,0 0-1 0 0,1 1 1 0 0,0-1-7 0 0,-1 1 1 0 0,0-1-1 0 0,1 1 0 0 0,-1 0 1 0 0,0 0-1 0 0,0 0 0 0 0,0 0 1 0 0,0 0-1 0 0,0 0 0 0 0,0 0 1 0 0,0 0-1 0 0,0 0 0 0 0,1 3 1 0 0,3 4-27 0 0,-1-1 1 0 0,-1 1 0 0 0,6 15 0 0 0,-2 5 624 0 0,-1 0 1 0 0,-1 0-1 0 0,2 36 1 0 0,-2-84-536 0 0,2-1 1 0 0,0 2-1 0 0,14-26 1 0 0,-11 22-24 0 0,4 1 20 0 0,-14 21-45 0 0,1 0 0 0 0,-1 1 0 0 0,1-1 0 0 0,-1 0-1 0 0,1 0 1 0 0,-1 1 0 0 0,1-1 0 0 0,0 0 0 0 0,-1 1 0 0 0,1-1 0 0 0,0 1-1 0 0,0-1 1 0 0,-1 1 0 0 0,1-1 0 0 0,0 1 0 0 0,0 0 0 0 0,0-1 0 0 0,0 1-1 0 0,-1 0 1 0 0,1 0 0 0 0,0 0 0 0 0,0-1 0 0 0,0 1 0 0 0,2 0 0 0 0,-2 2-27 0 0,1 0 1 0 0,-1 0 0 0 0,0-1-1 0 0,0 1 1 0 0,1 0 0 0 0,-1 0-1 0 0,0 0 1 0 0,-1 0 0 0 0,1 1-1 0 0,0-1 1 0 0,-1 0 0 0 0,1 3-1 0 0,1 0 6 0 0,1 8-98 0 0,-1 0-1 0 0,-1 0 1 0 0,0 0-1 0 0,0 0 0 0 0,-3 21 1 0 0,2-18-248 0 0,-6 41-1151 0 0,3-38-120 0 0,1 0 1 0 0,1 19-1 0 0,1-35 1345 0 0,1-1 1 0 0,-1 0 0 0 0,1 1 0 0 0,-1-1 0 0 0,1 0-1 0 0,0 0 1 0 0,0 1 0 0 0,0-1 0 0 0,0 0 0 0 0,0 0-1 0 0,0 0 1 0 0,1 0 0 0 0,-1 0 0 0 0,1 0 0 0 0,-1-1-1 0 0,1 1 1 0 0,0 0 0 0 0,0-1 0 0 0,0 1 0 0 0,0-1-1 0 0,0 0 1 0 0,0 0 0 0 0,0 0 0 0 0,4 2 0 0 0,8 2-2081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6.4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3160 0 0,'0'0'15374'0'0,"19"3"-15177"0"0,-5 0-184 0 0,4 0-21 0 0,-1 0 1 0 0,1-2-1 0 0,-1 0 0 0 0,1 0 0 0 0,25-4 1 0 0,61-7-163 0 0,128-20-4545 0 0,-187 19 888 0 0,11-12-1339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3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14 241 868 0 0,'0'0'6735'0'0,"3"-13"-5817"0"0,0-3-569 0 0,6-36 1064 0 0,-6 41-65 0 0,4 13-902 0 0,3 4 187 0 0,-5-5-430 0 0,-1 0-1 0 0,1 0 1 0 0,0 0-1 0 0,0 0 1 0 0,-1-1-1 0 0,1 0 1 0 0,0 0-1 0 0,0 0 1 0 0,-1-1-1 0 0,1 1 1 0 0,0-1-1 0 0,-1 0 1 0 0,1-1-1 0 0,-1 1 0 0 0,6-3 1 0 0,-8 3-147 0 0,1 0 0 0 0,0-1 0 0 0,-1 1 0 0 0,1-1 1 0 0,-1 0-1 0 0,1 1 0 0 0,-1-1 0 0 0,0 0 0 0 0,0-1 0 0 0,0 1 0 0 0,0 0 0 0 0,0 0 0 0 0,-1-1 1 0 0,1 1-1 0 0,-1-1 0 0 0,1 0 0 0 0,-1 1 0 0 0,0-1 0 0 0,0 0 0 0 0,0 0 0 0 0,0 0 1 0 0,-1 0-1 0 0,1 0 0 0 0,-1-5 0 0 0,1 5-52 0 0,-2 0 0 0 0,1 0 1 0 0,0 0-1 0 0,-1 0 0 0 0,1 0 1 0 0,-1 0-1 0 0,0 0 0 0 0,0 1 0 0 0,0-1 1 0 0,0 0-1 0 0,0 1 0 0 0,-1-1 1 0 0,1 1-1 0 0,-4-5 0 0 0,1 3-44 0 0,0 1 0 0 0,0-1 0 0 0,0 1-1 0 0,0-1 1 0 0,-1 1 0 0 0,0 1 0 0 0,-5-4 0 0 0,4 3-137 0 0,0 1 0 0 0,0 0 1 0 0,0 0-1 0 0,0 1 0 0 0,0-1 1 0 0,0 1-1 0 0,-1 0 1 0 0,1 1-1 0 0,0 0 0 0 0,-12 0 1 0 0,16 1 21 0 0,1-1 0 0 0,-1 1 0 0 0,0-1 0 0 0,1 1 1 0 0,-1-1-1 0 0,1 1 0 0 0,-1 0 0 0 0,1 0 0 0 0,0 0 1 0 0,-1 0-1 0 0,1 0 0 0 0,0 0 0 0 0,-1 0 0 0 0,1 0 1 0 0,0 0-1 0 0,0 0 0 0 0,0 1 0 0 0,0-1 0 0 0,0 1 1 0 0,0-1-1 0 0,1 0 0 0 0,-1 1 0 0 0,0-1 0 0 0,0 3 1 0 0,0 0-539 0 0,0-1 1 0 0,0 1-1 0 0,0 0 1 0 0,0 0-1 0 0,1 0 1 0 0,0 0 0 0 0,-1 0-1 0 0,1 0 1 0 0,1 5-1 0 0,-1-9 565 0 0,0 1-1 0 0,0-1 1 0 0,1 1-1 0 0,-1-1 1 0 0,0 1-1 0 0,0 0 1 0 0,0-1-1 0 0,1 1 1 0 0,-1-1-1 0 0,0 1 1 0 0,0-1-1 0 0,1 1 1 0 0,-1-1-1 0 0,0 0 0 0 0,1 1 1 0 0,-1-1-1 0 0,1 1 1 0 0,15 7-1917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4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83 319 560 0 0,'0'0'11328'0'0,"-6"-6"-11268"0"0,-22-19-46 0 0,28 25-10 0 0,-1 0-1 0 0,0-1 1 0 0,1 1-1 0 0,-1 0 1 0 0,1 0-1 0 0,-1 0 1 0 0,1-1-1 0 0,-1 1 1 0 0,0 0-1 0 0,1 0 1 0 0,-1 0 0 0 0,1 0-1 0 0,-1 0 1 0 0,0 0-1 0 0,1 0 1 0 0,-1 0-1 0 0,1 0 1 0 0,-1 1-1 0 0,0-1 1 0 0,1 0-1 0 0,-1 0 1 0 0,1 0-1 0 0,-1 1 1 0 0,1-1-1 0 0,-1 0 1 0 0,1 1-1 0 0,-1-1 1 0 0,1 0-1 0 0,-1 1 1 0 0,0 0-1 0 0,-11 14 159 0 0,10-11-120 0 0,-1 0 6 0 0,1 0-1 0 0,0 1 1 0 0,0-1-1 0 0,-3 10 0 0 0,4-12-22 0 0,1-1 0 0 0,-1 1-1 0 0,1 0 1 0 0,0 0 0 0 0,-1 0-1 0 0,1 0 1 0 0,0 0 0 0 0,0 0-1 0 0,0 0 1 0 0,0 0-1 0 0,1-1 1 0 0,-1 1 0 0 0,0 0-1 0 0,1 0 1 0 0,0 3 0 0 0,0-5 44 0 0,0 1 0 0 0,0-1 0 0 0,0 1 0 0 0,0-1 0 0 0,0 1 0 0 0,0-1 0 0 0,0 0 1 0 0,0 0-1 0 0,0 1 0 0 0,0-1 0 0 0,0 0 0 0 0,0 0 0 0 0,0 0 0 0 0,0 0 0 0 0,0 0 1 0 0,0 0-1 0 0,1-1 0 0 0,19-3 1234 0 0,-15-1-1203 0 0,1 1 0 0 0,0-2 0 0 0,-1 1 0 0 0,0-1 0 0 0,-1 0 0 0 0,1 0 0 0 0,-1 0 0 0 0,0-1 1 0 0,0 0-1 0 0,3-8 0 0 0,7-12 65 0 0,13-38 0 0 0,-24 54-126 0 0,12-28 0 0 0,-2 0 0 0 0,14-60 1 0 0,-28 97-45 0 0,0 0 1 0 0,1 0 0 0 0,-1 0 0 0 0,1 1 0 0 0,-1-1-1 0 0,1 0 1 0 0,0 1 0 0 0,0-1 0 0 0,1-1 0 0 0,-2 11-1206 0 0,-1 12 1157 0 0,-1-1 0 0 0,-9 38 0 0 0,5-33-35 0 0,-3 34-1 0 0,8-40-185 0 0,0-1-1 0 0,1 0 1 0 0,1 0-1 0 0,1 0 1 0 0,4 20-1 0 0,-4-30 81 0 0,0 0-1 0 0,0 0 0 0 0,1-1 0 0 0,0 1 1 0 0,0-1-1 0 0,0 0 0 0 0,1 0 0 0 0,0 0 1 0 0,0-1-1 0 0,1 1 0 0 0,-1-1 1 0 0,1 0-1 0 0,0 0 0 0 0,1 0 0 0 0,7 5 1 0 0,-5-5-184 0 0,1-1 0 0 0,-1 1 0 0 0,1-1 0 0 0,0 0-1 0 0,0-1 1 0 0,0 0 0 0 0,1-1 0 0 0,-1 0 0 0 0,1 0 0 0 0,0-1 0 0 0,-1 0 0 0 0,1-1 0 0 0,0 0 0 0 0,-1-1 0 0 0,1 0 0 0 0,17-4 0 0 0,-24 5 449 0 0,0-1 0 0 0,0 0 1 0 0,-1 0-1 0 0,1-1 0 0 0,-1 1 0 0 0,1-1 0 0 0,-1 1 1 0 0,0-1-1 0 0,1 0 0 0 0,-1 0 0 0 0,0 0 0 0 0,0 0 1 0 0,0 0-1 0 0,-1 0 0 0 0,1 0 0 0 0,0-1 0 0 0,-1 1 0 0 0,1-1 1 0 0,0-2-1 0 0,0 0 377 0 0,-1 0 1 0 0,0 0 0 0 0,0 1-1 0 0,0-1 1 0 0,-1 0-1 0 0,0 0 1 0 0,0 0-1 0 0,0 0 1 0 0,0 0-1 0 0,-2-5 1 0 0,2 5-145 0 0,0 1 1 0 0,0-1-1 0 0,0 1 1 0 0,1-1-1 0 0,0-4 1 0 0,0 6-87 0 0,0 0 1 0 0,-1-1 0 0 0,0 1 0 0 0,0-1 0 0 0,1 1-1 0 0,-2-1 1 0 0,1 1 0 0 0,-1-5 0 0 0,1 7-215 0 0,0 1 0 0 0,-1-1 0 0 0,1 1 1 0 0,0 0-1 0 0,0-1 0 0 0,0 1 1 0 0,-1 0-1 0 0,1-1 0 0 0,0 1 0 0 0,0 0 1 0 0,-1 0-1 0 0,1-1 0 0 0,0 1 1 0 0,-1 0-1 0 0,1 0 0 0 0,0-1 0 0 0,-1 1 1 0 0,1 0-1 0 0,0 0 0 0 0,-1 0 1 0 0,1 0-1 0 0,0 0 0 0 0,-1-1 0 0 0,1 1 1 0 0,-1 0-1 0 0,1 0 0 0 0,0 0 1 0 0,-1 0-1 0 0,1 0 0 0 0,-1 0 0 0 0,1 0 1 0 0,0 0-1 0 0,-1 0 0 0 0,1 1 0 0 0,-1-1 1 0 0,1 0-1 0 0,0 0 0 0 0,-1 0 1 0 0,1 0-1 0 0,0 0 0 0 0,-1 1 0 0 0,1-1 1 0 0,-1 0-1 0 0,0 1-43 0 0,-1 0 0 0 0,1 0 0 0 0,0 0 0 0 0,-1 0 0 0 0,1 0 0 0 0,0 0 0 0 0,0 0 0 0 0,0 0 0 0 0,-2 2 0 0 0,2 0 51 0 0,-1 0-1 0 0,0 0 0 0 0,1 1 1 0 0,0-1-1 0 0,0 0 0 0 0,0 0 1 0 0,0 1-1 0 0,0-1 0 0 0,1 1 1 0 0,-1-1-1 0 0,1 1 0 0 0,0-1 1 0 0,0 1-1 0 0,0-1 1 0 0,1 1-1 0 0,-1-1 0 0 0,1 0 1 0 0,0 1-1 0 0,0-1 0 0 0,0 0 1 0 0,0 1-1 0 0,1-1 0 0 0,-1 0 1 0 0,1 0-1 0 0,0 0 0 0 0,0 0 1 0 0,0 0-1 0 0,0-1 0 0 0,4 5 1 0 0,6 4-1 0 0,1 0 0 0 0,0-1 0 0 0,1 0 1 0 0,28 15-1 0 0,-23-14-366 0 0,93 56-2775 0 0,-21-13-3030 0 0,-40-24 1283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4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1 468 0 0,'0'0'0'0'0,"82"12"-116"0"0,-76-12 232 0 0,-1 0 276 0 0,-4 0-380 0 0,-4-5-556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6.0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 1188 0 0,'0'0'12518'0'0,"3"-4"-12291"0"0,0-1-161 0 0,-2 3-37 0 0,-1 0-1 0 0,1 0 1 0 0,0 1-1 0 0,0-1 0 0 0,1 0 1 0 0,-1 1-1 0 0,0-1 1 0 0,0 1-1 0 0,4-3 0 0 0,-6 23-4383 0 0,-12 4 612 0 0,6-15 1428 0 0,29-58-1555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6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1 588 0 0,'0'0'7877'0'0,"-34"79"-7825"0"0,26-67-52 0 0,1 0-672 0 0,-1 2-356 0 0,0 1-521 0 0,1 4-603 0 0,-4 0-248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6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1500 0 0,'0'0'5681'0'0,"11"74"-5137"0"0,-9-57-216 0 0,-1-3-160 0 0,-1 3-64 0 0,0-3-52 0 0,0-2-52 0 0,0 3-16 0 0,0-1-500 0 0,0-2-368 0 0,0 2-248 0 0,-1 3-341 0 0,1 0-119 0 0,-3 5-404 0 0</inkml:trace>
  <inkml:trace contextRef="#ctx0" brushRef="#br0" timeOffset="1">4 406 704 0 0,'0'0'4825'0'0,"6"79"-3901"0"0,-5-63-392 0 0,1 1-128 0 0,-1 0-208 0 0,1 0-132 0 0,-2 2 0 0 0,0-2-12 0 0,0 2-52 0 0,0-2-116 0 0,-2-1-612 0 0,1 6-456 0 0,1-3-457 0 0,0-2-471 0 0,0 4 128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6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1108 0 0,'0'0'5271'0'0,"3"12"-4163"0"0,20 92 1012 0 0,-18-75-1754 0 0,9 47-2174 0 0,-9-58 357 0 0,-1 1-1 0 0,1 25 0 0 0,-4 80 715 0 0,-2-64 600 0 0,1-3 2383 0 0,1 84 1714 0 0,1-103-3670 0 0,13 65 0 0 0,-5-48-1523 0 0,-3 1-1 0 0,1 77 0 0 0,-14 114 2688 0 0,4-210-252 0 0,2 208 701 0 0,12-101-4241 0 0,2 81-3000 0 0,-14-166 5308 0 0,1-1 2490 0 0,-10 91-1 0 0,2-101-2433 0 0,2 1 0 0 0,2 65 0 0 0,5-99-2499 0 0,4 22 1 0 0,0-6 140 0 0,-2-4 1738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7.2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1 492 0 0,'0'0'960'0'0,"1"13"460"0"0,7 98 3568 0 0,-7-106-4897 0 0,-1 10 454 0 0,2 0 0 0 0,5 25 0 0 0,-6-35-622 0 0,1 0 0 0 0,0 0 0 0 0,0 0 0 0 0,0-1 0 0 0,1 1 1 0 0,-1-1-1 0 0,1 1 0 0 0,0-1 0 0 0,1 0 0 0 0,-1 0 0 0 0,7 6 0 0 0,-8-8-353 0 0,1 1 0 0 0,-1-1 0 0 0,1 1-1 0 0,-1 0 1 0 0,0 0 0 0 0,0 0-1 0 0,-1 0 1 0 0,1 0 0 0 0,-1 0 0 0 0,2 5-1 0 0,0 1 22 0 0,-1 1-1 0 0,2 13 0 0 0,3 18 7499 0 0,-5-32-1809 0 0,-8-15-6505 0 0,-1-1 83 0 0,3 3-66 0 0,-1 0 0 0 0,1-1 0 0 0,1 0 0 0 0,-5-5 0 0 0,-10-18-4607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19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1839 68 380 0 0,'0'0'6114'0'0,"-10"-5"-5815"0"0,-56-26 519 0 0,63 30-712 0 0,0 0 0 0 0,-1 0 1 0 0,1 1-1 0 0,0-1 1 0 0,-1 1-1 0 0,1 0 0 0 0,-7 0 1 0 0,-13 0 801 0 0,-112-19 1499 0 0,58 13-1466 0 0,29 4-733 0 0,13 2-61 0 0,1 1 0 0 0,-1 2 0 0 0,-43 8 0 0 0,66-9-84 0 0,-191 37 950 0 0,168-30-852 0 0,0 2 0 0 0,1 1 0 0 0,-57 30-1 0 0,-11 13 446 0 0,2 5 1 0 0,-116 92-1 0 0,160-107-369 0 0,-85 72 217 0 0,104-83-220 0 0,-54 63-1 0 0,78-81-175 0 0,1 0-1 0 0,1 1 1 0 0,0 1-1 0 0,1 0 1 0 0,1 1-1 0 0,1-1 1 0 0,0 2-1 0 0,2-1 1 0 0,0 1-1 0 0,1 0 1 0 0,1 0-1 0 0,1 1 0 0 0,0-1 1 0 0,2 24-1 0 0,0-18-22 0 0,1 0-1 0 0,2 0 0 0 0,0 0 1 0 0,2 0-1 0 0,10 38 0 0 0,1-24 44 0 0,1 0 0 0 0,3-1-1 0 0,23 38 1 0 0,-5-18 101 0 0,50 60 0 0 0,-53-80-131 0 0,2-2 0 0 0,1-2 0 0 0,1-1 1 0 0,2-2-1 0 0,1-1 0 0 0,64 34 0 0 0,-41-27 3 0 0,98 52 15 0 0,-138-78-43 0 0,2-2-1 0 0,0-1 1 0 0,0-1 0 0 0,49 9 0 0 0,7-9 54 0 0,124-3 1 0 0,-144-6-66 0 0,49-4 12 0 0,161-29-1 0 0,-182 20-15 0 0,214-43 49 0 0,-242 40-32 0 0,-1-2 1 0 0,106-48-1 0 0,-124 47-1 0 0,126-65-18 0 0,-7-14 72 0 0,-128 74-21 0 0,0-2-1 0 0,-2-2 1 0 0,39-44 0 0 0,-50 49-37 0 0,-1-2 0 0 0,-2 0 1 0 0,0-1-1 0 0,-2-1 0 0 0,15-34 0 0 0,-24 45-5 0 0,-1-1 0 0 0,0 0 0 0 0,-2 0-1 0 0,0-1 1 0 0,-1 1 0 0 0,1-26 0 0 0,-4 17 11 0 0,-1 1-1 0 0,-1-1 1 0 0,-11-50-1 0 0,0 28-13 0 0,-3-1 1 0 0,-1 2-1 0 0,-3 0 1 0 0,-29-49-1 0 0,29 59-30 0 0,-2 2 0 0 0,-1 1 0 0 0,-2 1 0 0 0,-2 0 0 0 0,-1 2 0 0 0,-1 2 0 0 0,-33-28 0 0 0,-176-117 75 0 0,186 140-19 0 0,20 13-42 0 0,-1 1 0 0 0,-57-25 0 0 0,70 38-27 0 0,1 1 1 0 0,-1 0-1 0 0,0 2 0 0 0,-1 0 0 0 0,1 2 1 0 0,-34-3-1 0 0,13 5-319 0 0,0 2 0 0 0,0 1-1 0 0,1 3 1 0 0,-1 1 0 0 0,1 2 0 0 0,1 1 0 0 0,-53 20-1 0 0,81-24-163 0 0,0 0-1 0 0,1 0 1 0 0,0 0 0 0 0,-16 13-1 0 0,24-16 49 0 0,-1 0 0 0 0,0 0-1 0 0,0 1 1 0 0,1 0 0 0 0,0-1-1 0 0,-1 1 1 0 0,1 0 0 0 0,0 0 0 0 0,0 0-1 0 0,1 0 1 0 0,-1 1 0 0 0,1-1-1 0 0,-1 0 1 0 0,1 1 0 0 0,0-1 0 0 0,0 1-1 0 0,1-1 1 0 0,-2 8 0 0 0,4 10-4447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1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1606 1471 1056 0 0,'0'0'8892'0'0,"-2"-13"-7892"0"0,-7-43-104 0 0,9 52-782 0 0,-1 1 0 0 0,0 0 1 0 0,0-1-1 0 0,0 1 0 0 0,0 0 0 0 0,0 0 1 0 0,-1 0-1 0 0,1 0 0 0 0,-1 0 1 0 0,0 0-1 0 0,0 1 0 0 0,0-1 0 0 0,0 0 1 0 0,-1 1-1 0 0,1 0 0 0 0,-5-4 0 0 0,-4-3 185 0 0,0-1-46 0 0,0 2 0 0 0,-1-1 0 0 0,0 2 0 0 0,0-1 0 0 0,-1 2 0 0 0,-14-6 0 0 0,-8-5 206 0 0,19 10-243 0 0,-1 0 0 0 0,0 1 0 0 0,-1 0 0 0 0,-25-4 1 0 0,-72-5 451 0 0,52 10-393 0 0,-1 2 0 0 0,-86 8 0 0 0,108 0-137 0 0,2 1 0 0 0,-1 2 0 0 0,1 2 0 0 0,-66 25 0 0 0,70-20-59 0 0,1 1-1 0 0,1 2 1 0 0,0 2-1 0 0,1 1 1 0 0,-49 41 0 0 0,-205 224 685 0 0,273-270-701 0 0,0 0 0 0 0,1 0 0 0 0,-19 34 0 0 0,26-39-24 0 0,2-1 0 0 0,-1 1 0 0 0,1-1 0 0 0,1 1 0 0 0,0 0 0 0 0,0 1-1 0 0,1-1 1 0 0,-1 20 0 0 0,3-13 18 0 0,0-1 0 0 0,1 1 0 0 0,1-1 0 0 0,0 1 0 0 0,9 30 0 0 0,2-8 47 0 0,1-2 0 0 0,2 1-1 0 0,39 64 1 0 0,-39-76-22 0 0,2-2 1 0 0,1 0-1 0 0,1-1 0 0 0,1-1 1 0 0,42 35-1 0 0,26 10 197 0 0,124 70 0 0 0,-184-122-240 0 0,0-1 0 0 0,0-2 0 0 0,43 13 0 0 0,96 18 69 0 0,-83-23-102 0 0,463 102 186 0 0,-70-49-31 0 0,-372-61-186 0 0,459 42 160 0 0,3-26-67 0 0,-551-28-73 0 0,358 20-64 0 0,317 8 220 0 0,365-23-203 0 0,-657-5 23 0 0,202 6-46 0 0,12 2 81 0 0,-115-54-61 0 0,-423 33 75 0 0,-1-3-1 0 0,80-27 1 0 0,138-69 60 0 0,-205 70-162 0 0,-2-3-1 0 0,141-98 0 0 0,-199 121 76 0 0,0 0-1 0 0,-2-2 1 0 0,26-29-1 0 0,-39 38 6 0 0,-1-2-1 0 0,0 1 1 0 0,-1-2-1 0 0,-1 1 1 0 0,-1-1-1 0 0,0-1 1 0 0,7-19-1 0 0,-8 11-18 0 0,-1 0 0 0 0,-1-1 0 0 0,-1 1-1 0 0,-2-1 1 0 0,0-1 0 0 0,-2 1 0 0 0,-1 0 0 0 0,-1 0-1 0 0,-2 0 1 0 0,0 0 0 0 0,-2 0 0 0 0,-11-39 0 0 0,4 31 2 0 0,-2 0 0 0 0,-1 0 0 0 0,-1 1 0 0 0,-2 1 0 0 0,-1 1 0 0 0,-2 1 0 0 0,-1 1 0 0 0,-41-44 0 0 0,-246-207-238 0 0,-241-114 183 0 0,379 292 35 0 0,-365-160-1 0 0,513 254 49 0 0,-306-126 79 0 0,-7 15-278 0 0,-135-11 144 0 0,-6 20 113 0 0,-133 5-153 0 0,91 55 111 0 0,-2 29-78 0 0,355 21 62 0 0,-453 11 37 0 0,473 0-11 0 0,1 7 0 0 0,-177 42 0 0 0,42 15 107 0 0,127-33-47 0 0,-67 26-97 0 0,175-49-3 0 0,0 1 0 0 0,-72 43-1 0 0,-108 96 129 0 0,-46 27-48 0 0,163-124 17 0 0,-117 70 0 0 0,179-100-105 0 0,1 2-1 0 0,-69 65 0 0 0,65-48 21 0 0,-63 82 0 0 0,92-104-375 0 0,1 1-1 0 0,1 1 1 0 0,1 0 0 0 0,2 1-1 0 0,-12 34 1 0 0,24-53-20 0 0,-1 0 1 0 0,2 0-1 0 0,-1 1 0 0 0,2-1 1 0 0,0 1-1 0 0,0-1 1 0 0,1 1-1 0 0,2 18 0 0 0,2-8-2037 0 0,1 0-1 0 0,1 0 0 0 0,14 36 1 0 0,-9-25-1862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6.8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0 193 5701 0 0,'0'0'5537'0'0,"3"-14"-4594"0"0,9-49 286 0 0,-11 57-1044 0 0,1 1 1 0 0,0-1-1 0 0,0 1 1 0 0,0-1-1 0 0,1 1 1 0 0,0 0-1 0 0,0 0 1 0 0,0 0-1 0 0,1 1 1 0 0,-1-1-1 0 0,1 1 1 0 0,0 0-1 0 0,1 0 1 0 0,-1 0-1 0 0,1 0 1 0 0,-1 1-1 0 0,1 0 1 0 0,0 0-1 0 0,1 0 1 0 0,-1 1-1 0 0,10-4 1 0 0,-4 2-113 0 0,0 0-1 0 0,1 2 1 0 0,-1-1 0 0 0,1 1 0 0 0,12 0-1 0 0,3 1 129 0 0,30 2-1 0 0,-56-1-204 0 0,0 0 1 0 0,0 0-1 0 0,1 0 1 0 0,-1 0-1 0 0,0 0 1 0 0,0 0-1 0 0,1 1 1 0 0,-1-1-1 0 0,0 0 1 0 0,0 1-1 0 0,0-1 1 0 0,0 1-1 0 0,1-1 1 0 0,-1 1-1 0 0,0-1 1 0 0,0 1-1 0 0,0 0 1 0 0,0 0 0 0 0,0 0-1 0 0,0-1 1 0 0,0 1-1 0 0,-1 0 1 0 0,1 0-1 0 0,0 0 1 0 0,0 0-1 0 0,-1 0 1 0 0,1 0-1 0 0,-1 1 1 0 0,1-1-1 0 0,-1 0 1 0 0,1 0-1 0 0,-1 0 1 0 0,0 1-1 0 0,1-1 1 0 0,-1 2-1 0 0,0 0 3 0 0,0 0 0 0 0,-1 0 0 0 0,1 0-1 0 0,-1 0 1 0 0,0-1 0 0 0,0 1 0 0 0,0 0-1 0 0,0 0 1 0 0,0 0 0 0 0,-1-1 0 0 0,1 1-1 0 0,-1-1 1 0 0,-2 5 0 0 0,0-3 26 0 0,-7 9 13 0 0,0 1-1 0 0,1 1 1 0 0,0 0-1 0 0,-9 21 0 0 0,17-31-31 0 0,0 0-1 0 0,0-1 0 0 0,1 1 1 0 0,0 0-1 0 0,0 0 0 0 0,0 0 1 0 0,0 0-1 0 0,1 0 0 0 0,0 0 0 0 0,0 0 1 0 0,0 0-1 0 0,1 0 0 0 0,-1 0 1 0 0,1-1-1 0 0,1 1 0 0 0,-1 0 1 0 0,0 0-1 0 0,1-1 0 0 0,0 1 1 0 0,4 7-1 0 0,12 14 41 0 0,34 40-1 0 0,3 4-14 0 0,-47-59 50 0 0,0 1 1 0 0,-1 1 0 0 0,-1-1 0 0 0,7 17 0 0 0,-12-26-44 0 0,0 0 1 0 0,-1 0 0 0 0,1 0 0 0 0,0 0-1 0 0,-1 0 1 0 0,1 0 0 0 0,-1 0-1 0 0,0 0 1 0 0,0 1 0 0 0,-1 3-1 0 0,1-6 16 0 0,-1 1 0 0 0,0 0 0 0 0,1 0 0 0 0,-1-1 0 0 0,0 1 0 0 0,0 0 0 0 0,1-1 0 0 0,-1 1 0 0 0,-1-1 0 0 0,1 1 0 0 0,0-1-1 0 0,0 0 1 0 0,0 1 0 0 0,-1-1 0 0 0,1 0 0 0 0,-1 0 0 0 0,1 0 0 0 0,-4 2 0 0 0,-4 1 73 0 0,-1 0 0 0 0,0 0 0 0 0,0-1 0 0 0,0 0 1 0 0,0 0-1 0 0,-19 1 0 0 0,-64 0-60 0 0,81-4-92 0 0,6 0-192 0 0,0 0 1 0 0,0 0-1 0 0,0 0 1 0 0,0-1-1 0 0,0 0 1 0 0,-10-3-1 0 0,16 4 125 0 0,-1 0 0 0 0,0 0 0 0 0,1-1 0 0 0,-1 1 0 0 0,1 0 0 0 0,-1-1 0 0 0,1 1 0 0 0,-1-1 0 0 0,1 1 0 0 0,-1-1 0 0 0,1 1 0 0 0,-1-1 0 0 0,1 1 0 0 0,-1-1 0 0 0,1 1 0 0 0,0-1 0 0 0,-1 1 0 0 0,1-1 0 0 0,0 0 0 0 0,0 1 0 0 0,-1-1 0 0 0,1 0 0 0 0,0 1 0 0 0,0-1 0 0 0,0 1 0 0 0,0-1 0 0 0,0 0-1 0 0,0 1 1 0 0,0-1 0 0 0,0 0 0 0 0,0 0 0 0 0,1-1-617 0 0,-1 0-1 0 0,1 0 0 0 0,-1 0 0 0 0,1 0 0 0 0,0 0 0 0 0,0 0 1 0 0,0 0-1 0 0,0 0 0 0 0,0 1 0 0 0,1-1 0 0 0,0-1 0 0 0,20-22-7065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3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30 142 6989 0 0,'0'0'8886'0'0,"-5"13"-8404"0"0,-14 42-197 0 0,18-50-250 0 0,-1-1 0 0 0,1 1-1 0 0,1-1 1 0 0,-1 1 0 0 0,1 0-1 0 0,-1-1 1 0 0,1 1 0 0 0,1 7-1 0 0,-1-11-18 0 0,1 0 0 0 0,-1 0-1 0 0,0 1 1 0 0,1-1 0 0 0,-1 0-1 0 0,0 0 1 0 0,1 1 0 0 0,0-1-1 0 0,-1 0 1 0 0,1 0 0 0 0,0 0-1 0 0,-1 0 1 0 0,1 0 0 0 0,0 0-1 0 0,0 0 1 0 0,0 0 0 0 0,0 0-1 0 0,0 0 1 0 0,0 0 0 0 0,0-1-1 0 0,0 1 1 0 0,0 0 0 0 0,0-1-1 0 0,1 1 1 0 0,0 0 0 0 0,-1-1 2 0 0,0 0 1 0 0,0 0 0 0 0,0 0-1 0 0,0 0 1 0 0,0-1-1 0 0,0 1 1 0 0,-1 0 0 0 0,1 0-1 0 0,0-1 1 0 0,0 1 0 0 0,0-1-1 0 0,-1 1 1 0 0,1 0 0 0 0,0-1-1 0 0,0 0 1 0 0,-1 1 0 0 0,1-1-1 0 0,0 1 1 0 0,-1-1 0 0 0,1 0-1 0 0,-1 1 1 0 0,1-1-1 0 0,-1 0 1 0 0,1 0 0 0 0,-1 1-1 0 0,1-1 1 0 0,0-2 0 0 0,11-25 89 0 0,-11 25-92 0 0,16-54 186 0 0,10-28-9 0 0,-23 76-113 0 0,0 0 1 0 0,1 0-1 0 0,0 0 0 0 0,0 1 0 0 0,1-1 0 0 0,10-10 0 0 0,-14 17-50 0 0,0-1-1 0 0,0 1 0 0 0,1 0 1 0 0,-1 0-1 0 0,1 1 1 0 0,0-1-1 0 0,0 0 0 0 0,-1 1 1 0 0,1 0-1 0 0,0 0 0 0 0,0-1 1 0 0,0 2-1 0 0,0-1 0 0 0,1 0 1 0 0,-1 1-1 0 0,0-1 1 0 0,0 1-1 0 0,0 0 0 0 0,0 0 1 0 0,1 0-1 0 0,-1 1 0 0 0,0-1 1 0 0,0 1-1 0 0,5 1 0 0 0,-3 0-17 0 0,0 0 0 0 0,0 0-1 0 0,0 0 1 0 0,0 1-1 0 0,-1 0 1 0 0,1 0-1 0 0,-1 0 1 0 0,0 1 0 0 0,0-1-1 0 0,0 1 1 0 0,0 0-1 0 0,-1 0 1 0 0,6 9-1 0 0,-3-3 27 0 0,-1 0 0 0 0,-1 0 0 0 0,0 1 0 0 0,0 0 0 0 0,-1 0 0 0 0,0 0-1 0 0,-1 0 1 0 0,2 20 0 0 0,-2 6 110 0 0,-4 49 0 0 0,-2-67 53 0 0,3-18 186 0 0,0-11-83 0 0,2-1-255 0 0,1 0 0 0 0,0 0 0 0 0,1 1 0 0 0,6-18 0 0 0,20-40-68 0 0,-23 55 38 0 0,-3 5-14 0 0,6-12 76 0 0,13-21-1 0 0,-19 36-38 0 0,1-1 0 0 0,0 1-1 0 0,0-1 1 0 0,1 1-1 0 0,0 1 1 0 0,0-1 0 0 0,10-7-1 0 0,-13 10-26 0 0,0 1 0 0 0,0 0 0 0 0,0 0 0 0 0,1-1 0 0 0,-1 2 0 0 0,0-1-1 0 0,0 0 1 0 0,1 0 0 0 0,-1 1 0 0 0,0-1 0 0 0,1 1 0 0 0,-1 0 0 0 0,0 0-1 0 0,1 0 1 0 0,-1 0 0 0 0,0 0 0 0 0,1 0 0 0 0,4 2 0 0 0,-4-1-4 0 0,0 0 1 0 0,0 1-1 0 0,0-1 1 0 0,0 1-1 0 0,-1 0 1 0 0,1 0 0 0 0,0 0-1 0 0,-1 0 1 0 0,1 1-1 0 0,-1-1 1 0 0,4 6-1 0 0,0 1-4 0 0,0 0-1 0 0,-1 1 0 0 0,0-1 1 0 0,0 1-1 0 0,-1 1 1 0 0,-1-1-1 0 0,3 12 0 0 0,8 50-3285 0 0,-12-70 1782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3.7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18 389 196 0 0,'0'0'14337'0'0,"15"-6"-13823"0"0,105-41 619 0 0,-108 42-806 0 0,-1-1 0 0 0,1 0-1 0 0,-1 0 1 0 0,17-14 0 0 0,-25 18-263 0 0,-1 0 0 0 0,1 0 0 0 0,-1 0-1 0 0,0 0 1 0 0,0-1 0 0 0,0 1 0 0 0,0-1 0 0 0,0 1 0 0 0,0-1 0 0 0,-1 0 0 0 0,1 0 0 0 0,-1 0 0 0 0,0 1 0 0 0,0-2 0 0 0,0 1 0 0 0,0 0-1 0 0,0 0 1 0 0,-1 0 0 0 0,0 0 0 0 0,1 0 0 0 0,-1 0 0 0 0,0-1 0 0 0,0 1 0 0 0,-2-5 0 0 0,2 6-22 0 0,-1 0 1 0 0,0-1-1 0 0,0 1 1 0 0,0 0-1 0 0,-1 0 1 0 0,1 0-1 0 0,0 0 1 0 0,-1 0-1 0 0,1 0 1 0 0,-1 0-1 0 0,0 1 1 0 0,0-1-1 0 0,0 0 1 0 0,1 1-1 0 0,-1-1 1 0 0,-1 1-1 0 0,1 0 1 0 0,0 0-1 0 0,0 0 0 0 0,0 0 1 0 0,-1 0-1 0 0,1 0 1 0 0,0 1-1 0 0,-4-1 1 0 0,-3-1 31 0 0,0 1 0 0 0,0 0 0 0 0,0 0-1 0 0,0 1 1 0 0,-12 2 0 0 0,13-1-58 0 0,0 1 0 0 0,0 0 0 0 0,0 1 1 0 0,0 0-1 0 0,0 0 0 0 0,1 1 0 0 0,0 0 0 0 0,-1 0 0 0 0,1 1 0 0 0,1-1 0 0 0,-1 2 0 0 0,1-1 0 0 0,0 1 0 0 0,0 0 0 0 0,1 0 0 0 0,-1 0 0 0 0,1 1 1 0 0,-5 9-1 0 0,9-13-73 0 0,-1 0 1 0 0,1 0 0 0 0,-1 0-1 0 0,1 0 1 0 0,0 1-1 0 0,1-1 1 0 0,-1 0 0 0 0,0 1-1 0 0,1-1 1 0 0,0 1 0 0 0,0-1-1 0 0,0 0 1 0 0,0 1 0 0 0,1-1-1 0 0,-1 1 1 0 0,1-1 0 0 0,0 0-1 0 0,0 1 1 0 0,0-1-1 0 0,0 0 1 0 0,0 0 0 0 0,1 0-1 0 0,-1 0 1 0 0,1 0 0 0 0,0 0-1 0 0,0 0 1 0 0,0-1 0 0 0,1 1-1 0 0,-1-1 1 0 0,1 1 0 0 0,-1-1-1 0 0,1 0 1 0 0,0 0-1 0 0,-1 0 1 0 0,5 2 0 0 0,3 0-250 0 0,-1 0 1 0 0,1 0-1 0 0,-1-1 0 0 0,1 0 1 0 0,0-1-1 0 0,0 0 1 0 0,0-1-1 0 0,1 0 0 0 0,-1-1 1 0 0,14 0-1 0 0,-3-2-221 0 0,-1 0 0 0 0,1-2 0 0 0,-1 0 0 0 0,23-8 0 0 0,-24 5 369 0 0,0-1 0 0 0,0 0 0 0 0,-1-1 0 0 0,0-2-1 0 0,30-21 1 0 0,-39 25 352 0 0,-1 0 0 0 0,1-1 0 0 0,-2 0 0 0 0,1 0 0 0 0,-1-1 0 0 0,0 0 0 0 0,-1 0-1 0 0,0 0 1 0 0,0-1 0 0 0,-1 0 0 0 0,0 0 0 0 0,4-14 0 0 0,-8 19 27 0 0,1-1 0 0 0,-1 1 0 0 0,0 0 0 0 0,-1-1 0 0 0,0 1 0 0 0,0-8 0 0 0,0 11-164 0 0,0 1-1 0 0,0 0 0 0 0,0 0 1 0 0,0 0-1 0 0,-1 0 0 0 0,1 0 1 0 0,0 0-1 0 0,-1 0 0 0 0,1 0 1 0 0,-1-1-1 0 0,1 1 0 0 0,-1 1 1 0 0,1-1-1 0 0,-1 0 1 0 0,0 0-1 0 0,1 0 0 0 0,-1 0 1 0 0,0 0-1 0 0,0 0 0 0 0,0 1 1 0 0,1-1-1 0 0,-1 0 0 0 0,0 1 1 0 0,0-1-1 0 0,0 1 0 0 0,0-1 1 0 0,0 1-1 0 0,-1-1 1 0 0,1 1-1 0 0,0 0 0 0 0,0-1 1 0 0,0 1-1 0 0,0 0 0 0 0,0 0 1 0 0,-2 0-1 0 0,0 0-2 0 0,0 0 0 0 0,-1 0 0 0 0,1 0 0 0 0,0 1 0 0 0,0-1 0 0 0,0 1 0 0 0,-1 0 0 0 0,1-1 0 0 0,0 2 0 0 0,0-1 0 0 0,0 0 0 0 0,0 1 0 0 0,1-1 0 0 0,-1 1 0 0 0,0 0 0 0 0,1 0 0 0 0,-1 0 0 0 0,1 0-1 0 0,-1 0 1 0 0,-1 4 0 0 0,-3 0 31 0 0,1 2 0 0 0,0-1 0 0 0,1 1 0 0 0,0 0 0 0 0,0 0 0 0 0,0 1 0 0 0,-3 9-1 0 0,6-11-52 0 0,-1-1 0 0 0,2 1 0 0 0,-1 0 0 0 0,1 0 0 0 0,0 0 0 0 0,0 0 0 0 0,1 0 0 0 0,0 0 0 0 0,0 0 0 0 0,2 10 0 0 0,-2-13-24 0 0,1-1-1 0 0,0 0 1 0 0,0 0 0 0 0,0 0 0 0 0,0 0 0 0 0,0-1 0 0 0,1 1 0 0 0,0 0 0 0 0,-1 0 0 0 0,1-1 0 0 0,0 1 0 0 0,0-1 0 0 0,0 1 0 0 0,1-1 0 0 0,-1 0 0 0 0,0 0 0 0 0,1 0 0 0 0,-1 0 0 0 0,1-1 0 0 0,0 1-1 0 0,0-1 1 0 0,0 1 0 0 0,5 1 0 0 0,-4-2 2 0 0,0 0-1 0 0,0-1 0 0 0,-1 1 1 0 0,1-1-1 0 0,0 0 1 0 0,0 0-1 0 0,0 0 0 0 0,-1 0 1 0 0,1-1-1 0 0,0 0 0 0 0,0 0 1 0 0,-1 0-1 0 0,1 0 0 0 0,0 0 1 0 0,-1-1-1 0 0,0 1 0 0 0,1-1 1 0 0,-1 0-1 0 0,6-4 1 0 0,0-2-7 0 0,0-1 0 0 0,0 0 0 0 0,-1 0 0 0 0,-1-1 0 0 0,1 0 1 0 0,-2 0-1 0 0,1-1 0 0 0,9-22 0 0 0,0-8 73 0 0,13-50 0 0 0,-15 44 89 0 0,1 2 1413 0 0,-27 172-1851 0 0,1 5-306 0 0,11-122 178 0 0,0-2 31 0 0,-1 1 0 0 0,2-1 0 0 0,0 1 1 0 0,0-1-1 0 0,0 1 0 0 0,3 7 0 0 0,-3-14 65 0 0,0 1 0 0 0,0-1 0 0 0,0 0 0 0 0,0 0 0 0 0,0 0 1 0 0,1-1-1 0 0,-1 1 0 0 0,1 0 0 0 0,-1 0 0 0 0,1-1 0 0 0,2 3 0 0 0,-2-3-307 0 0,1 1 0 0 0,-1-1 0 0 0,1 0 0 0 0,-1 0 0 0 0,1 0 0 0 0,0 0 0 0 0,-1 0 0 0 0,1 0 0 0 0,0-1 0 0 0,0 0 0 0 0,3 1 0 0 0,16-1-4809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4.1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85 2296 0 0,'0'0'11418'0'0,"1"-12"-9829"0"0,4-38-236 0 0,-4 49-1303 0 0,-1 0 1 0 0,0 1-1 0 0,0-1 1 0 0,0 0 0 0 0,0 0-1 0 0,0 1 1 0 0,0-1 0 0 0,0 0-1 0 0,0 0 1 0 0,0 1-1 0 0,0-1 1 0 0,0 0 0 0 0,0 1-1 0 0,-1-1 1 0 0,1 0 0 0 0,0 1-1 0 0,-1-1 1 0 0,1 0-1 0 0,0 1 1 0 0,-1-1 0 0 0,1 1-1 0 0,0-1 1 0 0,-1 0-1 0 0,1 1 1 0 0,-1-1 0 0 0,1 1-1 0 0,-1-1 1 0 0,0 1 0 0 0,1 0-1 0 0,-1-1 1 0 0,1 1-1 0 0,-1 0 1 0 0,0-1 0 0 0,1 1-1 0 0,-1 0 1 0 0,0-1 0 0 0,1 1-1 0 0,-1 0 1 0 0,0 0-1 0 0,0 0 1 0 0,0 0 0 0 0,-1 0-1 0 0,0 0 1 0 0,-1 0-1 0 0,2 1 0 0 0,-1-1 1 0 0,0 1-1 0 0,0 0 1 0 0,0-1-1 0 0,0 1 0 0 0,-2 1 1 0 0,-1 2-26 0 0,0-1 0 0 0,1 1 0 0 0,-1 0 0 0 0,1 0 0 0 0,0 1 0 0 0,0-1 0 0 0,1 1 0 0 0,-1 0 0 0 0,1 0 0 0 0,0 0 0 0 0,1 1 0 0 0,-1-1 0 0 0,1 1 0 0 0,0-1 0 0 0,0 1 0 0 0,1 0 0 0 0,-1 0 0 0 0,1 0 0 0 0,1 0 0 0 0,-1 0 0 0 0,1 0-1 0 0,1 10 1 0 0,-1-14-62 0 0,1 1-1 0 0,0 0 0 0 0,-1-1 0 0 0,1 1 1 0 0,1-1-1 0 0,-1 1 0 0 0,0-1 0 0 0,1 1 0 0 0,-1-1 1 0 0,1 0-1 0 0,0 0 0 0 0,-1 0 0 0 0,1 0 0 0 0,0 0 1 0 0,0 0-1 0 0,0-1 0 0 0,1 1 0 0 0,-1 0 0 0 0,0-1 1 0 0,1 0-1 0 0,-1 0 0 0 0,1 1 0 0 0,-1-2 0 0 0,1 1 1 0 0,-1 0-1 0 0,5 0 0 0 0,3 1-245 0 0,0 0-1 0 0,0-1 1 0 0,0 0-1 0 0,0-1 1 0 0,18-1 0 0 0,-21 0 158 0 0,-1 0 0 0 0,1-1 0 0 0,-1 0 1 0 0,0 0-1 0 0,0 0 0 0 0,1 0 0 0 0,-2-1 1 0 0,1 0-1 0 0,0-1 0 0 0,8-5 0 0 0,-13 7 162 0 0,1 1-1 0 0,0 0 1 0 0,-1-1-1 0 0,1 1 1 0 0,0-1-1 0 0,-1 1 1 0 0,0-1-1 0 0,1 0 1 0 0,-1 0-1 0 0,0 0 0 0 0,0 0 1 0 0,0 0-1 0 0,0 0 1 0 0,0 0-1 0 0,-1 0 1 0 0,1 0-1 0 0,-1 0 1 0 0,1 0-1 0 0,-1 0 1 0 0,0 0-1 0 0,1-1 1 0 0,-1 1-1 0 0,-1 0 0 0 0,1 0 1 0 0,0 0-1 0 0,0-1 1 0 0,-1 1-1 0 0,1 0 1 0 0,-1 0-1 0 0,0 0 1 0 0,1 0-1 0 0,-1 0 1 0 0,0 0-1 0 0,-2-3 1 0 0,-9-7 1172 0 0,10 12-648 0 0,6 8-473 0 0,62 77 1220 0 0,-63-81-1350 0 0,0 0 0 0 0,0 0 0 0 0,0 0 0 0 0,1-1 0 0 0,-1 0 0 0 0,1 1 0 0 0,0-1 0 0 0,0-1 0 0 0,0 1-1 0 0,0 0 1 0 0,1-1 0 0 0,-1 0 0 0 0,1 0 0 0 0,-1 0 0 0 0,1-1 0 0 0,0 0 0 0 0,0 0 0 0 0,0 0 0 0 0,6 0 0 0 0,-10-1-48 0 0,-1 0 0 0 0,0 0 0 0 0,1 0 1 0 0,-1 0-1 0 0,0 0 0 0 0,1 0 0 0 0,-1-1 0 0 0,0 1 0 0 0,1 0 0 0 0,-1 0 0 0 0,0 0 1 0 0,0-1-1 0 0,1 1 0 0 0,-1 0 0 0 0,0-1 0 0 0,0 1 0 0 0,0 0 0 0 0,1 0 0 0 0,-1-1 1 0 0,0 1-1 0 0,0 0 0 0 0,0-1 0 0 0,0 1 0 0 0,0 0 0 0 0,1-1 0 0 0,-1 1 1 0 0,0 0-1 0 0,0-1 0 0 0,0 1 0 0 0,0 0 0 0 0,0-1 0 0 0,0-16-5477 0 0,0 12 1549 0 0,0-10-2890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6.0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 58 196 0 0,'0'0'12992'0'0,"-13"-6"-12025"0"0,-39-19-162 0 0,50 24-652 0 0,-1 0 0 0 0,1 0 1 0 0,0 0-1 0 0,0-1 0 0 0,0 1 0 0 0,0-1 0 0 0,-2-2 1 0 0,4 3-133 0 0,-1 1 0 0 0,1 0 1 0 0,0 0-1 0 0,0-1 0 0 0,-1 1 1 0 0,1 0-1 0 0,0-1 0 0 0,0 1 1 0 0,0 0-1 0 0,0-1 0 0 0,0 1 1 0 0,-1 0-1 0 0,1-1 0 0 0,0 1 1 0 0,0 0-1 0 0,0-1 0 0 0,0 1 1 0 0,0 0-1 0 0,0-1 0 0 0,0 1 1 0 0,0 0-1 0 0,0-1 0 0 0,0 1 1 0 0,0 0-1 0 0,1-1 1 0 0,-1 0-1 0 0,0 1-31 0 0,1 0 1 0 0,-1-1-1 0 0,1 1 0 0 0,-1 0 1 0 0,0-1-1 0 0,1 1 1 0 0,-1 0-1 0 0,1-1 1 0 0,-1 1-1 0 0,1 0 0 0 0,-1 0 1 0 0,1 0-1 0 0,-1 0 1 0 0,1 0-1 0 0,-1 0 0 0 0,1-1 1 0 0,-1 1-1 0 0,1 0 1 0 0,0 0-1 0 0,-1 0 0 0 0,1 1 1 0 0,-1-1-1 0 0,1 0 1 0 0,-1 0-1 0 0,1 0 0 0 0,-1 0 1 0 0,1 0-1 0 0,-1 1 1 0 0,1-1-1 0 0,-1 0 1 0 0,1 0-1 0 0,-1 1 0 0 0,0-1 1 0 0,1 1-1 0 0,2 2-233 0 0,0 0 0 0 0,0 0 0 0 0,-1 1 0 0 0,0-1 0 0 0,1 1 0 0 0,-1 0-1 0 0,-1-1 1 0 0,4 9 0 0 0,8 36-1844 0 0,-10-35 1429 0 0,2 11-330 0 0,-2 0-1 0 0,0 0 1 0 0,-1 1 0 0 0,-3 40-1 0 0,-18 97-744 0 0,11-109 1682 0 0,1-3 1116 0 0,0 62 0 0 0,8-83-570 0 0,1 0 0 0 0,11 54-1 0 0,-8-60-589 0 0,-2 0 0 0 0,1 45 0 0 0,-4-51-1560 0 0,-1 1 1 0 0,-5 25-1 0 0,-3-5-1477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6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4280 0 0,'0'0'1733'0'0,"0"79"-1681"0"0,3-62 160 0 0,0 0-44 0 0,4-3-104 0 0,1 3-64 0 0,-1-2-312 0 0,4 4-729 0 0,-4 2-499 0 0,2-2 212 0 0,-3 5-160 0 0,-2 3 772 0 0,-1 1 632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6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0 912 0 0,'0'0'3300'0'0,"0"84"-2324"0"0,0-57-155 0 0,0-1-441 0 0,0 3-148 0 0,0-1-48 0 0,0 1-172 0 0,0 2 196 0 0,0 0-208 0 0,0 3-104 0 0,0-1-572 0 0,0 3-589 0 0,0 0-599 0 0,0 5 248 0 0,0 2 116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6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0 556 0 0,'0'0'1056'0'0,"-8"79"1044"0"0,7-41-1316 0 0,1-2-420 0 0,0 0-184 0 0,0 0-60 0 0,4 0-68 0 0,6 2-40 0 0,0-2-12 0 0,-1 0-912 0 0,3 3-872 0 0,-1-3-16 0 0</inkml:trace>
  <inkml:trace contextRef="#ctx0" brushRef="#br0" timeOffset="1">114 922 768 0 0,'0'0'992'0'0,"-12"77"2112"0"0,8-51-2179 0 0,-1 1-429 0 0,2 1-300 0 0,3-1-184 0 0,0-1 40 0 0,0 0-52 0 0,0 1 0 0 0,5-3-648 0 0,1 2-681 0 0,3 0 1 0 0,1-2-1072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6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1 236 0 0,'0'0'7541'0'0,"-2"13"-6545"0"0,-2 7-655 0 0,1-7 103 0 0,0 0 0 0 0,1 1-1 0 0,0 25 1 0 0,3-32-430 0 0,0 0 1 0 0,0-1-1 0 0,1 1 1 0 0,0-1-1 0 0,0 1 1 0 0,1-1-1 0 0,0 0 0 0 0,0 1 1 0 0,0-2-1 0 0,1 1 1 0 0,4 5-1 0 0,-2-1-639 0 0,0 0 0 0 0,7 16 1 0 0,-8-13 108 0 0,-1 0 0 0 0,-1 1 1 0 0,0-1-1 0 0,1 21 1 0 0,-2 57-411 0 0,-1-17 3434 0 0,10 63 2054 0 0,-1-25-5086 0 0,-10-93-3343 0 0,-1-12-724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7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31 193 6505 0 0,'0'0'11163'0'0,"-5"14"-10402"0"0,-14 46-224 0 0,17-54-434 0 0,1 1-1 0 0,-1 0 1 0 0,1 0-1 0 0,1 0 0 0 0,-1-1 1 0 0,1 14-1 0 0,1-3 6 0 0,-1-13-98 0 0,0 3 32 0 0,-1-1 0 0 0,2 0-1 0 0,-1 0 1 0 0,1 0 0 0 0,-1 0 0 0 0,2 0-1 0 0,-1 0 1 0 0,1 0 0 0 0,4 11 0 0 0,-4-34 401 0 0,-5-58-454 0 0,-1-18-44 0 0,5 78 33 0 0,0 1 0 0 0,1-1 0 0 0,0 1 0 0 0,6-20 0 0 0,-1 14-12 0 0,14-31 1 0 0,-18 45 27 0 0,0-1 1 0 0,1 2-1 0 0,-1-1 1 0 0,1 0-1 0 0,1 1 0 0 0,-1-1 1 0 0,1 1-1 0 0,0 1 1 0 0,5-6-1 0 0,-8 9-1 0 0,0 0-1 0 0,0-1 1 0 0,0 1-1 0 0,0 0 1 0 0,1 0-1 0 0,-1 0 1 0 0,0 1-1 0 0,0-1 1 0 0,1 0 0 0 0,-1 1-1 0 0,0-1 1 0 0,1 1-1 0 0,-1 0 1 0 0,1 0-1 0 0,-1 0 1 0 0,0 0-1 0 0,1 0 1 0 0,-1 1-1 0 0,0-1 1 0 0,1 1-1 0 0,-1-1 1 0 0,0 1-1 0 0,0 0 1 0 0,1 0-1 0 0,-1 0 1 0 0,0 0 0 0 0,0 0-1 0 0,0 0 1 0 0,0 1-1 0 0,0-1 1 0 0,0 1-1 0 0,2 2 1 0 0,3 4 31 0 0,0 0 1 0 0,0 0 0 0 0,-1 1-1 0 0,0 0 1 0 0,9 19 0 0 0,-5-7 21 0 0,-1 1 0 0 0,-1 0 1 0 0,0 0-1 0 0,-2 1 1 0 0,-1 0-1 0 0,3 31 1 0 0,-7-49-86 0 0,0 11 199 0 0,0-14 31 0 0,-1-10 48 0 0,1-3-224 0 0,0 0-1 0 0,0 0 0 0 0,1 0 1 0 0,1 0-1 0 0,0 0 0 0 0,0 1 1 0 0,1-1-1 0 0,10-18 1 0 0,-7 15 48 0 0,1 1 0 0 0,1 0 1 0 0,0 1-1 0 0,1 0 0 0 0,21-20 1 0 0,-28 29-11 0 0,0 1 1 0 0,0 0 0 0 0,1-1 0 0 0,-1 1 0 0 0,1 0 0 0 0,-1 1-1 0 0,1-1 1 0 0,0 1 0 0 0,0-1 0 0 0,6 0 0 0 0,-8 1-28 0 0,1 1 1 0 0,-1 0 0 0 0,0 0-1 0 0,0 0 1 0 0,0 0 0 0 0,1 0-1 0 0,-1 0 1 0 0,0 0 0 0 0,0 1-1 0 0,1-1 1 0 0,-1 1 0 0 0,0 0-1 0 0,0 0 1 0 0,0 0 0 0 0,0 0-1 0 0,0 0 1 0 0,0 0 0 0 0,0 0-1 0 0,3 3 1 0 0,3 5 24 0 0,0 0 0 0 0,0 1 0 0 0,-1-1 0 0 0,0 1 0 0 0,11 22 0 0 0,17 58 28 0 0,-2-6-2661 0 0,-32-83 2341 0 0,-1 0 1 0 0,1 1 0 0 0,0-1 0 0 0,0 0-1 0 0,-1 0 1 0 0,1 0 0 0 0,0 0 0 0 0,0 0 0 0 0,0 0-1 0 0,0 0 1 0 0,2 1 0 0 0,-2-1-406 0 0,1-1 1 0 0,-1 1-1 0 0,0-1 1 0 0,1 1-1 0 0,-1-1 1 0 0,0 0-1 0 0,1 1 1 0 0,-1-1-1 0 0,1 0 1 0 0,-1 0-1 0 0,1 0 1 0 0,-1 0-1 0 0,0 0 1 0 0,1 0-1 0 0,2-1 1 0 0,6-3-5227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8.2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1 193 1408 0 0,'0'0'11680'0'0,"15"-8"-10542"0"0,47-24-310 0 0,-58 29-723 0 0,1 1 0 0 0,0 0-1 0 0,0 0 1 0 0,0 0 0 0 0,0 1 0 0 0,0-1-1 0 0,0 1 1 0 0,1 1 0 0 0,-1-1 0 0 0,6 1 0 0 0,7-1 236 0 0,-1-1 60 0 0,-1 0 1 0 0,19-6 0 0 0,-30 7-269 0 0,0-1-1 0 0,0 0 1 0 0,0 0 0 0 0,-1 0 0 0 0,1 0 0 0 0,0-1-1 0 0,-1 0 1 0 0,1 0 0 0 0,-1 0 0 0 0,7-8 0 0 0,-9 10-99 0 0,-1 0 0 0 0,0 0 1 0 0,0-1-1 0 0,0 1 0 0 0,0 0 1 0 0,0-1-1 0 0,0 1 0 0 0,-1-1 1 0 0,1 1-1 0 0,0-1 0 0 0,-1 0 0 0 0,1 1 1 0 0,-1-1-1 0 0,0 1 0 0 0,1-1 1 0 0,-1 0-1 0 0,0 1 0 0 0,0-1 1 0 0,0 0-1 0 0,0 1 0 0 0,0-1 1 0 0,-1 0-1 0 0,1 1 0 0 0,0-1 0 0 0,-1 0 1 0 0,1 1-1 0 0,-1-1 0 0 0,0 1 1 0 0,1-1-1 0 0,-1 1 0 0 0,0-1 1 0 0,-2-1-1 0 0,0-1-3 0 0,0 1 0 0 0,0 1 1 0 0,0-1-1 0 0,0 0 0 0 0,0 1 1 0 0,-1-1-1 0 0,0 1 0 0 0,1 0 0 0 0,-1 1 1 0 0,0-1-1 0 0,0 0 0 0 0,-4 0 1 0 0,-1 0-10 0 0,0 0 0 0 0,0 1 0 0 0,0 0 1 0 0,0 0-1 0 0,0 1 0 0 0,0 1 0 0 0,0-1 0 0 0,0 2 1 0 0,0-1-1 0 0,0 1 0 0 0,0 0 0 0 0,1 1 1 0 0,-11 4-1 0 0,14-5-21 0 0,0 0 0 0 0,1 1 0 0 0,-1-1 0 0 0,1 1 0 0 0,-1 0 0 0 0,1 0 0 0 0,0 1 0 0 0,0-1 0 0 0,0 1 0 0 0,1 0 0 0 0,-1 0 0 0 0,1 0 0 0 0,0 1 0 0 0,0-1 0 0 0,0 1-1 0 0,1 0 1 0 0,0-1 0 0 0,0 1 0 0 0,0 0 0 0 0,0 0 0 0 0,1 1 0 0 0,0-1 0 0 0,-1 8 0 0 0,1-7-81 0 0,1-1 0 0 0,0 1 0 0 0,0-1 0 0 0,0 1-1 0 0,1-1 1 0 0,0 1 0 0 0,0-1 0 0 0,0 0 0 0 0,1 1 0 0 0,0-1-1 0 0,0 0 1 0 0,0 0 0 0 0,1 0 0 0 0,-1 0 0 0 0,1-1-1 0 0,0 1 1 0 0,1-1 0 0 0,-1 1 0 0 0,1-1 0 0 0,0 0 0 0 0,0-1-1 0 0,0 1 1 0 0,6 3 0 0 0,2 1-306 0 0,0-1 0 0 0,1-1 0 0 0,0 0 0 0 0,0 0-1 0 0,0-1 1 0 0,1-1 0 0 0,0 0 0 0 0,0-1 0 0 0,16 1 0 0 0,-5-2-405 0 0,-1 0 0 0 0,1-2-1 0 0,0-1 1 0 0,36-5 0 0 0,-39 2 994 0 0,-1-1-1 0 0,1-1 1 0 0,-1 0-1 0 0,0-2 1 0 0,-1 0-1 0 0,0-2 1 0 0,0 0-1 0 0,-1-1 1 0 0,0-1-1 0 0,30-25 1 0 0,-44 32 49 0 0,1-1 0 0 0,-1 0 0 0 0,0 0 0 0 0,0 0 0 0 0,-1-1-1 0 0,0 0 1 0 0,4-7 0 0 0,-6 10-148 0 0,-1 1-1 0 0,1-1 0 0 0,-1 1 0 0 0,0-1 1 0 0,0 0-1 0 0,-1 1 0 0 0,1-1 1 0 0,-1 0-1 0 0,0 0 0 0 0,0 1 0 0 0,0-1 1 0 0,0 0-1 0 0,-1 0 0 0 0,1 1 0 0 0,-1-1 1 0 0,-2-6-1 0 0,2 8-62 0 0,0 0 0 0 0,-1 0 1 0 0,1 0-1 0 0,0 1 0 0 0,-1-1 0 0 0,1 0 1 0 0,-1 1-1 0 0,0-1 0 0 0,1 1 0 0 0,-1 0 1 0 0,0-1-1 0 0,0 1 0 0 0,0 0 0 0 0,0 0 1 0 0,0 0-1 0 0,0 1 0 0 0,0-1 1 0 0,-1 0-1 0 0,1 1 0 0 0,0-1 0 0 0,0 1 1 0 0,-4 0-1 0 0,-3-1 104 0 0,-1 0-1 0 0,0 1 1 0 0,-17 3 0 0 0,20-2-114 0 0,1 1 1 0 0,-1 0-1 0 0,1 0 1 0 0,0 0-1 0 0,0 1 1 0 0,0 0-1 0 0,0 0 0 0 0,0 0 1 0 0,1 1-1 0 0,-1 0 1 0 0,1 0-1 0 0,0 1 0 0 0,0-1 1 0 0,1 1-1 0 0,-1 0 1 0 0,1 0-1 0 0,0 0 0 0 0,0 1 1 0 0,-4 9-1 0 0,5-10-36 0 0,1-1 1 0 0,0 0-1 0 0,1 1 0 0 0,-1-1 0 0 0,1 1 0 0 0,0-1 0 0 0,0 1 0 0 0,0 0 0 0 0,1-1 1 0 0,-1 1-1 0 0,1 0 0 0 0,1 0 0 0 0,-1 0 0 0 0,0-1 0 0 0,1 1 0 0 0,0 0 1 0 0,0-1-1 0 0,1 1 0 0 0,-1-1 0 0 0,1 1 0 0 0,0-1 0 0 0,0 0 0 0 0,0 1 1 0 0,1-1-1 0 0,-1 0 0 0 0,1-1 0 0 0,6 7 0 0 0,-6-6-58 0 0,1-1 0 0 0,0 0 1 0 0,-1 0-1 0 0,1-1 0 0 0,0 1 0 0 0,0-1 0 0 0,1 0 1 0 0,-1 0-1 0 0,0 0 0 0 0,1 0 0 0 0,-1-1 0 0 0,1 0 0 0 0,0 0 1 0 0,-1 0-1 0 0,1-1 0 0 0,0 1 0 0 0,-1-1 0 0 0,1 0 0 0 0,0 0 1 0 0,0-1-1 0 0,6-1 0 0 0,0-1 19 0 0,-1 0 0 0 0,1 0 0 0 0,-1-1-1 0 0,0-1 1 0 0,-1 0 0 0 0,1 0 0 0 0,-1-1 0 0 0,11-8 0 0 0,3-5 273 0 0,21-24 1 0 0,-33 33 213 0 0,-11 9-422 0 0,0 1 0 0 0,1 0-1 0 0,-1 0 1 0 0,0-1 0 0 0,0 1-1 0 0,1 0 1 0 0,-1 0 0 0 0,0 0 0 0 0,0-1-1 0 0,1 1 1 0 0,-1 0 0 0 0,0 0-1 0 0,1 0 1 0 0,-1 0 0 0 0,0 0-1 0 0,1 0 1 0 0,-1-1 0 0 0,0 1-1 0 0,1 0 1 0 0,-1 0 0 0 0,0 0-1 0 0,1 0 1 0 0,-1 0 0 0 0,0 0 0 0 0,1 0-1 0 0,-1 0 1 0 0,0 1 0 0 0,1-1-1 0 0,-1 0 1 0 0,0 0 0 0 0,1 0-1 0 0,-1 0 1 0 0,0 0 0 0 0,1 0-1 0 0,-1 1 1 0 0,0-1 0 0 0,0 0-1 0 0,1 0 1 0 0,-1 1 0 0 0,0-1 0 0 0,0 0-1 0 0,1 0 1 0 0,-1 1 0 0 0,0-1-1 0 0,0 0 1 0 0,0 0 0 0 0,1 1-1 0 0,-1-1 1 0 0,0 0 0 0 0,0 1-1 0 0,0-1 1 0 0,0 0 0 0 0,0 1-1 0 0,0-1 1 0 0,0 0 0 0 0,0 1-1 0 0,6 27 166 0 0,-4-18-29 0 0,0-1-126 0 0,0-1 0 0 0,1 1 1 0 0,0-1-1 0 0,1 0 0 0 0,5 9 0 0 0,-7-14-20 0 0,0 0 0 0 0,0 0-1 0 0,1-1 1 0 0,0 1 0 0 0,-1-1-1 0 0,1 1 1 0 0,0-1 0 0 0,0 0-1 0 0,0 0 1 0 0,0 0 0 0 0,1-1-1 0 0,-1 1 1 0 0,0-1 0 0 0,1 0-1 0 0,5 2 1 0 0,8 0-1 0 0,-1-1 0 0 0,1-1 0 0 0,1 0 0 0 0,-1-1-1 0 0,0-1 1 0 0,18-3 0 0 0,37-1 2126 0 0,-69 6-2116 0 0,0-1 1 0 0,0 0-1 0 0,0 1 0 0 0,0 0 0 0 0,-1 0 0 0 0,1 0 0 0 0,0 0 0 0 0,-1 0 0 0 0,1 0 0 0 0,-1 0 0 0 0,5 4 0 0 0,27 24-267 0 0,-9-6-479 0 0,-9-12-513 0 0,31 18 1 0 0,-11-14-1744 0 0,-29-13 592 0 0,1 0 0 0 0,14 2 0 0 0,6-3-6070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7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265 223 11041 0 0,'0'0'7922'0'0,"2"15"-7392"0"0,8 50-102 0 0,-9-59-377 0 0,0-1 0 0 0,0 0 0 0 0,1 0 0 0 0,0 0 0 0 0,0 0 0 0 0,1 0 0 0 0,-1 0 0 0 0,1-1 0 0 0,0 1 0 0 0,0-1 0 0 0,5 5 0 0 0,-2-2 23 0 0,3 4-21 0 0,0-1 1 0 0,1 0-1 0 0,0-1 0 0 0,1 0 0 0 0,-1-1 1 0 0,2 0-1 0 0,-1 0 0 0 0,1-2 0 0 0,0 1 0 0 0,1-1 1 0 0,-1-1-1 0 0,1 0 0 0 0,0-1 0 0 0,1-1 1 0 0,-1 0-1 0 0,22 2 0 0 0,-21-4-4 0 0,0-1-1 0 0,1 0 1 0 0,-1-1-1 0 0,0-1 1 0 0,0 0-1 0 0,0-1 1 0 0,25-8 0 0 0,-31 7-6 0 0,-1 1 1 0 0,1-1-1 0 0,0 0 1 0 0,-1-1-1 0 0,0 0 1 0 0,0 0-1 0 0,-1-1 1 0 0,1 1-1 0 0,-1-2 1 0 0,-1 1-1 0 0,1 0 1 0 0,-1-1-1 0 0,0 0 1 0 0,6-11-1 0 0,-7 10-19 0 0,0 0-1 0 0,-1-1 0 0 0,0 1 0 0 0,0-1 1 0 0,-1 0-1 0 0,0 0 0 0 0,-1 0 0 0 0,0 0 0 0 0,0 0 1 0 0,-1 0-1 0 0,0 0 0 0 0,-1 0 0 0 0,0 0 1 0 0,0 0-1 0 0,-1 0 0 0 0,0 0 0 0 0,0 0 1 0 0,-1 1-1 0 0,-5-11 0 0 0,2 6-47 0 0,0 1 0 0 0,-1 0 0 0 0,-1 1-1 0 0,0-1 1 0 0,0 2 0 0 0,-1-1 0 0 0,0 1 0 0 0,-1 0 0 0 0,-1 1 0 0 0,1 0-1 0 0,-1 1 1 0 0,-13-8 0 0 0,9 8-161 0 0,0 1 0 0 0,0 0 0 0 0,-1 1-1 0 0,0 1 1 0 0,0 0 0 0 0,0 1 0 0 0,0 1 0 0 0,-1 1-1 0 0,0 0 1 0 0,1 1 0 0 0,-1 0 0 0 0,0 2 0 0 0,1 0-1 0 0,-18 3 1 0 0,8 2-787 0 0,-1 0 1 0 0,1 2-1 0 0,0 1 0 0 0,0 1 0 0 0,1 1 0 0 0,0 1 1 0 0,-40 27-1 0 0,-28 30-5045 0 0,41-25 1098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9.0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68 900 0 0,'0'0'16430'0'0,"-4"-8"-15725"0"0,2 4-586 0 0,0 1-69 0 0,1 0 0 0 0,-1 0 0 0 0,1 0 0 0 0,0 0 0 0 0,-2-5 0 0 0,3 7-37 0 0,0 1 0 0 0,0-1 0 0 0,0 0 1 0 0,0 1-1 0 0,-1-1 0 0 0,1 0 0 0 0,0 1 0 0 0,1-1 0 0 0,-1 0 0 0 0,0 1 1 0 0,0-1-1 0 0,0 0 0 0 0,0 1 0 0 0,0-1 0 0 0,1 0 0 0 0,-1 1 1 0 0,0-1-1 0 0,1 1 0 0 0,-1-1 0 0 0,0 0 0 0 0,1 1 0 0 0,-1-1 0 0 0,1 1 1 0 0,-1-1-1 0 0,1 1 0 0 0,-1-1 0 0 0,1 1 0 0 0,-1 0 0 0 0,1-1 1 0 0,-1 1-1 0 0,1 0 0 0 0,0-1 0 0 0,-1 1 0 0 0,1 0 0 0 0,0 0 0 0 0,-1-1 1 0 0,2 1-1 0 0,28-5 326 0 0,1 1-1 0 0,-1 1 1 0 0,55 3 0 0 0,-51 0-126 0 0,186 16 613 0 0,-74-1-457 0 0,110-8-88 0 0,-246-7-344 0 0,1 0 0 0 0,-1 0 0 0 0,0-1 0 0 0,0-1 0 0 0,12-2 0 0 0,-22 3 2 0 0,1 1-1 0 0,0 0 1 0 0,0 0 0 0 0,-1-1 0 0 0,1 1-1 0 0,0 0 1 0 0,-1-1 0 0 0,1 1 0 0 0,-1 0-1 0 0,1-1 1 0 0,0 1 0 0 0,-1-1 0 0 0,1 1-1 0 0,-1-1 1 0 0,1 0 0 0 0,-1 1 13 0 0,0-1 0 0 0,0 1 0 0 0,0 0 0 0 0,0 0 0 0 0,0 0 0 0 0,0-1 0 0 0,0 1 0 0 0,0 0 0 0 0,0 0 0 0 0,0 0 0 0 0,-1-1 1 0 0,1 1-1 0 0,0 0 0 0 0,0 0 0 0 0,0 0 0 0 0,0-1 0 0 0,0 1 0 0 0,-1 0 0 0 0,1 0 0 0 0,0 0 0 0 0,0 0 0 0 0,0 0 0 0 0,-1 0 0 0 0,1-1 0 0 0,0 1 0 0 0,0 0 0 0 0,0 0 1 0 0,-1 0-1 0 0,1 0 0 0 0,0 0 0 0 0,-25-5-1920 0 0,-21 2-1514 0 0,-63 3 1 0 0,43 1 681 0 0,-33 1-2071 0 0,48-2 2483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29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208 108 972 0 0,'-15'0'1430'0'0,"13"0"-1278"0"0,-133 9 5717 0 0,89-5-3102 0 0,37-3 2750 0 0,69-4-4087 0 0,61-10 0 0 0,-45 3-1088 0 0,-15 3-211 0 0,291-42-74 0 0,-343 47-279 0 0,1 0 1 0 0,-1 0 0 0 0,0-1 0 0 0,13-7 0 0 0,-15 4-465 0 0,-11 1-245 0 0,-13 0-433 0 0,-11 2-41 0 0,-1 2 1 0 0,1 1-1 0 0,-45 6 0 0 0,-84 21-748 0 0,46-7 2872 0 0,101-18-258 0 0,5-2 67 0 0,0 1 1 0 0,0 0-1 0 0,0 0 0 0 0,0 1 1 0 0,-7 2-1 0 0,40-2 3106 0 0,491-5-1396 0 0,-482 6-4058 0 0,-41 1-579 0 0,-2-2 1740 0 0,-1 0-1 0 0,1-1 0 0 0,0 0 0 0 0,-9 0 1 0 0,-11 3-986 0 0,-43 7-2205 0 0,-29 7 103 0 0,70-12 3869 0 0,-40 15 0 0 0,62-19 598 0 0,-9 4 1154 0 0,14-6-1712 0 0,1 0 0 0 0,-1 0 0 0 0,1 1 0 0 0,-1-1 0 0 0,1 0 0 0 0,0 1 0 0 0,-1-1 0 0 0,1 0 1 0 0,-1 1-1 0 0,1-1 0 0 0,0 0 0 0 0,-1 1 0 0 0,1-1 0 0 0,0 1 0 0 0,-1-1 0 0 0,1 0 0 0 0,0 1 0 0 0,0-1 0 0 0,0 1 0 0 0,-1-1 1 0 0,1 1-1 0 0,0-1 0 0 0,0 1 0 0 0,2 1 329 0 0,0-1-1 0 0,0-1 1 0 0,0 1 0 0 0,0 0 0 0 0,1 0 0 0 0,-1-1-1 0 0,3 1 1 0 0,26 3 1045 0 0,57-1 0 0 0,-34-3-1272 0 0,5 4-224 0 0,30 0-403 0 0,-90 1-3553 0 0,-18 5 2946 0 0,7-4 44 0 0,11-5 898 0 0,0 0-1 0 0,0-1 1 0 0,0 1 0 0 0,0 0-1 0 0,0 0 1 0 0,1 0-1 0 0,-1 0 1 0 0,0 0 0 0 0,1 0-1 0 0,-1 0 1 0 0,1 0-1 0 0,-1 2 1 0 0,-3 4 1687 0 0,-5-3 4202 0 0,8-6-5676 0 0,1 1 1 0 0,-1 0-1 0 0,1 0 1 0 0,-1 0-1 0 0,1 0 1 0 0,-1 0-1 0 0,1-1 1 0 0,0 1-1 0 0,0 0 1 0 0,-1 0-1 0 0,1 0 1 0 0,0-1-1 0 0,0 0 1 0 0,0 0 75 0 0,0-6 100 0 0,-1 1 0 0 0,1-1-1 0 0,2-11 1 0 0,-2 17-333 0 0,1-1 0 0 0,-1 0 1 0 0,1 1-1 0 0,0-1 0 0 0,0 0 0 0 0,0 1 1 0 0,0-1-1 0 0,0 1 0 0 0,1-1 1 0 0,-1 1-1 0 0,1 0 0 0 0,3-4 0 0 0,-3 5-107 0 0,-1 0 0 0 0,1 1 0 0 0,0-1 0 0 0,0 1 0 0 0,0-1 1 0 0,0 1-1 0 0,0 0 0 0 0,0 0 0 0 0,-1 0 0 0 0,1 0 0 0 0,0 0 0 0 0,0 0 0 0 0,0 1 0 0 0,0-1 0 0 0,0 0 0 0 0,0 1 0 0 0,-1 0 0 0 0,1-1 0 0 0,0 1 0 0 0,0 0 0 0 0,-1 0 0 0 0,3 1 0 0 0,-3-1-78 0 0,-1-1 0 0 0,1 1 0 0 0,0-1-1 0 0,0 1 1 0 0,0 0 0 0 0,-1-1 0 0 0,1 1 0 0 0,0 0-1 0 0,-1 0 1 0 0,1 0 0 0 0,-1 0 0 0 0,1-1 0 0 0,-1 1-1 0 0,1 0 1 0 0,-1 0 0 0 0,0 0 0 0 0,1 0 0 0 0,-1 0-1 0 0,0 0 1 0 0,0 0 0 0 0,0 0 0 0 0,0 0 0 0 0,0 0-1 0 0,0 0 1 0 0,0 0 0 0 0,0 0 0 0 0,0 0 0 0 0,0 0-1 0 0,0 0 1 0 0,-1 0 0 0 0,1 0 0 0 0,0 0 0 0 0,-1 0-1 0 0,1 0 1 0 0,-1 0 0 0 0,1 0 0 0 0,-1-1 0 0 0,0 3-1 0 0,-2-1-610 0 0,0 1 0 0 0,0-1-1 0 0,0 1 1 0 0,-1-1-1 0 0,1 0 1 0 0,-1 0-1 0 0,1 0 1 0 0,-5 1 0 0 0,-5 2-3025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31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0 364 0 0,'0'0'328'0'0,"-82"10"-848"0"0,72-5 348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32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32 219 520 0 0,'0'0'3080'0'0,"-6"-2"-2418"0"0,-15-6 143 0 0,21 8-726 0 0,0 0 0 0 0,-1-1 0 0 0,1 1 0 0 0,0 0 0 0 0,-1 0-1 0 0,1-1 1 0 0,0 1 0 0 0,0 0 0 0 0,-1 0 0 0 0,1-1 0 0 0,0 1 0 0 0,0 0 0 0 0,-1-1 0 0 0,1 1-1 0 0,0 0 1 0 0,0-1 0 0 0,0 1 0 0 0,0 0 0 0 0,0-1 0 0 0,0 1 0 0 0,0-1 0 0 0,-1 1-1 0 0,1 0 1 0 0,0-1 0 0 0,0 1 0 0 0,0 0 0 0 0,0-1 0 0 0,1 1 0 0 0,-1-1 0 0 0,0 1 0 0 0,0 0-1 0 0,0-1 1 0 0,6-11 1073 0 0,-6 10-582 0 0,5-10 9577 0 0,-5 17-10095 0 0,-9 267 736 0 0,9-272-748 0 0,-1-13 95 0 0,1-1 1 0 0,0 0 0 0 0,3-14 0 0 0,-1-6-132 0 0,0-9 17 0 0,7-94-79 0 0,-7 116 41 0 0,2-1 0 0 0,0 1 0 0 0,2 0 0 0 0,9-24 0 0 0,-14 42 15 0 0,0 0 0 0 0,1 0 0 0 0,-1 0 0 0 0,1 0 0 0 0,0 1 1 0 0,0-1-1 0 0,0 1 0 0 0,0-1 0 0 0,4-2 0 0 0,-6 4 1 0 0,1 1 0 0 0,0-1 0 0 0,-1 1 1 0 0,1 0-1 0 0,0-1 0 0 0,0 1 0 0 0,-1-1 0 0 0,1 1 0 0 0,0 0 0 0 0,0 0 1 0 0,0 0-1 0 0,-1-1 0 0 0,1 1 0 0 0,0 0 0 0 0,0 0 0 0 0,0 0 0 0 0,0 0 1 0 0,-1 0-1 0 0,1 0 0 0 0,0 1 0 0 0,0-1 0 0 0,0 0 0 0 0,0 0 0 0 0,-1 0 0 0 0,1 1 1 0 0,0-1-1 0 0,0 1 0 0 0,-1-1 0 0 0,1 0 0 0 0,0 1 0 0 0,-1-1 0 0 0,1 1 1 0 0,0-1-1 0 0,-1 1 0 0 0,1 0 0 0 0,-1-1 0 0 0,1 1 0 0 0,-1 0 0 0 0,2 1 1 0 0,3 5 28 0 0,-1 1 1 0 0,1-1-1 0 0,-1 1 0 0 0,-1 0 1 0 0,0 0-1 0 0,5 16 1 0 0,6 56 43 0 0,-7-40-25 0 0,-2-3-24 0 0,-4-24-10 0 0,1 0-1 0 0,5 20 1 0 0,-7-32-9 0 0,0-1 1 0 0,0 0 0 0 0,0 0-1 0 0,0 0 1 0 0,0 0-1 0 0,0 0 1 0 0,0 0-1 0 0,0 0 1 0 0,0 0-1 0 0,0 0 1 0 0,0 0-1 0 0,0 0 1 0 0,0 0-1 0 0,0 0 1 0 0,0 0 0 0 0,1 0-1 0 0,-1 0 1 0 0,0 0-1 0 0,0 0 1 0 0,0 0-1 0 0,0 1 1 0 0,0-1-1 0 0,0 0 1 0 0,0 0-1 0 0,0 0 1 0 0,0 0-1 0 0,0 0 1 0 0,0 0 0 0 0,0 0-1 0 0,0 0 1 0 0,0 0-1 0 0,0 0 1 0 0,1 0-1 0 0,-1 0 1 0 0,0 0-1 0 0,0 0 1 0 0,0 0-1 0 0,0 0 1 0 0,0 0-1 0 0,0 0 1 0 0,0 0-1 0 0,0-1 1 0 0,0 1 0 0 0,0 0-1 0 0,0 0 1 0 0,0 0-1 0 0,0 0 1 0 0,0 0-1 0 0,0 0 1 0 0,0 0-1 0 0,0 0 1 0 0,1 0-1 0 0,-1 0 1 0 0,0 0-1 0 0,0 0 1 0 0,0 0 0 0 0,0 0-1 0 0,0 0 1 0 0,0 0-1 0 0,0 0 1 0 0,0 0-1 0 0,0 0 1 0 0,0-1-1 0 0,0 1 1 0 0,0 0-1 0 0,4-7 108 0 0,2-10-88 0 0,16-49 395 0 0,44-92 0 0 0,-65 156-371 0 0,0 0 49 0 0,0-1 0 0 0,0 1 0 0 0,0 0 0 0 0,1 0 0 0 0,-1 0 0 0 0,4-4 0 0 0,-5 6-90 0 0,0 0 0 0 0,0 0 0 0 0,0 0 0 0 0,1 0 0 0 0,-1 0 0 0 0,0 0 0 0 0,0-1 0 0 0,0 1 0 0 0,0 0 0 0 0,1 0 0 0 0,-1 0 0 0 0,0 0 0 0 0,0 0 0 0 0,1 0 0 0 0,-1 0 0 0 0,0 0 0 0 0,0 0 0 0 0,0 0 0 0 0,1 0 0 0 0,-1 0 0 0 0,0 0-1 0 0,0 0 1 0 0,0 0 0 0 0,1 0 0 0 0,-1 0 0 0 0,0 1 0 0 0,0-1 0 0 0,0 0 0 0 0,1 0 0 0 0,-1 0 0 0 0,0 0 0 0 0,7 12-27 0 0,56 149-661 0 0,-43-126-522 0 0,-18-32 864 0 0,0 0 0 0 0,0 0 0 0 0,0-1-1 0 0,0 0 1 0 0,1 1 0 0 0,-1-1 0 0 0,1 0 0 0 0,-1 0 0 0 0,6 3 0 0 0,-7-5 172 0 0,-1 0 0 0 0,1 1 1 0 0,-1-1-1 0 0,1 0 0 0 0,-1 0 0 0 0,1 0 1 0 0,-1 0-1 0 0,1 0 0 0 0,-1 0 1 0 0,1 0-1 0 0,-1 0 0 0 0,1 0 0 0 0,-1 0 1 0 0,1 0-1 0 0,-1 0 0 0 0,1-1 1 0 0,-1 1-1 0 0,1 0 0 0 0,-1 0 1 0 0,1 0-1 0 0,-1-1 0 0 0,1 1 0 0 0,-1 0 1 0 0,0-1-1 0 0,1 1 0 0 0,-1 0 1 0 0,0-1-1 0 0,1 1 0 0 0,-1 0 1 0 0,0-1-1 0 0,1 1 0 0 0,-1-1 0 0 0,0 1 1 0 0,0-1-1 0 0,1 0 0 0 0,7-20-3435 0 0,-5 14 2360 0 0,9-33-2408 0 0,-2-1 3320 0 0,6-22 8442 0 0,-14 76-3281 0 0,0-6-4517 0 0,1 1 0 0 0,0-1 1 0 0,8 13-1 0 0,-8-16-251 0 0,0 0 1 0 0,1 0 0 0 0,-1-1-1 0 0,1 0 1 0 0,0 1 0 0 0,0-1-1 0 0,1-1 1 0 0,-1 1 0 0 0,1-1 0 0 0,-1 1-1 0 0,1-1 1 0 0,0-1 0 0 0,-1 1-1 0 0,1-1 1 0 0,0 0 0 0 0,0 0-1 0 0,0 0 1 0 0,0 0 0 0 0,0-1-1 0 0,1 0 1 0 0,-1 0 0 0 0,0-1 0 0 0,0 1-1 0 0,5-2 1 0 0,-6 1-52 0 0,-1 0 0 0 0,1 1 1 0 0,-1-1-1 0 0,1-1 0 0 0,-1 1 1 0 0,0 0-1 0 0,1-1 0 0 0,-1 0 0 0 0,0 0 1 0 0,0 0-1 0 0,0 0 0 0 0,0 0 1 0 0,-1 0-1 0 0,1-1 0 0 0,-1 0 0 0 0,1 1 1 0 0,-1-1-1 0 0,0 0 0 0 0,0 0 1 0 0,0 0-1 0 0,0 0 0 0 0,-1 0 0 0 0,1-1 1 0 0,-1 1-1 0 0,0-1 0 0 0,0 1 1 0 0,0-1-1 0 0,0 1 0 0 0,-1-1 0 0 0,1 1 1 0 0,-1-1-1 0 0,0 1 0 0 0,0-1 0 0 0,-1-4 1 0 0,1 4-10 0 0,-1 1 1 0 0,0 0 0 0 0,0 0-1 0 0,0-1 1 0 0,0 1 0 0 0,0 0-1 0 0,-1 0 1 0 0,1 0 0 0 0,-1 0-1 0 0,0 0 1 0 0,0 1 0 0 0,0-1-1 0 0,-4-4 1 0 0,2 3-8 0 0,-1 1 1 0 0,1-1-1 0 0,-1 1 1 0 0,1 0-1 0 0,-1 1 0 0 0,0-1 1 0 0,-10-3-1 0 0,5 3-72 0 0,0 0-1 0 0,0 1 0 0 0,0 0 1 0 0,0 1-1 0 0,-1 0 1 0 0,1 0-1 0 0,0 1 1 0 0,-18 2-1 0 0,26-1-55 0 0,-1 0 0 0 0,1-1 0 0 0,0 1 0 0 0,0 0 0 0 0,0 0 0 0 0,-1 1 0 0 0,1-1 0 0 0,0 0-1 0 0,0 1 1 0 0,1-1 0 0 0,-1 1 0 0 0,0 0 0 0 0,0 0 0 0 0,1-1 0 0 0,-1 1 0 0 0,-1 3 0 0 0,2-4-46 0 0,1 0 0 0 0,-1 0 0 0 0,1 0 0 0 0,-1 0 0 0 0,1 0 0 0 0,-1 0 0 0 0,1 0 0 0 0,0 0 0 0 0,-1 0 0 0 0,1 0 0 0 0,0 0 0 0 0,0 0 0 0 0,0 0 0 0 0,0 0 0 0 0,0 0 0 0 0,0 1 0 0 0,0-1 0 0 0,0 0 0 0 0,0 0 0 0 0,0 0 0 0 0,1 0 0 0 0,-1 0 0 0 0,0 0 0 0 0,1 0 0 0 0,-1 0 0 0 0,1 0 0 0 0,-1 0 0 0 0,1 0 0 0 0,-1-1 0 0 0,1 1 0 0 0,0 0 0 0 0,0 0 0 0 0,-1 0 0 0 0,1-1 0 0 0,0 1 0 0 0,0 0 0 0 0,0-1 0 0 0,1 2 0 0 0,1-1-725 0 0,1 1 1 0 0,-1-1-1 0 0,0 0 1 0 0,1 0-1 0 0,-1 0 1 0 0,6 1-1 0 0,9-1-2215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33.1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0 341 388 0 0,'0'0'6803'0'0,"9"-13"-5872"0"0,27-40 168 0 0,-34 52-790 0 0,-1-1 0 0 0,0 0 1 0 0,1 0-1 0 0,-1 0 0 0 0,0 0 1 0 0,-1 0-1 0 0,1-1 0 0 0,0 1 0 0 0,-2-5 2070 0 0,-2 13-1827 0 0,-1 4-331 0 0,0 0 1 0 0,1 0 0 0 0,0 1-1 0 0,1 0 1 0 0,0 0 0 0 0,1-1 0 0 0,0 1-1 0 0,0 0 1 0 0,2 11 0 0 0,-1-20-209 0 0,0-1 1 0 0,0 1 0 0 0,1 0 0 0 0,-1-1 0 0 0,0 1 0 0 0,1-1 0 0 0,-1 1 0 0 0,1-1-1 0 0,0 1 1 0 0,-1-1 0 0 0,1 0 0 0 0,0 1 0 0 0,0-1 0 0 0,0 0 0 0 0,0 1 0 0 0,0-1-1 0 0,0 0 1 0 0,0 0 0 0 0,0 0 0 0 0,1 0 0 0 0,-1 0 0 0 0,0 0 0 0 0,1 0 0 0 0,-1-1-1 0 0,0 1 1 0 0,1 0 0 0 0,-1-1 0 0 0,1 1 0 0 0,-1-1 0 0 0,1 1 0 0 0,0-1 0 0 0,-1 0-1 0 0,1 0 1 0 0,-1 0 0 0 0,1 0 0 0 0,-1 0 0 0 0,4 0 0 0 0,-1-1 6 0 0,-1 0 0 0 0,1 0 0 0 0,0 0 0 0 0,-1 0 0 0 0,1-1 0 0 0,-1 1 0 0 0,1-1 0 0 0,-1 0 0 0 0,1 0 0 0 0,-1 0 0 0 0,0-1 0 0 0,0 1 0 0 0,0-1 0 0 0,3-4 0 0 0,0-1 2 0 0,0-1-1 0 0,-1 1 1 0 0,0-1 0 0 0,-1 0-1 0 0,0-1 1 0 0,0 1 0 0 0,-1-1-1 0 0,2-10 1 0 0,2-12 134 0 0,2-38-1 0 0,-4 26-74 0 0,2-96 1005 0 0,-21 182-1217 0 0,10-25 131 0 0,1 0 1 0 0,0 1-1 0 0,1-1 0 0 0,1 24 0 0 0,1-36-7 0 0,0 0 0 0 0,1 0 0 0 0,-1-1 0 0 0,1 1 0 0 0,0 0 0 0 0,0 0-1 0 0,1-1 1 0 0,-1 1 0 0 0,1-1 0 0 0,0 1 0 0 0,0-1 0 0 0,1 0 0 0 0,-1 1 0 0 0,1-1 0 0 0,0-1 0 0 0,0 1-1 0 0,0 0 1 0 0,1-1 0 0 0,-1 1 0 0 0,7 3 0 0 0,-6-5-20 0 0,-1 0 1 0 0,1 0-1 0 0,0-1 0 0 0,0 1 0 0 0,0-1 0 0 0,0 0 1 0 0,0-1-1 0 0,0 1 0 0 0,0 0 0 0 0,0-1 0 0 0,0 0 1 0 0,0 0-1 0 0,0 0 0 0 0,0-1 0 0 0,0 0 1 0 0,0 1-1 0 0,0-1 0 0 0,0 0 0 0 0,0-1 0 0 0,5-2 1 0 0,-5 2 9 0 0,1 0 0 0 0,-1 0 0 0 0,0 0 0 0 0,0-1 0 0 0,-1 0 0 0 0,1 0 1 0 0,0 0-1 0 0,-1 0 0 0 0,0 0 0 0 0,0-1 0 0 0,0 0 0 0 0,0 1 0 0 0,0-1 1 0 0,-1 0-1 0 0,0-1 0 0 0,1 1 0 0 0,1-7 0 0 0,-3 7 22 0 0,0-1-1 0 0,0 0 1 0 0,0 1-1 0 0,0-1 1 0 0,-1 0-1 0 0,0 0 1 0 0,0 1-1 0 0,0-1 1 0 0,-2-9-1 0 0,1 12 3 0 0,1 0-1 0 0,-1 0 1 0 0,0 1-1 0 0,1-1 1 0 0,-1 0-1 0 0,0 1 1 0 0,0-1-1 0 0,0 1 1 0 0,0-1-1 0 0,0 1 0 0 0,0-1 1 0 0,0 1-1 0 0,-1 0 1 0 0,1-1-1 0 0,-1 1 1 0 0,1 0-1 0 0,-1 0 1 0 0,1 0-1 0 0,-1 0 1 0 0,1 0-1 0 0,-1 1 0 0 0,0-1 1 0 0,1 0-1 0 0,-1 1 1 0 0,0-1-1 0 0,0 1 1 0 0,0 0-1 0 0,-2-1 1 0 0,1 1 25 0 0,0 0 1 0 0,-1 0-1 0 0,1 0 1 0 0,0 0 0 0 0,0 1-1 0 0,0 0 1 0 0,0-1-1 0 0,0 1 1 0 0,0 0 0 0 0,0 0-1 0 0,0 1 1 0 0,0-1-1 0 0,1 0 1 0 0,-1 1 0 0 0,0 0-1 0 0,-2 2 1 0 0,1-1 5 0 0,1 0 1 0 0,0 1 0 0 0,0-1-1 0 0,0 1 1 0 0,1-1 0 0 0,-1 1-1 0 0,1 0 1 0 0,0 0-1 0 0,0 0 1 0 0,-2 8 0 0 0,2-8-29 0 0,1 1 1 0 0,-1-1-1 0 0,1 1 1 0 0,1-1 0 0 0,-1 1-1 0 0,1-1 1 0 0,0 1-1 0 0,0 0 1 0 0,0-1 0 0 0,0 1-1 0 0,1 0 1 0 0,0-1-1 0 0,0 1 1 0 0,0-1 0 0 0,0 1-1 0 0,1-1 1 0 0,0 0 0 0 0,0 1-1 0 0,0-1 1 0 0,0 0-1 0 0,1 0 1 0 0,0-1 0 0 0,3 5-1 0 0,1-2-128 0 0,1 0 0 0 0,-1 0 0 0 0,2-1 1 0 0,-1 0-1 0 0,0-1 0 0 0,1 1 0 0 0,0-2 0 0 0,0 1 0 0 0,0-1 0 0 0,19 3 0 0 0,0-2-2776 0 0,0 0 0 0 0,44-2 0 0 0,-31-2-1932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33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1 161 3100 0 0,'0'0'14739'0'0,"16"-4"-13692"0"0,114-28 283 0 0,197-25-333 0 0,3 26-2128 0 0,-262 25 515 0 0,-26 3-301 0 0,74-8-1662 0 0,-37 1-4235 0 0,-38 3-498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34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1 297 9953 0 0,'0'0'7427'0'0,"21"-6"-6681"0"0,239-65 34 0 0,461-51-1915 0 0,-572 100-239 0 0,-124 19 1022 0 0,179-35-6893 0 0,-77 3-1423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34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0 700 7705 0 0,'0'0'9185'0'0,"13"-15"-8468"0"0,-3 3-570 0 0,1 1 1 0 0,1-1-1 0 0,0 2 0 0 0,0 0 1 0 0,1 0-1 0 0,0 1 0 0 0,1 1 1 0 0,22-11-1 0 0,399-141 902 0 0,11 22-1643 0 0,37-12-2274 0 0,-330 96-95 0 0,45-28-2397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0.2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22 956 0 0,'0'0'8253'0'0,"0"-2"-7890"0"0,0-17 3614 0 0,12 22-2950 0 0,16 46-861 0 0,-22-41-167 0 0,0-1 0 0 0,0 1 1 0 0,0-1-1 0 0,1-1 0 0 0,0 1 0 0 0,0-1 0 0 0,1 0 1 0 0,0-1-1 0 0,13 7 0 0 0,-19-11 27 0 0,-1 0 1 0 0,1 0-1 0 0,-1-1 1 0 0,1 1-1 0 0,0-1 0 0 0,-1 1 1 0 0,1-1-1 0 0,-1 0 0 0 0,1 0 1 0 0,0 0-1 0 0,-1 0 1 0 0,1 0-1 0 0,0 0 0 0 0,-1 0 1 0 0,1 0-1 0 0,1-1 0 0 0,2-1 4 0 0,-1 1 0 0 0,0-1-1 0 0,0 0 1 0 0,5-4 0 0 0,17-7 0 0 0,-12 6-435 0 0,4-2-2486 0 0,1 4-3806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2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70 436 1488 0 0,'0'0'11178'0'0,"-12"10"-10715"0"0,-33 32-98 0 0,32-27 1387 0 0,20-17-500 0 0,20-11-728 0 0,-1-1 0 0 0,0-1-1 0 0,24-19 1 0 0,-15 11-359 0 0,111-85 73 0 0,-76 54-197 0 0,4-3-65 0 0,-23 16-1357 0 0,1 3 0 0 0,74-41 1 0 0,-123 78 1167 0 0,34-17-2592 0 0,-33 17 2115 0 0,-1 0 1 0 0,0 0 0 0 0,0 0 0 0 0,0 1 0 0 0,1-1-1 0 0,-1 1 1 0 0,0-1 0 0 0,1 1 0 0 0,6 1-1 0 0,2 3-4106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7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10153 0 0,'0'0'4641'0'0,"15"0"-3619"0"0,177-10 2320 0 0,336-25-1207 0 0,-202 18-2624 0 0,-302 16-132 0 0,0-1 0 0 0,-1-2 1 0 0,36-9-1 0 0,-58 13 544 0 0,-1 0 0 0 0,1 0 0 0 0,0 0 0 0 0,-1 0 0 0 0,1 0 1 0 0,-1-1-1 0 0,1 1 0 0 0,-1 0 0 0 0,1 0 0 0 0,-1-1 0 0 0,1 1 0 0 0,-1-1 0 0 0,1 1 0 0 0,-1 0 0 0 0,1-1 0 0 0,-1 1 0 0 0,1-1 1 0 0,-7-3-2410 0 0,-17 1-1817 0 0,-7 1 566 0 0,2 2-1158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3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0 351 5885 0 0,'0'0'7041'0'0,"8"1"-6202"0"0,-2 0-607 0 0,-4 0-160 0 0,0 0-1 0 0,1-1 0 0 0,-1 1 0 0 0,0-1 0 0 0,0 0 0 0 0,0 0 0 0 0,0 0 0 0 0,1 0 1 0 0,-1 0-1 0 0,0 0 0 0 0,0 0 0 0 0,0-1 0 0 0,0 1 0 0 0,1-1 0 0 0,-1 0 1 0 0,0 1-1 0 0,0-1 0 0 0,0 0 0 0 0,3-2 0 0 0,14-13 439 0 0,0-1 0 0 0,-1 0 0 0 0,31-40 0 0 0,-11 13-437 0 0,26-34-68 0 0,-22 26-1250 0 0,2 3-3364 0 0,-32 38 1801 0 0,-2 5-1252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4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312 14 52 0 0,'0'0'13693'0'0,"0"-4"-13313"0"0,-1-5-124 0 0,0 11 158 0 0,-5 20 427 0 0,3-8-638 0 0,-159 528 1285 0 0,105-370-2199 0 0,47-141 181 0 0,-17 50-1417 0 0,4-31-2617 0 0,15-38 508 0 0,-5-10-1463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4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5473 0 0,'0'0'9301'0'0,"14"5"-8283"0"0,-4-2-812 0 0,-3-2-102 0 0,-1 1 0 0 0,0 1 0 0 0,0-1-1 0 0,0 1 1 0 0,0 0 0 0 0,0 0-1 0 0,0 0 1 0 0,-1 1 0 0 0,0 0 0 0 0,0 0-1 0 0,0 0 1 0 0,0 1 0 0 0,0 0 0 0 0,3 5-1 0 0,112 178 1424 0 0,-15-21-1269 0 0,145 164-366 0 0,-151-205-789 0 0,-29-32-890 0 0,-28-30-4118 0 0,-36-54 1562 0 0,-5-3-1860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5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84 1084 0 0,'0'0'13657'0'0,"-1"-13"-13081"0"0,0-2-427 0 0,-2-36 366 0 0,4 47-1877 0 0,1 14 200 0 0,0 4 1 0 0,5 20-1838 0 0,-5-20 1101 0 0,-2-12 495 0 0,-15-77-4593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0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24 140 0 0,'0'0'8247'0'0,"9"1"-7354"0"0,28 2-297 0 0,-27-2 693 0 0,-10-16-4619 0 0,0 5-985 0 0,0 6 1988 0 0,0 6 1632 0 0,0 25 197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1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18 335 1996 0 0,'0'0'9590'0'0,"-3"-9"-9229"0"0,-9-26 19 0 0,9 27 989 0 0,4 19-987 0 0,1 1-1 0 0,0 0 1 0 0,1-1 0 0 0,0 1-1 0 0,5 12 1 0 0,0 2-151 0 0,-2-6-138 0 0,1 0-1 0 0,1 0 1 0 0,1-1 0 0 0,17 30 0 0 0,-23-43-82 0 0,1-1 1 0 0,0 1 0 0 0,1-1 0 0 0,-1 1-1 0 0,1-1 1 0 0,0-1 0 0 0,0 1 0 0 0,1-1-1 0 0,-1 0 1 0 0,1 0 0 0 0,0-1-1 0 0,0 1 1 0 0,0-1 0 0 0,1-1 0 0 0,-1 1-1 0 0,1-1 1 0 0,0 0 0 0 0,7 1 0 0 0,-2-2 75 0 0,0-1 0 0 0,0 0 0 0 0,0-1 0 0 0,-1 0 0 0 0,1-1 1 0 0,0 0-1 0 0,-1-1 0 0 0,1 0 0 0 0,-1-1 0 0 0,0 0 0 0 0,17-10 1 0 0,10-7 254 0 0,63-47 1 0 0,-98 66-335 0 0,184-139 374 0 0,74-52-311 0 0,-210 156-354 0 0,52-48 1 0 0,-92 71-1566 0 0,-53 62-9851 0 0,27-30 8895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22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34 575 3876 0 0,'0'0'6784'0'0,"-6"12"-6244"0"0,-15 39 30 0 0,20-47-437 0 0,-1 0-1 0 0,1 0 0 0 0,0 0 1 0 0,0 0-1 0 0,1 0 1 0 0,-1 1-1 0 0,1-1 0 0 0,0 0 1 0 0,1 7-1 0 0,0 3 319 0 0,-1-11-368 0 0,0-1 1 0 0,0 1 0 0 0,0 0-1 0 0,1 0 1 0 0,-1-1 0 0 0,1 1-1 0 0,-1 0 1 0 0,1-1 0 0 0,0 1-1 0 0,0 0 1 0 0,1-1 0 0 0,-1 1-1 0 0,0-1 1 0 0,1 0 0 0 0,0 1-1 0 0,3 3 1 0 0,-3-4-5 0 0,1 0 1 0 0,-1 0-1 0 0,1-1 0 0 0,0 1 1 0 0,0 0-1 0 0,0-1 0 0 0,0 0 1 0 0,0 0-1 0 0,0 0 0 0 0,0 0 1 0 0,0 0-1 0 0,1-1 0 0 0,-1 1 1 0 0,5-1-1 0 0,3 0 90 0 0,-1 0 0 0 0,0-1 0 0 0,0-1 0 0 0,0 1 0 0 0,0-2 0 0 0,0 1 0 0 0,0-2 0 0 0,0 1 0 0 0,14-8 0 0 0,8-7 153 0 0,40-28 0 0 0,-46 29-203 0 0,199-140 523 0 0,16-10-60 0 0,-137 100-342 0 0,129-87 188 0 0,-200 128-364 0 0,34-36 1 0 0,-63 59-67 0 0,15-18-143 0 0,-38 43-3269 0 0,1 1-382 0 0,4-11-2437 0 0,8-10 2819 0 0,6-4 1822 0 0,7-6 326 0 0,44-42 497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5.6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1 104 0 0,'0'0'4368'0'0,"18"74"-2843"0"0,-13-57-341 0 0,-2-5-312 0 0,0 0-340 0 0,-3-5-120 0 0,3 0-204 0 0,-2 0-156 0 0,-1-2-40 0 0,2-3 40 0 0,-1 1-52 0 0,1-1-632 0 0,1-2-552 0 0,0 0-820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7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0 538 28 0 0,'0'0'14273'0'0,"3"10"-13419"0"0,8 21-77 0 0,14 31 0 0 0,-20-49-620 0 0,2 0-1 0 0,0-1 0 0 0,0 0 0 0 0,1 0 0 0 0,0-1 0 0 0,12 11 0 0 0,-14-16-89 0 0,1 0 0 0 0,0 0 0 0 0,0-1 0 0 0,1-1 0 0 0,0 1-1 0 0,-1-1 1 0 0,1 0 0 0 0,1-1 0 0 0,-1 0 0 0 0,1 0 0 0 0,-1-1 0 0 0,1 0-1 0 0,0 0 1 0 0,-1-1 0 0 0,1 0 0 0 0,0-1 0 0 0,0 0 0 0 0,0 0 0 0 0,0-1-1 0 0,9-2 1 0 0,2-1 82 0 0,0-2-1 0 0,-1 0 0 0 0,1-1 1 0 0,-1-1-1 0 0,0-1 0 0 0,-1 0 1 0 0,27-19-1 0 0,311-253 703 0 0,-176 114-743 0 0,-135 118-51 0 0,66-92 0 0 0,-105 133-244 0 0,-1 0 1 0 0,0-1-1 0 0,0 1 0 0 0,-1-1 1 0 0,0 0-1 0 0,3-13 0 0 0,-15 40-4718 0 0,-13 21 1666 0 0,10-19 1174 0 0,-5 8-1200 0 0,-8 14-1568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8:48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125 819 340 0 0,'0'0'5007'0'0,"-12"13"-2765"0"0,-3 4-1717 0 0,-11 9 960 0 0,-23 35 1 0 0,42-53-835 0 0,5-7-428 0 0,1 1 0 0 0,0 0 0 0 0,-1-1 0 0 0,1 1 0 0 0,0 0 0 0 0,0 0 0 0 0,0 0-1 0 0,0 0 1 0 0,0 0 0 0 0,0 0 0 0 0,0 0 0 0 0,1 0 0 0 0,-1 2 0 0 0,1-3-165 0 0,0-1 0 0 0,1 1 1 0 0,-1-1-1 0 0,0 0 1 0 0,0 1-1 0 0,1-1 0 0 0,-1 0 1 0 0,0 1-1 0 0,1-1 0 0 0,-1 0 1 0 0,0 1-1 0 0,1-1 1 0 0,-1 0-1 0 0,1 0 0 0 0,-1 1 1 0 0,1-1-1 0 0,-1 0 0 0 0,0 0 1 0 0,1 0-1 0 0,-1 0 0 0 0,1 0 1 0 0,-1 1-1 0 0,1-1 1 0 0,-1 0-1 0 0,1 0 0 0 0,-1 0 1 0 0,1 0-1 0 0,-1 0 0 0 0,1 0 1 0 0,-1-1-1 0 0,0 1 1 0 0,1 0-1 0 0,-1 0 0 0 0,1 0 1 0 0,-1 0-1 0 0,1-1 0 0 0,19-5 954 0 0,5-8-346 0 0,-1-1 1 0 0,29-25-1 0 0,42-43-20 0 0,-59 51-439 0 0,256-235 649 0 0,-115 104-621 0 0,-142 132-207 0 0,52-48-5 0 0,93-108 0 0 0,-171 177-48 0 0,-3 3-135 0 0,0-1 0 0 0,0 1 0 0 0,0-1 0 0 0,5-12 0 0 0,-30 39-6029 0 0,-15 20-550 0 0,21-28 2743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47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5336 0 0,'0'0'7907'0'0,"14"5"-6411"0"0,-4-2-1246 0 0,3 2 13 0 0,0-1 0 0 0,0-1 0 0 0,1 0 0 0 0,-1-1 0 0 0,1 0 0 0 0,15 0 0 0 0,482-9 3244 0 0,-200-1-4934 0 0,-315 6-1350 0 0,-6 0 1007 0 0,-21 0-3724 0 0,16 1 1189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1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64 7201 0 0,'0'0'5187'0'0,"-7"-13"-4128"0"0,-18-37-57 0 0,33 72-83 0 0,-1 0 0 0 0,5 28 0 0 0,12 71-727 0 0,-14-50-240 0 0,-7-41-168 0 0,2 0 1 0 0,1 0-1 0 0,16 49 1 0 0,-21-76 5 0 0,1 0 1 0 0,-1-1 0 0 0,1 1 0 0 0,0 0 0 0 0,0 0-1 0 0,0-1 1 0 0,1 1 0 0 0,-1-1 0 0 0,0 0 0 0 0,5 3-1 0 0,-7-4 1 0 0,1 0-1 0 0,0-1 0 0 0,0 1 0 0 0,0-1 0 0 0,0 1 0 0 0,-1-1 0 0 0,1 1 0 0 0,0-1 0 0 0,0 0 0 0 0,0 1 0 0 0,0-1 0 0 0,0 0 0 0 0,0 0 0 0 0,0 0 0 0 0,0 1 0 0 0,1-1 0 0 0,-1 0 0 0 0,0 0 0 0 0,0-1 0 0 0,0 1 0 0 0,0 0 0 0 0,0 0 0 0 0,0 0 0 0 0,0-1 0 0 0,0 1 0 0 0,0-1 0 0 0,0 1 0 0 0,-1 0 0 0 0,1-1 0 0 0,0 0 0 0 0,0 1 0 0 0,0-1 0 0 0,0 0 0 0 0,-1 1 0 0 0,1-1 0 0 0,0 0 0 0 0,0-1 0 0 0,7-13-4593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2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0 393 8829 0 0,'0'0'3353'0'0,"13"-6"-3005"0"0,94-40 469 0 0,-94 40-584 0 0,0 0 1 0 0,-1 0-1 0 0,22-16 0 0 0,-31 20-158 0 0,0 0 1 0 0,-1-1-1 0 0,1 0 0 0 0,0 1 1 0 0,-1-1-1 0 0,1 0 0 0 0,-1 0 1 0 0,0 0-1 0 0,0 0 0 0 0,0-1 1 0 0,-1 1-1 0 0,1 0 0 0 0,-1-1 1 0 0,1 1-1 0 0,-1-1 0 0 0,0 0 1 0 0,-1 1-1 0 0,1-1 0 0 0,0-5 1 0 0,-1 9-48 0 0,0-1-1 0 0,0 0 1 0 0,0 0 0 0 0,-1 0 0 0 0,1 1 0 0 0,0-1-1 0 0,0 0 1 0 0,0 1 0 0 0,-1-1 0 0 0,1 0 0 0 0,0 0-1 0 0,-1 1 1 0 0,1-1 0 0 0,0 0 0 0 0,-1 1-1 0 0,1-1 1 0 0,-1 1 0 0 0,1-1 0 0 0,-1 1 0 0 0,1-1-1 0 0,-1 1 1 0 0,-1-2 0 0 0,1 2 7 0 0,-1-1 0 0 0,1 0 0 0 0,-1 1 0 0 0,0-1 0 0 0,1 1 0 0 0,-1-1-1 0 0,0 1 1 0 0,1 0 0 0 0,-1 0 0 0 0,-2 0 0 0 0,0 0 9 0 0,0 0 1 0 0,0 1-1 0 0,0-1 0 0 0,-1 1 1 0 0,1 0-1 0 0,0 0 0 0 0,0 1 1 0 0,-4 1-1 0 0,1 2-23 0 0,0 0 0 0 0,1 0 0 0 0,-1 0 1 0 0,1 1-1 0 0,0 0 0 0 0,0 0 0 0 0,1 0 0 0 0,0 1 0 0 0,0 0 1 0 0,1 0-1 0 0,-1 0 0 0 0,2 1 0 0 0,-1-1 0 0 0,1 1 0 0 0,0 0 0 0 0,1 0 1 0 0,-1 0-1 0 0,0 13 0 0 0,2-17-23 0 0,2-1-1 0 0,-1 1 1 0 0,0 0 0 0 0,1-1 0 0 0,-1 1-1 0 0,1-1 1 0 0,0 1 0 0 0,0-1 0 0 0,0 0-1 0 0,1 1 1 0 0,-1-1 0 0 0,1 0 0 0 0,0 0 0 0 0,0 0-1 0 0,0 0 1 0 0,0 0 0 0 0,0 0 0 0 0,1-1-1 0 0,-1 1 1 0 0,1-1 0 0 0,0 0 0 0 0,-1 1-1 0 0,1-1 1 0 0,0 0 0 0 0,1-1 0 0 0,-1 1-1 0 0,0-1 1 0 0,0 1 0 0 0,1-1 0 0 0,-1 0-1 0 0,6 1 1 0 0,-2 0 20 0 0,0-1-1 0 0,0 0 1 0 0,0 0 0 0 0,0-1-1 0 0,1 0 1 0 0,-1 0-1 0 0,0-1 1 0 0,0 0 0 0 0,0 0-1 0 0,1-1 1 0 0,-1 1-1 0 0,-1-2 1 0 0,1 1 0 0 0,0-1-1 0 0,6-3 1 0 0,-3 0-11 0 0,0-1-1 0 0,-1 0 1 0 0,0 0-1 0 0,0-1 1 0 0,-1 0-1 0 0,0 0 1 0 0,0-1-1 0 0,-1 0 1 0 0,0-1-1 0 0,0 0 1 0 0,-1 0-1 0 0,-1 0 1 0 0,0 0 0 0 0,0-1-1 0 0,-1 0 1 0 0,0 0-1 0 0,-1 0 1 0 0,0-1-1 0 0,-1 1 1 0 0,1-15-1 0 0,-2 16 0 0 0,-1 0-1 0 0,0 0 0 0 0,-1 0 1 0 0,-1 0-1 0 0,1 0 0 0 0,-1 1 0 0 0,-1-1 1 0 0,0 0-1 0 0,0 1 0 0 0,-1 0 1 0 0,0 0-1 0 0,-1 0 0 0 0,0 0 1 0 0,0 1-1 0 0,-1 0 0 0 0,0 0 0 0 0,0 0 1 0 0,-1 1-1 0 0,-9-8 0 0 0,13 11 5 0 0,-1 1-1 0 0,1 0 0 0 0,-1 0 0 0 0,0 1 0 0 0,0-1 1 0 0,-1 1-1 0 0,1 0 0 0 0,0 0 0 0 0,-1 0 0 0 0,1 1 1 0 0,-1-1-1 0 0,1 1 0 0 0,-1 0 0 0 0,0 1 1 0 0,1-1-1 0 0,-10 1 0 0 0,13 0-10 0 0,0 1 1 0 0,0-1-1 0 0,0 0 0 0 0,0 1 0 0 0,0 0 1 0 0,0-1-1 0 0,0 1 0 0 0,0-1 0 0 0,0 1 1 0 0,0 0-1 0 0,0 0 0 0 0,0 0 0 0 0,0-1 1 0 0,1 1-1 0 0,-1 0 0 0 0,0 0 1 0 0,1 0-1 0 0,-1 0 0 0 0,1 0 0 0 0,-1 0 1 0 0,1 0-1 0 0,-1 0 0 0 0,1 1 0 0 0,0-1 1 0 0,-1 0-1 0 0,1 0 0 0 0,0 0 0 0 0,0 0 1 0 0,0 3-1 0 0,-1 3-1 0 0,1 1 0 0 0,0 0 0 0 0,2 8-1 0 0,0-5 38 0 0,0-1 1 0 0,1 1-1 0 0,0-1 0 0 0,0 0 0 0 0,1 0 0 0 0,6 10 0 0 0,37 57 118 0 0,-31-51-122 0 0,-8-14-27 0 0,97 163 56 0 0,-80-130-63 0 0,35 95 0 0 0,-54-123-18 0 0,-2 0 0 0 0,5 25 0 0 0,-8-34-42 0 0,0 1 0 0 0,-1-1 0 0 0,0 0 0 0 0,0 0 0 0 0,-1 1 0 0 0,0-1 0 0 0,-3 12 0 0 0,4-18 19 0 0,-1 1-1 0 0,0 0 1 0 0,-1-1 0 0 0,1 1 0 0 0,0-1-1 0 0,-1 1 1 0 0,1-1 0 0 0,-1 0 0 0 0,0 1-1 0 0,0-1 1 0 0,0 0 0 0 0,0 0-1 0 0,0 0 1 0 0,0-1 0 0 0,-1 1 0 0 0,1 0-1 0 0,0-1 1 0 0,-1 0 0 0 0,1 1 0 0 0,-1-1-1 0 0,0 0 1 0 0,-2 0 0 0 0,1 0-23 0 0,1 0-1 0 0,-1-1 1 0 0,0 1 0 0 0,0-1 0 0 0,1 0 0 0 0,-1 0 0 0 0,0 0-1 0 0,1-1 1 0 0,-1 1 0 0 0,0-1 0 0 0,1 0 0 0 0,-1 0-1 0 0,0 0 1 0 0,1-1 0 0 0,0 1 0 0 0,-5-3 0 0 0,1-1 2 0 0,1 1 1 0 0,-1-1-1 0 0,1 0 0 0 0,0 0 1 0 0,0 0-1 0 0,0-1 0 0 0,1 0 1 0 0,0-1-1 0 0,0 1 1 0 0,1-1-1 0 0,-6-10 0 0 0,8 12 67 0 0,0 0 0 0 0,0 0 0 0 0,1 1 0 0 0,-1-1-1 0 0,1 0 1 0 0,1 0 0 0 0,-1 0 0 0 0,1 0 0 0 0,0 0-1 0 0,0 0 1 0 0,0 0 0 0 0,0 0 0 0 0,1 0 0 0 0,0 0-1 0 0,0 0 1 0 0,1 0 0 0 0,-1 0 0 0 0,1 0 0 0 0,3-5-1 0 0,5-9 100 0 0,2 0-1 0 0,0 1 1 0 0,14-17-1 0 0,48-46 328 0 0,-24 26-117 0 0,-17 21-112 0 0,-20 22-96 0 0,-1-1 0 0 0,-1 0-1 0 0,11-15 1 0 0,-17 35-1770 0 0,0 1 0 0 0,11 11 0 0 0,-11-15 586 0 0,0-1-1 0 0,-1 0 1 0 0,1 0 0 0 0,1-1-1 0 0,-1 1 1 0 0,8 1 0 0 0,1 1-3311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2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9645 0 0,'0'0'6138'0'0,"8"10"-5643"0"0,-4-6-440 0 0,6 7 74 0 0,0 0 0 0 0,-1 0 0 0 0,0 1 0 0 0,13 26 0 0 0,80 213 342 0 0,-45-80-4536 0 0,-53-147-4221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2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0 185 1828 0 0,'0'0'8346'0'0,"1"-14"-7626"0"0,3-41 46 0 0,-3 50-636 0 0,0 1 0 0 0,0-1 1 0 0,0 1-1 0 0,0 0 0 0 0,1-1 1 0 0,-1 1-1 0 0,1 0 0 0 0,0 0 1 0 0,0 0-1 0 0,1 0 0 0 0,-1 0 1 0 0,1 1-1 0 0,6-7 0 0 0,-3 2-79 0 0,-2 4-103 0 0,-1 1 0 0 0,0-1 0 0 0,1 1 0 0 0,-1 0 0 0 0,1 0 1 0 0,0 0-1 0 0,0 0 0 0 0,0 1 0 0 0,1 0 0 0 0,-1-1 0 0 0,0 2 0 0 0,6-3 1 0 0,-3 2-1064 0 0,0 1 1 0 0,0 0-1 0 0,0 0 1 0 0,12 0 0 0 0,-3 1-2707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3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20 5549 0 0,'0'0'5869'0'0,"-15"-3"-5075"0"0,-49-11-203 0 0,61 13-555 0 0,0 0 0 0 0,0 1 0 0 0,-1-1 0 0 0,1 1 1 0 0,0 0-1 0 0,-1 0 0 0 0,1 1 0 0 0,0-1 0 0 0,-1 1 1 0 0,1-1-1 0 0,0 1 0 0 0,0 0 0 0 0,0 0 1 0 0,0 0-1 0 0,-1 1 0 0 0,2-1 0 0 0,-1 1 0 0 0,0 0 1 0 0,-4 3-1 0 0,-4 2 109 0 0,4-3-33 0 0,-56 37 854 0 0,56-35-778 0 0,-1 0 0 0 0,1 1 0 0 0,0-1 0 0 0,0 1 0 0 0,-8 12 0 0 0,14-18-174 0 0,0 1-1 0 0,0-1 1 0 0,0 1-1 0 0,0-1 1 0 0,0 1-1 0 0,0-1 1 0 0,1 1 0 0 0,-1 0-1 0 0,0 0 1 0 0,1-1-1 0 0,0 1 1 0 0,-1 0-1 0 0,1 0 1 0 0,0-1 0 0 0,0 1-1 0 0,0 0 1 0 0,0 0-1 0 0,0-1 1 0 0,0 1-1 0 0,1 0 1 0 0,-1 0-1 0 0,1 0 1 0 0,-1-1 0 0 0,1 1-1 0 0,0 0 1 0 0,-1-1-1 0 0,1 1 1 0 0,0-1-1 0 0,0 1 1 0 0,0-1 0 0 0,0 1-1 0 0,0-1 1 0 0,1 0-1 0 0,-1 1 1 0 0,0-1-1 0 0,3 1 1 0 0,4 5 27 0 0,1-2 0 0 0,0 1 0 0 0,1-1 0 0 0,-1-1 0 0 0,11 4 0 0 0,-7-2 7 0 0,8 3 164 0 0,-2 0 1 0 0,1 2-1 0 0,-1 0 1 0 0,-1 1-1 0 0,0 1 1 0 0,25 24 0 0 0,-41-35-144 0 0,0-1 0 0 0,-1 1 1 0 0,1 0-1 0 0,-1 0 0 0 0,0 0 0 0 0,1 0 1 0 0,-1 0-1 0 0,0 0 0 0 0,0 0 1 0 0,0 0-1 0 0,-1 0 0 0 0,1 0 1 0 0,0 1-1 0 0,0 2 0 0 0,-1-3-20 0 0,0-1 0 0 0,-1 0 0 0 0,1 1 0 0 0,0-1 0 0 0,0 1 0 0 0,-1-1 0 0 0,1 0 0 0 0,-1 1 0 0 0,1-1 0 0 0,-1 0 0 0 0,0 1 0 0 0,0-1 0 0 0,1 0 0 0 0,-1 0 0 0 0,0 0 0 0 0,0 0 0 0 0,0 0 0 0 0,0 0 0 0 0,0 0 0 0 0,0 0 0 0 0,-1 0 0 0 0,1 0 0 0 0,-2 1 0 0 0,-8 3 24 0 0,0 1-1 0 0,0-1 1 0 0,-1-1-1 0 0,1 0 1 0 0,-1-1-1 0 0,-16 3 0 0 0,10-4-144 0 0,0 0-1 0 0,-1-1 1 0 0,-27-1 0 0 0,43-1-112 0 0,-1 1 0 0 0,1 0 1 0 0,0-1-1 0 0,0 0 1 0 0,-1 0-1 0 0,1 0 1 0 0,0 0-1 0 0,0 0 0 0 0,-5-4 1 0 0,7 5-50 0 0,0-1 1 0 0,0 0 0 0 0,0 1-1 0 0,1-1 1 0 0,-1 0-1 0 0,0 0 1 0 0,0 0-1 0 0,1 0 1 0 0,-1 0-1 0 0,1 1 1 0 0,-1-1 0 0 0,1 0-1 0 0,-1-2 1 0 0,0 1-247 0 0,1 1 0 0 0,0 0 1 0 0,0 0-1 0 0,0-1 0 0 0,0 1 0 0 0,0 0 1 0 0,0-1-1 0 0,0 1 0 0 0,1 0 1 0 0,-1 0-1 0 0,0-1 0 0 0,1 1 1 0 0,0-2-1 0 0,7-9-4624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3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4912 0 0,'0'0'12483'0'0,"4"16"-11894"0"0,2 4-428 0 0,2 8 95 0 0,6 35 0 0 0,18 89 176 0 0,1 2-1880 0 0,-33-152 1182 0 0,1 1 0 0 0,-1-1 0 0 0,1 0 0 0 0,0 0 0 0 0,0 0 0 0 0,0 0 0 0 0,0 0 0 0 0,2 4 0 0 0,-3-6 132 0 0,0 0 0 0 0,1 1-1 0 0,-1-1 1 0 0,0 0-1 0 0,1 0 1 0 0,-1 1-1 0 0,1-1 1 0 0,-1 0-1 0 0,0 0 1 0 0,1 1-1 0 0,-1-1 1 0 0,1 0-1 0 0,-1 0 1 0 0,1 0-1 0 0,-1 0 1 0 0,1 0-1 0 0,-1 0 1 0 0,1 1-1 0 0,-1-1 1 0 0,0 0-1 0 0,1 0 1 0 0,-1-1-1 0 0,1 1 1 0 0,-1 0-1 0 0,1 0 1 0 0,-1 0-1 0 0,1 0 1 0 0,-1 0-1 0 0,1 0 1 0 0,-1-1-1 0 0,0 1 1 0 0,1 0-1 0 0,-1 0 1 0 0,1-1-1 0 0,-1 1 1 0 0,0 0-1 0 0,1-1 1 0 0,-1 1 0 0 0,0 0-1 0 0,1-1 1 0 0,-1 1-1 0 0,0 0 1 0 0,0-1-1 0 0,1 1 1 0 0,-1-1-1 0 0,0 1 1 0 0,1-1-1 0 0,7-11-3969 0 0,1-6-584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3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22 6861 0 0,'0'0'7859'0'0,"-14"-5"-7127"0"0,-43-11-167 0 0,56 16-529 0 0,-1-1-1 0 0,0 1 1 0 0,1 0-1 0 0,-1 0 1 0 0,1 0-1 0 0,-1 0 1 0 0,1 1-1 0 0,-1-1 1 0 0,1 0-1 0 0,-1 1 1 0 0,1-1-1 0 0,-1 1 1 0 0,1-1-1 0 0,0 1 1 0 0,-1 0-1 0 0,1-1 1 0 0,0 1-1 0 0,-1 0 1 0 0,1 0-1 0 0,0 0 1 0 0,0 0-1 0 0,0 0 1 0 0,0 0-1 0 0,0 0 1 0 0,0 1-1 0 0,0-1 1 0 0,0 0-1 0 0,0 1 1 0 0,1-1-1 0 0,-1 0 1 0 0,1 1-1 0 0,-1-1 1 0 0,1 1-1 0 0,-1-1 1 0 0,1 1-1 0 0,0-1 0 0 0,-1 3 1 0 0,1-4-32 0 0,-1 3 44 0 0,1 0 0 0 0,-1 0 1 0 0,1 0-1 0 0,0 0 1 0 0,0 0-1 0 0,0 0 1 0 0,0 1-1 0 0,1-1 1 0 0,-1 0-1 0 0,1 0 0 0 0,-1 0 1 0 0,1 0-1 0 0,0 0 1 0 0,1 0-1 0 0,1 4 1 0 0,0-2-18 0 0,0-1 0 0 0,0 1 0 0 0,1-1 1 0 0,-1 0-1 0 0,1 0 0 0 0,0 0 0 0 0,0-1 1 0 0,7 6-1 0 0,-2-4-10 0 0,-1 0-1 0 0,1 0 1 0 0,0-1 0 0 0,0 0-1 0 0,1-1 1 0 0,-1 1-1 0 0,1-2 1 0 0,-1 1 0 0 0,17 0-1 0 0,-10-1-98 0 0,1-1-1 0 0,0-1 0 0 0,-1-1 0 0 0,31-5 0 0 0,-27-2-1656 0 0,-10-1-6131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4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122 87 6269 0 0,'0'0'7796'0'0,"12"-3"-7720"0"0,61-20 71 0 0,-71 22-128 0 0,0 1 1 0 0,0-1-1 0 0,-1 0 0 0 0,1 0 0 0 0,0 0 1 0 0,-1 0-1 0 0,1 0 0 0 0,-1 0 1 0 0,1 0-1 0 0,-1 0 0 0 0,0-1 1 0 0,1 1-1 0 0,-1 0 0 0 0,0-1 1 0 0,0 1-1 0 0,0-1 0 0 0,0 1 0 0 0,0-1 1 0 0,0 0-1 0 0,-1 0 0 0 0,2-2 1 0 0,-2 4-7 0 0,0-1 0 0 0,0 0 0 0 0,0 0 0 0 0,0 0 0 0 0,0 0 0 0 0,0 0 0 0 0,0 1 0 0 0,0-1 1 0 0,0 0-1 0 0,-1 0 0 0 0,1 0 0 0 0,0 0 0 0 0,-1 1 0 0 0,1-1 0 0 0,0 0 0 0 0,-1 0 0 0 0,1 0 0 0 0,-1 0 0 0 0,-1 0-6 0 0,1 0-1 0 0,0 0 0 0 0,0 0 0 0 0,0 0 0 0 0,-1 0 0 0 0,1 0 0 0 0,-1 0 1 0 0,1 1-1 0 0,0-1 0 0 0,-1 0 0 0 0,1 1 0 0 0,-1-1 0 0 0,-1 1 0 0 0,-4-1 76 0 0,1 0-1 0 0,-1 0 0 0 0,0 1 1 0 0,0 0-1 0 0,1 0 0 0 0,-1 0 1 0 0,0 1-1 0 0,1 0 0 0 0,-1 1 1 0 0,1 0-1 0 0,-1 0 0 0 0,1 0 1 0 0,0 0-1 0 0,-7 5 0 0 0,3-2 125 0 0,0 1-1 0 0,1 1 0 0 0,0 0 1 0 0,0 0-1 0 0,0 0 1 0 0,1 1-1 0 0,-11 15 0 0 0,16-20-183 0 0,0 1-1 0 0,1 0 1 0 0,0 0-1 0 0,-1 0 1 0 0,2 1-1 0 0,-1-1 1 0 0,0 0-1 0 0,1 1 1 0 0,0-1-1 0 0,0 1 0 0 0,0-1 1 0 0,0 1-1 0 0,1 0 1 0 0,-1-1-1 0 0,1 1 1 0 0,1 0-1 0 0,-1-1 1 0 0,1 1-1 0 0,0 0 1 0 0,0-1-1 0 0,0 1 1 0 0,0-1-1 0 0,1 1 1 0 0,0-1-1 0 0,0 0 0 0 0,0 0 1 0 0,0 0-1 0 0,1 0 1 0 0,-1 0-1 0 0,1 0 1 0 0,0-1-1 0 0,0 1 1 0 0,1-1-1 0 0,5 5 1 0 0,-1-1-120 0 0,1-1 0 0 0,-1-1 1 0 0,1 0-1 0 0,0 0 0 0 0,0-1 1 0 0,1 0-1 0 0,-1 0 0 0 0,18 3 1 0 0,-12-4-676 0 0,0-1 0 0 0,0 0 0 0 0,0-2 0 0 0,0 1 1 0 0,19-3-1 0 0,-28 1-162 0 0,0 0-1 0 0,-1 0 1 0 0,1-1 0 0 0,-1 1 0 0 0,1-1 0 0 0,7-4-1 0 0,7-6-5155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4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77 1044 0 0,'0'0'13924'0'0,"-10"12"-13434"0"0,-28 39-215 0 0,37-50-268 0 0,1 0 0 0 0,-1 0 0 0 0,0 1 0 0 0,0-1 1 0 0,1 0-1 0 0,-1 1 0 0 0,0-1 0 0 0,1 1 0 0 0,0-1 0 0 0,-1 0 0 0 0,1 1 1 0 0,0-1-1 0 0,0 1 0 0 0,-1-1 0 0 0,1 1 0 0 0,0-1 0 0 0,1 1 1 0 0,-1-1-1 0 0,0 1 0 0 0,0-1 0 0 0,1 1 0 0 0,-1-1 0 0 0,1 1 0 0 0,-1-1 1 0 0,1 1-1 0 0,-1-1 0 0 0,1 0 0 0 0,0 0 0 0 0,0 1 0 0 0,0-1 1 0 0,0 0-1 0 0,0 0 0 0 0,0 0 0 0 0,2 2 0 0 0,1 2-5 0 0,-1-2 5 0 0,-1-1 0 0 0,1 1 0 0 0,0-1-1 0 0,-1 1 1 0 0,1-1 0 0 0,1 0 0 0 0,-1 0 0 0 0,0-1 0 0 0,0 1 0 0 0,1-1 0 0 0,-1 1 0 0 0,0-1 0 0 0,1 0 0 0 0,-1 0 0 0 0,1-1-1 0 0,0 1 1 0 0,-1-1 0 0 0,1 1 0 0 0,0-1 0 0 0,-1-1 0 0 0,1 1 0 0 0,0 0 0 0 0,-1-1 0 0 0,1 0 0 0 0,-1 1 0 0 0,1-1 0 0 0,-1-1-1 0 0,1 1 1 0 0,-1 0 0 0 0,0-1 0 0 0,6-4 0 0 0,-2 1 88 0 0,0-2 0 0 0,-1 1 0 0 0,0-1 0 0 0,9-13 0 0 0,-15 20-88 0 0,1-1 0 0 0,-1 1 1 0 0,0-1-1 0 0,1 1 0 0 0,-1 0 1 0 0,1-1-1 0 0,-1 1 0 0 0,1 0 0 0 0,-1-1 1 0 0,1 1-1 0 0,-1 0 0 0 0,1-1 1 0 0,-1 1-1 0 0,1 0 0 0 0,-1 0 1 0 0,1 0-1 0 0,-1 0 0 0 0,1-1 0 0 0,-1 1 1 0 0,1 0-1 0 0,0 0 0 0 0,-1 0 1 0 0,1 0-1 0 0,-1 0 0 0 0,2 1 0 0 0,14 4 55 0 0,-8-2-18 0 0,0-2-12 0 0,-1 0-1 0 0,1 0 1 0 0,0 0-1 0 0,-1-1 1 0 0,1 0-1 0 0,-1 0 1 0 0,13-3-1 0 0,-16 2 8 0 0,-1 0 0 0 0,1 0 0 0 0,0 0 0 0 0,0-1 0 0 0,-1 1 0 0 0,1-1 0 0 0,-1 0 0 0 0,0 0 0 0 0,1-1 0 0 0,-1 1 1 0 0,0 0-1 0 0,0-1 0 0 0,0 0 0 0 0,-1 0 0 0 0,1 0 0 0 0,3-5 0 0 0,-5 6 9 0 0,0 0 0 0 0,1 0 1 0 0,-1 0-1 0 0,-1-1 0 0 0,1 1 0 0 0,0 0 1 0 0,0 0-1 0 0,-1-1 0 0 0,0 1 1 0 0,1 0-1 0 0,-1-1 0 0 0,0 1 1 0 0,0 0-1 0 0,0-1 0 0 0,0 1 1 0 0,-1-5-1 0 0,-1 3 3 0 0,1 1 0 0 0,0-1 0 0 0,-1 1 0 0 0,1 0 0 0 0,-1-1-1 0 0,0 1 1 0 0,0 0 0 0 0,-1 0 0 0 0,-4-5 0 0 0,2 3-250 0 0,-1 0-1 0 0,1 0 0 0 0,-1 1 0 0 0,0 0 0 0 0,0 0 1 0 0,0 1-1 0 0,-1-1 0 0 0,1 1 0 0 0,-1 1 1 0 0,-12-4-1 0 0,14 5-1319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4.8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125 143 8977 0 0,'0'0'3663'0'0,"3"-13"-2902"0"0,0 0-562 0 0,1-4 201 0 0,0 0 1 0 0,-1 0 0 0 0,1-23 0 0 0,-4 39-336 0 0,0 0 0 0 0,0 0 0 0 0,0 0 0 0 0,0 0 0 0 0,0 0 0 0 0,0 0 0 0 0,-1 0 0 0 0,1 0 0 0 0,0 0 0 0 0,0 0 0 0 0,-1 0 0 0 0,1 1 0 0 0,-1-1 0 0 0,1 0 0 0 0,-1 0 0 0 0,1 0 0 0 0,-1 1 0 0 0,1-1 0 0 0,-1 0 0 0 0,0 0 0 0 0,1 1 0 0 0,-1-1 0 0 0,0 1 0 0 0,0-1 0 0 0,1 0 0 0 0,-1 1 0 0 0,0-1 0 0 0,-1 1 0 0 0,0-1 24 0 0,-1 1-1 0 0,1-1 1 0 0,0 1-1 0 0,-1 0 1 0 0,1 0 0 0 0,-1 0-1 0 0,1 0 1 0 0,0 0-1 0 0,-1 0 1 0 0,-3 2-1 0 0,1-1-36 0 0,1 1 1 0 0,-1 0-1 0 0,1 0 0 0 0,-1 0 0 0 0,1 0 0 0 0,0 1 0 0 0,0 0 0 0 0,0 0 0 0 0,-5 5 0 0 0,2-1-10 0 0,-1 1 1 0 0,2-1-1 0 0,-9 13 0 0 0,13-18-78 0 0,0 1 0 0 0,0 0 0 0 0,0 0 0 0 0,1 0 0 0 0,0 0 1 0 0,-1 0-1 0 0,1 0 0 0 0,0 0 0 0 0,0 0 0 0 0,0 0 0 0 0,1 0 0 0 0,-1 1 1 0 0,1-1-1 0 0,0 0 0 0 0,0 0 0 0 0,0 1 0 0 0,0-1 0 0 0,1 0 0 0 0,-1 0 1 0 0,1 1-1 0 0,0-1 0 0 0,-1 0 0 0 0,2 0 0 0 0,-1 0 0 0 0,0 0 0 0 0,1 0 1 0 0,-1 0-1 0 0,1 0 0 0 0,0-1 0 0 0,0 1 0 0 0,0 0 0 0 0,0-1 0 0 0,0 0 1 0 0,1 1-1 0 0,-1-1 0 0 0,1 0 0 0 0,-1 0 0 0 0,1 0 0 0 0,0-1 0 0 0,5 3 1 0 0,4 2-394 0 0,0-2 1 0 0,0 1 0 0 0,0-2 0 0 0,0 1 0 0 0,1-2 0 0 0,-1 1 0 0 0,14-1 0 0 0,6 0-1974 0 0,52-5 0 0 0,-59 0 325 0 0,0-2-1 0 0,0 0 1 0 0,37-14-1 0 0,-20 4 1335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53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97 4608 0 0,'0'0'6006'0'0,"4"-12"-4806"0"0,0-7-741 0 0,0 5 381 0 0,0-1 1 0 0,6-15-1 0 0,-10 29-753 0 0,1 1 0 0 0,-1 0-1 0 0,0 0 1 0 0,0-1 0 0 0,0 1 0 0 0,0 0 0 0 0,0-1-1 0 0,0 1 1 0 0,0 0 0 0 0,1 0 0 0 0,-1-1-1 0 0,0 1 1 0 0,0 0 0 0 0,1 0 0 0 0,-1-1 0 0 0,0 1-1 0 0,0 0 1 0 0,0 0 0 0 0,1-1 0 0 0,-1 1 0 0 0,0 0-1 0 0,1 0 1 0 0,-1 0 0 0 0,0 0 0 0 0,1 0-1 0 0,-1 0 1 0 0,0-1 0 0 0,1 1 0 0 0,7 6 724 0 0,9 21-1154 0 0,-12-18 684 0 0,4 6-278 0 0,154 221 325 0 0,-151-221-359 0 0,2-2-1 0 0,-1 1 1 0 0,2-2-1 0 0,0 0 1 0 0,0 0-1 0 0,1-1 1 0 0,0-1-1 0 0,25 10 1 0 0,-4-4 33 0 0,1-2 1 0 0,77 17-1 0 0,454 78 9 0 0,4-19-87 0 0,-180-50 19 0 0,3-23 38 0 0,-357-15-37 0 0,231 13 3 0 0,-6 0-56 0 0,22 2 43 0 0,126 2 127 0 0,21-10-173 0 0,-242 2 33 0 0,320 0 161 0 0,-448-17-92 0 0,116-28-1 0 0,-109 19-79 0 0,365-96 24 0 0,-419 107 15 0 0,162-55 52 0 0,-34 10-21 0 0,94-23 293 0 0,-211 62-171 0 0,0-1-1 0 0,-1-1 1 0 0,0-2 0 0 0,-1 0-1 0 0,-1-2 1 0 0,36-29 0 0 0,-46 34-43 0 0,-1-1 0 0 0,-1-1 0 0 0,0 0 0 0 0,18-26 0 0 0,31-64 275 0 0,-51 86-390 0 0,-1 3-21 0 0,-6 11-132 0 0,-1-1 0 0 0,0 1 0 0 0,0 0 0 0 0,0-1 0 0 0,2-4 0 0 0,-4 8 97 0 0,0 0-1 0 0,0 0 1 0 0,0 0 0 0 0,0 0 0 0 0,0-1-1 0 0,0 1 1 0 0,0 0 0 0 0,0 0 0 0 0,0 0-1 0 0,0-1 1 0 0,0 1 0 0 0,0 0 0 0 0,0 0 0 0 0,-1 0-1 0 0,1 0 1 0 0,0-1 0 0 0,0 1 0 0 0,0 0-1 0 0,0 0 1 0 0,0 0 0 0 0,0 0 0 0 0,0 0-1 0 0,0-1 1 0 0,-1 1 0 0 0,1 0 0 0 0,0 0-1 0 0,0 0 1 0 0,0 0 0 0 0,0 0 0 0 0,0 0-1 0 0,-1 0 1 0 0,1 0 0 0 0,0 0 0 0 0,0-1-1 0 0,0 1 1 0 0,0 0 0 0 0,-1 0 0 0 0,1 0-1 0 0,-11-1-847 0 0,5 0 383 0 0,-105-21-8115 0 0,34 8 2721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5.1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265 386 392 0 0,'0'0'8944'0'0,"-4"-13"-7186"0"0,-2-3-1126 0 0,-12-24 0 0 0,17 38-553 0 0,0 0-1 0 0,0 1 1 0 0,0-1-1 0 0,-1 0 1 0 0,1 1-1 0 0,-1-1 1 0 0,1 1-1 0 0,-1-1 1 0 0,0 1-1 0 0,0 0 1 0 0,0 0-1 0 0,1-1 1 0 0,-1 2-1 0 0,0-1 0 0 0,0 0 1 0 0,0 0-1 0 0,-1 0 1 0 0,1 1-1 0 0,0-1 1 0 0,0 1-1 0 0,0 0 1 0 0,0 0-1 0 0,0 0 1 0 0,-3 0-1 0 0,-2-1 159 0 0,-4 1 54 0 0,0 0 1 0 0,0 0-1 0 0,0 1 0 0 0,0 0 0 0 0,0 1 0 0 0,0 0 0 0 0,-13 5 0 0 0,19-6-241 0 0,0 1-1 0 0,0 0 1 0 0,0 0 0 0 0,0 1-1 0 0,1 0 1 0 0,-1 0-1 0 0,1 0 1 0 0,-1 0 0 0 0,1 0-1 0 0,0 1 1 0 0,1 0 0 0 0,-1 0-1 0 0,0 0 1 0 0,1 0-1 0 0,0 1 1 0 0,-5 8 0 0 0,7-12-56 0 0,1 1 1 0 0,-1 0-1 0 0,0 0 1 0 0,0 0-1 0 0,1 0 1 0 0,-1 0 0 0 0,1-1-1 0 0,0 1 1 0 0,0 0-1 0 0,-1 0 1 0 0,1 0-1 0 0,0 0 1 0 0,1 0 0 0 0,-1 0-1 0 0,0 0 1 0 0,1 0-1 0 0,-1 0 1 0 0,1 0-1 0 0,-1 0 1 0 0,1 0-1 0 0,1 2 1 0 0,-1-2 1 0 0,1 0 1 0 0,0 0-1 0 0,0 0 0 0 0,0 0 1 0 0,0 0-1 0 0,0 0 0 0 0,0-1 1 0 0,1 1-1 0 0,-1-1 0 0 0,1 1 0 0 0,-1-1 1 0 0,1 0-1 0 0,3 1 0 0 0,2 1-13 0 0,1-1 0 0 0,-1 0 0 0 0,1-1 0 0 0,-1 0 0 0 0,1 0 1 0 0,0-1-1 0 0,-1 0 0 0 0,16-3 0 0 0,-18 2 3 0 0,-1 0 1 0 0,0-1-1 0 0,0 0 1 0 0,1 0-1 0 0,-1 0 1 0 0,-1-1-1 0 0,1 1 1 0 0,0-1-1 0 0,-1 0 1 0 0,1-1-1 0 0,5-4 1 0 0,-4 1 17 0 0,0 0 0 0 0,0 0 1 0 0,-1 0-1 0 0,0 0 0 0 0,0-1 0 0 0,4-10 0 0 0,2-9 184 0 0,-2 0 0 0 0,-1 0 0 0 0,7-37 0 0 0,-15 63-177 0 0,11-55 569 0 0,17-67 1667 0 0,-27 121-2117 0 0,-1 0-1 0 0,1-1 0 0 0,0 1 1 0 0,0 0-1 0 0,0 0 1 0 0,3-4-1 0 0,-4 6-119 0 0,1 0-1 0 0,-1-1 1 0 0,0 1-1 0 0,1 0 1 0 0,-1-1 0 0 0,0 1-1 0 0,1 0 1 0 0,-1 0-1 0 0,0 0 1 0 0,1-1-1 0 0,-1 1 1 0 0,1 0 0 0 0,-1 0-1 0 0,1 0 1 0 0,-1 0-1 0 0,0 0 1 0 0,1 0-1 0 0,-1 0 1 0 0,1 0 0 0 0,-1 0-1 0 0,1 0 1 0 0,-1 0-1 0 0,0 0 1 0 0,1 0-1 0 0,-1 0 1 0 0,1 0 0 0 0,-1 0-1 0 0,1 0 1 0 0,-1 1-1 0 0,0-1 1 0 0,1 0-1 0 0,-1 0 1 0 0,0 0 0 0 0,1 1-1 0 0,-1-1 1 0 0,1 0-1 0 0,-1 0 1 0 0,0 1-1 0 0,0-1 1 0 0,1 0 0 0 0,-1 1-1 0 0,0-1 1 0 0,0 1-1 0 0,1-1 1 0 0,-1 0 0 0 0,0 1-1 0 0,0 0 1 0 0,5 5 10 0 0,-1 1 0 0 0,-1-1 0 0 0,1 1 0 0 0,-1 0 1 0 0,0 0-1 0 0,2 9 0 0 0,10 49 28 0 0,-11-44-53 0 0,3 14 24 0 0,17 68-475 0 0,-18-85 80 0 0,0 0 0 0 0,1-1 0 0 0,15 28 0 0 0,-12-28-886 0 0,1-1 0 0 0,0 0 0 0 0,1 0 0 0 0,27 26 0 0 0,-20-30-3114 0 0,5-4-2222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55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1 216 3952 0 0,'0'0'12398'0'0,"15"-4"-11719"0"0,49-14-40 0 0,-43 14-493 0 0,-1 0 0 0 0,0 2 0 0 0,32-1 0 0 0,-11 2-138 0 0,10-1-29 0 0,58-6-14 0 0,-91 6-143 0 0,-1-1 0 0 0,1-1-1 0 0,-1-1 1 0 0,18-7 0 0 0,-34 12 141 0 0,1-1 0 0 0,-1 0 0 0 0,1 1 0 0 0,-1-1 1 0 0,1 0-1 0 0,-1 0 0 0 0,0 0 0 0 0,0 0 0 0 0,1 0 0 0 0,-1 0 0 0 0,0 0 1 0 0,0 0-1 0 0,0-1 0 0 0,0 1 0 0 0,0 0 0 0 0,-1-1 0 0 0,1 1 0 0 0,0-1 1 0 0,-1 1-1 0 0,1-1 0 0 0,-1 1 0 0 0,1-3 0 0 0,-1 2 23 0 0,1 0 1 0 0,-1 0-1 0 0,-1-1 0 0 0,1 1 1 0 0,0 0-1 0 0,0 0 0 0 0,-1-1 1 0 0,0 1-1 0 0,1 0 0 0 0,-1 0 1 0 0,0 0-1 0 0,0 0 0 0 0,0 0 1 0 0,0 0-1 0 0,-2-3 0 0 0,-7-7 486 0 0,0 0-1 0 0,0 1 0 0 0,-1 0 1 0 0,0 0-1 0 0,-17-10 0 0 0,27 20 336 0 0,2 4-322 0 0,7 8-177 0 0,14 14-185 0 0,14 16 95 0 0,-20-25-199 0 0,-1 1 0 0 0,-1 0-1 0 0,0 1 1 0 0,15 28 0 0 0,-28-43-56 0 0,1-1-1 0 0,-1 1 0 0 0,0 0 0 0 0,0 0 1 0 0,0-1-1 0 0,-1 1 0 0 0,1 0 1 0 0,0 0-1 0 0,-1 0 0 0 0,0 0 1 0 0,0 0-1 0 0,0 0 0 0 0,0 0 1 0 0,0 0-1 0 0,-1 0 0 0 0,1-1 0 0 0,-2 6 1 0 0,0-5-86 0 0,0 0 0 0 0,1 0 1 0 0,-1 0-1 0 0,0 0 1 0 0,0 0-1 0 0,-1 0 0 0 0,1-1 1 0 0,-1 1-1 0 0,1-1 0 0 0,-1 1 1 0 0,0-1-1 0 0,0 0 0 0 0,0 0 1 0 0,-4 1-1 0 0,-1 2-709 0 0,0-2-1 0 0,0 1 0 0 0,0-1 1 0 0,-1 0-1 0 0,1-1 1 0 0,-1 0-1 0 0,0 0 1 0 0,-9 0-1 0 0,-6-1-4180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53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0 9973 0 0,'0'0'7575'0'0,"-9"1"-7483"0"0,-31 4-8 0 0,35-3 323 0 0,10 1-102 0 0,6 1 130 0 0,-11-4-424 0 0,14 3 363 0 0,-1 1-1 0 0,1-2 1 0 0,19 2 0 0 0,0-1-72 0 0,-13 0-166 0 0,160 19 458 0 0,-143-19-558 0 0,0-3 1 0 0,70-6-1 0 0,-64-1 16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55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107 684 4912 0 0,'0'0'5772'0'0,"-14"0"-4701"0"0,-67 0 1390 0 0,70 1-835 0 0,14-1-41 0 0,19 1-474 0 0,1-3-703 0 0,0-2 0 0 0,0-1 1 0 0,24-7-1 0 0,66-28 178 0 0,-75 26-353 0 0,372-144 800 0 0,254-89-630 0 0,-265 134-427 0 0,7 29-275 0 0,-397 82 149 0 0,-5 1-122 0 0,1 0-1 0 0,-1 0 1 0 0,1 0-1 0 0,-1 1 1 0 0,0 0-1 0 0,8 0 1 0 0,-31 18-2466 0 0,-1-1-375 0 0,0 0 1 0 0,-2-1-1 0 0,-36 19 1 0 0,18-13-1706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55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104 494 2888 0 0,'0'0'9358'0'0,"-15"7"-8605"0"0,-6 2-458 0 0,2 0 718 0 0,-25 14 0 0 0,44-23-937 0 0,-1 0-1 0 0,1 0 1 0 0,0 0 0 0 0,0 0-1 0 0,0 0 1 0 0,-1 1 0 0 0,1-1-1 0 0,0 0 1 0 0,0 0 0 0 0,0 0-1 0 0,-1 0 1 0 0,1 0 0 0 0,0 0 0 0 0,0 0-1 0 0,0 1 1 0 0,0-1 0 0 0,0 0-1 0 0,-1 0 1 0 0,1 0 0 0 0,0 1-1 0 0,0-1 1 0 0,0 0 0 0 0,0 0-1 0 0,0 0 1 0 0,0 0 0 0 0,0 1-1 0 0,0-1 1 0 0,0 0 0 0 0,0 0-1 0 0,-1 1 1 0 0,1-1 0 0 0,7 2 602 0 0,16-2-617 0 0,-20 0 206 0 0,19-2 231 0 0,-1-1 0 0 0,1-1 0 0 0,-1-1-1 0 0,38-14 1 0 0,82-41 337 0 0,-102 42-603 0 0,208-99 644 0 0,280-116 4 0 0,-456 207-763 0 0,141-32 0 0 0,-201 56-202 0 0,0 1 0 0 0,14 1 0 0 0,-19 0 58 0 0,0 26-5878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56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 1436 0 0,'0'0'17676'0'0,"2"0"-17213"0"0,119-10 2123 0 0,-40 2-2077 0 0,540-5 812 0 0,-458 13-1242 0 0,479 29-447 0 0,-623-27 221 0 0,41 6-286 0 0,-53-7 225 0 0,-1 1-1 0 0,1 0 1 0 0,-1 0-1 0 0,0 0 1 0 0,1 1 0 0 0,6 4-1 0 0,-12-7 137 0 0,-1 0 0 0 0,1 0-1 0 0,-1 1 1 0 0,1-1-1 0 0,-1 0 1 0 0,1 1 0 0 0,-1-1-1 0 0,0 0 1 0 0,1 1-1 0 0,-1-1 1 0 0,0 0 0 0 0,1 1-1 0 0,-1-1 1 0 0,0 1 0 0 0,1-1-1 0 0,-1 1 1 0 0,0-1-1 0 0,0 1 1 0 0,0-1 0 0 0,0 1-1 0 0,1-1 1 0 0,-1 1-1 0 0,0-1 1 0 0,0 1 0 0 0,0-1-1 0 0,0 1 1 0 0,0-1 0 0 0,0 1-1 0 0,0-1 1 0 0,0 1-1 0 0,0-1 1 0 0,0 1 0 0 0,-1-1-1 0 0,1 1 1 0 0,0-1-1 0 0,0 1 1 0 0,0-1 0 0 0,-1 1-1 0 0,1-1 1 0 0,0 1-1 0 0,-1-1 1 0 0,1 1 0 0 0,0-1-1 0 0,-1 0 1 0 0,1 1 0 0 0,0-1-1 0 0,-2 1 1 0 0,-1 2-554 0 0,0 0 0 0 0,-1 0 0 0 0,0-1 0 0 0,-5 3 0 0 0,7-4 344 0 0,-48 26-7242 0 0,13-11 1051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57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0 307 4608 0 0,'0'0'14932'0'0,"17"-5"-14261"0"0,188-50 590 0 0,765-124 983 0 0,-942 174-2226 0 0,65-11-59 0 0,-76 12-3 0 0,-1 0-1 0 0,0-2 0 0 0,22-9 0 0 0,-38 15 44 0 0,3-1-114 0 0,-1 0 0 0 0,0 0 0 0 0,1-1 0 0 0,-1 1-1 0 0,0 0 1 0 0,0-1 0 0 0,0 1 0 0 0,0-1 0 0 0,2-3 0 0 0,-9 5-2557 0 0,-1 1 1024 0 0,0 0 0 0 0,0 0 0 0 0,0 0 0 0 0,0 1 0 0 0,0 0 0 0 0,-9 4 0 0 0,10-4-51 0 0,-12 6-4720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00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4 172 9501 0 0,'0'0'6702'0'0,"-1"3"-6261"0"0,-2 4-59 0 0,6-5-1 0 0,15-4 319 0 0,-4-1-372 0 0,205-25 2006 0 0,34-6-1390 0 0,275-59-1015 0 0,-422 69-2635 0 0,-171 47-9844 0 0,23-10 7544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6:15:0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0 175 20053,'421'-175'0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0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1 175 4668 0 0,'0'0'12628'0'0,"5"0"-12138"0"0,45-1 810 0 0,86-15 0 0 0,54-23-269 0 0,-44 9-822 0 0,-33 8-280 0 0,287-40-1647 0 0,-337 57-1421 0 0,-63 5 3025 0 0,1 0 1 0 0,-1 0-1 0 0,0 0 0 0 0,1 0 1 0 0,-1 0-1 0 0,0 1 0 0 0,0-1 0 0 0,1 0 1 0 0,-1 0-1 0 0,0 0 0 0 0,0 0 1 0 0,1 0-1 0 0,-1 0 0 0 0,0 0 0 0 0,0 1 1 0 0,1-1-1 0 0,-1 0 0 0 0,0 0 1 0 0,0 0-1 0 0,0 1 0 0 0,1-1 0 0 0,-1 0 1 0 0,0 0-1 0 0,0 0 0 0 0,0 1 1 0 0,0-1-1 0 0,1 0 0 0 0,-1 0 0 0 0,0 1 1 0 0,0-1-1 0 0,0 1 0 0 0,0-1-81 0 0,0 1-1 0 0,0-1 0 0 0,0 1 1 0 0,0-1-1 0 0,0 1 0 0 0,0-1 1 0 0,0 0-1 0 0,-1 1 0 0 0,1-1 1 0 0,0 1-1 0 0,0-1 1 0 0,0 1-1 0 0,-1-1 0 0 0,1 1 1 0 0,0-1-1 0 0,0 0 0 0 0,-1 1 1 0 0,1-1-1 0 0,0 0 0 0 0,-1 1 1 0 0,1-1-1 0 0,-1 1 0 0 0,-22 12-5327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7:58.4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96 3248 0 0,'0'0'7011'0'0,"-13"-4"-6493"0"0,-39-18 2692 0 0,51 22-3152 0 0,14-1 866 0 0,20 2-353 0 0,100-2 96 0 0,150-18-1 0 0,-185 10-620 0 0,785-31-994 0 0,-888 47-1973 0 0,-18 8 1280 0 0,-1-2 0 0 0,0 0 0 0 0,-39 14 1 0 0,-82 22-1797 0 0,123-43 2997 0 0,-293 69-754 0 0,65-36 4619 0 0,194-32-2317 0 0,-29 3 665 0 0,38-6-22 0 0,0 3-1 0 0,-74 19 1 0 0,108-21-912 0 0,11-3 416 0 0,20-1 577 0 0,-10-1-1896 0 0,46-2 806 0 0,90-17 1 0 0,-96 11-622 0 0,696-79 426 0 0,-547 81-780 0 0,-212 12-1959 0 0,11-3 1746 0 0,1-1 0 0 0,0 1 1 0 0,0 0-1 0 0,0 0 1 0 0,1 1-1 0 0,-1-1 0 0 0,-2 6 1 0 0,1-2-1371 0 0,1 0 0 0 0,1 1 1 0 0,-3 8-1 0 0,0-6-2504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02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1 338 8009 0 0,'0'0'9907'0'0,"14"-15"-9222"0"0,49-48-230 0 0,-55 56-397 0 0,1-1 1 0 0,1 1-1 0 0,-1 0 1 0 0,1 1 0 0 0,19-9-1 0 0,-12 7-17 0 0,174-76 113 0 0,-20 10-433 0 0,-167 72 127 0 0,-1 0 0 0 0,1-1 0 0 0,-1 1-1 0 0,0 0 1 0 0,5-5 0 0 0,-1-6-2482 0 0,-6 13 2269 0 0,-1-1 1 0 0,0 0-1 0 0,0 1 0 0 0,0-1 0 0 0,0 1 0 0 0,0-1 1 0 0,0 1-1 0 0,0-1 0 0 0,0 0 0 0 0,0 1 1 0 0,-1-1-1 0 0,1 1 0 0 0,0-1 0 0 0,0 1 0 0 0,0-1 1 0 0,-1 1-1 0 0,1-1 0 0 0,0 1 0 0 0,-1-1 0 0 0,1 1 1 0 0,0-1-1 0 0,-1 1 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05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0 173 928 0 0,'0'0'9903'0'0,"5"-4"-9511"0"0,17-16 475 0 0,1 2 0 0 0,1 0 0 0 0,1 2 0 0 0,41-21-1 0 0,50-15-284 0 0,-113 50-50 0 0,5-1-1409 0 0,5 3-9303 0 0,3 2 8269 0 0,-10-2 216 0 0,-5 0 934 0 0,-2-1 165 0 0,-35-3-55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4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19 6597 0 0,'0'0'7865'0'0,"-5"14"-7104"0"0,-1 2-427 0 0,0-1 137 0 0,0 0 0 0 0,2 0-1 0 0,-5 26 1 0 0,3 5 294 0 0,1 0-1 0 0,4 83 0 0 0,2-121-722 0 0,0 1 1 0 0,1-1-1 0 0,3 10 0 0 0,0 4 62 0 0,-34-108 929 0 0,23 60-1047 0 0,2 0 0 0 0,-3-52 1 0 0,7 64 4 0 0,1-1 0 0 0,0 1 0 0 0,1 0 0 0 0,0-1 0 0 0,1 1 0 0 0,0 0 0 0 0,7-14 0 0 0,-8 23 9 0 0,1 0-1 0 0,-1-1 1 0 0,1 1 0 0 0,1 0 0 0 0,-1 1-1 0 0,1-1 1 0 0,0 0 0 0 0,0 1 0 0 0,0 0-1 0 0,0 0 1 0 0,1 0 0 0 0,8-5 0 0 0,-10 8 6 0 0,0-1 1 0 0,0 0 0 0 0,0 1 0 0 0,1 0 0 0 0,-1 0-1 0 0,1 0 1 0 0,-1 0 0 0 0,1 0 0 0 0,-1 1-1 0 0,1 0 1 0 0,-1-1 0 0 0,1 1 0 0 0,-1 1 0 0 0,1-1-1 0 0,-1 0 1 0 0,1 1 0 0 0,-1 0 0 0 0,1 0-1 0 0,-1 0 1 0 0,1 0 0 0 0,-1 0 0 0 0,5 3 0 0 0,0 1 15 0 0,0 1 1 0 0,0 0 0 0 0,0 1 0 0 0,-1-1-1 0 0,0 1 1 0 0,-1 1 0 0 0,1-1 0 0 0,5 9-1 0 0,5 11 28 0 0,17 32-1 0 0,-28-48-25 0 0,0 0 0 0 0,-1 0 0 0 0,0 1 0 0 0,-1 0 0 0 0,0 0 0 0 0,0 0 0 0 0,-2 0 0 0 0,3 24 0 0 0,-7-33 239 0 0,-3-6-122 0 0,-3-6-26 0 0,5 1-105 0 0,0 0-1 0 0,0 0 1 0 0,1 0-1 0 0,0 0 1 0 0,0 0-1 0 0,1-1 1 0 0,0 1-1 0 0,0-1 1 0 0,1 1-1 0 0,0-11 1 0 0,2 6-10 0 0,-1-1 0 0 0,2 1 0 0 0,0 0 0 0 0,0 0 1 0 0,9-20-1 0 0,-9 28 14 0 0,-1 0 0 0 0,1 0 0 0 0,-1 1 0 0 0,1-1 0 0 0,1 1 0 0 0,-1 0-1 0 0,1-1 1 0 0,-1 2 0 0 0,1-1 0 0 0,0 0 0 0 0,1 1 0 0 0,-1 0 0 0 0,0 0 0 0 0,1 0 0 0 0,0 0 0 0 0,0 1 0 0 0,0 0 0 0 0,0 0 0 0 0,0 0 0 0 0,0 1 0 0 0,0 0 0 0 0,0 0 0 0 0,1 0 0 0 0,-1 0 0 0 0,1 1 0 0 0,-1 0 0 0 0,0 0 0 0 0,1 0 0 0 0,-1 1 0 0 0,0 0 0 0 0,1 0 0 0 0,-1 0 0 0 0,0 1 0 0 0,0-1 0 0 0,0 1 0 0 0,0 1 0 0 0,0-1 0 0 0,0 1 0 0 0,-1-1 0 0 0,1 1-1 0 0,7 7 1 0 0,-5-3-50 0 0,1 1-1 0 0,-1 0 0 0 0,0 0 0 0 0,-1 0 0 0 0,0 1 1 0 0,10 18-1 0 0,19 60-2800 0 0,-13-32-2898 0 0,-17-45 1794 0 0,2-3-1114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5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55 214 3172 0 0,'0'0'13003'0'0,"15"-4"-12570"0"0,-7 2-363 0 0,101-30 754 0 0,-101 29-744 0 0,0 0 1 0 0,0-1-1 0 0,-1 0 1 0 0,0 0-1 0 0,1-1 1 0 0,-1 1-1 0 0,8-9 1 0 0,-12 11-30 0 0,-1 0 0 0 0,0 0 0 0 0,0 0 1 0 0,0 0-1 0 0,-1 0 0 0 0,1-1 1 0 0,0 1-1 0 0,-1-1 0 0 0,0 1 0 0 0,1-1 1 0 0,-1 1-1 0 0,0-1 0 0 0,0 0 1 0 0,-1 1-1 0 0,1-1 0 0 0,0 0 1 0 0,-1 0-1 0 0,0 0 0 0 0,0 1 0 0 0,1-1 1 0 0,-2 0-1 0 0,1 0 0 0 0,0 0 1 0 0,-1 0-1 0 0,1 1 0 0 0,-2-5 0 0 0,1 4-7 0 0,-1 1 0 0 0,0-1 0 0 0,0 0-1 0 0,0 0 1 0 0,0 1 0 0 0,0-1 0 0 0,0 1-1 0 0,-1 0 1 0 0,1 0 0 0 0,-1 0-1 0 0,0 0 1 0 0,1 0 0 0 0,-1 0 0 0 0,0 1-1 0 0,0-1 1 0 0,0 1 0 0 0,0 0 0 0 0,0 0-1 0 0,-1 0 1 0 0,1 0 0 0 0,0 1-1 0 0,-5-1 1 0 0,2 0-5 0 0,0 0 0 0 0,-1 1 0 0 0,1 0 0 0 0,0 0 0 0 0,-1 1 0 0 0,1 0-1 0 0,0 0 1 0 0,-1 0 0 0 0,1 1 0 0 0,-11 4 0 0 0,6 0 30 0 0,-1 0 0 0 0,1 1 1 0 0,0 0-1 0 0,1 1 0 0 0,0 1 0 0 0,0-1 1 0 0,-14 18-1 0 0,20-22-82 0 0,1 0 1 0 0,0 1-1 0 0,-1-1 1 0 0,2 1-1 0 0,-1-1 0 0 0,0 1 1 0 0,1 0-1 0 0,0 0 1 0 0,0 0-1 0 0,1 0 1 0 0,0 0-1 0 0,-1 1 0 0 0,2-1 1 0 0,-1 0-1 0 0,0 1 1 0 0,1-1-1 0 0,0 1 1 0 0,1-1-1 0 0,-1 0 0 0 0,1 1 1 0 0,2 8-1 0 0,-1-10-107 0 0,0 1 0 0 0,0 0-1 0 0,1-1 1 0 0,0 0 0 0 0,0 0 0 0 0,0 0-1 0 0,0 0 1 0 0,0 0 0 0 0,1 0-1 0 0,0-1 1 0 0,0 1 0 0 0,0-1 0 0 0,0 0-1 0 0,0-1 1 0 0,1 1 0 0 0,-1-1-1 0 0,1 0 1 0 0,-1 0 0 0 0,1 0-1 0 0,0 0 1 0 0,7 1 0 0 0,3 0-732 0 0,1-1 0 0 0,-1 0 0 0 0,1-1 1 0 0,-1 0-1 0 0,29-3 0 0 0,-22-1-698 0 0,0-1 1 0 0,-1-1 0 0 0,0 0-1 0 0,0-2 1 0 0,0 0-1 0 0,32-17 1 0 0,-35 14 1054 0 0,-1 0 1 0 0,29-23 0 0 0,-35 23 1609 0 0,0-1 0 0 0,0 1 1 0 0,-1-2-1 0 0,10-14 0 0 0,-16 20-515 0 0,0 0 0 0 0,0-1 0 0 0,-1 1 0 0 0,0-1 0 0 0,2-10-1 0 0,-3 13-245 0 0,-1 0-1 0 0,-1 0 0 0 0,1 0 0 0 0,0-1 1 0 0,-1 1-1 0 0,0 0 0 0 0,0-1 0 0 0,0 1 1 0 0,-1 0-1 0 0,-1-7 0 0 0,2 9-238 0 0,-1 0 0 0 0,0 1 1 0 0,0-1-1 0 0,0 0 0 0 0,-1 1 1 0 0,1-1-1 0 0,0 1 0 0 0,-1-1 0 0 0,1 1 1 0 0,-1 0-1 0 0,1-1 0 0 0,-1 1 0 0 0,1 0 1 0 0,-1 0-1 0 0,0 0 0 0 0,0 0 0 0 0,1 0 1 0 0,-1 1-1 0 0,0-1 0 0 0,0 1 0 0 0,0-1 1 0 0,0 1-1 0 0,0-1 0 0 0,0 1 1 0 0,0 0-1 0 0,-3 0 0 0 0,-2 0 23 0 0,0 0 0 0 0,1 1 0 0 0,-1-1 0 0 0,1 1-1 0 0,-1 1 1 0 0,1-1 0 0 0,-7 3 0 0 0,3 0-39 0 0,0 1 1 0 0,1 0-1 0 0,0 0 0 0 0,0 1 0 0 0,0 0 1 0 0,0 0-1 0 0,1 1 0 0 0,-9 9 1 0 0,14-12-106 0 0,0 0 1 0 0,-1-1 0 0 0,1 1-1 0 0,1 0 1 0 0,-1 0 0 0 0,1 1-1 0 0,-1-1 1 0 0,1 0 0 0 0,0 1-1 0 0,1 0 1 0 0,-1-1 0 0 0,1 1 0 0 0,0 0-1 0 0,0 0 1 0 0,1-1 0 0 0,-1 1-1 0 0,1 0 1 0 0,0 0 0 0 0,0 0-1 0 0,1 5 1 0 0,0-6-47 0 0,1-1 0 0 0,-1 0 0 0 0,0 1-1 0 0,1-1 1 0 0,0 0 0 0 0,0 0 0 0 0,0 0 0 0 0,0 0-1 0 0,0-1 1 0 0,1 1 0 0 0,-1 0 0 0 0,1-1 0 0 0,-1 0-1 0 0,1 0 1 0 0,0 1 0 0 0,0-2 0 0 0,0 1 0 0 0,0 0-1 0 0,1-1 1 0 0,-1 1 0 0 0,7 1 0 0 0,1 0-306 0 0,0 0 0 0 0,0 0 0 0 0,1-1-1 0 0,-1-1 1 0 0,18 0 0 0 0,-25-1 288 0 0,1 0-1 0 0,-1 0 1 0 0,0-1 0 0 0,0 0-1 0 0,0 1 1 0 0,0-1 0 0 0,0-1-1 0 0,0 1 1 0 0,0-1 0 0 0,0 1-1 0 0,-1-1 1 0 0,1 0 0 0 0,0-1-1 0 0,-1 1 1 0 0,6-5 0 0 0,-1-2 210 0 0,-1 1 1 0 0,1-1 0 0 0,-2-1-1 0 0,8-11 1 0 0,-7 9 483 0 0,1 0-1 0 0,14-16 1 0 0,-20 26-553 0 0,0 1 1 0 0,-1-1-1 0 0,1 1 0 0 0,0-1 1 0 0,0 1-1 0 0,0 0 0 0 0,0 0 1 0 0,0 0-1 0 0,0 0 0 0 0,0 0 1 0 0,0 0-1 0 0,0 1 0 0 0,1-1 1 0 0,-1 0-1 0 0,0 1 0 0 0,4 0 1 0 0,-2 0-12 0 0,-1 0 1 0 0,1 0 0 0 0,-1 1 0 0 0,1 0-1 0 0,-1 0 1 0 0,0 0 0 0 0,1 0 0 0 0,-1 0-1 0 0,0 0 1 0 0,4 3 0 0 0,-2 0-8 0 0,1-1 0 0 0,-1 1 0 0 0,0 0 1 0 0,0 1-1 0 0,0-1 0 0 0,0 1 0 0 0,-1 0 1 0 0,0 0-1 0 0,0 0 0 0 0,0 1 0 0 0,4 8 0 0 0,-8-13-30 0 0,0 0 1 0 0,0-1-1 0 0,0 1 0 0 0,1 0 0 0 0,-1 0 0 0 0,0-1 0 0 0,1 1 0 0 0,-1 0 0 0 0,1-1 0 0 0,-1 1 0 0 0,1 0 0 0 0,-1-1 0 0 0,1 1 0 0 0,-1 0 0 0 0,1-1 0 0 0,-1 1 0 0 0,1-1 0 0 0,1 1 0 0 0,-1-2-7 0 0,0 1 0 0 0,0-1 0 0 0,0 0 0 0 0,0 0 0 0 0,0 0 1 0 0,0 0-1 0 0,0 0 0 0 0,0 0 0 0 0,0 0 0 0 0,0 0 1 0 0,-1 0-1 0 0,2-2 0 0 0,7-10-35 0 0,17-24-29 0 0,-23 33 61 0 0,0 1 0 0 0,0 0 1 0 0,0 0-1 0 0,1 0 0 0 0,-1 0 1 0 0,1 0-1 0 0,6-3 0 0 0,-9 5 4 0 0,1 1 1 0 0,-1-1-1 0 0,1 1 0 0 0,0 0 1 0 0,-1 0-1 0 0,1-1 0 0 0,-1 1 0 0 0,1 0 1 0 0,0 0-1 0 0,-1 0 0 0 0,1 1 0 0 0,0-1 1 0 0,-1 0-1 0 0,1 1 0 0 0,-1-1 0 0 0,1 1 1 0 0,-1-1-1 0 0,1 1 0 0 0,-1 0 0 0 0,1 0 1 0 0,-1 0-1 0 0,1-1 0 0 0,-1 1 1 0 0,0 0-1 0 0,0 1 0 0 0,1-1 0 0 0,-1 0 1 0 0,0 0-1 0 0,1 2 0 0 0,4 5-43 0 0,0 0 0 0 0,-1 0 0 0 0,7 14 0 0 0,-9-18 6 0 0,25 44-1596 0 0,-24-43 646 0 0,-1-1 0 0 0,1 1 0 0 0,0-1 0 0 0,6 4 0 0 0,-5-4-2596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7:46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28 744 0 0,'0'0'19479'0'0,"9"-4"-19232"0"0,-9 4-243 0 0,7-4 54 0 0,1 1-1 0 0,-1 0 1 0 0,0 0 0 0 0,1 1 0 0 0,-1 0 0 0 0,1 0-1 0 0,0 0 1 0 0,10 1 0 0 0,13-1 96 0 0,138 3 200 0 0,-152 1-310 0 0,1 0 0 0 0,-1 2 0 0 0,19 5 0 0 0,-28-6-8 0 0,0 0 0 0 0,-1 0 1 0 0,1 0-1 0 0,-1 1 0 0 0,1 0 0 0 0,-1 1 0 0 0,-1 0 0 0 0,12 9 0 0 0,-16-11 22 0 0,1-1 1 0 0,-1 0 0 0 0,0 1 0 0 0,0 0-1 0 0,0-1 1 0 0,-1 1 0 0 0,1 0-1 0 0,-1 0 1 0 0,1 0 0 0 0,-1 0 0 0 0,0 0-1 0 0,0 0 1 0 0,-1 1 0 0 0,1-1-1 0 0,-1 0 1 0 0,1 0 0 0 0,-1 1 0 0 0,0-1-1 0 0,0 0 1 0 0,-1 7 0 0 0,-1-5 26 0 0,1 1 1 0 0,-1-1-1 0 0,0 1 1 0 0,-1-1-1 0 0,1 0 1 0 0,-1 0 0 0 0,0 0-1 0 0,-1 0 1 0 0,1 0-1 0 0,-1-1 1 0 0,-4 5-1 0 0,-10 8 173 0 0,0-1-1 0 0,-33 21 1 0 0,34-26-424 0 0,1 1-1 0 0,1 0 1 0 0,0 1 0 0 0,-26 29 0 0 0,39-40-84 0 0,1 0 1 0 0,-1 0-1 0 0,1 0 1 0 0,0 0-1 0 0,0 1 1 0 0,0-1-1 0 0,0 0 1 0 0,0 1-1 0 0,0-1 1 0 0,1 1-1 0 0,-1-1 1 0 0,1 0-1 0 0,-1 5 1 0 0,1-6 76 0 0,1-1 0 0 0,-1 0 1 0 0,1 1-1 0 0,-1-1 1 0 0,1 0-1 0 0,-1 1 0 0 0,1-1 1 0 0,-1 0-1 0 0,1 0 1 0 0,-1 0-1 0 0,1 1 0 0 0,-1-1 1 0 0,1 0-1 0 0,-1 0 1 0 0,1 0-1 0 0,-1 0 0 0 0,1 0 1 0 0,0 0-1 0 0,-1 0 1 0 0,1 0-1 0 0,-1 0 0 0 0,1 0 1 0 0,-1 0-1 0 0,1-1 1 0 0,-1 1-1 0 0,1 0 1 0 0,0-1-1 0 0,17-3-5499 0 0,-7-3-458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07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116 142 2028 0 0,'0'0'5123'0'0,"-14"-1"-4355"0"0,-62-1 987 0 0,51 0 3622 0 0,31 2-4780 0 0,35 0 453 0 0,-1-2-1 0 0,50-8 0 0 0,227-58-185 0 0,-228 48-768 0 0,-55 12-211 0 0,62-16-649 0 0,-93 22-548 0 0,-8 0 550 0 0,-10 1-470 0 0,6 2 638 0 0,1 0 0 0 0,0 0 0 0 0,0 0 0 0 0,0 1 0 0 0,0 0 1 0 0,0 1-1 0 0,0 0 0 0 0,-13 7 0 0 0,-5 5-1003 0 0,-27 20 0 0 0,20-13 476 0 0,-163 107 1848 0 0,190-124-248 0 0,0-1 1 0 0,0 1-1 0 0,-7 7 0 0 0,11-10-287 0 0,1 0 0 0 0,-1 0 0 0 0,1 0 0 0 0,0 0 0 0 0,-1 0 0 0 0,1 0 0 0 0,0 0 0 0 0,0 0 1 0 0,0 0-1 0 0,1 0 0 0 0,-1 1 0 0 0,0-1 0 0 0,1 0 0 0 0,0 0 0 0 0,-1 3 0 0 0,1-4-108 0 0,1 0 1 0 0,-1 0-1 0 0,0-1 1 0 0,1 1-1 0 0,-1 0 1 0 0,1-1-1 0 0,-1 1 1 0 0,1 0-1 0 0,-1-1 1 0 0,1 1-1 0 0,-1-1 1 0 0,1 1-1 0 0,0-1 1 0 0,-1 1-1 0 0,1-1 1 0 0,0 1-1 0 0,-1-1 1 0 0,1 0-1 0 0,0 1 1 0 0,0-1-1 0 0,-1 0 1 0 0,1 1-1 0 0,0-1 1 0 0,0 0-1 0 0,1 0 1 0 0,23 4 1174 0 0,-13-4-883 0 0,0 0 0 0 0,1-1 0 0 0,-1 0 1 0 0,0-1-1 0 0,22-5 0 0 0,59-26 416 0 0,-78 27-727 0 0,21-7-28 0 0,-1-2 0 0 0,0-1 0 0 0,46-31 0 0 0,-80 47-90 0 0,0 0-1 0 0,-1-1 1 0 0,1 1 0 0 0,-1-1-1 0 0,1 1 1 0 0,0 0-1 0 0,-1-1 1 0 0,1 1-1 0 0,-1-1 1 0 0,1 1-1 0 0,-1-1 1 0 0,0 1-1 0 0,1-1 1 0 0,-1 0 0 0 0,1 1-1 0 0,-1-1 1 0 0,0 0-1 0 0,1 1 1 0 0,-1-2-1 0 0,0 2-95 0 0,0-1 0 0 0,-1 1 0 0 0,1 0-1 0 0,0 0 1 0 0,-1-1 0 0 0,1 1 0 0 0,0 0 0 0 0,-1 0 0 0 0,1-1-1 0 0,0 1 1 0 0,-1 0 0 0 0,1 0 0 0 0,0 0 0 0 0,-1 0-1 0 0,1 0 1 0 0,-1 0 0 0 0,1 0 0 0 0,0 0 0 0 0,-1 0-1 0 0,1 0 1 0 0,-1 0 0 0 0,1 0 0 0 0,0 0 0 0 0,-1 0-1 0 0,-2 0-759 0 0,-1 0 0 0 0,1 1-1 0 0,0-1 1 0 0,-1 1-1 0 0,1 0 1 0 0,0 0-1 0 0,-5 2 1 0 0,1 2-1563 0 0,-2 0-580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1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91 616 3276 0 0,'0'0'7760'0'0,"-13"-4"-6819"0"0,-42-12 69 0 0,35 12 387 0 0,20 4-1377 0 0,-1 0 1 0 0,1 1-1 0 0,0-1 1 0 0,0 0 0 0 0,0 0-1 0 0,0 0 1 0 0,0 0 0 0 0,-1 0-1 0 0,1 0 1 0 0,0 1-1 0 0,0-1 1 0 0,0 0 0 0 0,0 0-1 0 0,0 0 1 0 0,0 0 0 0 0,0 0-1 0 0,0 1 1 0 0,0-1-1 0 0,0 0 1 0 0,0 0 0 0 0,0 0-1 0 0,-1 0 1 0 0,1 1 0 0 0,0-1-1 0 0,0 0 1 0 0,0 0-1 0 0,0 0 1 0 0,1 0 0 0 0,-1 1-1 0 0,0-1 1 0 0,0 0 0 0 0,0 0-1 0 0,0 0 1 0 0,0 0 0 0 0,0 1-1 0 0,0-1 1 0 0,0 0-1 0 0,1 4-189 0 0,-1 16 637 0 0,2 0-1 0 0,0 0 1 0 0,1 0-1 0 0,7 22 1 0 0,-6-28-338 0 0,0-1 0 0 0,1 0 1 0 0,1-1-1 0 0,0 1 0 0 0,0-1 0 0 0,17 22 1 0 0,-21-31-95 0 0,1 0 1 0 0,-1-1-1 0 0,1 1 1 0 0,0-1-1 0 0,0 1 1 0 0,0-1-1 0 0,1 0 1 0 0,-1 0-1 0 0,0 0 1 0 0,1-1-1 0 0,0 1 1 0 0,-1-1-1 0 0,1 0 1 0 0,0 0-1 0 0,-1 0 1 0 0,1-1-1 0 0,0 1 1 0 0,0-1-1 0 0,0 0 1 0 0,-1 0-1 0 0,1 0 1 0 0,0 0-1 0 0,0-1 1 0 0,0 1-1 0 0,-1-1 0 0 0,1 0 1 0 0,0 0-1 0 0,-1-1 1 0 0,1 1-1 0 0,-1-1 1 0 0,1 0-1 0 0,-1 0 1 0 0,6-4-1 0 0,12-10 270 0 0,0-2-1 0 0,-1-1 0 0 0,33-40 0 0 0,44-72 220 0 0,-86 114-477 0 0,253-345 158 0 0,-116 161-489 0 0,-143 194 82 0 0,-5 5 36 0 0,1 1 0 0 0,0-1-1 0 0,0 1 1 0 0,0-1 0 0 0,0 1-1 0 0,0-1 1 0 0,0 1 0 0 0,0 0-1 0 0,0 0 1 0 0,0 0 0 0 0,3-2-1 0 0,-4 12-2402 0 0,-1 0 1169 0 0,0 1 0 0 0,0 0 0 0 0,-1-1 0 0 0,-5 15 0 0 0,1-4-385 0 0,-3 16-2349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1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1 704 3800 0 0,'0'0'12840'0'0,"5"-6"-12177"0"0,27-34 509 0 0,32-55 0 0 0,-35 50-963 0 0,222-288 434 0 0,-109 153-1033 0 0,-141 178 1549 0 0,1-1-1579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09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 0 0,'0'0'0'0'0,"80"22"-32"0"0,-41-15 32 0 0,1 0 0 0 0,-4-2 0 0 0,0-5 0 0 0,-2 2 0 0 0,-6-2 0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09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0 532 0 0,'0'0'1174'0'0,"-2"4"-1451"0"0,-8 20 197 0 0,9-18 213 0 0,-1-1 0 0 0,0 1 1 0 0,-1 0-1 0 0,1-1 0 0 0,-1 0 1 0 0,0 1-1 0 0,-7 7 1 0 0,-97 86 3853 0 0,-27 27-7908 0 0,121-113 2968 0 0,1-5-240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23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0 421 784 0 0,'0'0'6841'0'0,"2"15"-5303"0"0,-2-9-1226 0 0,1 1 0 0 0,0-1 0 0 0,0 0 0 0 0,0 1 0 0 0,1-1 0 0 0,5 12 0 0 0,-6-15-231 0 0,1 0-1 0 0,-1 0 1 0 0,1 0-1 0 0,0 0 0 0 0,0 0 1 0 0,0 0-1 0 0,0 0 1 0 0,0 0-1 0 0,1-1 0 0 0,0 1 1 0 0,-1-1-1 0 0,1 0 1 0 0,5 4-1 0 0,-5-5-17 0 0,-1-1-1 0 0,0 1 1 0 0,0-1-1 0 0,1 1 1 0 0,-1-1 0 0 0,0 0-1 0 0,0 0 1 0 0,1 0-1 0 0,-1 0 1 0 0,0 0-1 0 0,1 0 1 0 0,-1-1 0 0 0,0 1-1 0 0,0-1 1 0 0,1 1-1 0 0,-1-1 1 0 0,0 0-1 0 0,4-2 1 0 0,3-3 299 0 0,0 1 1 0 0,16-14-1 0 0,-13 9-136 0 0,118-90 273 0 0,204-206 0 0 0,-266 227-1391 0 0,-62 74-960 0 0,-3 9 3 0 0,-3 16-536 0 0,-1-17 2300 0 0,0 12-1041 0 0,-1-1-1 0 0,-1 0 1 0 0,0 0-1 0 0,-1 0 0 0 0,-11 25 1 0 0,-2 1-1025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4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173 192 1384 0 0,'0'0'9945'0'0,"-3"-2"-9062"0"0,2 1-641 0 0,0 0-154 0 0,0 1 0 0 0,0-1 0 0 0,1 0 0 0 0,-1 1 0 0 0,0-1 0 0 0,0 1 0 0 0,0-1 0 0 0,0 1 0 0 0,0 0 0 0 0,1-1 0 0 0,-5 0 3281 0 0,16-3-2908 0 0,173-59 1414 0 0,-81 25-1720 0 0,-97 36-158 0 0,120-36-58 0 0,-199 76-139 0 0,-183 96 1258 0 0,248-128-715 0 0,16-5-237 0 0,15-7-2 0 0,233-108 837 0 0,-183 79-926 0 0,-45 22-10 0 0,-11 6 5 0 0,-1-1 1 0 0,0-1-1 0 0,20-14 1 0 0,-35 22 56 0 0,-3 2 11 0 0,-26 10-123 0 0,1 1-1 0 0,-47 30 1 0 0,-48 41-168 0 0,92-62 199 0 0,6-4 12 0 0,0 0 1 0 0,1 2-1 0 0,1 0 1 0 0,-19 24-1 0 0,40-43 2 0 0,0 1 0 0 0,1-1-1 0 0,-1 1 1 0 0,1-1 0 0 0,-1 1 0 0 0,1-1 0 0 0,0 1 0 0 0,-1-1-1 0 0,1 1 1 0 0,0 0 0 0 0,-1-1 0 0 0,1 1 0 0 0,0 0 0 0 0,0-1-1 0 0,-1 1 1 0 0,1 0 0 0 0,0-1 0 0 0,0 1 0 0 0,0 0-1 0 0,0 0 1 0 0,0-1 0 0 0,0 1 0 0 0,0 1 0 0 0,1-1 0 0 0,-1-1-1 0 0,1 0 1 0 0,-1 1 0 0 0,1-1 0 0 0,-1 1 0 0 0,1-1 0 0 0,0 0-1 0 0,-1 0 1 0 0,1 1 0 0 0,-1-1 0 0 0,1 0 0 0 0,0 0 0 0 0,-1 0-1 0 0,1 1 1 0 0,0-1 0 0 0,-1 0 0 0 0,1 0 0 0 0,-1 0-1 0 0,1 0 1 0 0,1-1 0 0 0,4 1 10 0 0,0-1-1 0 0,-1 0 0 0 0,1 0 1 0 0,9-3-1 0 0,20-11 81 0 0,0-2-1 0 0,-1-1 0 0 0,47-34 0 0 0,-20 13-53 0 0,-27 17-31 0 0,-12 7-7 0 0,1 2-1 0 0,33-16 1 0 0,-61 32 43 0 0,1 0-1 0 0,0 0 1 0 0,-1 1-1 0 0,-4 4 1 0 0,-4 4-40 0 0,-72 64-13 0 0,70-60 6 0 0,-1 1 0 0 0,2 0 0 0 0,-13 21 0 0 0,13-13-57 0 0,12-11-1 0 0,2-14 62 0 0,0 1 0 0 0,0-1 0 0 0,0 0-1 0 0,0 1 1 0 0,0-1 0 0 0,0 0 0 0 0,1 1 0 0 0,-1-1 0 0 0,0 0-1 0 0,0 0 1 0 0,0 1 0 0 0,0-1 0 0 0,1 0 0 0 0,-1 0 0 0 0,0 1-1 0 0,0-1 1 0 0,1 0 0 0 0,-1 0 0 0 0,0 1 0 0 0,0-1 0 0 0,1 0 0 0 0,-1 0-1 0 0,0 0 1 0 0,0 0 0 0 0,1 1 0 0 0,-1-1 0 0 0,0 0 0 0 0,1 0-1 0 0,-1 0 1 0 0,0 0 0 0 0,1 0 0 0 0,3 0 15 0 0,1 0 1 0 0,-1 0-1 0 0,0-1 0 0 0,0 1 0 0 0,0-1 1 0 0,0 0-1 0 0,0 0 0 0 0,0 0 1 0 0,0-1-1 0 0,0 1 0 0 0,6-5 1 0 0,6-3 71 0 0,20-17 0 0 0,-20 15-53 0 0,149-124 141 0 0,-232 198-245 0 0,-65 81 0 0 0,124-135 56 0 0,-6 8-6 0 0,-14 20 0 0 0,25-33 4 0 0,0 1 0 0 0,1-1 1 0 0,0 1-1 0 0,-1-1 0 0 0,2 1 1 0 0,-1 0-1 0 0,0 0 0 0 0,1 0 0 0 0,0 0 1 0 0,-1 9-1 0 0,2-14 15 0 0,0 1 1 0 0,0-1-1 0 0,1 1 0 0 0,-1-1 1 0 0,0 1-1 0 0,0-1 1 0 0,0 0-1 0 0,1 1 0 0 0,-1-1 1 0 0,0 1-1 0 0,1-1 0 0 0,-1 0 1 0 0,0 1-1 0 0,1-1 1 0 0,-1 1-1 0 0,0-1 0 0 0,1 0 1 0 0,-1 0-1 0 0,0 1 0 0 0,1-1 1 0 0,-1 0-1 0 0,1 0 0 0 0,-1 1 1 0 0,1-1-1 0 0,-1 0 1 0 0,1 0-1 0 0,-1 0 0 0 0,1 0 1 0 0,-1 0-1 0 0,1 0 0 0 0,-1 0 1 0 0,1 0-1 0 0,-1 0 0 0 0,1 0 1 0 0,-1 0-1 0 0,1 0 1 0 0,-1 0-1 0 0,1 0 0 0 0,-1 0 1 0 0,1-1-1 0 0,21-5 87 0 0,-3-5 41 0 0,27-19 1 0 0,-30 19-117 0 0,0 0 1 0 0,22-10 0 0 0,-38 21-12 0 0,0 0 0 0 0,1 0-1 0 0,-1 0 1 0 0,0 0 0 0 0,0 0 0 0 0,0 0 0 0 0,0 0-1 0 0,0 0 1 0 0,0 0 0 0 0,0 0 0 0 0,0 0 0 0 0,1 0-1 0 0,-1 0 1 0 0,0 0 0 0 0,0 0 0 0 0,0 0 0 0 0,0 0-1 0 0,0 0 1 0 0,0 0 0 0 0,0 0 0 0 0,0 0 0 0 0,0 0-1 0 0,0 0 1 0 0,1 0 0 0 0,-1 1 0 0 0,0-1-1 0 0,0 0 1 0 0,0 0 0 0 0,0 0 0 0 0,0 0 0 0 0,0 0-1 0 0,0 0 1 0 0,0 0 0 0 0,0 0 0 0 0,0 0 0 0 0,0 1-1 0 0,0-1 1 0 0,0 0 0 0 0,0 0 0 0 0,0 0 0 0 0,0 0-1 0 0,0 0 1 0 0,0 0 0 0 0,0 0 0 0 0,0 0 0 0 0,0 1-1 0 0,0-1 1 0 0,0 0 0 0 0,0 10-4 0 0,-4 8 64 0 0,-23 58 76 0 0,19-60-154 0 0,2 1 1 0 0,0 0-1 0 0,1 0 1 0 0,-6 34-1 0 0,11-49 15 0 0,0-1-1 0 0,0 0 1 0 0,0 0 0 0 0,0 1-1 0 0,0-1 1 0 0,0 0-1 0 0,0 0 1 0 0,0 1 0 0 0,0-1-1 0 0,0 0 1 0 0,1 0 0 0 0,-1 0-1 0 0,1 1 1 0 0,-1-1 0 0 0,1 0-1 0 0,-1 0 1 0 0,1 0-1 0 0,-1 0 1 0 0,1 0 0 0 0,0 0-1 0 0,0 0 1 0 0,0 0 0 0 0,-1 0-1 0 0,1 0 1 0 0,2 1 0 0 0,-1-1 7 0 0,0-1 1 0 0,0 1 0 0 0,0-1 0 0 0,0 1 0 0 0,0-1 0 0 0,0 0-1 0 0,0 0 1 0 0,0 0 0 0 0,0 0 0 0 0,1 0 0 0 0,-1 0 0 0 0,0-1-1 0 0,0 1 1 0 0,0-1 0 0 0,3-1 0 0 0,2-1 21 0 0,0 0 1 0 0,0 0-1 0 0,0-1 1 0 0,0-1-1 0 0,-1 1 0 0 0,0-1 1 0 0,7-6-1 0 0,38-42 126 0 0,-34 34-71 0 0,18-26 1 0 0,-31 39-44 0 0,0 0 1 0 0,0 0 0 0 0,-1-1-1 0 0,0 1 1 0 0,0-1 0 0 0,0 0-1 0 0,-1 0 1 0 0,3-14-1 0 0,-5 20-31 0 0,0 1 0 0 0,0-1 0 0 0,0 1 0 0 0,0-1 0 0 0,0 1 0 0 0,-1-1 0 0 0,1 1 0 0 0,0-1 0 0 0,0 1 0 0 0,0 0 0 0 0,0-1 0 0 0,0 1 0 0 0,-1-1 0 0 0,1 1 0 0 0,0 0 0 0 0,0-1 0 0 0,-1 1 0 0 0,1-1 0 0 0,0 1 0 0 0,-1 0 0 0 0,1-1 0 0 0,0 1 0 0 0,-1 0 0 0 0,1 0 0 0 0,0-1 0 0 0,-1 1 0 0 0,0 0 0 0 0,-16-4-68 0 0,11 4 3 0 0,-1 0 0 0 0,1 1 0 0 0,-9 1 0 0 0,6 0 23 0 0,1 1-1 0 0,-1 0 1 0 0,-11 6-1 0 0,14-6 45 0 0,0 0 0 0 0,0 0-1 0 0,-1-1 1 0 0,1 0 0 0 0,-1 0-1 0 0,1 0 1 0 0,-1-1-1 0 0,-10 1 1 0 0,-47-2 50 0 0,-26-1-148 0 0,-140 16-1 0 0,110 6 76 0 0,-60 8 25 0 0,148-29 43 0 0,32 0-52 0 0,0 0-1 0 0,0 0 1 0 0,0 0 0 0 0,-1 0-1 0 0,1 0 1 0 0,0 0-1 0 0,0 0 1 0 0,-1 0-1 0 0,1 0 1 0 0,0 0-1 0 0,0 0 1 0 0,0 0-1 0 0,0-1 1 0 0,-1 1-1 0 0,1 0 1 0 0,0 0-1 0 0,0 0 1 0 0,0 0 0 0 0,0-1-1 0 0,-1 1 1 0 0,1 0-1 0 0,0 0 1 0 0,0 0-1 0 0,0 0 1 0 0,0-1-1 0 0,0 1 1 0 0,0 0-1 0 0,0 0 1 0 0,0-1-1 0 0,0 1 1 0 0,0 0-1 0 0,0 0 1 0 0,0 0 0 0 0,0-1-1 0 0,0 1 1 0 0,0 0-1 0 0,0 0 1 0 0,0-1-1 0 0,0 1 1 0 0,0 0-1 0 0,0 0 1 0 0,0 0-1 0 0,0-1 1 0 0,0 1-1 0 0,0 0 1 0 0,0 0-1 0 0,1-1 1 0 0,4-11-110 0 0,8-6 60 0 0,1 0-1 0 0,0 2 0 0 0,1-1 0 0 0,18-14 0 0 0,-16 16 44 0 0,84-72-52 0 0,-101 87 63 0 0,3 16-295 0 0,-1-15 296 0 0,0 0 1 0 0,-1-1-1 0 0,1 1 0 0 0,-1-1 0 0 0,1 1 1 0 0,0-1-1 0 0,0 0 0 0 0,-1 0 0 0 0,1 1 1 0 0,0-2-1 0 0,-1 1 0 0 0,1 0 0 0 0,0 0 1 0 0,0 0-1 0 0,-1-1 0 0 0,1 1 0 0 0,0-1 1 0 0,-1 1-1 0 0,3-2 0 0 0,32-18 196 0 0,-26 14-186 0 0,-4 3-4 0 0,-5 2-11 0 0,0 0 0 0 0,0 1-1 0 0,0-1 1 0 0,0 0-1 0 0,0 1 1 0 0,1-1-1 0 0,-1 1 1 0 0,0-1-1 0 0,0 1 1 0 0,2 0-1 0 0,-2 0-20 0 0,12-5-146 0 0,-6 3 205 0 0,0-1 0 0 0,-1 0 0 0 0,1-1 0 0 0,-1 1 0 0 0,1-1 1 0 0,-1 0-1 0 0,0-1 0 0 0,7-7 0 0 0,1 1 73 0 0,-14 10-773 0 0,-3 1-78 0 0,-5 4-385 0 0,4 0 341 0 0,-1 0 1 0 0,1 1-1 0 0,1-1 1 0 0,-1 1 0 0 0,1 0-1 0 0,-5 8 1 0 0,-5 7-3319 0 0,-6 8-1160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7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1166 237 1760 0 0,'0'0'12655'0'0,"-12"-11"-12341"0"0,-39-35 10 0 0,48 43-260 0 0,0 1-1 0 0,-1-1 0 0 0,1 1 1 0 0,0 0-1 0 0,-1 0 0 0 0,1 0 1 0 0,-1 0-1 0 0,0 1 0 0 0,0-1 0 0 0,1 1 1 0 0,-1 0-1 0 0,0 0 0 0 0,-7 0 1 0 0,-3-1 120 0 0,-16-2-21 0 0,0 1-1 0 0,0 1 1 0 0,0 1-1 0 0,-1 2 1 0 0,1 2-1 0 0,-48 8 1 0 0,19 3 14 0 0,1 2-1 0 0,-75 31 1 0 0,79-24 106 0 0,0 1-1 0 0,-98 64 0 0 0,128-72-175 0 0,1 1-1 0 0,1 2 0 0 0,0 0 1 0 0,1 1-1 0 0,2 2 0 0 0,0 0 0 0 0,1 0 1 0 0,-16 28-1 0 0,25-33-72 0 0,0 1 0 0 0,1 0 1 0 0,1 0-1 0 0,0 1 0 0 0,2 0 1 0 0,0 0-1 0 0,-2 21 0 0 0,5-25-15 0 0,1 0-1 0 0,0 0 1 0 0,1 0 0 0 0,1 0-1 0 0,0 0 1 0 0,1 0-1 0 0,1-1 1 0 0,0 1-1 0 0,10 26 1 0 0,-6-25-3 0 0,1 0 1 0 0,1-1-1 0 0,0 1 0 0 0,1-1 1 0 0,1-1-1 0 0,17 20 1 0 0,-10-17-8 0 0,0-1 0 0 0,1 0 0 0 0,0-1 0 0 0,26 14 0 0 0,-3-6 16 0 0,2-2 0 0 0,0-2-1 0 0,1-1 1 0 0,64 14-1 0 0,-29-13 43 0 0,1-4-1 0 0,87 6 1 0 0,168-15 24 0 0,-205-16-58 0 0,245-50 0 0 0,-294 41 70 0 0,136-48 1 0 0,-178 51-20 0 0,-2-1 0 0 0,0-2 0 0 0,-1-2 0 0 0,-1-1 0 0 0,44-36 0 0 0,-59 40-35 0 0,-1-1-1 0 0,-2-2 1 0 0,0 0 0 0 0,-1 0-1 0 0,-1-2 1 0 0,0 0-1 0 0,-2 0 1 0 0,-1-2 0 0 0,-2 0-1 0 0,12-33 1 0 0,-11 23-27 0 0,-2 0-1 0 0,-2-1 1 0 0,-1 0 0 0 0,-2-1 0 0 0,-1 1-1 0 0,-2-1 1 0 0,-3-42 0 0 0,0 64-15 0 0,-1 0 0 0 0,0 0 0 0 0,-1 0-1 0 0,0 1 1 0 0,-2-1 0 0 0,1 1 0 0 0,-2 0 0 0 0,0 0 0 0 0,0 1 0 0 0,-1 0-1 0 0,-1 0 1 0 0,0 0 0 0 0,-1 1 0 0 0,-1 0 0 0 0,1 1 0 0 0,-2 0 0 0 0,0 1-1 0 0,0 0 1 0 0,-1 0 0 0 0,-24-14 0 0 0,9 9-31 0 0,0 1-1 0 0,-2 1 1 0 0,1 1-1 0 0,-2 1 1 0 0,0 2-1 0 0,-40-7 1 0 0,7 6-123 0 0,0 3-1 0 0,-70 1 1 0 0,83 7-112 0 0,1 2 1 0 0,0 1-1 0 0,0 4 0 0 0,-77 20 1 0 0,84-15-395 0 0,1 1 0 0 0,1 2 0 0 0,1 2 0 0 0,0 2 0 0 0,-55 37-1 0 0,70-39-675 0 0,1 1-1 0 0,0 1 0 0 0,2 0 0 0 0,1 2 1 0 0,-23 30-1 0 0,14-12-3023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7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31 5765 0 0,'0'0'10926'0'0,"-9"-6"-10630"0"0,-1-3-320 0 0,-8-5 25 0 0,14 13-178 0 0,8 7-235 0 0,4 4-380 0 0,8 9-2403 0 0,-3 1-3508 0 0,-9-10 1626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8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0 520 0 0,'0'0'10817'0'0,"-36"74"-9829"0"0,34-59-172 0 0,2-6-192 0 0,2-1-216 0 0,11-1-256 0 0,5-2-152 0 0,8-1-52 0 0,6-4-836 0 0,6 0-700 0 0,-8 0-940 0 0,20-14-2585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8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0 286 3372 0 0,'0'0'8185'0'0,"77"-75"-13357"0"0,-61 63-625 0 0</inkml:trace>
  <inkml:trace contextRef="#ctx0" brushRef="#br0" timeOffset="1">194 85 3416 0 0,'0'0'6561'0'0,"-50"-84"-12910"0"0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8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74 2112 0 0,'0'0'7125'0'0,"-20"-74"-13030"0"0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19.0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1002 1700 0 0,'0'0'14818'0'0,"-1"-14"-14243"0"0,-1-6-341 0 0,2-22 0 0 0,1 38-182 0 0,0-1 0 0 0,-1 1-1 0 0,2 0 1 0 0,-1 0 0 0 0,0 0 0 0 0,1 0 0 0 0,0 0-1 0 0,0 0 1 0 0,0 0 0 0 0,0 0 0 0 0,0 1 0 0 0,1-1-1 0 0,3-3 1 0 0,1-2 76 0 0,33-39 422 0 0,2 1 0 0 0,92-78 0 0 0,-70 73-407 0 0,3 3 0 0 0,2 3 0 0 0,86-43 0 0 0,-61 43-150 0 0,3 3 1 0 0,107-29-1 0 0,-61 33 11 0 0,-112 33-614 0 0,0 1 1 0 0,55-1 0 0 0,-110 7 275 0 0,2-1 160 0 0,-1 0 0 0 0,1-1 0 0 0,-43-9 0 0 0,58 9 192 0 0,1-1 0 0 0,-1 0 0 0 0,1-1-1 0 0,0 1 1 0 0,0-1 0 0 0,0-1 0 0 0,0 1 0 0 0,1-1 0 0 0,0 0-1 0 0,-1 0 1 0 0,1 0 0 0 0,1-1 0 0 0,-1 0 0 0 0,1 0 0 0 0,-1 0-1 0 0,1 0 1 0 0,-6-12 0 0 0,7 11 34 0 0,0-1 1 0 0,0 0-1 0 0,-2-9 0 0 0,4 13-2 0 0,1 1-1 0 0,-1-1 0 0 0,1 0 1 0 0,-1 0-1 0 0,1 1 0 0 0,0-1 1 0 0,0 0-1 0 0,0 1 0 0 0,1-1 1 0 0,-1 0-1 0 0,0 0 0 0 0,2-2 1 0 0,-1 3-33 0 0,0 1 0 0 0,0-1 0 0 0,0 1 0 0 0,1 0 0 0 0,-1-1 0 0 0,0 1 1 0 0,1 0-1 0 0,-1 0 0 0 0,1 0 0 0 0,-1 0 0 0 0,1 0 0 0 0,-1 0 0 0 0,1 1 0 0 0,0-1 1 0 0,-1 0-1 0 0,1 1 0 0 0,0-1 0 0 0,0 1 0 0 0,-1 0 0 0 0,3-1 0 0 0,39-1 132 0 0,-38 2-129 0 0,7 1 3 0 0,-1 0 1 0 0,0 0-1 0 0,0 1 0 0 0,0 1 0 0 0,0 0 0 0 0,0 1 0 0 0,0 0 0 0 0,-1 0 0 0 0,0 1 0 0 0,0 0 0 0 0,0 1 0 0 0,-1 0 0 0 0,10 8 0 0 0,-9-6-9 0 0,0 0 1 0 0,-1 1-1 0 0,0 0 0 0 0,-1 1 1 0 0,0 0-1 0 0,-1 0 0 0 0,1 1 1 0 0,-2 0-1 0 0,0 0 0 0 0,0 0 1 0 0,6 18-1 0 0,-10-22-13 0 0,-1-1 0 0 0,0 0-1 0 0,0 1 1 0 0,0-1 0 0 0,-1 1-1 0 0,1-1 1 0 0,-2 0 0 0 0,1 1-1 0 0,-1-1 1 0 0,0 1 0 0 0,0-1-1 0 0,0 0 1 0 0,-1 1 0 0 0,0-1 0 0 0,-1 0-1 0 0,-3 6 1 0 0,0 0-559 0 0,-1-1 0 0 0,0-1 0 0 0,-1 1 0 0 0,0-1 0 0 0,-1-1 0 0 0,0 0 0 0 0,-11 9 0 0 0,14-11-985 0 0,-1 1-1247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0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130 1106 444 0 0,'0'0'5487'0'0,"-4"-1"-5127"0"0,2 0-105 0 0,-1 1 1 0 0,0-1 0 0 0,1 1 0 0 0,-1 0 0 0 0,0-1-1 0 0,1 1 1 0 0,-1 1 0 0 0,0-1 0 0 0,1 0-1 0 0,-1 1 1 0 0,0-1 0 0 0,1 1 0 0 0,-1 0 0 0 0,1-1-1 0 0,-1 1 1 0 0,-2 2 0 0 0,0-1 297 0 0,0 1-1 0 0,0-2 1 0 0,0 1-1 0 0,0-1 1 0 0,0 1 0 0 0,-1-1-1 0 0,1-1 1 0 0,0 1-1 0 0,-1-1 1 0 0,-8 0-1 0 0,13 0-527 0 0,1-1 7 0 0,-1 1-1 0 0,0 0 1 0 0,1 0-1 0 0,-1-1 1 0 0,0 1-1 0 0,1 0 1 0 0,-1-1-1 0 0,1 1 1 0 0,-1 0-1 0 0,1-1 1 0 0,-1 1-1 0 0,1-1 1 0 0,-1 1-1 0 0,1-1 1 0 0,-1 1-1 0 0,1-1 1 0 0,-1 0-1 0 0,1 1 1 0 0,0-1 0 0 0,0 1-1 0 0,-1-1 1 0 0,1 0-1 0 0,0 1 1 0 0,0-1-1 0 0,-1 0 1 0 0,1 1-1 0 0,0-1 1 0 0,0 0-1 0 0,0 1 1 0 0,0-1-1 0 0,0-1 1 0 0,1-26 288 0 0,-1 27-292 0 0,1-7 20 0 0,0 1-1 0 0,1-1 1 0 0,0 1-1 0 0,1 0 1 0 0,-1 0 0 0 0,1 0-1 0 0,1 0 1 0 0,4-7 0 0 0,38-54 173 0 0,-41 62-196 0 0,214-252 469 0 0,-138 167-393 0 0,179-181 394 0 0,-189 207-214 0 0,150-107 0 0 0,-202 160-284 0 0,1 0-1 0 0,0 2 1 0 0,1 0 0 0 0,-1 1-1 0 0,31-8 1 0 0,-51 17-5 0 0,0 0 1 0 0,0-1-1 0 0,1 1 0 0 0,-1 0 1 0 0,0 0-1 0 0,1 0 0 0 0,-1 0 0 0 0,0-1 1 0 0,1 1-1 0 0,-1 0 0 0 0,0 0 1 0 0,1 0-1 0 0,-1 0 0 0 0,0 0 1 0 0,1 0-1 0 0,-1 0 0 0 0,0 0 1 0 0,1 0-1 0 0,-1 0 0 0 0,0 0 1 0 0,1 0-1 0 0,-1 1 0 0 0,0-1 1 0 0,1 0-1 0 0,-1 0 0 0 0,0 0 1 0 0,1 0-1 0 0,-1 0 0 0 0,0 1 1 0 0,1-1-1 0 0,-1 0 0 0 0,0 0 1 0 0,0 1-1 0 0,1-1 0 0 0,-1 0 1 0 0,0 0-1 0 0,0 1 0 0 0,0-1 1 0 0,1 0-1 0 0,-1 0 0 0 0,0 1 1 0 0,0-1-1 0 0,0 0 0 0 0,0 1 1 0 0,0-1-1 0 0,0 0 0 0 0,0 1 1 0 0,1-1-1 0 0,-1 0 0 0 0,0 1 1 0 0,0-1-1 0 0,0 0 0 0 0,0 1 1 0 0,-1-1-1 0 0,1 0 0 0 0,0 1 1 0 0,0-1-1 0 0,0 1 0 0 0,0-1 1 0 0,0 0-1 0 0,0 0 0 0 0,0 1 1 0 0,-1-1-1 0 0,1 0 0 0 0,0 1 1 0 0,0-1-1 0 0,-1 1 0 0 0,-12 20-48 0 0,10-18 19 0 0,0-1 0 0 0,0 0 0 0 0,0 0 0 0 0,0 0 0 0 0,0 0 0 0 0,0-1 0 0 0,-1 1 0 0 0,1-1 0 0 0,-1 0 0 0 0,1 0 0 0 0,-6 1 0 0 0,-42 5-937 0 0,40-7 673 0 0,-4 2-203 0 0,1 0 0 0 0,-1 0 0 0 0,1 2 0 0 0,0 0 1 0 0,0 0-1 0 0,0 1 0 0 0,0 1 0 0 0,1 0 0 0 0,0 1 0 0 0,0 1 0 0 0,1 0 0 0 0,0 0 0 0 0,0 1 1 0 0,1 1-1 0 0,0 0 0 0 0,-13 16 0 0 0,-38 54-5948 0 0,43-55 3457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1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1 236 0 0,'0'0'204'0'0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1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723 210 236 0 0,'-55'-18'279'0'0,"40"16"-155"0"0,15 2-136 0 0,0 0 1 0 0,0 0-1 0 0,-1 0 0 0 0,1 0 0 0 0,0 0 0 0 0,0 1 0 0 0,0-1 0 0 0,-1 0 0 0 0,1 0 0 0 0,0 0 0 0 0,0 0 1 0 0,0 0-1 0 0,-1 1 0 0 0,1-1 0 0 0,0 0 0 0 0,0 0 0 0 0,0 0 0 0 0,0 1 0 0 0,0-1 0 0 0,0 0 0 0 0,-1 0 1 0 0,1 0-1 0 0,0 1 0 0 0,0-1 0 0 0,0 0 0 0 0,0 0 0 0 0,0 1 0 0 0,0-1 1 0 0,0 1-1 0 0,0-1 1 0 0,0 1 0 0 0,0-1-1 0 0,0 1 1 0 0,0-1 0 0 0,0 0-1 0 0,0 1 1 0 0,1-1 0 0 0,-1 1-1 0 0,0-1 1 0 0,0 0 0 0 0,0 1-1 0 0,1-1 1 0 0,-1 0 0 0 0,0 1-1 0 0,0-1 1 0 0,1 0 0 0 0,-1 1-1 0 0,0-1 1 0 0,1 0 0 0 0,-1 1-1 0 0,0-1 1 0 0,1 0 0 0 0,-1 0-1 0 0,1 1 1 0 0,1-1 51 0 0,0-1 0 0 0,0 1 0 0 0,0-1-1 0 0,-1 1 1 0 0,1-1 0 0 0,0 0 0 0 0,0 0 0 0 0,-1 1 0 0 0,1-1 0 0 0,0-1-1 0 0,-1 1 1 0 0,1 0 0 0 0,-1 0 0 0 0,1 0 0 0 0,-1-1 0 0 0,0 1-1 0 0,1-1 1 0 0,-1 1 0 0 0,0-1 0 0 0,0 1 0 0 0,0-1 0 0 0,1-2 0 0 0,-1 3 455 0 0,-1-1 0 0 0,1 0 0 0 0,0 0 0 0 0,-1 1 0 0 0,1-1 0 0 0,-1 0 0 0 0,0 0 0 0 0,1-2 0 0 0,-2-3 12 0 0,1 1 0 0 0,-1-1 0 0 0,0 1 0 0 0,0-1 0 0 0,-1 1 0 0 0,0 0-1 0 0,0 0 1 0 0,-1-1 0 0 0,1 2 0 0 0,-1-1 0 0 0,-1 0 0 0 0,-5-8 0 0 0,5 8-302 0 0,-1 1 0 0 0,1 0 1 0 0,-1 0-1 0 0,0 0 1 0 0,0 1-1 0 0,0 0 0 0 0,-1 0 1 0 0,0 0-1 0 0,0 1 1 0 0,0 0-1 0 0,0 0 0 0 0,0 0 1 0 0,0 1-1 0 0,-1-1 1 0 0,1 2-1 0 0,-1-1 0 0 0,0 1 1 0 0,0 0-1 0 0,-6 0 0 0 0,-11 2-50 0 0,1 0-1 0 0,-1 2 0 0 0,1 1 0 0 0,0 1 1 0 0,1 0-1 0 0,-1 2 0 0 0,1 1 0 0 0,0 0 1 0 0,1 2-1 0 0,0 0 0 0 0,0 2 0 0 0,1 0 0 0 0,1 1 1 0 0,0 1-1 0 0,1 1 0 0 0,0 1 0 0 0,1 0 1 0 0,1 1-1 0 0,1 1 0 0 0,0 0 0 0 0,2 1 0 0 0,0 1 1 0 0,1 0-1 0 0,-18 42 0 0 0,20-40-83 0 0,2 1 0 0 0,0 0 0 0 0,2 0 0 0 0,0 1 1 0 0,2 0-1 0 0,1 0 0 0 0,0 0 0 0 0,2 0 0 0 0,2 34 0 0 0,1-45-57 0 0,1 0-1 0 0,0 0 1 0 0,1 0 0 0 0,0-1-1 0 0,1 1 1 0 0,0-1 0 0 0,8 11-1 0 0,-4-8 15 0 0,0 0-1 0 0,1-1 0 0 0,1 0 0 0 0,22 22 0 0 0,-20-25 8 0 0,0-1-1 0 0,0-1 0 0 0,1 0 1 0 0,0-1-1 0 0,0-1 0 0 0,1 0 1 0 0,0-1-1 0 0,0 0 0 0 0,0-1 1 0 0,1-1-1 0 0,0 0 0 0 0,0-1 1 0 0,22 1-1 0 0,1-3 48 0 0,-1-1 0 0 0,1-1 0 0 0,-1-3 0 0 0,58-11 0 0 0,-41 3-48 0 0,0-3-1 0 0,-2-2 1 0 0,0-2-1 0 0,0-2 1 0 0,-2-3-1 0 0,49-30 1 0 0,-84 44-10 0 0,-1-1 0 0 0,0 0 0 0 0,-1-1 0 0 0,0-1 0 0 0,-1 0 0 0 0,20-26 0 0 0,-25 28-13 0 0,-1 0 0 0 0,-1 0 0 0 0,0-1 0 0 0,0 1-1 0 0,-1-2 1 0 0,-1 1 0 0 0,0 0 0 0 0,0-1-1 0 0,-1 0 1 0 0,1-19 0 0 0,-2 13-12 0 0,-2 0 0 0 0,0 0 1 0 0,-1-1-1 0 0,0 1 0 0 0,-2 0 0 0 0,0 0 0 0 0,-2 0 0 0 0,0 1 1 0 0,-9-22-1 0 0,8 25 2 0 0,-1 1 1 0 0,-1-1 0 0 0,-1 1 0 0 0,0 1-1 0 0,-1 0 1 0 0,0 0 0 0 0,-1 1-1 0 0,0 0 1 0 0,-1 1 0 0 0,0 0-1 0 0,-17-11 1 0 0,10 9-4 0 0,0 2-1 0 0,-1 0 1 0 0,0 2 0 0 0,-1 0-1 0 0,1 1 1 0 0,-2 1 0 0 0,1 1-1 0 0,-38-6 1 0 0,33 10-46 0 0,-1 0 1 0 0,1 1-1 0 0,0 2 0 0 0,-1 0 1 0 0,1 2-1 0 0,0 1 1 0 0,-27 8-1 0 0,-1 4-299 0 0,1 1-1 0 0,1 3 1 0 0,1 3 0 0 0,-63 37-1 0 0,95-48 15 0 0,0 0 0 0 0,1 1 0 0 0,1 1 0 0 0,0 1 0 0 0,-15 17-1 0 0,25-24-217 0 0,0 1-1 0 0,1-1 1 0 0,0 1-1 0 0,1 1 1 0 0,-6 12-1 0 0,8-16-399 0 0,1 1 0 0 0,0 0 0 0 0,0 0 0 0 0,1 0 1 0 0,-1 0-1 0 0,2 0 0 0 0,-1 1 0 0 0,1 11 0 0 0,4 3-4082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5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41 900 0 0,'0'0'4028'0'0,"3"-1"-3886"0"0,36-24-412 0 0,-38 23 274 0 0,-1-6-1582 0 0,0 4-484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4.5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52 2216 0 0,'0'0'8842'0'0,"1"-9"-8306"0"0,4-24-116 0 0,-1 24 815 0 0,0 10-450 0 0,0 6-278 0 0,-1-1-398 0 0,-1 0 1 0 0,0 0-1 0 0,-1 0 0 0 0,1 0 0 0 0,-1 0 0 0 0,-1 0 0 0 0,1 9 1 0 0,-3 44 34 0 0,1-49-203 0 0,-1-1 0 0 0,0 1 0 0 0,0-1-1 0 0,-1 0 1 0 0,-6 14 0 0 0,-25 40-4042 0 0,18-35-1175 0 0,12-20-59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2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453 211 4320 0 0,'0'0'12189'0'0,"-10"-12"-11360"0"0,-32-38-223 0 0,42 49-582 0 0,-1 0 0 0 0,0 0 0 0 0,0 0 0 0 0,1 0-1 0 0,-1 1 1 0 0,0-1 0 0 0,0 0 0 0 0,0 0 0 0 0,0 1-1 0 0,0-1 1 0 0,0 0 0 0 0,0 1 0 0 0,-1-1 0 0 0,1 1-1 0 0,0-1 1 0 0,0 1 0 0 0,0 0 0 0 0,-1 0 0 0 0,1-1 0 0 0,0 1-1 0 0,0 0 1 0 0,0 0 0 0 0,-1 0 0 0 0,1 0 0 0 0,0 0-1 0 0,0 1 1 0 0,-1-1 0 0 0,1 0 0 0 0,0 1 0 0 0,0-1-1 0 0,0 0 1 0 0,0 1 0 0 0,-1-1 0 0 0,1 1 0 0 0,0 0 0 0 0,0-1-1 0 0,0 1 1 0 0,0 0 0 0 0,0 0 0 0 0,0 0 0 0 0,-1 1-1 0 0,1-1 14 0 0,-8 8 73 0 0,0 0 0 0 0,1 0 0 0 0,0 0 0 0 0,1 1 0 0 0,0 1 0 0 0,0-1 0 0 0,1 1 0 0 0,-6 15 0 0 0,0 5 117 0 0,-17 60 1 0 0,24-71-189 0 0,1 0 0 0 0,1 0 0 0 0,0 0-1 0 0,2 0 1 0 0,0 0 0 0 0,1 1 0 0 0,4 29 0 0 0,-3-43-28 0 0,1 1-1 0 0,0 0 1 0 0,0-1-1 0 0,0 1 1 0 0,1-1-1 0 0,0 0 1 0 0,1 0 0 0 0,0 0-1 0 0,0 0 1 0 0,0 0-1 0 0,0-1 1 0 0,1 0-1 0 0,1 0 1 0 0,-1 0-1 0 0,1-1 1 0 0,-1 0 0 0 0,2 0-1 0 0,-1 0 1 0 0,0-1-1 0 0,1 1 1 0 0,0-2-1 0 0,8 5 1 0 0,-2-4 10 0 0,0 0 1 0 0,0 0-1 0 0,0-2 1 0 0,0 1-1 0 0,0-2 1 0 0,0 0-1 0 0,1 0 1 0 0,23-3-1 0 0,-15 0 17 0 0,0-2 1 0 0,0 0-1 0 0,0-1 0 0 0,30-13 1 0 0,-20 6 29 0 0,0-2 1 0 0,-1-1-1 0 0,-1-2 1 0 0,-1-1 0 0 0,46-36-1 0 0,-62 42 16 0 0,0 0-1 0 0,0-1 0 0 0,-2-1 1 0 0,1 0-1 0 0,11-19 1 0 0,-17 22 2 0 0,0-1 1 0 0,0 0 0 0 0,-1 0 0 0 0,0-1 0 0 0,-1 0 0 0 0,-1 1 0 0 0,4-26-1 0 0,-5 22-54 0 0,-1-1 0 0 0,0 1 0 0 0,-2-1 0 0 0,0 1 0 0 0,0 0 0 0 0,-5-18 0 0 0,3 24-28 0 0,0 1 0 0 0,0-1 0 0 0,-1 1 0 0 0,0-1 0 0 0,-1 1 0 0 0,1 0 0 0 0,-2 1 0 0 0,1-1 0 0 0,-2 1 0 0 0,1 1 0 0 0,-9-9 0 0 0,5 6-20 0 0,-1 1 0 0 0,-1 0 0 0 0,0 1 0 0 0,0 0 0 0 0,0 1-1 0 0,-1 0 1 0 0,0 1 0 0 0,0 1 0 0 0,-1 0 0 0 0,-18-4 0 0 0,6 4-65 0 0,0 1 1 0 0,0 1-1 0 0,0 1 0 0 0,-48 4 0 0 0,49 0-65 0 0,-1 2 1 0 0,1 1-1 0 0,0 1 0 0 0,0 1 0 0 0,1 1 1 0 0,-36 17-1 0 0,26-8-468 0 0,0 1 0 0 0,1 3 0 0 0,-51 40 0 0 0,55-36-1104 0 0,-32 35 0 0 0,5 5-5270 0 0,25-26 1794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2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570 356 1880 0 0,'0'0'4055'0'0,"-13"-7"-3167"0"0,-43-24-514 0 0,42 24 275 0 0,-1 0 0 0 0,1 0-1 0 0,-31-8 1 0 0,36 13-115 0 0,0 1-1 0 0,0-1 1 0 0,0 2 0 0 0,-1-1 0 0 0,1 1 0 0 0,-17 2 0 0 0,20-1-351 0 0,0 1 0 0 0,1 0 0 0 0,-1 0 0 0 0,1 0 0 0 0,-1 0 0 0 0,1 1 1 0 0,0 0-1 0 0,0 0 0 0 0,0 0 0 0 0,1 1 0 0 0,-1 0 0 0 0,-6 7 0 0 0,-1 1 52 0 0,1 2 0 0 0,1-1-1 0 0,-10 16 1 0 0,11-15-91 0 0,2 0 0 0 0,-1 0 1 0 0,2 0-1 0 0,0 1 0 0 0,0 0 0 0 0,2 0 1 0 0,-1 1-1 0 0,2-1 0 0 0,0 1 1 0 0,1 0-1 0 0,1 0 0 0 0,1 25 1 0 0,1-36-116 0 0,-1 0 1 0 0,1 0 0 0 0,0-1-1 0 0,1 1 1 0 0,-1 0-1 0 0,1-1 1 0 0,0 0 0 0 0,0 1-1 0 0,0-1 1 0 0,1 0-1 0 0,-1 0 1 0 0,1 0-1 0 0,4 4 1 0 0,-2-3 8 0 0,0-1 0 0 0,0 1 1 0 0,1-1-1 0 0,-1 0 0 0 0,1-1 0 0 0,0 1 0 0 0,0-1 0 0 0,10 4 1 0 0,-3-3 17 0 0,0-1 0 0 0,0 0 1 0 0,0 0-1 0 0,0-1 1 0 0,1-1-1 0 0,-1 0 1 0 0,0-1-1 0 0,1-1 0 0 0,13-1 1 0 0,-9-2 7 0 0,0 0 0 0 0,-1-1 0 0 0,0-1 0 0 0,0 0 0 0 0,0-2 0 0 0,-1 1 0 0 0,0-2 0 0 0,21-15 0 0 0,-22 13 6 0 0,0-1 0 0 0,0 0-1 0 0,-1-2 1 0 0,-1 1-1 0 0,0-2 1 0 0,-1 0 0 0 0,19-29-1 0 0,-25 32-20 0 0,0 1 0 0 0,-1-1 0 0 0,0 0 0 0 0,-1 0 0 0 0,0-1 0 0 0,-1 1 0 0 0,-1-1 0 0 0,0 0 0 0 0,0 0 0 0 0,-1 0 0 0 0,-2-13 0 0 0,0 10-36 0 0,0 1 0 0 0,-2-1 0 0 0,0 0 1 0 0,-1 1-1 0 0,-1 0 0 0 0,0 0 1 0 0,-1 0-1 0 0,-11-21 0 0 0,9 22-41 0 0,0 0 1 0 0,-2 1-1 0 0,1 0 0 0 0,-1 0 0 0 0,-1 1 1 0 0,0 0-1 0 0,-1 1 0 0 0,0 1 0 0 0,-1-1 0 0 0,0 2 1 0 0,-1 0-1 0 0,0 1 0 0 0,0 0 0 0 0,-1 1 1 0 0,1 0-1 0 0,-2 2 0 0 0,1-1 0 0 0,-28-4 1 0 0,30 8-133 0 0,-1 0 0 0 0,1 1 0 0 0,-1 1 0 0 0,1 0 0 0 0,0 1 0 0 0,-1 0 0 0 0,1 1 0 0 0,0 1 1 0 0,0 0-1 0 0,0 1 0 0 0,0 0 0 0 0,1 1 0 0 0,-1 0 0 0 0,1 1 0 0 0,0 1 0 0 0,1 0 0 0 0,0 0 0 0 0,0 1 1 0 0,0 0-1 0 0,1 1 0 0 0,0 0 0 0 0,-8 11 0 0 0,-1 5-1590 0 0,1 0 0 0 0,1 1 1 0 0,1 1-1 0 0,-19 45 0 0 0,17-32-2522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3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0 156 11793 0 0,'0'0'3280'0'0,"7"-14"-2318"0"0,20-43-19 0 0,-23 51-896 0 0,0 0-1 0 0,0 0 0 0 0,0 0 1 0 0,0 1-1 0 0,1 0 0 0 0,0 0 1 0 0,0 0-1 0 0,1 0 0 0 0,-1 1 1 0 0,1 0-1 0 0,0 0 0 0 0,0 1 1 0 0,0-1-1 0 0,0 1 0 0 0,1 1 1 0 0,-1-1-1 0 0,1 1 0 0 0,0 0 1 0 0,0 0-1 0 0,0 1 0 0 0,0 0 1 0 0,0 1-1 0 0,9-1 0 0 0,-13 1-212 0 0,-1 0 0 0 0,1 1 0 0 0,-1-1 0 0 0,0 0 1 0 0,1 1-1 0 0,-1-1 0 0 0,0 1 0 0 0,0 0 0 0 0,1 0 0 0 0,-1 0 0 0 0,0 0 0 0 0,0 0 0 0 0,0 0 0 0 0,3 3 0 0 0,-3-2-406 0 0,-1 0-1 0 0,1 0 1 0 0,0 0-1 0 0,0 0 1 0 0,-1 0 0 0 0,1 0-1 0 0,1 4 1 0 0,2 4-4001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3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3708 0 0,'0'0'8469'0'0,"68"-14"-15686"0"0,-45 14 4637 0 0,-2 2 464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4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1 130 680 0 0,'0'0'14161'0'0,"7"6"-13439"0"0,25 16-132 0 0,-29-20-441 0 0,0 0-1 0 0,0 0 1 0 0,0-1 0 0 0,0 1 0 0 0,0-1-1 0 0,0 0 1 0 0,0 0 0 0 0,6 1-1 0 0,5 2 458 0 0,-13-4-589 0 0,0 0-1 0 0,1 0 1 0 0,-1 1 0 0 0,0-1-1 0 0,0 1 1 0 0,0-1 0 0 0,0 1-1 0 0,0 0 1 0 0,0-1-1 0 0,0 1 1 0 0,0 0 0 0 0,0 0-1 0 0,0 0 1 0 0,0-1 0 0 0,0 1-1 0 0,-1 0 1 0 0,1 0 0 0 0,0 0-1 0 0,0 0 1 0 0,-1 1 0 0 0,1-1-1 0 0,-1 0 1 0 0,1 0 0 0 0,-1 0-1 0 0,0 0 1 0 0,1 1 0 0 0,-1-1-1 0 0,0 0 1 0 0,0 0-1 0 0,0 0 1 0 0,0 1 0 0 0,0-1-1 0 0,0 0 1 0 0,0 2 0 0 0,0 5-4 0 0,1 0-1 0 0,0 0 1 0 0,0 0 0 0 0,1 0 0 0 0,0 0 0 0 0,0 0 0 0 0,1-1 0 0 0,0 1-1 0 0,0-1 1 0 0,1 0 0 0 0,0 0 0 0 0,0 0 0 0 0,0 0 0 0 0,1-1 0 0 0,0 1-1 0 0,1-1 1 0 0,-1-1 0 0 0,14 11 0 0 0,-8-7 53 0 0,1-1 1 0 0,1-1-1 0 0,-1 1 1 0 0,1-2-1 0 0,1 0 0 0 0,-1-1 1 0 0,1 0-1 0 0,0-1 0 0 0,25 4 1 0 0,3-2 172 0 0,0-3 0 0 0,63-3 0 0 0,84-16 355 0 0,-79 6-382 0 0,198-8 114 0 0,133-13 52 0 0,-419 29-344 0 0,0-1 0 0 0,0-2-1 0 0,-1 0 1 0 0,1-1 0 0 0,28-13 0 0 0,-44 16-15 0 0,1 0 1 0 0,-1-1-1 0 0,0 0 1 0 0,0 0-1 0 0,-1-1 1 0 0,1 1-1 0 0,-1-1 1 0 0,8-11-1 0 0,-9 12-13 0 0,-1-1 0 0 0,-1 0 0 0 0,1 1 0 0 0,-1-1-1 0 0,0-1 1 0 0,0 1 0 0 0,0 0 0 0 0,-1 0 0 0 0,0-1-1 0 0,0 1 1 0 0,0 0 0 0 0,0-12 0 0 0,-2 14-22 0 0,1-1 1 0 0,0 0-1 0 0,-1 1 0 0 0,0-1 1 0 0,0 1-1 0 0,0-1 1 0 0,0 1-1 0 0,0-1 0 0 0,-1 1 1 0 0,-3-5-1 0 0,-2-2-158 0 0,-14-18-1 0 0,15 21 66 0 0,0 0-1 0 0,0 0 0 0 0,1-1 0 0 0,-8-14 0 0 0,-3-35-106 0 0,16 57 278 0 0,2 1-46 0 0,-1 0-1 0 0,1 1 0 0 0,0-1 0 0 0,0 1 1 0 0,-1-1-1 0 0,1 1 0 0 0,-1 0 1 0 0,0-1-1 0 0,2 4 0 0 0,0-2 9 0 0,20 28 117 0 0,-1 0 0 0 0,-2 1 0 0 0,19 39 0 0 0,-38-68-140 0 0,1 0 1 0 0,-1 0-1 0 0,1 1 0 0 0,-1-1 0 0 0,0 1 1 0 0,0-1-1 0 0,0 1 0 0 0,-1-1 0 0 0,1 1 1 0 0,-1 0-1 0 0,0-1 0 0 0,0 1 1 0 0,0 0-1 0 0,-1 3 0 0 0,0-3-7 0 0,-1-1-1 0 0,1 0 1 0 0,0 0 0 0 0,-1 1-1 0 0,0-1 1 0 0,0 0-1 0 0,0 0 1 0 0,0-1 0 0 0,0 1-1 0 0,-1 0 1 0 0,1-1-1 0 0,-1 1 1 0 0,0-1 0 0 0,-3 2-1 0 0,-11 8-378 0 0,-1-1 0 0 0,-33 15 0 0 0,4-3-1690 0 0,35-16-720 0 0,-20 15 0 0 0,25-15-1407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4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370 355 8601 0 0,'0'0'6918'0'0,"-7"-12"-5993"0"0,-20-37-240 0 0,26 48-635 0 0,1 0 0 0 0,-1 0 0 0 0,1 0 0 0 0,-1 0-1 0 0,0 0 1 0 0,0 0 0 0 0,1 0 0 0 0,-1 0 0 0 0,0 0 0 0 0,0 0 0 0 0,0 0 0 0 0,0 0 0 0 0,0 1 0 0 0,0-1 0 0 0,0 0-1 0 0,-1 1 1 0 0,1-1 0 0 0,0 1 0 0 0,0 0 0 0 0,0-1 0 0 0,-1 1 0 0 0,1 0 0 0 0,0-1 0 0 0,0 1 0 0 0,-1 0-1 0 0,1 0 1 0 0,0 0 0 0 0,0 0 0 0 0,-1 0 0 0 0,1 1 0 0 0,0-1 0 0 0,0 0 0 0 0,-1 0 0 0 0,1 1 0 0 0,0-1 0 0 0,0 1-1 0 0,0-1 1 0 0,0 1 0 0 0,-2 1 0 0 0,2-2-14 0 0,-5 4 75 0 0,0 0 0 0 0,0 1 1 0 0,0-1-1 0 0,1 1 0 0 0,0 0 0 0 0,0 1 0 0 0,0-1 1 0 0,-7 12-1 0 0,1-2 64 0 0,-21 26 137 0 0,2 2 0 0 0,2 1 0 0 0,2 1-1 0 0,-20 49 1 0 0,34-66-230 0 0,1 1 0 0 0,2 0 0 0 0,1 0-1 0 0,1 1 1 0 0,1 0 0 0 0,2 0 0 0 0,1 1-1 0 0,2 39 1 0 0,1-58-55 0 0,2 1 1 0 0,0 0-1 0 0,0 0 1 0 0,1-1-1 0 0,1 1 0 0 0,0-1 1 0 0,1 0-1 0 0,0 0 1 0 0,8 13-1 0 0,-3-11 15 0 0,-1 0 0 0 0,2 0-1 0 0,0-1 1 0 0,0 0 0 0 0,1-1-1 0 0,18 14 1 0 0,-4-7 55 0 0,2-1 0 0 0,0-1-1 0 0,1-1 1 0 0,1-2 0 0 0,0-1-1 0 0,58 17 1 0 0,-24-14 17 0 0,0-2-1 0 0,1-4 1 0 0,73 3 0 0 0,199-10 28 0 0,-80-19-198 0 0,-204 9 93 0 0,-1-2 0 0 0,94-30-1 0 0,-126 32-12 0 0,0-1 0 0 0,0-2 0 0 0,-1 1 0 0 0,-1-2 0 0 0,0-1-1 0 0,29-24 1 0 0,-27 18-6 0 0,-1-1-1 0 0,-1-1 1 0 0,-1 0-1 0 0,0-2 1 0 0,13-22-1 0 0,-6 3-26 0 0,-2-1 0 0 0,-2-1 0 0 0,19-55-1 0 0,-28 62 4 0 0,0-1 0 0 0,-3-1 0 0 0,-1 1 0 0 0,3-56-1 0 0,-9 78 9 0 0,-1 0 1 0 0,-1 0-1 0 0,0-1 0 0 0,-1 1 0 0 0,-1 0 0 0 0,0 0 0 0 0,-1 1 0 0 0,0-1 0 0 0,-1 1 1 0 0,-1 0-1 0 0,0 0 0 0 0,-1 0 0 0 0,-1 1 0 0 0,0 0 0 0 0,-17-20 0 0 0,3 8-26 0 0,-2 1 0 0 0,0 1 0 0 0,-2 1 0 0 0,-1 1 0 0 0,0 2 0 0 0,-1 1 0 0 0,-1 0 0 0 0,-32-12 0 0 0,7 7-58 0 0,-1 2 1 0 0,0 2 0 0 0,-103-19-1 0 0,96 27-255 0 0,-1 3-1 0 0,1 2 1 0 0,-1 3 0 0 0,-90 8-1 0 0,134-3-12 0 0,1 0 0 0 0,0 2 0 0 0,0 0 0 0 0,0 1 0 0 0,0 1 0 0 0,1 0 0 0 0,0 1 0 0 0,0 1 0 0 0,0 1 0 0 0,1 1 0 0 0,1 0 0 0 0,0 1 0 0 0,0 0 0 0 0,1 1 1 0 0,0 1-1 0 0,-19 24 0 0 0,14-14-3459 0 0,-28 47 0 0 0,18-16-2339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5.0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58 6369 0 0,'0'0'15077'0'0,"-3"-58"-16065"0"0,15 58 132 0 0,4 0 32 0 0,4 3-148 0 0,3 4-573 0 0,-4 2-1275 0 0,-5 1-3216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5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6473 0 0,'0'0'9728'0'0,"2"76"-9652"0"0,13-73-76 0 0,3-1-204 0 0,8 3-600 0 0,3-5-448 0 0,4 0-536 0 0,-1 0-256 0 0,1 0-912 0 0,-9 0-2717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5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17 734 80 0 0,'0'0'12117'0'0,"74"-75"-16665"0"0,-64 66-1701 0 0</inkml:trace>
  <inkml:trace contextRef="#ctx0" brushRef="#br0" timeOffset="1">0 73 1760 0 0,'0'0'9777'0'0,"61"-72"-12165"0"0,-45 72-116 0 0,2 0-2029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4416 0 0,'0'0'1974'0'0,"0"13"-2530"0"0,1 89-1938 0 0,2-58-313 0 0,5 23 4056 0 0,3 23 2285 0 0,-8-68-5714 0 0,-3-17-648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4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1 2396 0 0,'0'0'10304'0'0,"0"2"-10016"0"0,-2 12 267 0 0,1 24 0 0 0,1-26-424 0 0,0 1-1 0 0,-1 0 1 0 0,-4 17 0 0 0,4-26-328 0 0,-1-1 1 0 0,1 0 0 0 0,-1 0-1 0 0,0 1 1 0 0,0-1-1 0 0,0 0 1 0 0,0 0 0 0 0,0-1-1 0 0,-1 1 1 0 0,-3 2 0 0 0,-2 3-1674 0 0,-1-1 1 0 0,-10 7 0 0 0,4-5-2044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5.9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4636 0 0,'0'0'4365'0'0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6.2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1 314 8897 0 0,'0'0'3084'0'0</inkml:trace>
  <inkml:trace contextRef="#ctx0" brushRef="#br0" timeOffset="0.49">203 108 7529 0 0,'0'0'3968'0'0,"-16"-79"-5080"0"0,19 72-140 0 0,4-2-800 0 0,4-3-1113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6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1 139 2744 0 0,'0'0'6179'0'0,"13"-12"-6099"0"0,42-38-60 0 0,-50 46-132 0 0,0-1-1 0 0,0 1 0 0 0,1 0 0 0 0,0 1 0 0 0,-1-1 0 0 0,1 1 0 0 0,1 0 0 0 0,-1 1 0 0 0,0-1 0 0 0,1 1 0 0 0,-1 1 1 0 0,11-2-1 0 0,-12 2-192 0 0,12-1-1296 0 0,0 0 0 0 0,28 2-1 0 0,-22 0 8409 0 0,-41-5-5442 0 0,-29-1-2749 0 0,37 5 195 0 0,1 0 1 0 0,-1 0-1 0 0,1-1 1 0 0,0 0 0 0 0,-12-4-1 0 0,7-1-915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6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587 31 652 0 0,'0'0'11850'0'0,"-13"-5"-10895"0"0,-40-14-237 0 0,51 18-689 0 0,-1 0 0 0 0,1 0 0 0 0,0 0-1 0 0,-1 1 1 0 0,1-1 0 0 0,-1 0 0 0 0,1 1-1 0 0,-1 0 1 0 0,1 0 0 0 0,-1-1 0 0 0,1 2 0 0 0,-1-1-1 0 0,-4 1 1 0 0,2 0-498 0 0,3-1 194 0 0,0 1-1 0 0,0 0 1 0 0,0-1-1 0 0,0 1 1 0 0,0 0-1 0 0,0 0 1 0 0,0 0-1 0 0,-1 2 0 0 0,-16 7-5656 0 0,1-6 315 0 0</inkml:trace>
  <inkml:trace contextRef="#ctx0" brushRef="#br0" timeOffset="1">58 199 9497 0 0,'0'0'3524'0'0,"-42"7"-7268"0"0,37 3 2008 0 0,1 2-765 0 0,-2-3-1743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7.0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1 756 0 0,'0'0'6573'0'0,"-32"79"-6145"0"0,30-72-180 0 0,2 0-236 0 0,0 0-12 0 0,0-2-508 0 0,0 2-816 0 0,5 0-1061 0 0,1-2-943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7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20 6573 0 0,'0'0'9963'0'0,"6"-3"-10240"0"0,-6 3-37 0 0,0-1-1 0 0,0 1 0 0 0,0-1 1 0 0,0 0-1 0 0,0 1 0 0 0,0-1 1 0 0,0 1-1 0 0,0-1 0 0 0,0 0 1 0 0,0 1-1 0 0,0-1 0 0 0,0 1 1 0 0,-1-1-1 0 0,1 1 0 0 0,0-1 1 0 0,0 1-1 0 0,-1-1 0 0 0,1 1 1 0 0,0-1-1 0 0,-1 1 0 0 0,1-1 1 0 0,0 1-1 0 0,-1-1 0 0 0,1 1 1 0 0,-1-1-1 0 0,1 1 0 0 0,-1 0 0 0 0,1-1 1 0 0,-1 1-1 0 0,1 0 0 0 0,-1 0 1 0 0,1-1-1 0 0,-1 1 0 0 0,1 0 1 0 0,-1 0-1 0 0,0 0 0 0 0,1 0 1 0 0,-1 0-1 0 0,1-1 0 0 0,-2 1 1 0 0,2 1 273 0 0,0-1 0 0 0,0 0 1 0 0,0 0-1 0 0,0 0 0 0 0,0 0 1 0 0,0 0-1 0 0,0 0 0 0 0,0 0 1 0 0,0 0-1 0 0,0 1 0 0 0,0-1 1 0 0,0 0-1 0 0,0 0 1 0 0,0 0-1 0 0,0 0 0 0 0,0 0 1 0 0,0 0-1 0 0,0 0 0 0 0,0 0 1 0 0,0 0-1 0 0,0 0 0 0 0,0 1 1 0 0,0-1-1 0 0,0 0 0 0 0,0 0 1 0 0,-1 0-1 0 0,1 0 0 0 0,0 0 1 0 0,0 0-1 0 0,0 0 1 0 0,0 0-1 0 0,0 0 0 0 0,0 0 1 0 0,0 0-1 0 0,0 0 0 0 0,0 0 1 0 0,0 0-1 0 0,-1 0 0 0 0,1 0 1 0 0,0 0-1 0 0,0 0 0 0 0,0 0 1 0 0,0 0-1 0 0,0 0 0 0 0,0 0 1 0 0,0 0-1 0 0,0 0 0 0 0,0 0 1 0 0,-1 0-1 0 0,1 0 1 0 0,0 0-1 0 0,0 0 0 0 0,0 0 1 0 0,0 0-1 0 0,0 0 0 0 0,0 0 1 0 0,0 0-1 0 0,0 0 0 0 0,0 0 1 0 0,0 0-1 0 0,0 0 0 0 0,-1 0 1 0 0,1-1-1 0 0,16 21-715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8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737 58 508 0 0,'0'0'11782'0'0,"2"-8"-10821"0"0,8-28-58 0 0,-3 23 3314 0 0,-3 25-3550 0 0,-1 9-355 0 0,-1 0 0 0 0,-1 0 0 0 0,-3 34 0 0 0,-12 62 57 0 0,-69 379-257 0 0,74-442-100 0 0,-3-1 1 0 0,-2 0 0 0 0,-27 67-1 0 0,29-92 14 0 0,-1 0-1 0 0,-1-1 1 0 0,-2-1-1 0 0,0 0 0 0 0,-2-1 1 0 0,-1-1-1 0 0,-33 33 1 0 0,12-21 106 0 0,-1-2 1 0 0,-2-2 0 0 0,-56 31 0 0 0,85-55-65 0 0,0 0-1 0 0,-20 6 1 0 0,28-12-54 0 0,1 0 0 0 0,0 0-1 0 0,-1-1 1 0 0,1 0 0 0 0,-1 0-1 0 0,0 0 1 0 0,1-1 0 0 0,-1 0 0 0 0,0 0-1 0 0,-5-1 1 0 0,10 1-18 0 0,1-1 0 0 0,-1 1 0 0 0,0-1 1 0 0,1 1-1 0 0,-1 0 0 0 0,0-1 0 0 0,1 1 0 0 0,-1-1 0 0 0,1 1 1 0 0,-1-1-1 0 0,1 0 0 0 0,-1 1 0 0 0,1-1 0 0 0,0 1 0 0 0,-1-1 1 0 0,1 0-1 0 0,0 1 0 0 0,-1-1 0 0 0,1 0 0 0 0,0 1 0 0 0,0-1 1 0 0,-1 0-1 0 0,1 0 0 0 0,0 1 0 0 0,0-1 0 0 0,0-1 0 0 0,0-24-341 0 0,1 21 257 0 0,1-14-272 0 0,1 0 0 0 0,1 0 0 0 0,12-33 0 0 0,-4 11-242 0 0,-3 14 178 0 0,-6 20 353 0 0,0-1 0 0 0,-1 1 1 0 0,0-1-1 0 0,-1 0 1 0 0,2-14-1 0 0,-3 21 79 0 0,0 1 0 0 0,0-1 0 0 0,0 0 0 0 0,-1 1-1 0 0,1-1 1 0 0,0 0 0 0 0,0 1 0 0 0,0-1 0 0 0,-1 1 0 0 0,1-1 0 0 0,0 0 0 0 0,-1 1-1 0 0,1-1 1 0 0,0 1 0 0 0,-1-1 0 0 0,1 1 0 0 0,-1-1 0 0 0,1 1 0 0 0,-1-1 0 0 0,1 1-1 0 0,-1-1 1 0 0,1 1 0 0 0,-1-1 0 0 0,0 1 0 0 0,1 0 0 0 0,-1 0 0 0 0,1-1 0 0 0,-1 1 0 0 0,0 0-1 0 0,1 0 1 0 0,-1 0 0 0 0,0-1 0 0 0,1 1 0 0 0,-1 0 0 0 0,0 0 0 0 0,1 0 0 0 0,-1 0-1 0 0,0 0 1 0 0,1 1 0 0 0,-1-1 0 0 0,0 0 0 0 0,1 0 0 0 0,-1 0 0 0 0,-1 1 0 0 0,0-1 47 0 0,-1 1 0 0 0,0 0 0 0 0,1 0 0 0 0,-1 0 0 0 0,1 0 1 0 0,0 0-1 0 0,-1 0 0 0 0,1 1 0 0 0,0-1 0 0 0,-4 4 0 0 0,-3 6 98 0 0,1 0-1 0 0,0 0 0 0 0,0 1 0 0 0,2 0 0 0 0,-1 1 0 0 0,-6 20 1 0 0,9-23-100 0 0,1 0 1 0 0,0 0 0 0 0,1 1-1 0 0,0-1 1 0 0,1 1 0 0 0,0-1-1 0 0,1 1 1 0 0,0 0 0 0 0,2 14 0 0 0,-1-22-47 0 0,-1 0 0 0 0,1 0 1 0 0,1 1-1 0 0,-1-1 0 0 0,0 0 1 0 0,1 0-1 0 0,0 0 1 0 0,-1 0-1 0 0,1 0 0 0 0,1-1 1 0 0,-1 1-1 0 0,0 0 0 0 0,0-1 1 0 0,1 0-1 0 0,0 1 1 0 0,-1-1-1 0 0,1 0 0 0 0,0 0 1 0 0,0-1-1 0 0,0 1 0 0 0,0-1 1 0 0,0 1-1 0 0,1-1 0 0 0,4 1 1 0 0,5 2-113 0 0,1-2 0 0 0,-1 0-1 0 0,0 0 1 0 0,25-1 0 0 0,-24-1-427 0 0,27 0-4033 0 0,-46 15-5206 0 0,-2-6 5290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9:28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195 62 888 0 0,'0'0'7431'0'0,"-1"-3"-6963"0"0,1 2 15 0 0,-5-7 4444 0 0,-15 9-2278 0 0,15 0-2500 0 0,-1 0 0 0 0,1 1 0 0 0,-1 0 0 0 0,1 0 0 0 0,0 0 1 0 0,0 0-1 0 0,-8 6 0 0 0,0 0 86 0 0,-17 16 1 0 0,23-17-196 0 0,0 0 0 0 0,0 1 1 0 0,0 0-1 0 0,1 0 1 0 0,1 0-1 0 0,0 1 0 0 0,0 0 1 0 0,0 0-1 0 0,1 0 1 0 0,0 0-1 0 0,1 1 0 0 0,0-1 1 0 0,1 1-1 0 0,0 0 0 0 0,0 0 1 0 0,1 0-1 0 0,0 0 1 0 0,1 0-1 0 0,0 0 0 0 0,3 18 1 0 0,-1-21-42 0 0,0 0 1 0 0,0 0 0 0 0,0 0-1 0 0,1 0 1 0 0,0 0 0 0 0,1 0-1 0 0,-1-1 1 0 0,1 0-1 0 0,1 0 1 0 0,-1 0 0 0 0,1 0-1 0 0,0-1 1 0 0,0 0 0 0 0,9 7-1 0 0,-3-3-2 0 0,1 0-1 0 0,0-2 0 0 0,0 1 0 0 0,1-2 0 0 0,-1 1 1 0 0,23 6-1 0 0,-18-8 0 0 0,1-1 1 0 0,0 0 0 0 0,34 1-1 0 0,57-4 8 0 0,-55-2 10 0 0,-51 1-13 0 0,183-4-18 0 0,-141 1-75 0 0,-1-2 0 0 0,50-12 0 0 0,-83 14 101 0 0,-1 0 0 0 0,1 0-1 0 0,-1-1 1 0 0,0-1-1 0 0,0 0 1 0 0,-1 0-1 0 0,17-12 1 0 0,-20 12 15 0 0,1-1-1 0 0,-1 0 1 0 0,0 0-1 0 0,-1-1 1 0 0,1 1 0 0 0,-1-1-1 0 0,-1-1 1 0 0,1 1 0 0 0,-1-1-1 0 0,4-11 1 0 0,-3 6 42 0 0,-1 1 0 0 0,0-2 1 0 0,-1 1-1 0 0,0 0 0 0 0,-1-1 0 0 0,0 1 0 0 0,-1-1 0 0 0,-1 0 0 0 0,-2-21 1 0 0,0 30-34 0 0,0-1 1 0 0,0 0-1 0 0,0 1 1 0 0,0-1-1 0 0,-1 1 1 0 0,0 0-1 0 0,0 0 1 0 0,-1 0 0 0 0,1 0-1 0 0,-1 1 1 0 0,0-1-1 0 0,-1 1 1 0 0,1 0-1 0 0,-7-5 1 0 0,-3-1 56 0 0,-1 0 1 0 0,0 1-1 0 0,-27-12 1 0 0,24 13-106 0 0,-1 0 0 0 0,0 1 0 0 0,-1 1 0 0 0,1 1 0 0 0,-1 1 0 0 0,0 1 0 0 0,-37-2 1 0 0,39 6-175 0 0,1 0 1 0 0,-1 2-1 0 0,1 0 1 0 0,-1 1 0 0 0,1 0-1 0 0,-20 9 1 0 0,7 0-1107 0 0,1 0 0 0 0,-43 28 0 0 0,53-28-3065 0 0,-30 26 0 0 0,34-24-1275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06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33 669 8241 0 0,'0'0'7879'0'0,"-5"-5"-7872"0"0,-17-14 12 0 0,16 14 275 0 0,7 7-244 0 0,-1 0 0 0 0,1 0-1 0 0,0 0 1 0 0,0-1 0 0 0,0 1-1 0 0,0 0 1 0 0,0-1 0 0 0,0 1-1 0 0,0-1 1 0 0,0 1 0 0 0,1-1 0 0 0,1 2-1 0 0,2 3 186 0 0,48 73 633 0 0,-37-53-670 0 0,31 41 0 0 0,-41-60-175 0 0,0 0 0 0 0,1-1 0 0 0,0 0 0 0 0,0 0 0 0 0,0 0 0 0 0,0-1-1 0 0,1 0 1 0 0,0-1 0 0 0,0 0 0 0 0,9 4 0 0 0,-11-6 13 0 0,-1 0 0 0 0,1-1-1 0 0,0 0 1 0 0,0 0 0 0 0,0 0 0 0 0,-1-1-1 0 0,1 0 1 0 0,0 0 0 0 0,0 0-1 0 0,10-3 1 0 0,-7 1 53 0 0,-1-1 0 0 0,1 1 0 0 0,-1-2-1 0 0,0 1 1 0 0,0-1 0 0 0,10-7 0 0 0,5-6 157 0 0,-1-1 1 0 0,-1-1-1 0 0,27-31 1 0 0,-40 41-225 0 0,255-316 814 0 0,-52 57-951 0 0,-186 239 47 0 0,98-115-844 0 0,-123 143 866 0 0,0 1 1 0 0,0 0-1 0 0,0 0 1 0 0,0 0-1 0 0,0 0 1 0 0,0 0 0 0 0,0 0-1 0 0,0 0 1 0 0,0 0-1 0 0,0 0 1 0 0,0 0-1 0 0,0 0 1 0 0,0 0 0 0 0,0-1-228 0 0,0 1 228 0 0,1 0-1 0 0,-1 0 1 0 0,0 0-1 0 0,0 0 1 0 0,0 0-1 0 0,0 0 1 0 0,0 0 0 0 0,0 0-1 0 0,0 0 1 0 0,0 0-1 0 0,0 0 1 0 0,0 0-1 0 0,0 0 1 0 0,0 0 0 0 0,0 0-1 0 0,1 0 1 0 0,-1 0-1 0 0,0 0 1 0 0,0 0-1 0 0,0 0 1 0 0,0 0 0 0 0,0 0-1 0 0,0 0 1 0 0,0 0-1 0 0,0 0 1 0 0,0 0 0 0 0,0 0-1 0 0,0 1 1 0 0,1-1-273 0 0,-1 0 272 0 0,0 0 1 0 0,0 0-1 0 0,0 0 1 0 0,0 0 0 0 0,0 0-1 0 0,0 0 1 0 0,0 0-1 0 0,0 1 1 0 0,1 7-1225 0 0,-3 10-89 0 0,-15 53-3196 0 0,13-55 3193 0 0,-6 16-3012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07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48 932 5985 0 0,'0'0'6289'0'0,"-7"13"-5286"0"0,-24 39-143 0 0,30-50-734 0 0,0 0 1 0 0,0 0 0 0 0,0 0 0 0 0,0 0 0 0 0,0 1 0 0 0,0-1 0 0 0,0 0 0 0 0,1 0-1 0 0,-1 1 1 0 0,1-1 0 0 0,0 0 0 0 0,0 1 0 0 0,0 4 0 0 0,0-6-69 0 0,1 0 0 0 0,-1 0-1 0 0,0 0 1 0 0,1 0 0 0 0,-1 0 0 0 0,1 0 0 0 0,-1 0 0 0 0,1 0 0 0 0,0 0 0 0 0,-1 0 0 0 0,1 0 0 0 0,0 0 0 0 0,0-1 0 0 0,0 1 0 0 0,0 0 0 0 0,0-1 0 0 0,-1 1 0 0 0,1 0-1 0 0,2 0 1 0 0,2 1 120 0 0,0-1 0 0 0,0 1-1 0 0,0-1 1 0 0,1 0-1 0 0,-1-1 1 0 0,0 1 0 0 0,9-1-1 0 0,-13 0-150 0 0,5-1 61 0 0,-1 1-1 0 0,1-1 1 0 0,-1-1-1 0 0,1 1 1 0 0,-1-1 0 0 0,0 0-1 0 0,0 0 1 0 0,0 0 0 0 0,0-1-1 0 0,0 1 1 0 0,8-7-1 0 0,4-4 175 0 0,25-25 1 0 0,176-199 935 0 0,-90 92-912 0 0,137-130 186 0 0,-148 156-206 0 0,26-47 597 0 0,-135 154-827 0 0,-5 7-44 0 0,0 1-1 0 0,0 0 1 0 0,0 0-1 0 0,7-6 1 0 0,-15 18-1087 0 0,0 0 0 0 0,1 0-1 0 0,-3 12 1 0 0,-4 10-1372 0 0,-8 17-5058 0 0,12-31 2196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6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23 156 0 0,'0'0'9320'0'0,"3"-3"-8996"0"0,7-12-71 0 0,-9 15-194 0 0,0-1 1 0 0,-1 1-1 0 0,1-1 1 0 0,0 1-1 0 0,0-1 1 0 0,-1 1 0 0 0,1 0-1 0 0,0-1 1 0 0,0 1-1 0 0,-1 0 1 0 0,1 0-1 0 0,0 0 1 0 0,0-1-1 0 0,0 1 1 0 0,0 0-1 0 0,0 0 1 0 0,-1 0-1 0 0,1 0 1 0 0,0 0-1 0 0,0 0 1 0 0,0 1-1 0 0,0-1 1 0 0,-1 0-1 0 0,1 0 1 0 0,0 1-1 0 0,0-1 1 0 0,0 0-1 0 0,-1 1 1 0 0,1-1-1 0 0,0 1 1 0 0,-1-1-1 0 0,1 1 1 0 0,0-1-1 0 0,-1 1 1 0 0,1-1-1 0 0,-1 1 1 0 0,2 1-1 0 0,-1 1 37 0 0,0 0-1 0 0,-1 1 0 0 0,1-1 0 0 0,-1 1 1 0 0,0-1-1 0 0,1 1 0 0 0,-1 0 0 0 0,-1 5 0 0 0,0-6-79 0 0,1 1 0 0 0,0-1 0 0 0,0 1 0 0 0,0 0 0 0 0,0-1-1 0 0,1 1 1 0 0,-1-1 0 0 0,3 6 0 0 0,-2-6 20 0 0,1 0 1 0 0,-1 0-1 0 0,1 0 1 0 0,0-1-1 0 0,0 1 0 0 0,0-1 1 0 0,0 1-1 0 0,1-1 1 0 0,-1 0-1 0 0,1 0 1 0 0,-1 0-1 0 0,1 0 1 0 0,0 0-1 0 0,0-1 0 0 0,0 1 1 0 0,0-1-1 0 0,0 0 1 0 0,0 1-1 0 0,6 0 1 0 0,4 1 44 0 0,1-1 1 0 0,0-1-1 0 0,20 0 1 0 0,-10 0 57 0 0,-3 0-61 0 0,99 1 238 0 0,-107-2-269 0 0,0-2-1 0 0,1 1 0 0 0,-1-2 0 0 0,0 0 1 0 0,0 0-1 0 0,22-10 0 0 0,-31 11 26 0 0,0 0 0 0 0,0 0 0 0 0,0-1-1 0 0,0 1 1 0 0,0-1 0 0 0,5-4 0 0 0,-9 6-76 0 0,-20 2-2972 0 0,18-1 2856 0 0,0 0 0 0 0,0 0 0 0 0,0 0 0 0 0,0 0 0 0 0,0 0-1 0 0,0 1 1 0 0,0-1 0 0 0,0 1 0 0 0,0-1 0 0 0,-3 2 0 0 0,5-2 146 0 0,0 0-1 0 0,-1 0 1 0 0,1 0 0 0 0,0 0 0 0 0,0 1 0 0 0,0-1-1 0 0,-1 0 1 0 0,1 0 0 0 0,0 0 0 0 0,0 0 0 0 0,-1 0 0 0 0,1 0-1 0 0,0 0 1 0 0,0 0 0 0 0,-1 0 0 0 0,1 0 0 0 0,0 0 0 0 0,0 0-1 0 0,0 0 1 0 0,-1 0 0 0 0,1 0 0 0 0,0 0 0 0 0,0 0 0 0 0,-1-1-1 0 0,1 1 1 0 0,0 0 0 0 0,0 0 0 0 0,0 0 0 0 0,-1 0-1 0 0,1 0 1 0 0,0-1 0 0 0,0 1 0 0 0,0 0 0 0 0,0 0 0 0 0,-1 0-1 0 0,1 0 1 0 0,0-1 0 0 0,0 1 0 0 0,0 0 0 0 0,0 0 0 0 0,0 0-1 0 0,0-1 1 0 0,0 1 0 0 0,-1 0 0 0 0,1 0 0 0 0,0-1 0 0 0,0 1-1 0 0,0 0 1 0 0,0 0 0 0 0,0-1 0 0 0,0 1 0 0 0,0 0-1 0 0,0 0 1 0 0,0 0 0 0 0,0-1 0 0 0,0 1 0 0 0,1 0 0 0 0,-1 0-1 0 0,0-1 1 0 0,0 1 0 0 0,0 0 0 0 0,0 0 0 0 0,0-1 0 0 0,5-15 662 0 0,1 7-427 0 0,1-1 0 0 0,0 2 0 0 0,1-1 0 0 0,17-14 0 0 0,-46 27-9942 0 0,45-13 4288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08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383 64 732 0 0,'0'0'7917'0'0,"-5"-7"-7402"0"0,-19-23 57 0 0,22 28-443 0 0,0 0 0 0 0,0 0 0 0 0,0 0 0 0 0,0 1 0 0 0,0-1 0 0 0,-1 1 0 0 0,1-1 0 0 0,0 1-1 0 0,-1-1 1 0 0,0 1 0 0 0,1 0 0 0 0,-1 0 0 0 0,0 1 0 0 0,1-1 0 0 0,-6 0 0 0 0,3 0 37 0 0,-3-1 2 0 0,1 1 1 0 0,-1 1-1 0 0,1-1 0 0 0,-1 1 0 0 0,0 1 1 0 0,1-1-1 0 0,-1 1 0 0 0,1 0 0 0 0,-1 1 1 0 0,1 0-1 0 0,-1 0 0 0 0,1 1 0 0 0,0 0 1 0 0,-12 6-1 0 0,8-2-6 0 0,1 1 0 0 0,-1-1 0 0 0,1 2 0 0 0,1 0 0 0 0,-1 0 0 0 0,2 0 0 0 0,-15 21 0 0 0,9-10 58 0 0,1 0 0 0 0,1 1 1 0 0,-16 35-1 0 0,24-43-145 0 0,-1-1-1 0 0,2 1 1 0 0,0 0-1 0 0,0 0 1 0 0,1 1 0 0 0,1-1-1 0 0,0 0 1 0 0,1 14 0 0 0,0-21-60 0 0,1-1 1 0 0,0 0 0 0 0,0 0-1 0 0,0 0 1 0 0,0 0 0 0 0,1 0 0 0 0,0 0-1 0 0,0 0 1 0 0,0-1 0 0 0,0 1-1 0 0,1-1 1 0 0,0 1 0 0 0,0-1-1 0 0,4 4 1 0 0,-2-3 28 0 0,0 0 0 0 0,1 0 0 0 0,-1-1-1 0 0,1 0 1 0 0,0 0 0 0 0,1 0 0 0 0,-1-1-1 0 0,0 0 1 0 0,10 3 0 0 0,-1-2 69 0 0,-1 0 0 0 0,1-1 1 0 0,0-1-1 0 0,0 0 0 0 0,0-1 0 0 0,1-1 0 0 0,-1 0 1 0 0,30-5-1 0 0,-20-1-173 0 0,1 0 0 0 0,-1-2 0 0 0,-1-1 0 0 0,0 0 0 0 0,42-25 0 0 0,-41 22-2852 0 0,-8 6-2557 0 0,-14 5 4199 0 0,4-1-3977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09.4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121 205 10105 0 0,'0'0'7639'0'0,"-1"-10"-7621"0"0,0 4-16 0 0,0 3 0 0 0,1-1 0 0 0,-1 0 0 0 0,1 1 0 0 0,0-1 0 0 0,1-6 0 0 0,-1 8 0 0 0,1 1 0 0 0,-1-1 0 0 0,1 1 0 0 0,-1-1 0 0 0,1 1 0 0 0,0 0 0 0 0,0-1 0 0 0,-1 1 0 0 0,1 0 0 0 0,0 0 0 0 0,0-1 0 0 0,0 1 0 0 0,0 0 0 0 0,0 0 0 0 0,1 0 0 0 0,-1 0 0 0 0,0 0 0 0 0,0 0 0 0 0,1 1 0 0 0,1-2 0 0 0,3-1 0 0 0,29-13-8 0 0,53-35 0 0 0,-87 51 9 0 0,0-1 1 0 0,0 0 0 0 0,0 0-1 0 0,0 0 1 0 0,1 0-1 0 0,-1 0 1 0 0,-1 0 0 0 0,1 0-1 0 0,0 0 1 0 0,0 0 0 0 0,0 0-1 0 0,0 0 1 0 0,-1 0 0 0 0,1-1-1 0 0,-1 1 1 0 0,1 0-1 0 0,-1 0 1 0 0,1-2 0 0 0,-1 2 3 0 0,0 0-1 0 0,0 0 1 0 0,0 0 0 0 0,0 0 0 0 0,-1 0 0 0 0,1 0-1 0 0,0 0 1 0 0,-1 1 0 0 0,1-1 0 0 0,0 0 0 0 0,-1 0 0 0 0,1 0-1 0 0,-1 0 1 0 0,1 1 0 0 0,-1-1 0 0 0,1 0 0 0 0,-1 1 0 0 0,0-1-1 0 0,0 0 1 0 0,0 0 0 0 0,-2-1 9 0 0,0 0 1 0 0,-1 0-1 0 0,1 0 0 0 0,-1 0 0 0 0,1 1 1 0 0,-1-1-1 0 0,0 1 0 0 0,0 0 0 0 0,1 0 1 0 0,-1 0-1 0 0,-4 1 0 0 0,0 0 39 0 0,0 0 0 0 0,0 1 0 0 0,0 0 0 0 0,1 1 0 0 0,-1 0 0 0 0,0 0 0 0 0,1 0 0 0 0,0 1 1 0 0,-1 0-1 0 0,1 1 0 0 0,0 0 0 0 0,1 0 0 0 0,-1 0 0 0 0,1 1 0 0 0,-1 0 0 0 0,2 0 0 0 0,-9 9 0 0 0,4-3 58 0 0,0 1-1 0 0,0 0 1 0 0,1 0 0 0 0,1 1-1 0 0,0 1 1 0 0,0-1 0 0 0,-10 30-1 0 0,16-37-107 0 0,0 0 1 0 0,0 1-1 0 0,1-1 0 0 0,0 1 0 0 0,0-1 1 0 0,0 1-1 0 0,1 0 0 0 0,0-1 0 0 0,2 13 1 0 0,-2-16-10 0 0,1-1 0 0 0,0 1 0 0 0,-1-1 0 0 0,1 0 0 0 0,0 1 0 0 0,1-1 0 0 0,-1 0 0 0 0,0 1 0 0 0,1-1 0 0 0,-1 0 0 0 0,1 0 0 0 0,0 0 1 0 0,-1 0-1 0 0,1-1 0 0 0,0 1 0 0 0,0 0 0 0 0,0-1 0 0 0,1 1 0 0 0,-1-1 0 0 0,0 0 0 0 0,0 0 0 0 0,1 0 0 0 0,-1 0 0 0 0,1 0 0 0 0,-1 0 1 0 0,1-1-1 0 0,-1 1 0 0 0,4 0 0 0 0,1-1-3 0 0,0 1 1 0 0,0-1 0 0 0,0 0-1 0 0,0 0 1 0 0,0-1-1 0 0,0 0 1 0 0,0 0 0 0 0,0 0-1 0 0,0-1 1 0 0,6-3 0 0 0,-2 0-15 0 0,0 0 0 0 0,0 0 0 0 0,-1-2 0 0 0,0 1 0 0 0,12-11 0 0 0,2-5-17 0 0,-1 0 0 0 0,-1-2 0 0 0,27-38 0 0 0,-38 46 42 0 0,-3 6 25 0 0,0-1-1 0 0,0 2 0 0 0,12-12 0 0 0,-19 20-20 0 0,0 0 0 0 0,0 0 0 0 0,0 1 0 0 0,1-1 0 0 0,-1 1 0 0 0,0-1 0 0 0,0 1 0 0 0,1-1 0 0 0,-1 1 0 0 0,0 0 0 0 0,0 0 0 0 0,1 0 0 0 0,-1-1 0 0 0,0 1 0 0 0,1 0 0 0 0,-1 1 0 0 0,0-1 0 0 0,1 0 0 0 0,-1 0 0 0 0,0 0 0 0 0,0 1 0 0 0,1-1 0 0 0,-1 1 0 0 0,0-1 0 0 0,0 1 0 0 0,1 0 0 0 0,-1-1 0 0 0,0 1 0 0 0,1 1 0 0 0,5 2 53 0 0,-1 1-1 0 0,0 1 1 0 0,9 9 0 0 0,-11-11-54 0 0,3 3 5 0 0,-1-1 1 0 0,1 1 0 0 0,1-1-1 0 0,-1-1 1 0 0,17 10 0 0 0,-21-14-7 0 0,0 0 0 0 0,0 1 0 0 0,0-1 1 0 0,0 0-1 0 0,0-1 0 0 0,0 1 0 0 0,1 0 0 0 0,-1-1 1 0 0,0 0-1 0 0,0 0 0 0 0,1 0 0 0 0,-1 0 0 0 0,0 0 1 0 0,0-1-1 0 0,0 1 0 0 0,1-1 0 0 0,-1 0 0 0 0,0 0 1 0 0,0 0-1 0 0,0 0 0 0 0,3-3 0 0 0,6-3 6 0 0,0-2-1 0 0,-1 0 0 0 0,11-10 1 0 0,-14 11 5 0 0,1 0 0 0 0,0 1 0 0 0,0 0 0 0 0,0 0 1 0 0,19-9-1 0 0,-19 14-306 0 0,0-1 1 0 0,1 1-1 0 0,-1 1 0 0 0,1 0 1 0 0,0 0-1 0 0,13 1 1 0 0,-22 0 166 0 0,-1 0-40 0 0,0 0-1 0 0,1 0 0 0 0,-1 0 0 0 0,0-1 0 0 0,0 1 0 0 0,1 0 0 0 0,-1 0 1 0 0,0-1-1 0 0,0 1 0 0 0,0 0 0 0 0,0 0 0 0 0,1-1 0 0 0,-1 1 0 0 0,0 0 1 0 0,0-1-1 0 0,0 1 0 0 0,0 0 0 0 0,0-1 0 0 0,0 1 0 0 0,0 0 0 0 0,0-1 1 0 0,0 1-1 0 0,0 0 0 0 0,0-1 0 0 0,0 1 0 0 0,0 0 0 0 0,0 0 1 0 0,0-1-1 0 0,0 1 0 0 0,-1 0 0 0 0,1-1 0 0 0,0 1 0 0 0,0 0 0 0 0,0-1 1 0 0,0 1-1 0 0,-1 0 0 0 0,-5-16-6481 0 0,-4-3 1145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09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 4440 0 0,'0'0'9211'0'0,"1"-12"-7767"0"0,3-39-212 0 0,-4 50-1178 0 0,1 0-1 0 0,-1 1 0 0 0,0-1 0 0 0,0 0 0 0 0,1 0 0 0 0,-1 0 1 0 0,0 0-1 0 0,1 0 0 0 0,-1 0 0 0 0,1 1 0 0 0,-1-1 0 0 0,1 0 0 0 0,0 0 1 0 0,-1 1-1 0 0,1-1 0 0 0,0 0 0 0 0,-1 1 0 0 0,1-1 0 0 0,0 1 1 0 0,0-1-1 0 0,-1 1 0 0 0,1-1 0 0 0,0 1 0 0 0,0-1 0 0 0,0 1 0 0 0,1-1 1 0 0,0 1 53 0 0,1 0 0 0 0,-1-1 1 0 0,1 1-1 0 0,-1 0 0 0 0,1 0 1 0 0,4 1-1 0 0,-3 0 82 0 0,3 0-73 0 0,0 0-1 0 0,-1 1 1 0 0,0-1 0 0 0,1 1-1 0 0,-1 1 1 0 0,0-1-1 0 0,0 1 1 0 0,0 0 0 0 0,0 1-1 0 0,-1-1 1 0 0,1 1 0 0 0,6 6-1 0 0,4 5 51 0 0,-1-1 0 0 0,21 28 0 0 0,-21-23-226 0 0,-1 1 0 0 0,0 1 0 0 0,-2 0 0 0 0,0 1 0 0 0,-1 0 0 0 0,14 45 0 0 0,-19-46-604 0 0,-1 1-1 0 0,-1 0 1 0 0,-1-1 0 0 0,0 38-1 0 0,-3-44-45 0 0,1-10 256 0 0,-1-1 1 0 0,1 0-1 0 0,-1 1 0 0 0,0-1 1 0 0,-1 0-1 0 0,1 0 1 0 0,-1 1-1 0 0,0-1 1 0 0,0 0-1 0 0,0 0 1 0 0,-4 8-1 0 0,5-12 408 0 0,0 1 0 0 0,0-1-1 0 0,-1 0 1 0 0,1 1 0 0 0,0-1 0 0 0,0 0 0 0 0,0 0 0 0 0,-1 1-1 0 0,1-1 1 0 0,0 0 0 0 0,-1 0 0 0 0,1 1 0 0 0,0-1 0 0 0,0 0-1 0 0,-1 0 1 0 0,1 0 0 0 0,0 0 0 0 0,-1 1 0 0 0,1-1-1 0 0,0 0 1 0 0,-1 0 0 0 0,1 0 0 0 0,-1 0 0 0 0,1 0 0 0 0,0 0-1 0 0,-1 0 1 0 0,1 0 0 0 0,0 0 0 0 0,-1 0 0 0 0,1 0 0 0 0,0 0-1 0 0,-1 0 1 0 0,1 0 0 0 0,0 0 0 0 0,-1-1 0 0 0,0 0 34 0 0,0 1 1 0 0,0-1-1 0 0,0 0 1 0 0,0 0-1 0 0,0 0 1 0 0,1 0 0 0 0,-1 0-1 0 0,0 0 1 0 0,1 0-1 0 0,-2-2 1 0 0,-8-29 1296 0 0,7 19-636 0 0,1 0 0 0 0,0 0 0 0 0,1 0 0 0 0,1 0 0 0 0,0 0 0 0 0,1-1 0 0 0,2-12 0 0 0,-1 13-377 0 0,1 0 0 0 0,1 1 1 0 0,0-1-1 0 0,1 1 0 0 0,0 0 1 0 0,1 0-1 0 0,0 0 0 0 0,1 1 1 0 0,0 0-1 0 0,1 0 0 0 0,11-12 1 0 0,-3 6-55 0 0,1 0 0 0 0,30-23 0 0 0,-39 34-579 0 0,-1 1 0 0 0,1 1 1 0 0,0-1-1 0 0,0 1 0 0 0,0 1 1 0 0,1-1-1 0 0,-1 2 0 0 0,1-1 0 0 0,0 1 1 0 0,10-1-1 0 0,-15 2-250 0 0,1 1-441 0 0,0-1 0 0 0,0 1 0 0 0,-1-1 0 0 0,1 0-1 0 0,7-3 1 0 0,4-5-3680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0.5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547 419 2080 0 0,'0'0'1005'0'0,"9"-4"-988"0"0,11-4-7 0 0,-1 1-1 0 0,24-5 0 0 0,-40 12 131 0 0,-1-1 0 0 0,1 0 0 0 0,-1 0-1 0 0,0 0 1 0 0,1 0 0 0 0,-1-1-1 0 0,0 1 1 0 0,0-1 0 0 0,0 1 0 0 0,0-1-1 0 0,0 0 1 0 0,0 1 0 0 0,0-1 0 0 0,-1 0-1 0 0,1 0 1 0 0,-1-1 0 0 0,1 1 0 0 0,-1 0-1 0 0,0 0 1 0 0,0-1 0 0 0,0 1 0 0 0,2-5-1 0 0,-3 4 99 0 0,1 0 0 0 0,0 0 0 0 0,-1 0-1 0 0,1 0 1 0 0,-1 0 0 0 0,0 0 0 0 0,0 0 0 0 0,0 0 0 0 0,-1 0-1 0 0,1 0 1 0 0,-1 0 0 0 0,1 0 0 0 0,-1 0 0 0 0,0 0-1 0 0,0 1 1 0 0,0-1 0 0 0,-1 0 0 0 0,1 0 0 0 0,-3-3-1 0 0,-2-1 129 0 0,-1 0 1 0 0,1 1-1 0 0,-1-1 0 0 0,0 2 0 0 0,-1-1 0 0 0,0 1 0 0 0,0 0 0 0 0,0 0 1 0 0,0 1-1 0 0,-1 0 0 0 0,1 0 0 0 0,-1 1 0 0 0,-10-2 0 0 0,-3 0 144 0 0,1 2-1 0 0,-1 0 0 0 0,0 1 1 0 0,-32 2-1 0 0,39 1-369 0 0,1 0-1 0 0,-1 1 1 0 0,1 1 0 0 0,0 1-1 0 0,0 0 1 0 0,1 0 0 0 0,-1 1-1 0 0,1 1 1 0 0,0 0 0 0 0,0 1-1 0 0,1 1 1 0 0,0 0 0 0 0,0 0-1 0 0,-19 19 1 0 0,14-10-23 0 0,1 0 0 0 0,1 1 0 0 0,1 1 0 0 0,1 1-1 0 0,0 0 1 0 0,1 0 0 0 0,1 2 0 0 0,-10 29 0 0 0,6-11-23 0 0,3 0 1 0 0,1 1-1 0 0,3 0 0 0 0,1 1 0 0 0,1 0 1 0 0,3 0-1 0 0,4 83 0 0 0,1-106-85 0 0,1 0 0 0 0,0 1 0 0 0,2-1-1 0 0,0 0 1 0 0,1-1 0 0 0,1 1 0 0 0,1-1 0 0 0,0-1-1 0 0,1 0 1 0 0,1 0 0 0 0,1 0 0 0 0,0-1 0 0 0,2-1 0 0 0,-1 0-1 0 0,2-1 1 0 0,0 0 0 0 0,30 22 0 0 0,-15-16-8 0 0,0-2 0 0 0,2-1 0 0 0,0-2 0 0 0,0-1 0 0 0,1-1 0 0 0,1-2 0 0 0,45 10 0 0 0,-29-11 14 0 0,1-3-1 0 0,0-2 0 0 0,1-2 0 0 0,70-4 1 0 0,-76-3 7 0 0,-1-2-1 0 0,0-1 1 0 0,0-3 0 0 0,-1-1 0 0 0,0-2 0 0 0,-1-3 0 0 0,75-37 0 0 0,-84 34 3 0 0,0 0 0 0 0,-2-3 0 0 0,0 0 0 0 0,-1-2 0 0 0,-2-1 0 0 0,-1-2 0 0 0,0 0 0 0 0,-2-2 0 0 0,33-50 0 0 0,-47 61-10 0 0,0 0 0 0 0,-2 0 0 0 0,0-1 0 0 0,-1 0 0 0 0,-1-1 0 0 0,0 0 0 0 0,-2 0-1 0 0,-1-1 1 0 0,0 1 0 0 0,-1-1 0 0 0,-1 0 0 0 0,-2 1 0 0 0,0-1 0 0 0,-1 0 0 0 0,0 0 0 0 0,-2 0 0 0 0,-1 1 0 0 0,-7-24 0 0 0,-1 7-17 0 0,-1 0 0 0 0,-3 1 0 0 0,-1 0 1 0 0,-1 1-1 0 0,-2 1 0 0 0,-1 1 0 0 0,-2 1 1 0 0,-1 1-1 0 0,-34-33 0 0 0,38 44-37 0 0,-1 1-1 0 0,0 1 0 0 0,-2 1 1 0 0,0 1-1 0 0,-1 1 0 0 0,0 0 1 0 0,-1 2-1 0 0,-1 1 1 0 0,0 2-1 0 0,0 0 0 0 0,-1 2 1 0 0,0 0-1 0 0,-45-5 0 0 0,44 10-123 0 0,0 1 0 0 0,0 2 0 0 0,-1 1 0 0 0,1 1 0 0 0,-30 6-1 0 0,41-4 2 0 0,1 0-1 0 0,0 1 0 0 0,0 0 1 0 0,0 2-1 0 0,0 0 0 0 0,1 0 0 0 0,0 2 1 0 0,1 0-1 0 0,-24 19 0 0 0,21-12-187 0 0,0 1 0 0 0,1 1 0 0 0,1 1 0 0 0,1 0 0 0 0,1 1 0 0 0,0 0 0 0 0,-15 36 0 0 0,4-2-1738 0 0,-28 104 1 0 0,27-63-1629 0 0,-2 31-2728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1.0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271 184 12837 0 0,'0'0'2000'0'0,"-14"2"-1169"0"0,-44 7-537 0 0,55-8-217 0 0,-1 1 0 0 0,1-1 1 0 0,-1 0-1 0 0,1 1 0 0 0,0 0 0 0 0,0 0 0 0 0,0 0 0 0 0,0 0 1 0 0,0 0-1 0 0,0 1 0 0 0,1-1 0 0 0,-1 1 0 0 0,1 0 0 0 0,-1 0 1 0 0,1 0-1 0 0,-3 5 0 0 0,1-2 107 0 0,-1 3 6 0 0,-1 1 1 0 0,1 1-1 0 0,1-1 1 0 0,0 1-1 0 0,0 0 1 0 0,1 0-1 0 0,0 0 1 0 0,-2 21-1 0 0,3-3-37 0 0,1 0-1 0 0,3 38 1 0 0,3-26-129 0 0,2-1 1 0 0,1-1-1 0 0,2 1 0 0 0,2-2 1 0 0,2 1-1 0 0,1-2 0 0 0,2 0 1 0 0,29 48-1 0 0,-34-65-37 0 0,2 0-1 0 0,0-2 1 0 0,0 0 0 0 0,2 0-1 0 0,0-1 1 0 0,1-1 0 0 0,1-1-1 0 0,21 14 1 0 0,-28-21 14 0 0,1-1 0 0 0,0-1 0 0 0,1 0 0 0 0,-1 0 0 0 0,1-1 0 0 0,0-1 0 0 0,0 0-1 0 0,1-1 1 0 0,-1 0 0 0 0,1-2 0 0 0,-1 1 0 0 0,1-1 0 0 0,0-1 0 0 0,0-1 0 0 0,14-1 0 0 0,-15-1 14 0 0,0 0 1 0 0,-1-1 0 0 0,1-1-1 0 0,-1 0 1 0 0,0 0-1 0 0,0-1 1 0 0,-1 0-1 0 0,0-1 1 0 0,0-1 0 0 0,-1 0-1 0 0,11-9 1 0 0,-2-2 36 0 0,0 0-1 0 0,-1-2 1 0 0,-1 0 0 0 0,20-32 0 0 0,-21 26 79 0 0,-2-1 0 0 0,0-1 0 0 0,-2 0 0 0 0,-1 0 0 0 0,-1-2 0 0 0,-1 1 0 0 0,-2-1-1 0 0,-2 0 1 0 0,0-1 0 0 0,-1-40 0 0 0,-3 45-91 0 0,-2 0 1 0 0,-1-1-1 0 0,-1 1 0 0 0,-1 0 0 0 0,-2 0 0 0 0,-1 1 0 0 0,0 0 0 0 0,-2 0 1 0 0,-2 1-1 0 0,0 0 0 0 0,-1 0 0 0 0,-19-27 0 0 0,23 40-39 0 0,-1 0-1 0 0,0 1 1 0 0,-1 0 0 0 0,0 0-1 0 0,-1 1 1 0 0,0 0-1 0 0,-1 1 1 0 0,0 0 0 0 0,0 1-1 0 0,-1 0 1 0 0,0 1 0 0 0,-1 1-1 0 0,1 0 1 0 0,-1 1-1 0 0,0 0 1 0 0,-20-3 0 0 0,13 4-89 0 0,-1 2 1 0 0,0 0 0 0 0,1 1 0 0 0,-1 2-1 0 0,0 0 1 0 0,0 1 0 0 0,1 1 0 0 0,-1 1 0 0 0,1 1-1 0 0,0 1 1 0 0,0 1 0 0 0,-24 12 0 0 0,24-9-217 0 0,0 2 0 0 0,1 0 0 0 0,0 1 1 0 0,0 1-1 0 0,2 1 0 0 0,0 0 1 0 0,1 2-1 0 0,0 0 0 0 0,1 1 1 0 0,1 0-1 0 0,-14 24 0 0 0,2 6-1988 0 0,2 2-1 0 0,-29 79 0 0 0,29-59-2336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1.4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76 187 10197 0 0,'0'0'3834'0'0,"-9"14"-2500"0"0,-28 46-932 0 0,32-51-215 0 0,1 0 1 0 0,0 0-1 0 0,1 1 1 0 0,0-1-1 0 0,0 1 0 0 0,1-1 1 0 0,0 1-1 0 0,1 0 1 0 0,0 0-1 0 0,0 16 1 0 0,1-15 1 0 0,0 4-100 0 0,1-1 0 0 0,1 0 0 0 0,0 0 0 0 0,0 0 0 0 0,2-1 0 0 0,0 1 0 0 0,0-1 0 0 0,1 0 0 0 0,1 0 0 0 0,7 14 0 0 0,7 6-68 0 0,1-1 1 0 0,37 43-1 0 0,-32-44-26 0 0,2-1-1 0 0,1-2 1 0 0,1-1 0 0 0,2-2-1 0 0,60 39 1 0 0,-66-49 35 0 0,-1-1 0 0 0,2-1 1 0 0,0-2-1 0 0,0-1 0 0 0,1-1 0 0 0,0-1 0 0 0,0-1 0 0 0,52 5 0 0 0,-68-12-5 0 0,0 0 0 0 0,-1 0-1 0 0,1-1 1 0 0,0-1-1 0 0,-1 0 1 0 0,1 0-1 0 0,-1-1 1 0 0,1-1 0 0 0,-1 0-1 0 0,0 0 1 0 0,-1-1-1 0 0,1-1 1 0 0,18-12-1 0 0,-15 7 44 0 0,1-1 0 0 0,-1-1 0 0 0,-1 0 0 0 0,-1-1 0 0 0,0-1 0 0 0,0 0 0 0 0,-1 0 0 0 0,9-19 0 0 0,-7 9-20 0 0,-1 0-1 0 0,-2-1 1 0 0,0 0 0 0 0,-2-1 0 0 0,-1 0-1 0 0,0-1 1 0 0,-3 1 0 0 0,0-1 0 0 0,-2 0-1 0 0,0 0 1 0 0,-2 0 0 0 0,-2 0 0 0 0,0 0 0 0 0,-2 0-1 0 0,-1 1 1 0 0,-1-1 0 0 0,-1 1 0 0 0,-2 1-1 0 0,0-1 1 0 0,-2 1 0 0 0,-25-43 0 0 0,27 55-41 0 0,0 2 1 0 0,-1-1-1 0 0,0 1 1 0 0,-1 1-1 0 0,0 0 1 0 0,-1 0-1 0 0,-1 1 1 0 0,1 1-1 0 0,-1 0 1 0 0,-1 0-1 0 0,0 2 1 0 0,0-1-1 0 0,0 2 1 0 0,-1 0-1 0 0,0 1 1 0 0,0 0-1 0 0,-1 1 1 0 0,1 1-1 0 0,-1 1 1 0 0,0 0-1 0 0,1 1 1 0 0,-1 0-1 0 0,0 1 1 0 0,0 1-1 0 0,0 1 1 0 0,0 0-1 0 0,1 1 1 0 0,-1 1-1 0 0,1 0 1 0 0,-24 11-1 0 0,24-8-228 0 0,-1 1 0 0 0,1 1 0 0 0,1 1 0 0 0,0 0 0 0 0,0 1 0 0 0,1 0 0 0 0,0 1 0 0 0,1 0 1 0 0,0 1-1 0 0,-12 18 0 0 0,13-14-502 0 0,0 0 1 0 0,2 0-1 0 0,-11 26 1 0 0,12-20-1455 0 0,0 1 0 0 0,-7 36 0 0 0,5 1-3163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1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59 171 6929 0 0,'-6'12'5721'0'0,"1"-1"-4988"0"0,-3 4-308 0 0,1 0-1 0 0,1 1 0 0 0,-8 33 0 0 0,9-29-96 0 0,2 0-1 0 0,1 1 1 0 0,0 0-1 0 0,1-1 1 0 0,4 31-1 0 0,-1-38-219 0 0,0 1 0 0 0,1 0 0 0 0,1 0 0 0 0,0-1 0 0 0,1 0 0 0 0,0 0 1 0 0,1 0-1 0 0,15 23 0 0 0,-3-12-92 0 0,1 0 1 0 0,1-2 0 0 0,1 0 0 0 0,1-1 0 0 0,0-1-1 0 0,2-1 1 0 0,0-1 0 0 0,1-2 0 0 0,1 0-1 0 0,0-2 1 0 0,1 0 0 0 0,57 18 0 0 0,-63-26-3 0 0,0 0 1 0 0,1-2 0 0 0,0-1 0 0 0,42 2-1 0 0,-51-6 19 0 0,-1 1 0 0 0,1-2 0 0 0,-1 1 0 0 0,1-2 0 0 0,-1 0 0 0 0,0 0 0 0 0,0-1-1 0 0,0 0 1 0 0,-1-1 0 0 0,12-7 0 0 0,-6 1 27 0 0,-1 0 0 0 0,-1-1 0 0 0,0 0 1 0 0,-1-2-1 0 0,0 1 0 0 0,-1-2 0 0 0,-1 0 0 0 0,0 0 0 0 0,-1-1 0 0 0,-1-1 0 0 0,0 0 0 0 0,-1 0 1 0 0,-1-1-1 0 0,10-32 0 0 0,-12 29 44 0 0,0 0 0 0 0,-2-1 0 0 0,-1 1 1 0 0,0-1-1 0 0,-2 0 0 0 0,0 0 0 0 0,-2 0 0 0 0,0 0 1 0 0,-1 0-1 0 0,-2 0 0 0 0,0 1 0 0 0,-13-40 0 0 0,9 40-45 0 0,-1 0 0 0 0,-1 1 0 0 0,-1 0 0 0 0,0 0 0 0 0,-17-21 0 0 0,20 31 2 0 0,0 1 1 0 0,0 0-1 0 0,-1 1 0 0 0,0 0 1 0 0,0 0-1 0 0,-1 1 0 0 0,0 0 1 0 0,0 0-1 0 0,-1 1 0 0 0,0 1 0 0 0,-15-6 1 0 0,9 6-19 0 0,0 0 1 0 0,1 2 0 0 0,-2 0 0 0 0,1 1 0 0 0,0 0-1 0 0,0 2 1 0 0,-22 1 0 0 0,16 2-8 0 0,0 0 0 0 0,0 1 1 0 0,1 2-1 0 0,-43 16 0 0 0,35-9-194 0 0,0 2 0 0 0,1 1 0 0 0,0 1 0 0 0,1 2 0 0 0,2 0 0 0 0,0 2 0 0 0,-39 40 0 0 0,57-52-123 0 0,0 1 1 0 0,0 0-1 0 0,1 0 1 0 0,0 1-1 0 0,0-1 1 0 0,2 2-1 0 0,-1-1 1 0 0,1 1-1 0 0,-6 21 0 0 0,9-23-748 0 0,0 0 0 0 0,1 0 0 0 0,0 0 0 0 0,1 0-1 0 0,0-1 1 0 0,0 1 0 0 0,1 0 0 0 0,2 11 0 0 0,8 14-5971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2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34 681 7189 0 0,'0'0'8508'0'0,"-7"-14"-7421"0"0,1 6-900 0 0,3 3-124 0 0,0 0 1 0 0,1 0-1 0 0,-1 0 0 0 0,1 0 1 0 0,0 0-1 0 0,-2-6 1 0 0,4 8-35 0 0,-1 1 0 0 0,1 0-1 0 0,0 0 1 0 0,0 0 0 0 0,0-1 0 0 0,0 1 0 0 0,0 0 0 0 0,0 0 0 0 0,1 0 0 0 0,-1-1 0 0 0,1 1 0 0 0,0 0 0 0 0,-1 0 0 0 0,1 0 0 0 0,0 0 0 0 0,0 0-1 0 0,0 0 1 0 0,1 0 0 0 0,-1 1 0 0 0,0-1 0 0 0,1 0 0 0 0,-1 1 0 0 0,2-3 0 0 0,42-35 451 0 0,0 2 1 0 0,3 2-1 0 0,64-36 1 0 0,166-71 249 0 0,-153 86-742 0 0,3 5 0 0 0,3 6 1 0 0,147-30-1 0 0,-278 75 11 0 0,21-5-414 0 0,0 1 0 0 0,-1 1 0 0 0,25 0-1 0 0,-45 3 342 0 0,1 0 0 0 0,0 0-1 0 0,0 0 1 0 0,0 0 0 0 0,0 0 0 0 0,0 0-1 0 0,-1 0 1 0 0,1 0 0 0 0,0 0-1 0 0,0 1 1 0 0,0-1 0 0 0,0 0-1 0 0,-1 1 1 0 0,1-1 0 0 0,0 0-1 0 0,0 1 1 0 0,-1-1 0 0 0,1 1-1 0 0,0-1 1 0 0,-1 1 0 0 0,1 0-1 0 0,0-1 1 0 0,-1 1 0 0 0,1-1 0 0 0,-1 1-1 0 0,1 0 1 0 0,-1 0 0 0 0,1-1-1 0 0,-1 1 1 0 0,0 0 0 0 0,1 0-1 0 0,-1 0 1 0 0,0-1 0 0 0,0 1-1 0 0,0 0 1 0 0,1 0 0 0 0,-1 0-1 0 0,0 0 1 0 0,0 0 0 0 0,0-1 0 0 0,0 1-1 0 0,-1 2 1 0 0,1 2-435 0 0,-1-1 0 0 0,-1 1 1 0 0,1 0-1 0 0,-1 0 0 0 0,1-1 1 0 0,-4 5-1 0 0,-13 21-3876 0 0,-20 15-2206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2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0 160 11625 0 0,'0'0'5771'0'0,"18"-5"-4834"0"0,-9 3-827 0 0,123-40 715 0 0,-115 36-823 0 0,154-54 98 0 0,-127 47-681 0 0,87-14-1 0 0,-124 26 276 0 0,4 0-27 0 0,-1 0-1 0 0,1 0 1 0 0,13 1-1 0 0,-22 0 83 0 0,0 0-1 0 0,-1 0 1 0 0,1 0 0 0 0,0 1 0 0 0,-1-1-1 0 0,1 0 1 0 0,0 1 0 0 0,-1-1-1 0 0,1 1 1 0 0,0 0 0 0 0,-1 0-1 0 0,1-1 1 0 0,-1 1 0 0 0,1 0 0 0 0,-1 0-1 0 0,0 0 1 0 0,1 0 0 0 0,-1 1-1 0 0,0-1 1 0 0,0 0 0 0 0,0 1 0 0 0,0-1-1 0 0,0 0 1 0 0,0 1 0 0 0,0-1-1 0 0,0 1 1 0 0,1 2 0 0 0,-1 20-5060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2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 6613 0 0,'0'0'7860'0'0,"97"-14"-7860"0"0,-67 6-12 0 0,1 6-600 0 0,-3 0-328 0 0,-3 2-176 0 0,-4 9-544 0 0,-3 6-608 0 0,-6 4-1621 0 0,-6-3-87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7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25 7657 0 0,'0'0'6816'0'0,"-15"-6"-6676"0"0,3 1-71 0 0,0 1-1 0 0,0 0 1 0 0,-14-2-1 0 0,23 6-38 0 0,0 1-1 0 0,0-1 1 0 0,-1 0 0 0 0,1 1-1 0 0,0 0 1 0 0,0 0-1 0 0,0 0 1 0 0,0 0-1 0 0,0 0 1 0 0,0 1 0 0 0,0-1-1 0 0,0 1 1 0 0,0 0-1 0 0,1-1 1 0 0,-1 1-1 0 0,1 1 1 0 0,-1-1-1 0 0,-2 4 1 0 0,-5 2 84 0 0,-10 11 107 0 0,-1 0-1 0 0,2 2 0 0 0,1 0 0 0 0,1 1 0 0 0,0 0 1 0 0,-18 36-1 0 0,20-31-139 0 0,2 2 0 0 0,1 0 0 0 0,1 0-1 0 0,1 1 1 0 0,-9 48 0 0 0,16-59-80 0 0,0 1 0 0 0,2 0 0 0 0,0 0 0 0 0,1 0 0 0 0,1 0 0 0 0,6 35 0 0 0,-5-47 7 0 0,-1 0 0 0 0,2 0 1 0 0,-1-1-1 0 0,1 1 0 0 0,0-1 0 0 0,1 1 0 0 0,0-1 0 0 0,0 0 0 0 0,0-1 0 0 0,1 1 0 0 0,0-1 0 0 0,0 0 0 0 0,1 0 0 0 0,-1 0 0 0 0,1-1 0 0 0,1 0 0 0 0,-1 0 0 0 0,1-1 0 0 0,12 7 0 0 0,-15-9 9 0 0,0 0 0 0 0,0-1 0 0 0,0 1 0 0 0,0-1 0 0 0,0 0 0 0 0,0 0 0 0 0,0-1 0 0 0,0 1 0 0 0,0-1 0 0 0,1 0 0 0 0,-1 0 0 0 0,0 0 0 0 0,0 0 0 0 0,7-3 0 0 0,-9 3-1 0 0,1-1 0 0 0,-1-1-1 0 0,1 1 1 0 0,-1 0 0 0 0,0-1 0 0 0,0 1-1 0 0,0-1 1 0 0,0 1 0 0 0,0-1 0 0 0,0 0-1 0 0,0 0 1 0 0,0 0 0 0 0,-1 0 0 0 0,1 0-1 0 0,-1-1 1 0 0,0 1 0 0 0,1 0 0 0 0,-1-1-1 0 0,0 1 1 0 0,0 0 0 0 0,-1-1 0 0 0,1 0 0 0 0,0 1-1 0 0,-1-3 1 0 0,3-10 97 0 0,-1 1 0 0 0,-1-1 0 0 0,-1 0 0 0 0,0 1 0 0 0,0-1-1 0 0,-2 0 1 0 0,-5-26 0 0 0,5 34-45 0 0,0 0 0 0 0,0 0 0 0 0,-1 0 0 0 0,0 0 0 0 0,0 0 0 0 0,-1 0 0 0 0,1 1 0 0 0,-1 0 0 0 0,-1 0 0 0 0,1 0 0 0 0,-1 0 0 0 0,0 1-1 0 0,-1 0 1 0 0,1 0 0 0 0,-1 0 0 0 0,0 0 0 0 0,-9-4 0 0 0,10 7-118 0 0,0-1 0 0 0,-1 1 0 0 0,1 1 0 0 0,-1-1 0 0 0,0 1 0 0 0,0 0 0 0 0,1 0 0 0 0,-1 0 0 0 0,0 1 0 0 0,0 0 0 0 0,-7 1 0 0 0,11 0-86 0 0,1 0-1 0 0,-1-1 1 0 0,1 1-1 0 0,-1 0 0 0 0,1 0 1 0 0,-1 0-1 0 0,1 0 1 0 0,0 0-1 0 0,-1 0 1 0 0,1 1-1 0 0,0-1 1 0 0,0 0-1 0 0,0 1 1 0 0,0-1-1 0 0,0 1 1 0 0,0-1-1 0 0,1 1 0 0 0,-1-1 1 0 0,0 1-1 0 0,0 2 1 0 0,-5 18-3428 0 0,6-3-3455 0 0,2-9 972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3.2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0 110 10393 0 0,'0'0'4600'0'0,"85"-16"-4120"0"0,-43 1-324 0 0,10-1-156 0 0,1-1-140 0 0,0 0-376 0 0,-2 3-280 0 0,-6 4-388 0 0,-5 8-484 0 0,-10-1-760 0 0,-7 3-2017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1 863 1592 0 0,'0'0'14805'0'0,"13"-7"-14652"0"0,26-13 514 0 0,48-16-1 0 0,326-84 1253 0 0,10 27-1192 0 0,419-44-259 0 0,6 41 709 0 0,-219 27-1050 0 0,493-84-473 0 0,-1118 152 335 0 0,54-7-558 0 0,83-24 1 0 0,-137 31 466 0 0,18-7-337 0 0,-21 7 384 0 0,0 1-1 0 0,0-1 1 0 0,0 1 0 0 0,0-1-1 0 0,0 1 1 0 0,0-1 0 0 0,-1 0 0 0 0,1 1-1 0 0,0-1 1 0 0,0 0 0 0 0,-1 0 0 0 0,1 0-1 0 0,0 0 1 0 0,-1 1 0 0 0,1-1 0 0 0,-1 0-1 0 0,1-1 1 0 0,-1 1 19 0 0,0 1 0 0 0,0 0-1 0 0,0-1 1 0 0,0 1 0 0 0,0-1 0 0 0,0 1-1 0 0,0 0 1 0 0,0-1 0 0 0,0 1 0 0 0,0-1-1 0 0,0 1 1 0 0,0 0 0 0 0,0-1 0 0 0,-1 1 0 0 0,1 0-1 0 0,0-1 1 0 0,0 1 0 0 0,0 0 0 0 0,0-1-1 0 0,-1 1 1 0 0,1 0 0 0 0,0-1 0 0 0,-1 1-1 0 0,1 0 1 0 0,0 0 0 0 0,0-1 0 0 0,-1 1-1 0 0,1 0 1 0 0,0 0 0 0 0,-1-1 0 0 0,-5-2-477 0 0,0-1 0 0 0,0 1-1 0 0,-1 1 1 0 0,1-1 0 0 0,-12-2 0 0 0,-39-6-2281 0 0,32 7 1486 0 0,-43-8-2726 0 0,6 2-1155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4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3169 3860 0 0,'0'0'9157'0'0,"-3"0"-9045"0"0,-10 4-43 0 0,12-3-26 0 0,1-1 1 0 0,-1 1-1 0 0,1 0 1 0 0,-1 0-1 0 0,1 0 1 0 0,-1-1-1 0 0,1 1 1 0 0,0 0-1 0 0,-1 0 1 0 0,1 0-1 0 0,0 0 1 0 0,0 0-1 0 0,0 0 1 0 0,0 0-1 0 0,0-1 1 0 0,0 1-1 0 0,0 0 1 0 0,0 2-1 0 0,0-2 114 0 0,-1 8 340 0 0,1 28 1092 0 0,0-37-1559 0 0,0 1-1 0 0,1 0 1 0 0,-1-1-1 0 0,0 1 0 0 0,1 0 1 0 0,-1-1-1 0 0,1 1 0 0 0,-1 0 1 0 0,1-1-1 0 0,-1 1 1 0 0,1-1-1 0 0,0 1 0 0 0,-1-1 1 0 0,1 1-1 0 0,0-1 0 0 0,-1 0 1 0 0,1 1-1 0 0,0-1 0 0 0,0 0 1 0 0,-1 1-1 0 0,1-1 1 0 0,0 0-1 0 0,0 0 0 0 0,-1 0 1 0 0,1 0-1 0 0,0 0 0 0 0,1 0 1 0 0,27 1 612 0 0,-23-1-440 0 0,10-1 13 0 0,-1 0-1 0 0,0-1 0 0 0,1-1 0 0 0,-1 0 1 0 0,0-1-1 0 0,28-12 0 0 0,83-49 178 0 0,318-232 498 0 0,-377 247-787 0 0,-1-2-1 0 0,70-74 1 0 0,-116 105-87 0 0,-1-1 1 0 0,-1-1-1 0 0,-2-1 0 0 0,0 0 0 0 0,-1-1 0 0 0,-1 0 1 0 0,-1-2-1 0 0,-2 1 0 0 0,-1-1 0 0 0,8-32 1 0 0,-10 20-14 0 0,-2-1 1 0 0,1-73-1 0 0,-15-81-99 0 0,-32-112-300 0 0,-19 3 36 0 0,57 291 349 0 0,-53-224-54 0 0,-20-114 12 0 0,70 321 46 0 0,2 0 0 0 0,1 0 0 0 0,3-44 1 0 0,1 58 5 0 0,0-1 0 0 0,1 1-1 0 0,0 0 1 0 0,1 0 0 0 0,1 0 0 0 0,1 0 0 0 0,0 1 0 0 0,9-16 0 0 0,-2 9 3 0 0,2 1 1 0 0,0 0-1 0 0,1 1 0 0 0,1 1 0 0 0,0 0 1 0 0,23-16-1 0 0,4 0 43 0 0,78-45 1 0 0,-77 53-33 0 0,1 3-1 0 0,2 2 1 0 0,0 2 0 0 0,0 2-1 0 0,58-12 1 0 0,-63 20-4 0 0,0 2 0 0 0,1 2 0 0 0,0 2 0 0 0,0 2 1 0 0,0 1-1 0 0,59 10 0 0 0,-70-5 12 0 0,-1 3-1 0 0,1 0 1 0 0,-2 2 0 0 0,0 1 0 0 0,0 2 0 0 0,-1 1-1 0 0,-1 1 1 0 0,0 2 0 0 0,41 31 0 0 0,-34-19 14 0 0,-1 2 0 0 0,-2 1-1 0 0,-1 2 1 0 0,-1 1 0 0 0,-2 1 0 0 0,30 51 0 0 0,122 243 484 0 0,-73-123-209 0 0,15-8 30 0 0,-61-117-226 0 0,3-2 0 0 0,4-2 0 0 0,4-4 0 0 0,82 65 0 0 0,-56-57-72 0 0,145 125 31 0 0,-224-189-94 0 0,-1 1 0 0 0,-1 1 0 0 0,0 1 0 0 0,16 26 0 0 0,-25-33-9 0 0,-1 0 0 0 0,-1 0-1 0 0,0 1 1 0 0,-1 0 0 0 0,0 0-1 0 0,-2 1 1 0 0,0-1 0 0 0,3 20 0 0 0,-5-15-68 0 0,-1-9-183 0 0,1 1-1 0 0,3 14 1 0 0,-4-25-136 0 0,-2-3-1224 0 0,1 0 1149 0 0,0 0-1 0 0,-1 0 0 0 0,1 0 1 0 0,-1 0-1 0 0,0-1 0 0 0,1 1 1 0 0,-1 0-1 0 0,0 1 0 0 0,0-1 1 0 0,0 0-1 0 0,-3-2 1 0 0,-5-9-4628 0 0,8 12 4305 0 0,-15-19-6210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4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7421 0 0,'0'0'880'0'0,"-84"29"-8773"0"0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5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55 5260 0 0,'0'0'6030'0'0,"2"-9"-5926"0"0,9-28-98 0 0,-8 28-65 0 0,-4 11-631 0 0,0 0 485 0 0,0-1 1 0 0,-1 1-1 0 0,1 0 0 0 0,-1-1 1 0 0,1 1-1 0 0,-1-1 0 0 0,0 1 0 0 0,0-1 1 0 0,1 0-1 0 0,-1 0 0 0 0,0 0 1 0 0,-3 2-1 0 0,-10-3-356 0 0,2 4-4792 0 0,7-1 3277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5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0 139 5076 0 0,'0'0'5467'0'0,"1"-12"-4455"0"0,3-39-34 0 0,-4 48-869 0 0,1 0 0 0 0,-1 0-1 0 0,1 0 1 0 0,0 0 0 0 0,-1 1 0 0 0,1-1 0 0 0,1 0-1 0 0,-1 1 1 0 0,0-1 0 0 0,1 0 0 0 0,-1 1-1 0 0,1 0 1 0 0,0-1 0 0 0,-1 1 0 0 0,1 0-1 0 0,4-4 1 0 0,3-2 296 0 0,-8 6-358 0 0,0 1 1 0 0,0-1 0 0 0,1 1-1 0 0,-1-1 1 0 0,0 1 0 0 0,1 0 0 0 0,-1 0-1 0 0,1 0 1 0 0,-1 0 0 0 0,1 0-1 0 0,0 0 1 0 0,-1 0 0 0 0,1 0 0 0 0,0 1-1 0 0,0-1 1 0 0,0 1 0 0 0,-1-1-1 0 0,1 1 1 0 0,0 0 0 0 0,4-1-1 0 0,-4 2-34 0 0,0 0-1 0 0,0-1 1 0 0,0 1-1 0 0,0 0 1 0 0,0 0-1 0 0,0 0 1 0 0,0 1-1 0 0,0-1 1 0 0,0 0-1 0 0,-1 1 1 0 0,1-1-1 0 0,0 1 1 0 0,-1 0-1 0 0,0-1 1 0 0,1 1-1 0 0,-1 0 1 0 0,2 4-1 0 0,7 10 110 0 0,-1 2-1 0 0,-1-1 0 0 0,7 22 0 0 0,14 59 234 0 0,-20-65-231 0 0,234 795 1021 0 0,32-10-977 0 0,-165-530-173 0 0,39 109 120 0 0,-23 5 60 0 0,-101-300 278 0 0,-4 0 0 0 0,-5 2 1 0 0,5 202-1 0 0,-17-218-826 0 0,-4-87 16 0 0,0-6-2057 0 0,0 3 2065 0 0,0-1 1 0 0,0 1 0 0 0,0 0-1 0 0,-1-1 1 0 0,1 1 0 0 0,-1 0-1 0 0,0 0 1 0 0,1 0 0 0 0,-1-1-1 0 0,-1-1 1 0 0,-1-3-760 0 0,-4-16-2024 0 0,0 1-1392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6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1101 6917 0 0,'0'0'2105'0'0,"-6"-14"-1772"0"0,-19-46 140 0 0,22 54-284 0 0,1-1 1 0 0,0 1-1 0 0,1-1 1 0 0,-1 1 0 0 0,1-1-1 0 0,0 0 1 0 0,1 0 0 0 0,-1 0-1 0 0,2 1 1 0 0,-1-1 0 0 0,1 0-1 0 0,0 0 1 0 0,0 0-1 0 0,0 1 1 0 0,1-1 0 0 0,0 1-1 0 0,1-1 1 0 0,3-6 0 0 0,3-2 101 0 0,0 1 1 0 0,0 1 0 0 0,2 0-1 0 0,0 0 1 0 0,21-19 0 0 0,26-21 411 0 0,96-65 0 0 0,77-29 77 0 0,-139 95-704 0 0,2 4 1 0 0,2 4-1 0 0,2 5 0 0 0,2 3 1 0 0,131-28-1 0 0,-123 43-209 0 0,137-10-1 0 0,-180 30-1922 0 0,-92 2 1293 0 0,-71-4-696 0 0,85 1 1431 0 0,0 0-1 0 0,0-1 1 0 0,1 0 0 0 0,-1-1-1 0 0,-19-8 1 0 0,11 2 8 0 0,2 2 606 0 0,1-1 1 0 0,0-1 0 0 0,-23-16 0 0 0,40 26-553 0 0,1 0 1 0 0,0 0-1 0 0,-1 0 0 0 0,1-1 1 0 0,-1 1-1 0 0,1 0 1 0 0,0 0-1 0 0,-1-1 1 0 0,1 1-1 0 0,0 0 0 0 0,-1-1 1 0 0,1 1-1 0 0,0 0 1 0 0,0-1-1 0 0,-1 1 1 0 0,1-1-1 0 0,0 1 0 0 0,0 0 1 0 0,0-1-1 0 0,0 1 1 0 0,-1-1-1 0 0,1 1 0 0 0,0-1 1 0 0,0 1-1 0 0,0-1 1 0 0,0 1-1 0 0,0-1 1 0 0,0 1-1 0 0,0 0 0 0 0,0-1 1 0 0,0 1-1 0 0,0-1 1 0 0,0 1-1 0 0,1-1 1 0 0,-1 1-1 0 0,0 0 0 0 0,0-1 1 0 0,0 1-1 0 0,1-1 1 0 0,-1 1-1 0 0,0 0 1 0 0,0-1-1 0 0,1 1 0 0 0,-1-1 1 0 0,0 1-1 0 0,1 0 1 0 0,-1 0-1 0 0,0-1 1 0 0,1 1-1 0 0,-1 0 0 0 0,1-1 1 0 0,3-1 9 0 0,0 0 1 0 0,0 0-1 0 0,0 1 1 0 0,6-3-1 0 0,-7 3-35 0 0,11-3 58 0 0,0 0 0 0 0,0 1 0 0 0,0 0 0 0 0,0 2 1 0 0,1-1-1 0 0,-1 2 0 0 0,1 0 0 0 0,23 3 1 0 0,-30-2-55 0 0,-1 0 1 0 0,0 1-1 0 0,1 0 1 0 0,-1 0 0 0 0,0 1-1 0 0,0 0 1 0 0,-1 0-1 0 0,1 1 1 0 0,-1 0 0 0 0,1 0-1 0 0,-1 0 1 0 0,0 1-1 0 0,-1 0 1 0 0,1 0 0 0 0,-1 0-1 0 0,0 1 1 0 0,0 0-1 0 0,5 8 1 0 0,-5-4-5 0 0,0-1 0 0 0,-1 1 0 0 0,0 0 1 0 0,0 0-1 0 0,-1 0 0 0 0,-1 0 0 0 0,0 1 0 0 0,0-1 0 0 0,-1 0 0 0 0,0 1 0 0 0,-1 0 1 0 0,0-1-1 0 0,-3 20 0 0 0,1-18-194 0 0,-1 0-1 0 0,0 0 1 0 0,0-1 0 0 0,-1 0 0 0 0,-1 1 0 0 0,0-1 0 0 0,0-1-1 0 0,-1 1 1 0 0,0-1 0 0 0,-1 0 0 0 0,-15 17 0 0 0,22-28 144 0 0,0 1 1 0 0,0 0 0 0 0,0 0-1 0 0,0 0 1 0 0,0 0 0 0 0,0 0-1 0 0,0 0 1 0 0,0-1 0 0 0,0 1-1 0 0,0 0 1 0 0,0 0-1 0 0,0 0 1 0 0,0 0 0 0 0,0 0-1 0 0,0 0 1 0 0,0-1 0 0 0,0 1-1 0 0,0 0 1 0 0,0 0 0 0 0,0 0-1 0 0,0 0 1 0 0,0 0-1 0 0,0 0 1 0 0,-1 0 0 0 0,1 0-1 0 0,0-1 1 0 0,0 1 0 0 0,0 0-1 0 0,0 0 1 0 0,0 0 0 0 0,0 0-1 0 0,0 0 1 0 0,-1 0 0 0 0,1 0-1 0 0,0 0 1 0 0,0 0-1 0 0,0 0 1 0 0,0 0 0 0 0,0 0-1 0 0,0 0 1 0 0,-1 0 0 0 0,1 0-1 0 0,0 0 1 0 0,0 0 0 0 0,0 0-1 0 0,0 0 1 0 0,0 0-1 0 0,0 0 1 0 0,-1 0 0 0 0,1 0-1 0 0,0 0 1 0 0,0 0 0 0 0,0 0-1 0 0,0 0 1 0 0,0 0 0 0 0,0 1-1 0 0,0-1 1 0 0,-1 0-1 0 0,1 0 1 0 0,0 0 0 0 0,0 0-1 0 0,0 0 1 0 0,1-12-1528 0 0,12-21-3332 0 0,-12 29 4260 0 0,9-15-3588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7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60 4988 0 0,'0'0'7048'0'0,"0"12"-5979"0"0,0 96 1557 0 0,1-102-2465 0 0,4 65 1121 0 0,-4-64-1220 0 0,0-1 1 0 0,0 0-1 0 0,1 1 1 0 0,0-1 0 0 0,0 0-1 0 0,1 0 1 0 0,0-1-1 0 0,6 12 1 0 0,-8-17-59 0 0,-1 1-1 0 0,0-1 1 0 0,0 1-1 0 0,0-1 1 0 0,0 0 0 0 0,1 1-1 0 0,-1-1 1 0 0,0 0-1 0 0,0 0 1 0 0,0 1 0 0 0,1-1-1 0 0,-1 0 1 0 0,0 1 0 0 0,1-1-1 0 0,-1 0 1 0 0,0 0-1 0 0,1 0 1 0 0,-1 1 0 0 0,0-1-1 0 0,1 0 1 0 0,-1 0-1 0 0,0 0 1 0 0,1 0 0 0 0,-1 0-1 0 0,0 0 1 0 0,1 0-1 0 0,-1 0 1 0 0,1 0 0 0 0,-1 1-1 0 0,0-2 1 0 0,1 1 0 0 0,-1 0-1 0 0,0 0 1 0 0,1 0-1 0 0,-1 0 1 0 0,1 0 0 0 0,-1 0-1 0 0,0 0 1 0 0,1 0-1 0 0,-1-1 1 0 0,0 1 0 0 0,1 0-1 0 0,-1 0 1 0 0,0 0-1 0 0,1-1 1 0 0,-1 1 0 0 0,0 0-1 0 0,0 0 1 0 0,1-1 0 0 0,-1 1-1 0 0,0 0 1 0 0,0-1-1 0 0,0 1 1 0 0,1 0 0 0 0,-1-1-1 0 0,0 1 1 0 0,0 0-1 0 0,0-1 1 0 0,0 0 0 0 0,9-28 30 0 0,-7 20-123 0 0,8-30 33 0 0,-5 18 32 0 0,1 1 0 0 0,0-1-1 0 0,18-37 1 0 0,-23 57 24 0 0,0-1 1 0 0,0 1-1 0 0,0-1 1 0 0,0 1-1 0 0,0 0 1 0 0,0-1-1 0 0,0 1 1 0 0,1 0-1 0 0,-1 0 1 0 0,0-1-1 0 0,1 1 1 0 0,-1 0-1 0 0,1 0 1 0 0,-1 1-1 0 0,1-1 1 0 0,2-1 0 0 0,-2 2 0 0 0,-1-1 0 0 0,1 1 0 0 0,-1 0 1 0 0,1 0-1 0 0,-1 0 0 0 0,1 0 1 0 0,-1 1-1 0 0,1-1 0 0 0,-1 0 1 0 0,1 1-1 0 0,-1-1 0 0 0,1 1 0 0 0,-1-1 1 0 0,0 1-1 0 0,3 1 0 0 0,3 3 6 0 0,0 1 0 0 0,0-1 1 0 0,-1 1-1 0 0,0 1 0 0 0,8 9 0 0 0,-6-7-3 0 0,-6-7 3 0 0,8 11 8 0 0,2-1 0 0 0,14 12 0 0 0,-23-22-5 0 0,0 1-1 0 0,-1-1 0 0 0,2 0 0 0 0,-1 0 1 0 0,0 0-1 0 0,0 0 0 0 0,1-1 1 0 0,-1 0-1 0 0,1 1 0 0 0,-1-1 1 0 0,1 0-1 0 0,-1-1 0 0 0,1 1 0 0 0,0 0 1 0 0,0-1-1 0 0,3 0 0 0 0,-5 0 2 0 0,0-1 0 0 0,0 1 0 0 0,-1-1 0 0 0,1 0 0 0 0,0 1 0 0 0,-1-1 0 0 0,1 0 0 0 0,0 0 0 0 0,-1 0 0 0 0,1 0 0 0 0,-1 0 0 0 0,0 0 0 0 0,1 0 0 0 0,1-3 0 0 0,15-22 52 0 0,-12 15-41 0 0,-4 10-45 0 0,-1 1 0 0 0,1-1 0 0 0,0 0 0 0 0,-1 1 0 0 0,1 0 0 0 0,0-1 0 0 0,0 1 0 0 0,0 0 0 0 0,-1 0 1 0 0,1 0-1 0 0,0 0 0 0 0,0 0 0 0 0,2 1 0 0 0,3-1 24 0 0,43 2-66 0 0,-25 0-276 0 0,39-3 1 0 0,-58 1 275 0 0,1-1 1 0 0,0 0 0 0 0,-1-1-1 0 0,1 1 1 0 0,-1-1 0 0 0,0 0 0 0 0,1-1-1 0 0,-1 0 1 0 0,0 0 0 0 0,9-6-1 0 0,-13 7 71 0 0,0 1 0 0 0,-1 0-1 0 0,1-1 1 0 0,0 0 0 0 0,-1 0 0 0 0,1 1-1 0 0,-1-1 1 0 0,1 0 0 0 0,-1 0 0 0 0,0 0-1 0 0,0 0 1 0 0,0 0 0 0 0,0-1-1 0 0,0 1 1 0 0,-1 0 0 0 0,1 0 0 0 0,-1-1-1 0 0,1 1 1 0 0,-1 0 0 0 0,0-1 0 0 0,0 1-1 0 0,0 0 1 0 0,0-1 0 0 0,0 1 0 0 0,0 0-1 0 0,-1-3 1 0 0,-1 0 24 0 0,1 1-1 0 0,-1 0 1 0 0,1 0 0 0 0,-1 0-1 0 0,-1 0 1 0 0,1 0-1 0 0,0 1 1 0 0,-1-1 0 0 0,0 1-1 0 0,0-1 1 0 0,0 1 0 0 0,-6-5-1 0 0,-2-1 220 0 0,-23-13 0 0 0,30 20-209 0 0,0-1-1 0 0,0 2 0 0 0,0-1 0 0 0,-1 0 0 0 0,1 1 1 0 0,-1 0-1 0 0,1 0 0 0 0,-1 0 0 0 0,-6 0 0 0 0,10 1-93 0 0,17 10-129 0 0,-6-5 101 0 0,0 0-1 0 0,0-1 1 0 0,0 0-1 0 0,1-1 1 0 0,-1 0-1 0 0,1 0 1 0 0,14 0 0 0 0,-22-3-108 0 0,-2 0 148 0 0,-1 0 1 0 0,1 0-1 0 0,-1 0 1 0 0,0 0-1 0 0,1 0 1 0 0,-1 0 0 0 0,1 0-1 0 0,-1 0 1 0 0,1 0-1 0 0,-1 0 1 0 0,0 0-1 0 0,1 0 1 0 0,-1 0-1 0 0,1 0 1 0 0,-1 0 0 0 0,0 0-1 0 0,1 1 1 0 0,-1-1-1 0 0,1 0 1 0 0,-1 0-1 0 0,0 0 1 0 0,1 1-1 0 0,-1-1 1 0 0,0 0 0 0 0,1 0-1 0 0,-1 1 1 0 0,0-1-1 0 0,1 0 1 0 0,-1 1-1 0 0,0-1 1 0 0,0 0 0 0 0,1 2 369 0 0,-22 0 75 0 0,14-1-873 0 0,0 1 0 0 0,0-1-1 0 0,0 2 1 0 0,0-1 0 0 0,0 1-1 0 0,0 0 1 0 0,0 0-1 0 0,1 0 1 0 0,-11 8 0 0 0,-3 2-1424 0 0,-9 2-1432 0 0,-11 6-1524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8.9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272 522 12 0 0,'0'0'10900'0'0,"-8"-11"-10406"0"0,-2-2-272 0 0,-25-39 1545 0 0,35 52-1737 0 0,0 0 0 0 0,0 0 1 0 0,0 0-1 0 0,0 0 0 0 0,0 0 1 0 0,0 0-1 0 0,0 0 0 0 0,0 0 1 0 0,0-1-1 0 0,-1 1 0 0 0,1 0 1 0 0,0 0-1 0 0,0 0 1 0 0,0 0-1 0 0,0 0 0 0 0,0 0 1 0 0,0 0-1 0 0,0 0 0 0 0,0 0 1 0 0,-1 0-1 0 0,1 0 0 0 0,0 0 1 0 0,0 0-1 0 0,0 0 0 0 0,0 0 1 0 0,0 0-1 0 0,0 0 0 0 0,0 0 1 0 0,0 0-1 0 0,-1 0 1 0 0,1 0-1 0 0,0 0 0 0 0,0 0 1 0 0,0 0-1 0 0,0 1 0 0 0,0-1 1 0 0,0 0-1 0 0,0 0 0 0 0,0 0 1 0 0,0 0-1 0 0,0 0 0 0 0,-1 0 1 0 0,1 0-1 0 0,0 0 1 0 0,0 0-1 0 0,0 0 0 0 0,0 0 1 0 0,0 1-1 0 0,0-1 0 0 0,0 0 1 0 0,0 0-1 0 0,0 0 0 0 0,0 0 1 0 0,0 0-1 0 0,0 0 0 0 0,0 0 1 0 0,0 0-1 0 0,0 1 0 0 0,0-1 1 0 0,0 0-1 0 0,0 0 1 0 0,0 0-1 0 0,0 0 0 0 0,0 0 1 0 0,0 0-1 0 0,-2 8 83 0 0,-2 24 222 0 0,1 0-1 0 0,2 1 1 0 0,0-1 0 0 0,7 44 0 0 0,-4-64-285 0 0,0-1 0 0 0,1 1 0 0 0,0-1 1 0 0,1 0-1 0 0,0 0 0 0 0,1 0 0 0 0,0-1 0 0 0,1 0 0 0 0,7 10 0 0 0,-10-15-31 0 0,1 0-1 0 0,1 0 0 0 0,-1 0 0 0 0,0-1 0 0 0,1 0 0 0 0,0 0 0 0 0,0 0 0 0 0,0 0 0 0 0,1-1 0 0 0,-1 0 1 0 0,1 0-1 0 0,0 0 0 0 0,0-1 0 0 0,0 0 0 0 0,0 0 0 0 0,0-1 0 0 0,0 1 0 0 0,7 0 0 0 0,-5-2 20 0 0,0 0 0 0 0,0 0 0 0 0,0-1 0 0 0,0 0 0 0 0,0 0 0 0 0,-1-1 1 0 0,1 0-1 0 0,-1 0 0 0 0,11-5 0 0 0,-7 2 11 0 0,-1-1 0 0 0,0 0 0 0 0,0 0 0 0 0,-1-1 0 0 0,17-15 0 0 0,-13 9 11 0 0,-1-1-1 0 0,-1 0 0 0 0,0 0 1 0 0,-1-1-1 0 0,0-1 1 0 0,-1 1-1 0 0,-1-2 0 0 0,7-20 1 0 0,-10 23-14 0 0,-1-1-1 0 0,-1 1 1 0 0,0-1 0 0 0,-1 0 0 0 0,-1 0 0 0 0,-1 0 0 0 0,0 0-1 0 0,0 0 1 0 0,-2 0 0 0 0,0 0 0 0 0,0 1 0 0 0,-2-1-1 0 0,-6-21 1 0 0,1 14 37 0 0,0 0 1 0 0,-2 0-1 0 0,0 1 0 0 0,-1 0 0 0 0,-2 1 0 0 0,0 0 0 0 0,-27-29 1 0 0,31 39 45 0 0,0 0 0 0 0,-2 0 0 0 0,1 1 0 0 0,-1 0 0 0 0,0 1 1 0 0,0 1-1 0 0,-1-1 0 0 0,0 2 0 0 0,-17-6 0 0 0,21 9-105 0 0,1 0-1 0 0,-1 1 0 0 0,0 1 1 0 0,0-1-1 0 0,0 1 0 0 0,1 1 1 0 0,-1 0-1 0 0,0 0 0 0 0,0 0 1 0 0,0 1-1 0 0,0 1 1 0 0,0 0-1 0 0,1 0 0 0 0,-1 0 1 0 0,1 1-1 0 0,-11 5 0 0 0,4 0-30 0 0,1 1 0 0 0,-1 1 0 0 0,2 0 1 0 0,0 1-1 0 0,0 0 0 0 0,1 1 0 0 0,0 0 0 0 0,1 1 0 0 0,0 0 0 0 0,1 1 0 0 0,1 0 0 0 0,0 1 0 0 0,1 0 0 0 0,0 0 0 0 0,2 1 0 0 0,0-1 0 0 0,0 2 0 0 0,2-1 0 0 0,0 1 0 0 0,0-1 0 0 0,-1 30 0 0 0,4-23-21 0 0,2 1 0 0 0,0-1 1 0 0,1 1-1 0 0,1-1 0 0 0,1 0 0 0 0,1 0 0 0 0,2-1 1 0 0,0 1-1 0 0,1-1 0 0 0,1-1 0 0 0,1 1 0 0 0,1-2 0 0 0,24 36 1 0 0,-28-47-9 0 0,1 0-1 0 0,-1 0 1 0 0,1 0 0 0 0,1-1 0 0 0,-1-1 0 0 0,1 1 0 0 0,1-2 0 0 0,10 8-1 0 0,-14-12 31 0 0,-1 1 0 0 0,0-1 0 0 0,1 1 0 0 0,-1-2 0 0 0,1 1 0 0 0,0 0-1 0 0,-1-1 1 0 0,1 0 0 0 0,0-1 0 0 0,0 1 0 0 0,0-1 0 0 0,0 0-1 0 0,-1-1 1 0 0,1 1 0 0 0,0-1 0 0 0,0 0 0 0 0,0-1 0 0 0,5-1 0 0 0,-1-2 8 0 0,1 0 0 0 0,-1 0 1 0 0,-1-1-1 0 0,1 0 0 0 0,-1-1 0 0 0,0 0 1 0 0,-1-1-1 0 0,1 0 0 0 0,6-8 1 0 0,6-10 1 0 0,33-51 1 0 0,-40 54 7 0 0,-1-1 1 0 0,-1 0-1 0 0,-2-1 1 0 0,0 0-1 0 0,-1 0 1 0 0,-1-1-1 0 0,-2-1 1 0 0,-1 1-1 0 0,3-32 1 0 0,-7 34 13 0 0,0 0 1 0 0,-2 0 0 0 0,-1 0-1 0 0,-1 0 1 0 0,-1 0-1 0 0,-1 0 1 0 0,-1 1 0 0 0,0 0-1 0 0,-2 0 1 0 0,-17-32 0 0 0,19 43-6 0 0,0 0 1 0 0,-1 1 0 0 0,-1 0-1 0 0,1 1 1 0 0,-15-15 0 0 0,17 21-3 0 0,1-1 0 0 0,-1 1 0 0 0,0 0 1 0 0,-1 1-1 0 0,1-1 0 0 0,-1 1 0 0 0,0 0 0 0 0,1 0 0 0 0,-1 1 1 0 0,-1 0-1 0 0,1 0 0 0 0,0 0 0 0 0,-9-1 0 0 0,7 3-8 0 0,1-1 0 0 0,0 1-1 0 0,-1 1 1 0 0,1-1-1 0 0,0 1 1 0 0,0 0 0 0 0,0 1-1 0 0,-1-1 1 0 0,1 2 0 0 0,1-1-1 0 0,-1 1 1 0 0,0 0-1 0 0,1 0 1 0 0,-8 5 0 0 0,2 1-4 0 0,2-1 0 0 0,-1 1 0 0 0,1 1 0 0 0,1 0 0 0 0,-1 0 0 0 0,-12 20 0 0 0,9-11 6 0 0,1 1 1 0 0,1 1-1 0 0,1-1 0 0 0,1 2 1 0 0,1-1-1 0 0,-9 34 0 0 0,11-26-21 0 0,1 0 1 0 0,1 1-1 0 0,1-1 0 0 0,3 48 0 0 0,1-61-7 0 0,0 0 0 0 0,2 0 0 0 0,0-1 0 0 0,0 1-1 0 0,2-1 1 0 0,0 0 0 0 0,1 0 0 0 0,0 0 0 0 0,1-1 0 0 0,1 1 0 0 0,0-2 0 0 0,1 1-1 0 0,0-1 1 0 0,1-1 0 0 0,16 16 0 0 0,-21-23 0 0 0,1 0-1 0 0,1-1 1 0 0,-1 1-1 0 0,0-1 1 0 0,1-1-1 0 0,0 1 1 0 0,0-1-1 0 0,0 0 1 0 0,0-1-1 0 0,1 0 1 0 0,-1 0-1 0 0,1 0 1 0 0,-1-1-1 0 0,1 0 1 0 0,-1-1-1 0 0,1 1 1 0 0,0-1-1 0 0,-1-1 1 0 0,1 0-1 0 0,-1 0 1 0 0,1 0 0 0 0,-1-1-1 0 0,1 0 1 0 0,-1-1-1 0 0,0 1 1 0 0,0-1-1 0 0,0-1 1 0 0,0 1-1 0 0,-1-1 1 0 0,1-1-1 0 0,-1 1 1 0 0,0-1-1 0 0,0 0 1 0 0,-1 0-1 0 0,1-1 1 0 0,-1 1-1 0 0,-1-1 1 0 0,1 0-1 0 0,-1-1 1 0 0,0 1-1 0 0,5-12 1 0 0,-7 14-10 0 0,0 0 1 0 0,0 0-1 0 0,0 0 0 0 0,-1-1 1 0 0,0 1-1 0 0,0 0 0 0 0,0-1 1 0 0,0 1-1 0 0,-1-1 0 0 0,0 1 1 0 0,0-1-1 0 0,0 1 1 0 0,0-1-1 0 0,-1 1 0 0 0,0-1 1 0 0,0 1-1 0 0,0 0 0 0 0,0-1 1 0 0,-1 1-1 0 0,1 0 0 0 0,-1 0 1 0 0,0 0-1 0 0,0 0 0 0 0,-1 0 1 0 0,1 0-1 0 0,-1 1 0 0 0,0-1 1 0 0,0 1-1 0 0,0 0 0 0 0,-1 0 1 0 0,1 0-1 0 0,-1 0 1 0 0,1 0-1 0 0,-6-2 0 0 0,2 1-162 0 0,1 1 1 0 0,-1 0-1 0 0,0 0 0 0 0,0 1 0 0 0,0 0 0 0 0,0 0 0 0 0,-10-1 0 0 0,14 2-71 0 0,0 1 0 0 0,0 0 0 0 0,1 0 0 0 0,-1 0 0 0 0,0 0 0 0 0,0 0-1 0 0,0 0 1 0 0,0 1 0 0 0,0 0 0 0 0,0-1 0 0 0,1 1 0 0 0,-1 0 0 0 0,0 0-1 0 0,0 1 1 0 0,1-1 0 0 0,-1 0 0 0 0,1 1 0 0 0,0 0 0 0 0,-1-1 0 0 0,1 1-1 0 0,-3 3 1 0 0,1 0-946 0 0,1 0-1 0 0,-1 1 1 0 0,1 0-1 0 0,0-1 0 0 0,-4 12 1 0 0,2-2-2898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19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2922 32 0 0,'0'0'13559'0'0,"0"-1"-13375"0"0,-1 1 1 0 0,1-1 0 0 0,0 0 0 0 0,0 1 0 0 0,0-1 0 0 0,0 0-1 0 0,0 1 1 0 0,0-1 0 0 0,0 0 0 0 0,0 1 0 0 0,0-1 0 0 0,0 0-1 0 0,0 1 1 0 0,1-1 0 0 0,-1 0 0 0 0,0 1 0 0 0,1-1 0 0 0,114-33 2687 0 0,14-7-2239 0 0,132-60 1 0 0,420-200 4 0 0,-23-48-494 0 0,-486 241-131 0 0,-5-8 0 0 0,289-263 0 0 0,-141 64 70 0 0,-259 251-89 0 0,-3-2 1 0 0,-2-3 0 0 0,49-90 0 0 0,-70 100 76 0 0,-3-1 1 0 0,36-117-1 0 0,14-131 170 0 0,-70 278-229 0 0,-3 12 20 0 0,11-56 151 0 0,-14 62-165 0 0,0 1 0 0 0,0 0 0 0 0,-1 0 1 0 0,-2-19-1 0 0,-1 23-87 0 0,0 11-92 0 0,-4 15-154 0 0,6-15 289 0 0,-6 16 26 0 0,-1 0 1 0 0,-1-1-1 0 0,-1 0 0 0 0,-14 20 1 0 0,-53 68 1 0 0,69-98-1 0 0,-34 46 21 0 0,-2-3 1 0 0,-57 54-1 0 0,80-91 4 0 0,20-28 36 0 0,2 4-126 0 0,0 0-1 0 0,0 0 1 0 0,1 0-1 0 0,0 0 0 0 0,5-12 1 0 0,20-44-38 0 0,-19 46 90 0 0,-8 18 12 0 0,17-37-5 0 0,30-51 0 0 0,-41 79 36 0 0,1 0-1 0 0,0 1 0 0 0,0 0 0 0 0,1 0 0 0 0,0 0 1 0 0,1 1-1 0 0,0 0 0 0 0,0 1 0 0 0,20-12 0 0 0,-25 17-4 0 0,0 0 0 0 0,0 0 0 0 0,0 1 0 0 0,0-1 0 0 0,1 1-1 0 0,-1 0 1 0 0,1 1 0 0 0,-1-1 0 0 0,1 1 0 0 0,-1 0 0 0 0,1 0-1 0 0,-1 0 1 0 0,1 1 0 0 0,-1-1 0 0 0,0 1 0 0 0,1 0 0 0 0,-1 1 0 0 0,6 1-1 0 0,5 4 2 0 0,-1 0 0 0 0,1 2 0 0 0,21 16-1 0 0,-10-7-6 0 0,25 13-1211 0 0,88 43 0 0 0,-114-62-677 0 0,-10-4-817 0 0,0-1-4106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8.1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 4456 0 0,'0'0'9192'0'0,"16"-4"-8138"0"0,48-12-323 0 0,-56 14-621 0 0,0 0 1 0 0,0 1-1 0 0,0 1 1 0 0,0-1-1 0 0,15 2 1 0 0,-2 0-40 0 0,33 0-179 0 0,-1 2 1 0 0,58 12 0 0 0,-20 6-3974 0 0,-76-18 1380 0 0,-5-1-1434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0.4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36 295 560 0 0,'0'0'11684'0'0,"6"-10"-10841"0"0,17-26-135 0 0,-17 29-196 0 0,-3 7-261 0 0,-2 8 28 0 0,0-7-146 0 0,1 26 680 0 0,-1 1-1 0 0,-3 36 1 0 0,2-45-639 0 0,-18 169 1147 0 0,0 48-630 0 0,24-103-449 0 0,-12-144-116 0 0,0 0 0 0 0,1 0 0 0 0,-4-15 1 0 0,3-4-139 0 0,0 1 0 0 0,2-2 0 0 0,1 1 1 0 0,2 0-1 0 0,0-1 0 0 0,3 1 0 0 0,4-33 1 0 0,6-9-29 0 0,39-126 0 0 0,4 46 26 0 0,-47 134-3 0 0,1 1 0 0 0,0 0-1 0 0,2 0 1 0 0,0 1 0 0 0,0 0-1 0 0,17-16 1 0 0,-22 26 14 0 0,1 0 0 0 0,0 1 0 0 0,0 0 0 0 0,0 0 0 0 0,0 1 0 0 0,1 0 0 0 0,0 0 1 0 0,0 0-1 0 0,0 1 0 0 0,0 1 0 0 0,0-1 0 0 0,0 1 0 0 0,11-1 0 0 0,-13 3 20 0 0,-1-1-1 0 0,0 1 1 0 0,1 0 0 0 0,-1 0 0 0 0,0 1-1 0 0,1-1 1 0 0,-1 1 0 0 0,0 1 0 0 0,1-1-1 0 0,-1 1 1 0 0,0 0 0 0 0,0 0 0 0 0,0 0-1 0 0,-1 0 1 0 0,1 1 0 0 0,0 0 0 0 0,-1 0-1 0 0,0 0 1 0 0,0 1 0 0 0,0 0-1 0 0,7 7 1 0 0,-6-4 16 0 0,-1 1 0 0 0,0-1 0 0 0,0 1 0 0 0,0 0-1 0 0,-1 0 1 0 0,0 0 0 0 0,-1 0 0 0 0,0 0 0 0 0,0 1 0 0 0,0-1 0 0 0,-1 1 0 0 0,-1-1-1 0 0,1 1 1 0 0,-2 0 0 0 0,1-1 0 0 0,-3 16 0 0 0,-1-4 44 0 0,-1-1 1 0 0,0 0 0 0 0,-2 0-1 0 0,0 0 1 0 0,-1-1 0 0 0,-12 21-1 0 0,5-15-33 0 0,0-1-1 0 0,-31 34 0 0 0,-43 35-21 0 0,11-11-1648 0 0,74-73-1547 0 0,13-12 602 0 0,-2-1 814 0 0,0 0 0 0 0,-1-1 0 0 0,7-6 0 0 0,15-18-4050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1.2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8 499 5593 0 0,'0'0'5959'0'0,"-1"12"-4814"0"0,0 2-802 0 0,-4 80 2310 0 0,5-90-2544 0 0,1 0 1 0 0,-1 1-1 0 0,1-1 1 0 0,0 0 0 0 0,0 1-1 0 0,0-1 1 0 0,1 0-1 0 0,0 0 1 0 0,0 0-1 0 0,0 0 1 0 0,0 0-1 0 0,0 0 1 0 0,1-1 0 0 0,-1 1-1 0 0,1-1 1 0 0,0 0-1 0 0,0 0 1 0 0,1 0-1 0 0,-1 0 1 0 0,1 0-1 0 0,-1 0 1 0 0,1-1 0 0 0,0 0-1 0 0,0 0 1 0 0,0 0-1 0 0,0 0 1 0 0,0-1-1 0 0,0 0 1 0 0,7 2-1 0 0,-3-1-24 0 0,-1-1 0 0 0,1 0 0 0 0,0 0-1 0 0,0-1 1 0 0,-1 0 0 0 0,1-1 0 0 0,0 1-1 0 0,0-1 1 0 0,-1-1 0 0 0,1 1-1 0 0,-1-1 1 0 0,1-1 0 0 0,-1 1 0 0 0,0-1-1 0 0,0-1 1 0 0,8-4 0 0 0,-9 4-69 0 0,-1 0 0 0 0,1 0 0 0 0,-1 0-1 0 0,0-1 1 0 0,0 0 0 0 0,-1 0 0 0 0,1 0 0 0 0,-1 0 0 0 0,0-1 0 0 0,-1 0 0 0 0,1 0-1 0 0,-1 0 1 0 0,0 0 0 0 0,-1 0 0 0 0,1-1 0 0 0,-1 1 0 0 0,0-1 0 0 0,-1 0 0 0 0,0 1 0 0 0,0-1-1 0 0,0 0 1 0 0,-1 0 0 0 0,0 0 0 0 0,0 1 0 0 0,-1-1 0 0 0,0 0 0 0 0,0 0 0 0 0,-1 1 0 0 0,1-1-1 0 0,-2 0 1 0 0,1 1 0 0 0,-1 0 0 0 0,-5-11 0 0 0,-2 2-139 0 0,-1-1 0 0 0,0 2 0 0 0,-21-22 0 0 0,16 19-697 0 0,-19-26 0 0 0,34 42 741 0 0,1 0-1 0 0,-1 0 1 0 0,0 0-1 0 0,1 0 0 0 0,-1 0 1 0 0,1 0-1 0 0,-1 0 0 0 0,1 0 1 0 0,-1 0-1 0 0,1-1 1 0 0,0 1-1 0 0,0 0 0 0 0,-1 0 1 0 0,1 0-1 0 0,0 0 0 0 0,0 0 1 0 0,0-1-1 0 0,1 0 1 0 0,-1 1-59 0 0,0 0 0 0 0,1 1 0 0 0,-1-1 1 0 0,0 0-1 0 0,1 1 0 0 0,-1-1 0 0 0,1 0 1 0 0,-1 1-1 0 0,1-1 0 0 0,0 1 1 0 0,-1-1-1 0 0,1 0 0 0 0,-1 1 0 0 0,1-1 1 0 0,0 1-1 0 0,0 0 0 0 0,-1-1 0 0 0,1 1 1 0 0,1-1-1 0 0,2 0-362 0 0,-1 0 0 0 0,1 1 0 0 0,-1-1-1 0 0,1 1 1 0 0,0 0 0 0 0,-1 0 0 0 0,1 0 0 0 0,0 0 0 0 0,-1 0 0 0 0,6 2-1 0 0,34 13-4865 0 0,-32-10 4388 0 0,22 13-1 0 0,-26-13 1447 0 0,0 1-1 0 0,0-1 1 0 0,9 11-1 0 0,-12-12 407 0 0,-1 0-1 0 0,0 0 0 0 0,0 0 1 0 0,0 1-1 0 0,0-1 1 0 0,3 9-1 0 0,7 31 3955 0 0,-9-31-3844 0 0,-1-1-1 0 0,2 0 1 0 0,9 20-1 0 0,-10-25-833 0 0,-3-5-39 0 0,0 0 1 0 0,0 0 0 0 0,0 1-1 0 0,1-1 1 0 0,-1 0 0 0 0,1-1-1 0 0,-1 1 1 0 0,4 3 0 0 0,-4-5-86 0 0,0 1 0 0 0,0-1 1 0 0,1 0-1 0 0,-1 1 0 0 0,0-1 1 0 0,0 0-1 0 0,0 0 0 0 0,0 1 1 0 0,1-1-1 0 0,-1 0 0 0 0,0 0 1 0 0,0 0-1 0 0,0-1 0 0 0,1 1 1 0 0,-1 0-1 0 0,0 0 0 0 0,0-1 1 0 0,0 1-1 0 0,0 0 0 0 0,0-1 1 0 0,2 0-1 0 0,3-2 13 0 0,-2 1-26 0 0,1 0-1 0 0,-1 0 0 0 0,0 1 0 0 0,1-1 1 0 0,-1 1-1 0 0,1 0 0 0 0,5 0 0 0 0,-10 1-10 0 0,0 0 0 0 0,1 0 0 0 0,-1 0 0 0 0,0 0 0 0 0,1 1 0 0 0,-1-1 0 0 0,0 0 0 0 0,0 0-1 0 0,1 0 1 0 0,-1 0 0 0 0,0 0 0 0 0,1 1 0 0 0,-1-1 0 0 0,0 0 0 0 0,0 0 0 0 0,1 1 0 0 0,-1-1 0 0 0,0 0 0 0 0,0 0 0 0 0,0 1-1 0 0,1-1 1 0 0,-1 0 0 0 0,0 0 0 0 0,0 1 0 0 0,0-1 0 0 0,0 0 0 0 0,0 1 0 0 0,1-1 0 0 0,-1 1 0 0 0,1 12 82 0 0,0-10-60 0 0,0 164 207 0 0,-2-85-215 0 0,1-81-13 0 0,0-1-1 0 0,0 0 1 0 0,0 0-1 0 0,0 0 1 0 0,0 1 0 0 0,0-1-1 0 0,0 0 1 0 0,0 0 0 0 0,0 0-1 0 0,0 0 1 0 0,0 1 0 0 0,0-1-1 0 0,0 0 1 0 0,0 0-1 0 0,0 0 1 0 0,0 0 0 0 0,0 1-1 0 0,0-1 1 0 0,-1 0 0 0 0,1 0-1 0 0,0 0 1 0 0,0 0-1 0 0,0 1 1 0 0,0-1 0 0 0,0 0-1 0 0,0 0 1 0 0,0 0 0 0 0,-1 0-1 0 0,1 0 1 0 0,0 0 0 0 0,0 0-1 0 0,0 1 1 0 0,0-1-1 0 0,0 0 1 0 0,-1 0 0 0 0,1 0-1 0 0,0 0 1 0 0,0 0 0 0 0,0 0-1 0 0,0 0 1 0 0,-1 0-1 0 0,1 0 1 0 0,0 0 0 0 0,-9-5 116 0 0,-7-13-27 0 0,8 7-94 0 0,0-1 1 0 0,1-1-1 0 0,1 1 0 0 0,0-1 0 0 0,1 0 0 0 0,1-1 1 0 0,0 1-1 0 0,-3-18 0 0 0,4 11-37 0 0,1-1 0 0 0,0 1 0 0 0,2-1 0 0 0,5-41 0 0 0,3 17-52 0 0,1 0 1 0 0,3 1-1 0 0,2 1 0 0 0,26-57 0 0 0,14-13 9 0 0,-46 99 84 0 0,0 0 1 0 0,1 1-1 0 0,1 0 1 0 0,0 0 0 0 0,20-18-1 0 0,-26 28 6 0 0,0 0 0 0 0,0 0 0 0 0,0 1 0 0 0,0-1 0 0 0,0 1 0 0 0,0 0 0 0 0,1 0 0 0 0,-1 1 0 0 0,1-1 0 0 0,-1 1 0 0 0,1 0 0 0 0,0 0 0 0 0,-1 1 0 0 0,1-1 0 0 0,0 1 0 0 0,0 0 0 0 0,7 1 0 0 0,-9-1 2 0 0,1 1-1 0 0,-1 0 1 0 0,0 0-1 0 0,1 0 1 0 0,-1 0 0 0 0,0 1-1 0 0,0-1 1 0 0,0 1-1 0 0,0 0 1 0 0,0 0-1 0 0,0 0 1 0 0,-1 0-1 0 0,1 0 1 0 0,0 0-1 0 0,-1 1 1 0 0,0 0 0 0 0,0-1-1 0 0,0 1 1 0 0,0 0-1 0 0,0 0 1 0 0,0 0-1 0 0,-1 0 1 0 0,1 0-1 0 0,1 6 1 0 0,-1-1 7 0 0,0 0 0 0 0,-1 1 0 0 0,0-1 0 0 0,0 0 0 0 0,0 0 0 0 0,-1 1 0 0 0,-1-1 0 0 0,1 0 0 0 0,-1 0 0 0 0,-1 1 0 0 0,1-1 0 0 0,-2 0 0 0 0,1 0 0 0 0,-1-1 1 0 0,0 1-1 0 0,0 0 0 0 0,-1-1 0 0 0,0 0 0 0 0,-10 13 0 0 0,-6 4-777 0 0,-1 0 0 0 0,-1-2 0 0 0,-48 38 0 0 0,33-28-2068 0 0,31-28 955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1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3360 0 0,'0'0'14153'0'0,"1"14"-13408"0"0,0-1-570 0 0,2 16 509 0 0,9 42 0 0 0,-10-65-615 0 0,-1-1-1 0 0,1 0 1 0 0,0 1-1 0 0,0-1 0 0 0,1 0 1 0 0,0 0-1 0 0,0 0 1 0 0,0 0-1 0 0,6 7 1 0 0,-7-10-62 0 0,0-1-1 0 0,0 1 1 0 0,-1-1 0 0 0,1 1 0 0 0,0-1 0 0 0,0 0 0 0 0,1 0-1 0 0,-1 0 1 0 0,0 0 0 0 0,0 0 0 0 0,0-1 0 0 0,1 1-1 0 0,-1 0 1 0 0,0-1 0 0 0,1 0 0 0 0,-1 0 0 0 0,1 1 0 0 0,-1-1-1 0 0,0-1 1 0 0,1 1 0 0 0,-1 0 0 0 0,0-1 0 0 0,1 1-1 0 0,-1-1 1 0 0,0 1 0 0 0,3-2 0 0 0,6-3 18 0 0,0-1 1 0 0,0 1 0 0 0,0-2-1 0 0,-1 1 1 0 0,0-2 0 0 0,9-8-1 0 0,52-54 197 0 0,-41 37 493 0 0,-28 54-299 0 0,-1-10-529 0 0,0 1 0 0 0,2-1 0 0 0,-1 0-1 0 0,1 0 1 0 0,1 0 0 0 0,7 15 0 0 0,8 10-5667 0 0,-16-50-3583 0 0,-1-1 4032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1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1 125 992 0 0,'0'0'6277'0'0,"5"-14"-3924"0"0,29-74 776 0 0,-33 86-2690 0 0,0-1-1 0 0,1 1 0 0 0,-1-1 1 0 0,0 1-1 0 0,1-1 1 0 0,2-1-1 0 0,-4 4-388 0 0,0-1 1 0 0,0 1-1 0 0,1 0 0 0 0,-1 0 1 0 0,0-1-1 0 0,1 1 0 0 0,-1 0 1 0 0,0 0-1 0 0,1 0 0 0 0,-1-1 0 0 0,0 1 1 0 0,1 0-1 0 0,-1 0 0 0 0,0 0 1 0 0,1 0-1 0 0,-1 0 0 0 0,1 0 1 0 0,-1 0-1 0 0,0 0 0 0 0,1 0 1 0 0,-1 0-1 0 0,1 0 0 0 0,-1 0 0 0 0,0 0 1 0 0,1 0-1 0 0,-1 0 0 0 0,0 0 1 0 0,1 0-1 0 0,-1 0 0 0 0,1 1 1 0 0,-1-1-1 0 0,0 0 0 0 0,1 0 1 0 0,-1 0-1 0 0,0 1 0 0 0,0-1 0 0 0,1 0 1 0 0,-1 0-1 0 0,0 1 0 0 0,1-1 1 0 0,-1 0-1 0 0,0 1 0 0 0,0-1 1 0 0,0 0-1 0 0,1 1 0 0 0,-1-1 1 0 0,0 0-1 0 0,0 1 0 0 0,0-1 0 0 0,0 1 1 0 0,0-1-1 0 0,1 1 0 0 0,3 10 260 0 0,1 0 0 0 0,-2 1 0 0 0,1-1 0 0 0,2 22 0 0 0,2 49 25 0 0,-7-71-320 0 0,2 108-278 0 0,1 4-1502 0 0,-4-113 1392 0 0,1-1 0 0 0,1 1-1 0 0,0 0 1 0 0,0-1 0 0 0,1 0 0 0 0,0 1 0 0 0,7 12 0 0 0,-8-18 13 0 0,1 1 0 0 0,0-1 1 0 0,0 0-1 0 0,0 0 0 0 0,0 0 0 0 0,1-1 0 0 0,-1 1 0 0 0,1-1 0 0 0,0 0 1 0 0,0 0-1 0 0,1 0 0 0 0,-1-1 0 0 0,0 1 0 0 0,1-1 0 0 0,-1 0 0 0 0,7 2 1 0 0,-2-2-481 0 0,0 0 0 0 0,1 0 1 0 0,-1-1-1 0 0,1-1 1 0 0,10 1-1 0 0,17-1-2166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2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140 635 132 0 0,'0'0'780'0'0,"14"-12"505"0"0,43-45 612 0 0,-52 51-1549 0 0,-1 1 0 0 0,1-1 0 0 0,-1 0 0 0 0,0-1 0 0 0,-1 1 0 0 0,0-1 1 0 0,0 0-1 0 0,0 1 0 0 0,2-10 0 0 0,-3 3 512 0 0,0 0 0 0 0,0-1 0 0 0,-1-15 0 0 0,-1 27-711 0 0,0-5 193 0 0,0 1 0 0 0,-1 0-1 0 0,0 0 1 0 0,0 0 0 0 0,0 0-1 0 0,0 0 1 0 0,-1 0 0 0 0,0 0-1 0 0,-1 0 1 0 0,1 1-1 0 0,-7-10 1 0 0,7 11-197 0 0,-1 0 0 0 0,1 1 0 0 0,-1 0 0 0 0,-1-1 0 0 0,1 1 0 0 0,0 0 0 0 0,-1 0 0 0 0,1 1 0 0 0,-1-1 0 0 0,0 1 0 0 0,0 0 0 0 0,0 0 0 0 0,0 0 0 0 0,0 1 0 0 0,0-1 0 0 0,-9-1 0 0 0,5 2-38 0 0,0 0 0 0 0,1 1 1 0 0,-1 0-1 0 0,1 0 0 0 0,-1 1 0 0 0,0-1 1 0 0,1 2-1 0 0,-1-1 0 0 0,1 1 0 0 0,0 0 1 0 0,-1 1-1 0 0,1 0 0 0 0,0 0 0 0 0,-7 5 1 0 0,10-6-98 0 0,1 0 1 0 0,0 0-1 0 0,0 1 1 0 0,0-1-1 0 0,0 1 0 0 0,0 0 1 0 0,0 0-1 0 0,1 0 1 0 0,0 0-1 0 0,-1 0 1 0 0,1 1-1 0 0,0-1 1 0 0,0 1-1 0 0,1-1 1 0 0,-1 1-1 0 0,1 0 1 0 0,0-1-1 0 0,0 1 1 0 0,0 0-1 0 0,0 0 1 0 0,1 0-1 0 0,0 0 1 0 0,-1 0-1 0 0,1 0 1 0 0,1 0-1 0 0,-1 0 1 0 0,1 0-1 0 0,1 7 1 0 0,0-7-17 0 0,-1 1 0 0 0,1-1 1 0 0,0 0-1 0 0,1 0 0 0 0,-1 0 0 0 0,1-1 1 0 0,-1 1-1 0 0,1-1 0 0 0,0 1 0 0 0,1-1 1 0 0,-1 0-1 0 0,0 0 0 0 0,1 0 0 0 0,0-1 1 0 0,0 1-1 0 0,0-1 0 0 0,0 0 1 0 0,0 0-1 0 0,8 3 0 0 0,0-1-133 0 0,0-1 0 0 0,0 0 0 0 0,0 0 1 0 0,0-1-1 0 0,0-1 0 0 0,15 0 0 0 0,-22-1 30 0 0,0 0-1 0 0,0 0 1 0 0,-1-1-1 0 0,1 0 1 0 0,0 0 0 0 0,0 0-1 0 0,-1 0 1 0 0,1-1-1 0 0,-1 0 1 0 0,1 0-1 0 0,-1 0 1 0 0,0-1 0 0 0,0 1-1 0 0,0-1 1 0 0,0 0-1 0 0,0 0 1 0 0,0 0-1 0 0,-1-1 1 0 0,0 1 0 0 0,1-1-1 0 0,-1 0 1 0 0,-1 0-1 0 0,1 0 1 0 0,-1 0 0 0 0,4-9-1 0 0,73-162-4761 0 0,-28 56 3554 0 0,-34 83 1278 0 0,26-61 2004 0 0,-40 87 882 0 0,-4 20-1047 0 0,-5 31-1041 0 0,-3 50-214 0 0,4 15-502 0 0,-4 127-2144 0 0,9-230 2004 0 0,0-1 0 0 0,1 1 0 0 0,-1-1 0 0 0,0 1 0 0 0,1-1 1 0 0,-1 0-1 0 0,1 1 0 0 0,0-1 0 0 0,0 1 0 0 0,0-1 0 0 0,0 0 0 0 0,0 0 1 0 0,1 1-1 0 0,-1-1 0 0 0,3 3 0 0 0,-3-4 35 0 0,0-1 0 0 0,0 1 0 0 0,1 0 1 0 0,-1 0-1 0 0,0-1 0 0 0,0 1 0 0 0,0 0 0 0 0,1-1 0 0 0,-1 1 0 0 0,0-1 1 0 0,1 0-1 0 0,-1 1 0 0 0,0-1 0 0 0,1 0 0 0 0,-1 0 0 0 0,0 0 1 0 0,1 0-1 0 0,-1 0 0 0 0,1 0 0 0 0,-1 0 0 0 0,0-1 0 0 0,1 1 1 0 0,-1 0-1 0 0,0-1 0 0 0,1 1 0 0 0,-1-1 0 0 0,0 1 0 0 0,0-1 0 0 0,0 0 1 0 0,2-1-1 0 0,2-1 49 0 0,-1 0 1 0 0,0 0-1 0 0,0 0 1 0 0,0-1-1 0 0,-1 0 1 0 0,1 0-1 0 0,-1 0 1 0 0,5-7-1 0 0,1-5 849 0 0,8-19 0 0 0,-5 9 807 0 0,-11 25-1605 0 0,0 0-1 0 0,0 0 1 0 0,0 0 0 0 0,0 1 0 0 0,0-1-1 0 0,0 0 1 0 0,0 0 0 0 0,0 1-1 0 0,0-1 1 0 0,0 0 0 0 0,0 1-1 0 0,1-1 1 0 0,-1 1 0 0 0,0 0 0 0 0,0-1-1 0 0,1 1 1 0 0,-1 0 0 0 0,0 0-1 0 0,0 0 1 0 0,3 0 0 0 0,29 1-92 0 0,-27 0 139 0 0,5 0-70 0 0,-1 1 0 0 0,0 1 0 0 0,0 0 0 0 0,0 1 0 0 0,14 6 1 0 0,5 2-11 0 0,-6-3 215 0 0,-14-5-96 0 0,1-1 0 0 0,-1 0 0 0 0,19 4 0 0 0,-4-5-473 0 0,-17-2-590 0 0,0 1-1 0 0,0 0 1 0 0,0 0 0 0 0,11 4 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2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0 386 8293 0 0,'0'0'8959'0'0,"14"-6"-8097"0"0,1-3-611 0 0,9-3 295 0 0,36-14-1 0 0,-3 8-82 0 0,70-14 1 0 0,-67 18-1367 0 0,62-22 1 0 0,-115 33 449 0 0,0 0 0 0 0,0 0 0 0 0,0 0 0 0 0,0-1 0 0 0,-1 0-1 0 0,0-1 1 0 0,1 0 0 0 0,-2 0 0 0 0,1 0 0 0 0,6-7 0 0 0,-9 7-403 0 0,1 0 0 0 0,-1 0 0 0 0,0 0 1 0 0,0 0-1 0 0,-1 0 0 0 0,0-1 1 0 0,0 1-1 0 0,0-1 0 0 0,0 1 0 0 0,-1-1 1 0 0,0 0-1 0 0,0 0 0 0 0,-1-11 0 0 0,0 10 81 0 0,-2-29 895 0 0,1 33 606 0 0,1 0 0 0 0,-1 0-1 0 0,0 0 1 0 0,-1 0 0 0 0,1 1 0 0 0,0-1-1 0 0,-1 0 1 0 0,0 1 0 0 0,0-1 0 0 0,-2-2-1 0 0,0-2 1366 0 0,3 7-1736 0 0,1-1 0 0 0,0 0 0 0 0,-1 0 0 0 0,1 1-1 0 0,-1-1 1 0 0,1 0 0 0 0,-1 0 0 0 0,1 1-1 0 0,-1-1 1 0 0,0 0 0 0 0,1 1 0 0 0,-1-1 0 0 0,0 1-1 0 0,-1-1 647 0 0,7 6-305 0 0,2 1-417 0 0,17 15 380 0 0,0 1 1 0 0,26 33-1 0 0,-44-49-663 0 0,-1 1 0 0 0,-1 0 0 0 0,1 0 0 0 0,-1 1 1 0 0,0-1-1 0 0,-1 1 0 0 0,1-1 0 0 0,-2 1 0 0 0,1 0 0 0 0,-1 1 1 0 0,0-1-1 0 0,-1 0 0 0 0,0 0 0 0 0,0 11 0 0 0,-1-15-82 0 0,-1 0 0 0 0,0 0-1 0 0,0-1 1 0 0,0 1 0 0 0,0 0 0 0 0,-1-1-1 0 0,0 1 1 0 0,1-1 0 0 0,-1 0 0 0 0,0 1-1 0 0,-1-1 1 0 0,1 0 0 0 0,0 0-1 0 0,-5 4 1 0 0,-5 4-2009 0 0,-1-1-1 0 0,-13 11 0 0 0,21-18 807 0 0,-2 1-3406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3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153 232 6401 0 0,'0'0'9884'0'0,"-7"14"-8967"0"0,-2 6-638 0 0,-25 62 643 0 0,2 33-312 0 0,17-57-493 0 0,15-58-110 0 0,0 1-1 0 0,0-1 0 0 0,0 0 0 0 0,0 1 0 0 0,0-1 0 0 0,0 0 0 0 0,0 1 1 0 0,0-1-1 0 0,0 0 0 0 0,0 1 0 0 0,-1-1 0 0 0,1 0 0 0 0,0 0 0 0 0,0 1 1 0 0,0-1-1 0 0,-1 0 0 0 0,1 0 0 0 0,0 1 0 0 0,0-1 0 0 0,0 0 0 0 0,-1 0 1 0 0,1 0-1 0 0,0 1 0 0 0,0-1 0 0 0,-1 0 0 0 0,1 0 0 0 0,0 0 0 0 0,-1 0 0 0 0,1 1 1 0 0,-7-8 149 0 0,-5-16-48 0 0,12 21-122 0 0,-7-15 2 0 0,1 0 1 0 0,1 0-1 0 0,0 0 0 0 0,-1-23 0 0 0,4 29 3 0 0,2 0 0 0 0,-1 0 0 0 0,2 0-1 0 0,-1 0 1 0 0,2 0 0 0 0,-1 1 0 0 0,1-1-1 0 0,5-13 1 0 0,3-3-60 0 0,0 1 1 0 0,2 0-1 0 0,1 1 0 0 0,1 0 1 0 0,1 1-1 0 0,1 1 0 0 0,26-30 1 0 0,-36 47 47 0 0,0 0 0 0 0,1 0 1 0 0,0 1-1 0 0,0 0 0 0 0,9-5 1 0 0,-13 8 7 0 0,-1 1 1 0 0,1-1-1 0 0,0 1 0 0 0,0 0 1 0 0,0 0-1 0 0,0 0 1 0 0,0 1-1 0 0,0-1 0 0 0,0 1 1 0 0,1 0-1 0 0,-1 0 1 0 0,0 0-1 0 0,0 0 0 0 0,0 0 1 0 0,0 0-1 0 0,0 1 1 0 0,5 1-1 0 0,-5-1-2 0 0,0 1 0 0 0,-1 0 0 0 0,1-1 1 0 0,-1 1-1 0 0,0 0 0 0 0,0 0 0 0 0,1 0 0 0 0,-1 0 0 0 0,0 1 0 0 0,-1-1 0 0 0,1 0 0 0 0,0 1 1 0 0,-1 0-1 0 0,1-1 0 0 0,-1 1 0 0 0,2 5 0 0 0,2 5-33 0 0,-2 0-1 0 0,4 18 1 0 0,-6-26 32 0 0,8 54-515 0 0,-7-38-685 0 0,1-1 1 0 0,11 38 0 0 0,-12-53 457 0 0,0 0 0 0 0,0 0 0 0 0,1 0 0 0 0,4 5 0 0 0,-6-8 308 0 0,0 0 1 0 0,1 0-1 0 0,-1-1 1 0 0,1 1 0 0 0,-1-1-1 0 0,1 1 1 0 0,0-1-1 0 0,0 1 1 0 0,-1-1-1 0 0,1 0 1 0 0,0 0 0 0 0,0 0-1 0 0,0 0 1 0 0,2 1-1 0 0,15-1-2654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3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76 148 536 0 0,'0'0'7762'0'0,"-2"-13"-6658"0"0,-5-42 177 0 0,6 50-1055 0 0,-1 1-1 0 0,1 0 1 0 0,0-1-1 0 0,-1 1 1 0 0,0 0 0 0 0,0 0-1 0 0,0 0 1 0 0,-1 0 0 0 0,1 1-1 0 0,-1-1 1 0 0,0 1-1 0 0,0-1 1 0 0,0 1 0 0 0,0 0-1 0 0,-1 0 1 0 0,1 0 0 0 0,-1 1-1 0 0,0-1 1 0 0,-7-2-1 0 0,3 0 183 0 0,11 9-431 0 0,5 6 2 0 0,13 5 33 0 0,1 0 0 0 0,0-1 0 0 0,0-1 0 0 0,43 18 0 0 0,-54-27 65 0 0,0 0 0 0 0,1-1 0 0 0,0 0 1 0 0,-1-1-1 0 0,1-1 0 0 0,13 1 0 0 0,-24-2-31 0 0,0 0-1 0 0,0-1 0 0 0,0 1 1 0 0,0 0-1 0 0,0-1 0 0 0,0 1 1 0 0,0-1-1 0 0,0 1 0 0 0,0-1 1 0 0,0 0-1 0 0,-1 1 0 0 0,1-1 1 0 0,0 0-1 0 0,0 0 0 0 0,0 1 1 0 0,-1-1-1 0 0,1 0 0 0 0,-1 0 1 0 0,1 0-1 0 0,0 0 0 0 0,-1 0 1 0 0,1-1-1 0 0,9-25 190 0 0,-9 25-199 0 0,0-1-38 0 0,-1 0 1 0 0,1 1-1 0 0,0-1 1 0 0,0 1-1 0 0,1-1 1 0 0,-1 1-1 0 0,0-1 1 0 0,1 1-1 0 0,0 0 1 0 0,-1 0-1 0 0,3-2 0 0 0,0 1-34 0 0,-1 1-1 0 0,0 0 1 0 0,1 0-1 0 0,0 1 0 0 0,-1-1 1 0 0,1 1-1 0 0,4-1 1 0 0,2-1-140 0 0,-6 2-125 0 0,-1 0 0 0 0,1 0-1 0 0,-1 0 1 0 0,1 0 0 0 0,-1-1 0 0 0,1 0 0 0 0,-1 1 0 0 0,6-5 0 0 0,-9 6 205 0 0,0 0 1 0 0,0-1-1 0 0,0 1 1 0 0,0 0-1 0 0,1 0 1 0 0,-1 0-1 0 0,0 0 1 0 0,0 0-1 0 0,0 0 1 0 0,0-1-1 0 0,0 1 1 0 0,0 0-1 0 0,0 0 1 0 0,0 0-1 0 0,0 0 1 0 0,0-1-1 0 0,0 1 1 0 0,0 0-1 0 0,0 0 1 0 0,0 0-1 0 0,0 0 1 0 0,0-1-1 0 0,0 1 1 0 0,0 0-1 0 0,0 0 1 0 0,0 0-1 0 0,0-1 1 0 0,0 1-1 0 0,0 0 1 0 0,0 0-1 0 0,0 0 1 0 0,0 0-1 0 0,0 0 1 0 0,0-1-1 0 0,0 1 1 0 0,-1 0-1 0 0,1 0 1 0 0,0 0-1 0 0,0 0 1 0 0,0 0-1 0 0,0-1 0 0 0,0 1 1 0 0,0 0-1 0 0,-1 0 1 0 0,1 0-1 0 0,0 0 1 0 0,0 0-1 0 0,0 0 1 0 0,0 0-1 0 0,-1 0 1 0 0,1 0-1 0 0,0 0 1 0 0,0 0-1 0 0,-1 0 1 0 0,-7-3-4396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4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1 416 7113 0 0,'0'0'10181'0'0,"19"-7"-9031"0"0,245-96 1092 0 0,231-45-431 0 0,10 38-1298 0 0,-476 104-592 0 0,16-2-883 0 0,73-24-1 0 0,-121 30-1565 0 0,-11 3 1448 0 0,-4 3-676 0 0,1 0 0 0 0,-1 1 0 0 0,-23 12-1 0 0,12-6-763 0 0,-15 6-2469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1 736 10429 0 0,'0'0'7461'0'0,"17"-2"-6487"0"0,-8 0-865 0 0,14-1 158 0 0,-1-2-1 0 0,1 0 1 0 0,41-16 0 0 0,-10-2 92 0 0,53-21 38 0 0,117-67 1 0 0,-206 100-538 0 0,0 0-1 0 0,0-2 1 0 0,-1 0 0 0 0,-1-1 0 0 0,28-31-1 0 0,-36 36-79 0 0,-2 0 0 0 0,1 0-1 0 0,-1-1 1 0 0,-1 0 0 0 0,1 0-1 0 0,-2 0 1 0 0,0-1-1 0 0,0 0 1 0 0,-1 0 0 0 0,0 0-1 0 0,0 0 1 0 0,0-20 0 0 0,-2 20-203 0 0,-1-1 1 0 0,-1 1-1 0 0,1-1 1 0 0,-2 1-1 0 0,0 0 1 0 0,0 0 0 0 0,-5-14-1 0 0,1 12-786 0 0,0-1 0 0 0,-1 1 0 0 0,0 0 0 0 0,-1 0-1 0 0,-13-17 1 0 0,-29-29-4524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8.4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71 236 0 0,'0'0'15491'0'0,"14"-11"-15387"0"0,46-36-8 0 0,-57 46-80 0 0,0-1-1 0 0,0 0 0 0 0,-1 1 0 0 0,1 0 0 0 0,0 0 0 0 0,0 0 0 0 0,0 0 0 0 0,0 0 1 0 0,0 0-1 0 0,0 1 0 0 0,1-1 0 0 0,-1 1 0 0 0,0 0 0 0 0,0 0 0 0 0,0 0 0 0 0,4 1 1 0 0,3 0 71 0 0,-4-1-60 0 0,-1 1 0 0 0,1 0 0 0 0,-1 0 0 0 0,1 0-1 0 0,-1 0 1 0 0,0 1 0 0 0,0 0 0 0 0,1 0 0 0 0,-1 0 0 0 0,-1 1 0 0 0,1 0 0 0 0,5 3-1 0 0,-8-4-26 0 0,1 1 0 0 0,0 0-1 0 0,0-1 1 0 0,-1 1 0 0 0,0 0 0 0 0,1 0-1 0 0,-1 0 1 0 0,0 0 0 0 0,-1 1-1 0 0,1-1 1 0 0,0 0 0 0 0,-1 1-1 0 0,0-1 1 0 0,0 1 0 0 0,0 0-1 0 0,0-1 1 0 0,-1 1 0 0 0,1 6 0 0 0,-1-1 48 0 0,0 0 0 0 0,-1 0 1 0 0,0 0-1 0 0,-1 0 0 0 0,0-1 1 0 0,-5 16-1 0 0,-2-2 219 0 0,-16 28 0 0 0,20-40-126 0 0,-1 0 0 0 0,1 0 1 0 0,1 0-1 0 0,0 0 1 0 0,0 1-1 0 0,1 0 0 0 0,0 0 1 0 0,1 0-1 0 0,-1 13 1 0 0,3-23-115 0 0,0 0 0 0 0,0 0 1 0 0,1 0-1 0 0,-1 0 0 0 0,0 0 1 0 0,0 0-1 0 0,1 0 0 0 0,-1 0 1 0 0,1 0-1 0 0,-1 0 0 0 0,1-1 1 0 0,-1 1-1 0 0,1 0 0 0 0,-1 0 1 0 0,1 0-1 0 0,0 0 0 0 0,0-1 1 0 0,1 2-1 0 0,0 0 5 0 0,1 0 1 0 0,-1-1-1 0 0,1 1 1 0 0,0-1-1 0 0,-1 0 1 0 0,5 2-1 0 0,2-1-6 0 0,-1 0 0 0 0,1 0 0 0 0,13 0 0 0 0,-1-1-241 0 0,33-2 0 0 0,-45 0-163 0 0,-1 0 1 0 0,0-1 0 0 0,-1 0-1 0 0,1 0 1 0 0,0-1 0 0 0,-1 0-1 0 0,10-5 1 0 0,21-15-5546 0 0,-22 13 1516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6.1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141 480 7753 0 0,'0'0'3143'0'0,"-16"-8"-2163"0"0,-5-3-583 0 0,-1 0 555 0 0,-29-11 0 0 0,46 20-420 0 0,1 0 0 0 0,0 0 0 0 0,0 0 0 0 0,0-1 0 0 0,-6-3 477 0 0,43 4-134 0 0,33-5 0 0 0,-16 1-498 0 0,280-36 693 0 0,-216 26-847 0 0,1249-159 445 0 0,2 28-685 0 0,-1124 133-703 0 0,-142 13-2628 0 0,-114 2 2299 0 0,-1 1 0 0 0,-18 4-1 0 0,-4 1-1549 0 0,-2-3-922 0 0,-22 5-1672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6.5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181 395 7929 0 0,'-13'0'4161'0'0,"3"0"-3629"0"0,-102 5 1876 0 0,103-4-2199 0 0,6-2-94 0 0,1 1 0 0 0,0 1 0 0 0,-1-1 0 0 0,1 0 0 0 0,-1 1 0 0 0,1-1 0 0 0,0 1 0 0 0,-1 0 0 0 0,1 0 0 0 0,0-1 0 0 0,0 2 0 0 0,0-1 0 0 0,-4 3 0 0 0,6-4-97 0 0,0 0 0 0 0,0 0 0 0 0,0 0 0 0 0,0 0 1 0 0,0 1-1 0 0,0-1 0 0 0,0 0 0 0 0,0 0 0 0 0,0 0 0 0 0,0 1 0 0 0,0-1 1 0 0,0 0-1 0 0,0 0 0 0 0,0 0 0 0 0,0 0 0 0 0,0 1 0 0 0,0-1 0 0 0,0 0 1 0 0,0 0-1 0 0,0 0 0 0 0,0 0 0 0 0,1 1 0 0 0,-1-1 0 0 0,0 0 0 0 0,0 0 1 0 0,0 0-1 0 0,0 0 0 0 0,0 0 0 0 0,0 0 0 0 0,1 1 0 0 0,-1-1 0 0 0,0 0 1 0 0,0 0-1 0 0,0 0 0 0 0,0 0 0 0 0,1 0 0 0 0,-1 0 0 0 0,0 0 0 0 0,0 0 1 0 0,0 0-1 0 0,1 0 0 0 0,-1 0 0 0 0,0 0 0 0 0,0 0 0 0 0,0 0 0 0 0,0 0 1 0 0,1 0-1 0 0,-1 0 0 0 0,0 0 0 0 0,0 0 0 0 0,1 0 0 0 0,36 5 569 0 0,0-1 0 0 0,0-2 0 0 0,53-4 0 0 0,-87 2-574 0 0,330-38 721 0 0,-256 26-698 0 0,472-73 158 0 0,424-57 259 0 0,-948 139-442 0 0,294-39 110 0 0,-3-24 14 0 0,-308 64-138 0 0,0 0 1 0 0,0-1 0 0 0,0-1-1 0 0,0 1 1 0 0,8-6 0 0 0,-15 9-5 0 0,-1 0 0 0 0,0-1 1 0 0,1 1-1 0 0,-1 0 1 0 0,0 0-1 0 0,0 0 0 0 0,0 0 1 0 0,1 0-1 0 0,-1 0 0 0 0,0-1 1 0 0,0 1-1 0 0,1 0 1 0 0,-1 0-1 0 0,0 0 0 0 0,0-1 1 0 0,0 1-1 0 0,0 0 0 0 0,1 0 1 0 0,-1-1-1 0 0,0 1 1 0 0,0 0-1 0 0,0 0 0 0 0,0-1 1 0 0,0 1-1 0 0,0 0 0 0 0,0 0 1 0 0,0-1-1 0 0,0 1 1 0 0,0 0-1 0 0,0-1 0 0 0,0 1 1 0 0,0 0-1 0 0,0 0 0 0 0,0-1 1 0 0,0 1-1 0 0,0 0 1 0 0,0 0-1 0 0,0-1 0 0 0,0 1 1 0 0,0 0-1 0 0,-1-1 0 0 0,1 1 1 0 0,0 0-1 0 0,0 0 1 0 0,0 0-1 0 0,0-1 0 0 0,0 1 1 0 0,-1 0-1 0 0,1 0 0 0 0,0 0 1 0 0,0-1-1 0 0,-1 1 1 0 0,1 0-1 0 0,0 0 0 0 0,0 0 1 0 0,-1 0-1 0 0,1 0 0 0 0,0 0 1 0 0,0-1-1 0 0,-1 1 1 0 0,1 0-1 0 0,0 0 0 0 0,0 0 1 0 0,-1 0-1 0 0,1 0 0 0 0,0 0 1 0 0,-1 0-1 0 0,-1 0-98 0 0,1-1 0 0 0,-1 1 0 0 0,0 0 0 0 0,1-1 0 0 0,-1 1-1 0 0,0 0 1 0 0,1 0 0 0 0,-1 0 0 0 0,0 0 0 0 0,-2 1 0 0 0,0 1-156 0 0,1 0 0 0 0,0 0 0 0 0,-1 0 0 0 0,1 0 0 0 0,0 1 0 0 0,0 0 0 0 0,1-1 0 0 0,-6 7 0 0 0,-3 10-2771 0 0,11-17 2334 0 0,-1-1 0 0 0,1 1 0 0 0,-1 0 0 0 0,1 0 1 0 0,0-1-1 0 0,-1 1 0 0 0,1 0 0 0 0,0 0 0 0 0,0 2 0 0 0,13-12-4879 0 0,45-49 3298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7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228 241 7613 0 0,'0'0'1749'0'0,"-15"0"-1176"0"0,-116-2 2358 0 0,112 1-2003 0 0,11 0-468 0 0,1 1 1 0 0,0 0 0 0 0,0 0 0 0 0,0 1-1 0 0,0 0 1 0 0,-12 3 0 0 0,26-2 441 0 0,8-1-703 0 0,192-4 1601 0 0,1-18-1410 0 0,-81 7-112 0 0,1302-68 927 0 0,-694 75-854 0 0,597-14-314 0 0,-1254 18-49 0 0,174-7-72 0 0,-238 9-1 0 0,-1 0 0 0 0,1 0 0 0 0,0-2-1 0 0,-1 0 1 0 0,15-5 0 0 0,-27 8 66 0 0,0 0 1 0 0,0-1-1 0 0,0 1 1 0 0,0-1-1 0 0,0 1 1 0 0,-1-1-1 0 0,1 1 1 0 0,0-1-1 0 0,0 0 1 0 0,0 1-1 0 0,-1-1 1 0 0,1 0-1 0 0,0 1 1 0 0,-1-1-1 0 0,2-1 1 0 0,-2 1-2 0 0,0 1-1 0 0,0-1 1 0 0,0 1 0 0 0,0-1-1 0 0,0 1 1 0 0,0-1 0 0 0,0 1 0 0 0,0-1-1 0 0,0 1 1 0 0,0-1 0 0 0,0 0-1 0 0,0 1 1 0 0,0-1 0 0 0,0 1 0 0 0,0-1-1 0 0,0 1 1 0 0,0-1 0 0 0,-1 1 0 0 0,1-1-1 0 0,-1 0 1 0 0,0-1-44 0 0,0 1 0 0 0,-1-1-1 0 0,1 0 1 0 0,-1 1 0 0 0,0-1 0 0 0,1 1 0 0 0,-1 0 0 0 0,0-1-1 0 0,0 1 1 0 0,0 0 0 0 0,-4-2 0 0 0,-13-3-373 0 0,0 1 0 0 0,0 0 0 0 0,0 1 0 0 0,-1 1 1 0 0,-26-1-1 0 0,-103 6-3840 0 0,131-2 3458 0 0,-44 4-2193 0 0,11 1-1181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0:2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123 271 6733 0 0,'-13'1'5242'0'0,"3"0"-4555"0"0,-2-1-510 0 0,1 1 0 0 0,-1 1 0 0 0,1 0 0 0 0,-1 0 1 0 0,1 1-1 0 0,-12 5 0 0 0,16-3-152 0 0,8-2 130 0 0,16 0 294 0 0,49-4 733 0 0,132-17 0 0 0,-118 8-895 0 0,1555-121 2504 0 0,-114 81-2120 0 0,-1154 36-605 0 0,-4-24-14 0 0,-336 34-51 0 0,-15 3-3 0 0,-1-1 1 0 0,0 0 0 0 0,1-1 0 0 0,-1 0-1 0 0,0 0 1 0 0,11-6 0 0 0,-21 9-12 0 0,-1-1 0 0 0,1 1 0 0 0,-1 0 0 0 0,1 0 0 0 0,-1 0 0 0 0,0-1 0 0 0,1 1 0 0 0,-1 0 0 0 0,1-1 0 0 0,-1 1 0 0 0,0 0 0 0 0,1-1 0 0 0,-1 1 0 0 0,0 0 0 0 0,1-1 0 0 0,-1 1 0 0 0,0-1 0 0 0,1 1 0 0 0,-1-1 0 0 0,-6-3-799 0 0,-15 2-360 0 0,-1 4-100 0 0,1 0 0 0 0,-1 2 1 0 0,-39 11-1 0 0,10-2-2937 0 0,20-8-185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15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1 432 0 0,'0'0'460'0'0,"-7"12"-390"0"0,-25 43-69 0 0,29-47-15 0 0,-1-1 0 0 0,1 1-1 0 0,0 0 1 0 0,1 0 0 0 0,0 1-1 0 0,0-1 1 0 0,1 0-1 0 0,0 1 1 0 0,0-1 0 0 0,1 1-1 0 0,2 15 1 0 0,-2 3-128 0 0,1-14-8 0 0,1 0 0 0 0,-1-1 0 0 0,6 18 0 0 0,-3-15 125 0 0,2 29 1 0 0,-5-32 24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26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37 177 664 0 0,'0'0'8695'0'0,"-2"-8"-8165"0"0,-11-51 1907 0 0,13 59-2411 0 0,0 0-1 0 0,0 0 1 0 0,-1-1-1 0 0,1 1 1 0 0,0 0-1 0 0,0 0 1 0 0,0 0-1 0 0,0-1 1 0 0,0 1-1 0 0,0 0 1 0 0,-1 0-1 0 0,1 0 1 0 0,0 0-1 0 0,0-1 1 0 0,0 1-1 0 0,0 0 1 0 0,-1 0-1 0 0,1 0 1 0 0,0 0-1 0 0,0 0 1 0 0,-1 0-1 0 0,1 0 1 0 0,0-1-1 0 0,0 1 1 0 0,0 0-1 0 0,-1 0 1 0 0,1 0-1 0 0,0 0 1 0 0,0 0-1 0 0,-1 0 1 0 0,1 0-1 0 0,0 0 1 0 0,0 0-1 0 0,0 0 1 0 0,-1 0-1 0 0,1 0 1 0 0,0 1-1 0 0,0-1 1 0 0,-1 0-1 0 0,1 0 1 0 0,0 0-1 0 0,0 0 1 0 0,-1 0 28 0 0,0 1-1 0 0,1-1 1 0 0,-1 0 0 0 0,1 1 0 0 0,0-1 0 0 0,-1 0-1 0 0,1 1 1 0 0,-1-1 0 0 0,1 1 0 0 0,-1-1 0 0 0,1 0-1 0 0,0 1 1 0 0,-1-1 0 0 0,1 1 0 0 0,0-1 0 0 0,-1 2-1 0 0,0 4 32 0 0,-1 1-1 0 0,1 0 1 0 0,0 0-1 0 0,1 0 1 0 0,0 0-1 0 0,0 10 0 0 0,1-14-47 0 0,-1 0 0 0 0,1 0 0 0 0,0 0 0 0 0,-1 0 0 0 0,1 0 0 0 0,1 0 0 0 0,-1 0 0 0 0,0 0 0 0 0,1 0 0 0 0,-1-1 0 0 0,1 1 0 0 0,0-1 0 0 0,0 1 0 0 0,0-1 0 0 0,0 0 0 0 0,4 3 0 0 0,1 0 107 0 0,1 0 0 0 0,0 0 0 0 0,0-1-1 0 0,0 0 1 0 0,0-1 0 0 0,1 1-1 0 0,0-2 1 0 0,0 1 0 0 0,-1-1-1 0 0,13 1 1 0 0,12 0 191 0 0,50-2-1 0 0,-49-2-355 0 0,266-17 254 0 0,-88 2-129 0 0,-66 3-46 0 0,-54 3-33 0 0,359-21-13 0 0,-217 28-7 0 0,14 0 57 0 0,47-4 81 0 0,-192 3-147 0 0,176-3-26 0 0,51-15 297 0 0,-167 11-233 0 0,-38 3 1 0 0,31-1 20 0 0,-45 4-15 0 0,58 4-55 0 0,-92 2 11 0 0,152 5 6 0 0,-95 0 0 0 0,74-1 42 0 0,210 9 86 0 0,92 0 8 0 0,63-7 20 0 0,-197 5-140 0 0,11-5 26 0 0,-239-4-37 0 0,59 2 58 0 0,-166-3-46 0 0,99 3 304 0 0,-139-5-299 0 0,24-7-258 0 0,-22 6 253 0 0,0 1-1 0 0,0-1 1 0 0,0 1-1 0 0,0-1 0 0 0,0 0 1 0 0,0 0-1 0 0,0 0 1 0 0,0-1-1 0 0,-1 1 0 0 0,1 0 1 0 0,0-1-1 0 0,-1 0 1 0 0,1 0-1 0 0,-1 0 0 0 0,0 0 1 0 0,1 0-1 0 0,-1 0 1 0 0,3-5-1 0 0,3-4 2 0 0,-1-1 1 0 0,12-22-1 0 0,-13 22 25 0 0,6-12-25 0 0,-10 17-24 0 0,1 1 0 0 0,0-1 0 0 0,1 1 0 0 0,-1 0 0 0 0,10-11 0 0 0,-8 14-199 0 0,-4 6-326 0 0,-3 14 271 0 0,0-10 244 0 0,-1-1-1 0 0,1 0 1 0 0,-1 0-1 0 0,0 0 1 0 0,-1 0-1 0 0,-6 8 1 0 0,-5 11-25 0 0,14-24 37 0 0,-4 7-2 0 0,1 1-1 0 0,-1-1 0 0 0,1 1 1 0 0,1 1-1 0 0,-4 13 0 0 0,6-22 19 0 0,1 0-1 0 0,0-1 1 0 0,-1 1-1 0 0,1 0 1 0 0,-1-1 0 0 0,1 1-1 0 0,-1 0 1 0 0,1-1-1 0 0,-1 1 1 0 0,1 0-1 0 0,-1-1 1 0 0,0 1-1 0 0,1-1 1 0 0,-1 1-1 0 0,0-1 1 0 0,1 1-1 0 0,-1-1 1 0 0,0 0-1 0 0,0 1 1 0 0,0-1-1 0 0,1 0 1 0 0,-1 0-1 0 0,0 0 1 0 0,-1 1-1 0 0,-25 1 103 0 0,18-1-63 0 0,-220 3 210 0 0,136-5-262 0 0,-132-4 19 0 0,135 3-15 0 0,-459-2 67 0 0,2 0-3 0 0,321-3-75 0 0,-205-2 7 0 0,54 3 26 0 0,-1 0-54 0 0,-129-4 51 0 0,248 4 45 0 0,2 0-82 0 0,-266 1-19 0 0,482 7 24 0 0,-72 14 1 0 0,42-5 11 0 0,-56 3 73 0 0,-46 8-75 0 0,-67 3 119 0 0,193-21-83 0 0,-68 4-5 0 0,-169 20-72 0 0,-12 8 146 0 0,211-26-91 0 0,-14 2-31 0 0,-95 8 30 0 0,87-7 6 0 0,43-4 2 0 0,43-4-63 0 0,18-4 151 0 0,0 0-1 0 0,-1 0 1 0 0,0 0-1 0 0,1-1 1 0 0,-5 1-1 0 0,8-21 299 0 0,-2 8-388 0 0,-1 0 1 0 0,-1 0-1 0 0,0 0 0 0 0,-1 1 1 0 0,0 0-1 0 0,-12-22 0 0 0,15 30-16 0 0,-1-3 4 0 0,-1 0 0 0 0,0-1 0 0 0,0 2 0 0 0,0-1-1 0 0,-9-8 1 0 0,-3 2-184 0 0,16 12 168 0 0,-3 19-506 0 0,2-11 521 0 0,1-1 0 0 0,0 0 1 0 0,0 1-1 0 0,0-1 0 0 0,1 1 1 0 0,0-1-1 0 0,1 0 0 0 0,-1 0 1 0 0,2 0-1 0 0,-1 0 0 0 0,1 0 0 0 0,0 0 1 0 0,0 0-1 0 0,1-1 0 0 0,-1 0 1 0 0,2 1-1 0 0,-1-2 0 0 0,1 1 1 0 0,-1 0-1 0 0,2-1 0 0 0,-1 0 0 0 0,1 0 1 0 0,-1 0-1 0 0,1-1 0 0 0,0 0 1 0 0,7 3-1 0 0,1 1 12 0 0,1-2 0 0 0,-1 0-1 0 0,1 0 1 0 0,1-1 0 0 0,-1-1 0 0 0,0-1 0 0 0,26 3 0 0 0,113-3 125 0 0,-91-4-99 0 0,437-6 157 0 0,70 38-287 0 0,56 6 279 0 0,-487-31-235 0 0,308 1 88 0 0,0-15 26 0 0,-263 4-64 0 0,378-16-28 0 0,-423 15 19 0 0,116-4 53 0 0,362-21-58 0 0,-403 9 4 0 0,147-11 42 0 0,-152 20-55 0 0,255-24 6 0 0,-381 27 0 0 0,43-6 27 0 0,208-30 20 0 0,-147 43-103 0 0,-75 3 171 0 0,-112-20 83 0 0,0 16-215 0 0,0-1 0 0 0,-1 1 1 0 0,1 0-1 0 0,-1-1 0 0 0,0 1 0 0 0,0 0 0 0 0,0 0 0 0 0,0-1 1 0 0,-1 1-1 0 0,-2-4 0 0 0,-14 4-1092 0 0,8 0-383 0 0,-1 0 0 0 0,1 1 1 0 0,-1 0-1 0 0,1 1 0 0 0,-1 0 0 0 0,-18 1 1 0 0,-11 0-3305 0 0,7-2 861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6:12:10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 18245,'7280'0'0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13.5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 7905 0 0,'0'0'7248'0'0,"-4"0"-6805"0"0,-15 0 4997 0 0,5 0-8639 0 0,11 0 2695 0 0,0-1-427 0 0,0 1 1 0 0,0 0-1 0 0,0 1 1 0 0,0-1-1 0 0,0 0 1 0 0,0 1-1 0 0,1 0 1 0 0,-5 1-1 0 0,6-2 211 0 0,49-4-7518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27.6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698 107 208 0 0,'0'0'1786'0'0,"-13"-7"-1695"0"0,-41-24-86 0 0,48 28-30 0 0,1 0 0 0 0,-1 0-1 0 0,1 1 1 0 0,-1 0 0 0 0,0 0-1 0 0,-12-2 1 0 0,4 1-17 0 0,-1 0-14 0 0,-163-31 345 0 0,144 29-207 0 0,0 2 1 0 0,-1 2-1 0 0,-43 3 1 0 0,47 2-444 0 0,0 2 0 0 0,0 1 0 0 0,-48 18 1 0 0,61-18-219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27.9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23 252 260 0 0,'0'0'1659'0'0,"0"-14"-1499"0"0,-1-42-71 0 0,1 53-85 0 0,0 0 0 0 0,-1 0 0 0 0,1 1 0 0 0,-1-1 0 0 0,1 0 1 0 0,-1 0-1 0 0,0 0 0 0 0,0 1 0 0 0,-1-1 0 0 0,1 1 0 0 0,0-1 1 0 0,-4-3-1 0 0,5 4 162 0 0,-1 1 1 0 0,0 0 0 0 0,0 0 0 0 0,0 0 0 0 0,1-1-1 0 0,-1 1 1 0 0,0 0 0 0 0,1-1 0 0 0,0 1-1 0 0,-1-1 1 0 0,1 1 0 0 0,0-1 0 0 0,-1 1-1 0 0,1-2 1 0 0,1 2-178 0 0,-1 0 0 0 0,1 1 0 0 0,-1-1 0 0 0,1 0 0 0 0,0 1 0 0 0,-1-1 0 0 0,1 1 0 0 0,0-1 0 0 0,0 1 0 0 0,-1-1 0 0 0,1 1 0 0 0,0-1 0 0 0,0 1 0 0 0,0 0 0 0 0,-1-1 0 0 0,1 1 0 0 0,2 0 0 0 0,-1-1-48 0 0,42-14-495 0 0,50-10-1 0 0,-26 7-239 0 0,129-30-1494 0 0,-169 44 2057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8.8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62 5228 0 0,'0'0'8345'0'0,"15"-10"-7572"0"0,48-29-275 0 0,-60 38-465 0 0,0-1 0 0 0,0 0 0 0 0,0 1 0 0 0,0 0 0 0 0,0 0 1 0 0,1 0-1 0 0,-1 0 0 0 0,0 0 0 0 0,0 1 0 0 0,1-1 0 0 0,-1 1 0 0 0,0 0 0 0 0,7 0 0 0 0,0 1 41 0 0,-4-1-46 0 0,-1 0 0 0 0,1 0-1 0 0,0 1 1 0 0,-1-1-1 0 0,1 1 1 0 0,0 1-1 0 0,8 3 1 0 0,-12-5-27 0 0,0 1 0 0 0,0 0-1 0 0,-1 0 1 0 0,1 0 0 0 0,-1 1 0 0 0,1-1-1 0 0,-1 0 1 0 0,0 1 0 0 0,1-1 0 0 0,-1 0-1 0 0,0 1 1 0 0,0 0 0 0 0,0-1 0 0 0,0 1 0 0 0,0 0-1 0 0,0-1 1 0 0,0 1 0 0 0,-1 0 0 0 0,1 0-1 0 0,-1 0 1 0 0,1 0 0 0 0,-1 0 0 0 0,0-1-1 0 0,0 1 1 0 0,0 0 0 0 0,0 2 0 0 0,0 2 8 0 0,-1-1 0 0 0,1 0 0 0 0,-1 0 0 0 0,0 0 1 0 0,-1 0-1 0 0,1 0 0 0 0,-1-1 0 0 0,0 1 0 0 0,-1 0 0 0 0,-3 5 1 0 0,-4 6 169 0 0,-19 22 1 0 0,3-5 123 0 0,2 6 82 0 0,22-35-290 0 0,0 0 0 0 0,0 0 1 0 0,1 0-1 0 0,-1 0 0 0 0,1 1 1 0 0,0-1-1 0 0,0 0 0 0 0,0 7 0 0 0,1-11-50 0 0,1 1 0 0 0,-1 0 0 0 0,0 0 0 0 0,0-1 0 0 0,1 1 0 0 0,-1 0 0 0 0,0 0 0 0 0,1-1 0 0 0,-1 1 0 0 0,0 0-1 0 0,1-1 1 0 0,-1 1 0 0 0,1-1 0 0 0,-1 1 0 0 0,1 0 0 0 0,0-1 0 0 0,-1 1 0 0 0,1-1 0 0 0,0 0 0 0 0,-1 1 0 0 0,1-1 0 0 0,0 1-1 0 0,-1-1 1 0 0,1 0 0 0 0,0 0 0 0 0,0 1 0 0 0,-1-1 0 0 0,1 0 0 0 0,0 0 0 0 0,1 0 0 0 0,26 2 571 0 0,-25-2-556 0 0,21 0 68 0 0,0 0 0 0 0,1-2 0 0 0,45-10 0 0 0,-61 10-348 0 0,7-2 354 0 0,20-8 0 0 0,-31 10-676 0 0,-1 1-1 0 0,0-1 1 0 0,0-1 0 0 0,0 1-1 0 0,0-1 1 0 0,-1 1-1 0 0,1-1 1 0 0,-1 0-1 0 0,6-6 1 0 0,-1 1-6761 0 0,-3-1 1617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28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98 1280 0 0,'0'0'343'0'0,"13"-1"-368"0"0,1-1 37 0 0,13-2 71 0 0,36-1 1 0 0,-15 4 91 0 0,0-2 1 0 0,94-19 0 0 0,-75 8-522 0 0,93-22-1052 0 0,-122 26 870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28.8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 12 0 0,'0'0'12924'0'0,"0"-6"-12123"0"0,2-1-521 0 0,0-16 2474 0 0,12 31-1477 0 0,17 4-520 0 0,1-2-1 0 0,48 10 0 0 0,72 5-400 0 0,-88-15-160 0 0,280 43 214 0 0,341 56 296 0 0,-92-16-530 0 0,-341-67 216 0 0,282-8 1 0 0,-499-22-563 0 0,-29 2-1240 0 0,-24 0-1150 0 0,-59 4-7072 0 0,56-4 5106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30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163 484 3968 0 0,'0'0'10671'0'0,"-14"-6"-10565"0"0,-43-21 309 0 0,44 21 209 0 0,1-1 1 0 0,-16-11-1 0 0,22 14 226 0 0,0 0 0 0 0,-1 0 0 0 0,-12-5 0 0 0,44 10 897 0 0,-2 0-1717 0 0,53 6 244 0 0,1-4-1 0 0,88-6 1 0 0,155-29 7 0 0,-262 25-241 0 0,902-130-34 0 0,59-7-21 0 0,620 59-10 0 0,-394 152-490 0 0,-1144-54 243 0 0,-23-2-1141 0 0,86 1-1 0 0,-163-12 1389 0 0,-1 0 0 0 0,0 0 0 0 0,0 0 0 0 0,0 0 0 0 0,0 0 0 0 0,0 0-1 0 0,1 0 1 0 0,-1 0 0 0 0,0 0 0 0 0,0 0 0 0 0,0 0 0 0 0,0 0 0 0 0,0 0-1 0 0,1 0 1 0 0,-1 0 0 0 0,0 0 0 0 0,0 0 0 0 0,0 0 0 0 0,0 0 0 0 0,0 0-1 0 0,1 0 1 0 0,-1 0 0 0 0,0 0 0 0 0,0 0 0 0 0,0-1 0 0 0,0 1 0 0 0,0 0-1 0 0,0 0 1 0 0,0 0 0 0 0,1 0 0 0 0,-1 0 0 0 0,0 0 0 0 0,0 0 0 0 0,0-1-1 0 0,0 1 1 0 0,0 0 0 0 0,0 0 0 0 0,0 0 0 0 0,0 0 0 0 0,0 0 0 0 0,0-1-1 0 0,0 1 1 0 0,0 0 0 0 0,0 0 0 0 0,0 0 0 0 0,0 0 0 0 0,0 0-1 0 0,0-1 1 0 0,-4-5-675 0 0,-4 0-199 0 0,-1 1 0 0 0,0-1 0 0 0,0 2 0 0 0,-18-8 0 0 0,11 5-62 0 0,-66-26-5420 0 0,21 11 1454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33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2054 3332 0 0,'0'0'7014'0'0,"-2"1"-6543"0"0,-4 2-263 0 0,6 0 544 0 0,11 3 1215 0 0,2 0-1263 0 0,-6-2-585 0 0,0-1-1 0 0,-1 0 1 0 0,1 0 0 0 0,0-1 0 0 0,0 0-1 0 0,1 0 1 0 0,-1 0 0 0 0,0-1-1 0 0,1 0 1 0 0,-1-1 0 0 0,0 0-1 0 0,1 0 1 0 0,-1 0 0 0 0,1-1 0 0 0,-1 0-1 0 0,0 0 1 0 0,1-1 0 0 0,-1 0-1 0 0,0 0 1 0 0,0-1 0 0 0,0 0-1 0 0,-1 0 1 0 0,1-1 0 0 0,-1 0 0 0 0,8-5-1 0 0,-3-1-74 0 0,-2 0-1 0 0,1 0 1 0 0,-1 0-1 0 0,-1-1 1 0 0,0-1 0 0 0,-1 1-1 0 0,0-1 1 0 0,0-1-1 0 0,7-19 1 0 0,-7 10-23 0 0,-1 0 1 0 0,-1-1-1 0 0,0 0 1 0 0,2-44-1 0 0,-3-26-11 0 0,11-133-11 0 0,-8 162 47 0 0,24-95 1 0 0,-23 129 11 0 0,2 0 0 0 0,1 1 1 0 0,1 0-1 0 0,1 1 0 0 0,1 0 0 0 0,27-37 0 0 0,92-117 335 0 0,59-83 234 0 0,-123 166-167 0 0,110-120 1 0 0,-157 197-401 0 0,0 1-1 0 0,2 0 1 0 0,0 2 0 0 0,1 1 0 0 0,1 1 0 0 0,0 1 0 0 0,1 2 0 0 0,1 0 0 0 0,0 2 0 0 0,1 1 0 0 0,0 1 0 0 0,1 2 0 0 0,0 1 0 0 0,0 1 0 0 0,1 1 0 0 0,52 0 0 0 0,-82 5-59 0 0,17-1 39 0 0,1 1 1 0 0,-1 1-1 0 0,0 1 1 0 0,0 1-1 0 0,0 0 1 0 0,19 6-1 0 0,-1 6 61 0 0,0 2 1 0 0,-1 2-1 0 0,44 30 0 0 0,-22-13 14 0 0,112 83 169 0 0,-10 12-253 0 0,-31-24-15 0 0,-53-49 49 0 0,102 60-1 0 0,-121-85-23 0 0,1-4 0 0 0,108 40-1 0 0,301 72 281 0 0,-32-61-199 0 0,7-38 132 0 0,94-29-103 0 0,-218-11-187 0 0,-1 17 86 0 0,269 42 201 0 0,-407-53-342 0 0,-178-8 89 0 0,1 0 0 0 0,-1 0 0 0 0,1 0 1 0 0,-1 0-1 0 0,1 0 0 0 0,0 0 1 0 0,-1 0-1 0 0,1 0 0 0 0,-1-1 1 0 0,1 1-1 0 0,-1 0 0 0 0,1 0 1 0 0,-1-1-1 0 0,1 1 0 0 0,-1 0 0 0 0,1-1 1 0 0,-1 1-1 0 0,1 0 0 0 0,-1-1 1 0 0,0 1-1 0 0,1-1 0 0 0,-1 1 1 0 0,1-1-1 0 0,-1 1 0 0 0,0-1 1 0 0,1 0-1 0 0,-1-1-42 0 0,1 1 1 0 0,-1-1-1 0 0,1 0 1 0 0,-1 1-1 0 0,0-1 1 0 0,0 0-1 0 0,0 0 1 0 0,0 1-1 0 0,0-3 1 0 0,-1-2-168 0 0,0 1 1 0 0,0 0-1 0 0,0-1 1 0 0,-1 1-1 0 0,-2-5 0 0 0,-1 1-255 0 0,0 0-1 0 0,0 0 1 0 0,-2 1-1 0 0,1 0 1 0 0,-1 0-1 0 0,-11-10 1 0 0,-52-40-9053 0 0,35 34 3382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37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1 460 2528 0 0,'0'0'7654'0'0,"7"-10"-7173"0"0,21-34 12 0 0,-27 41-292 0 0,1 1 0 0 0,-1-1 1 0 0,1 1-1 0 0,0-1 0 0 0,0 1 0 0 0,0 0 1 0 0,0 0-1 0 0,0-1 0 0 0,1 2 0 0 0,-1-1 1 0 0,4-2-1 0 0,-2 2 17 0 0,7-5 14 0 0,0 1 0 0 0,0 0 0 0 0,0 0 0 0 0,1 2 0 0 0,21-7 0 0 0,133-29 360 0 0,89-20-94 0 0,176-7-178 0 0,3 22-118 0 0,905-44 484 0 0,-932 69-292 0 0,-319 11-294 0 0,-54 4-200 0 0,-40 6-440 0 0,-1-1 0 0 0,1 1-1 0 0,0 1 1 0 0,0-1 0 0 0,-1 1 0 0 0,1 0 0 0 0,0 0 0 0 0,0 0-1 0 0,-10 7 1 0 0,-16 5-785 0 0,13-7 520 0 0,-20 8-2291 0 0,-42 9 0 0 0,16-12-973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37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8 287 28 0 0,'0'0'11236'0'0,"-3"1"-10682"0"0,-2 0 97 0 0,18-1-216 0 0,29-3 226 0 0,348-57 1349 0 0,-290 42-1752 0 0,926-121 851 0 0,-875 128-1038 0 0,359-35 246 0 0,-320 34-1230 0 0,-189 12 805 0 0,1 1 0 0 0,-1-1 0 0 0,1 1 0 0 0,-1 0 0 0 0,1-1 0 0 0,-1 1 0 0 0,0 0 0 0 0,1 0 1 0 0,-1 0-1 0 0,0 0 0 0 0,1 0 0 0 0,-1 0 0 0 0,0 0 0 0 0,0 0 0 0 0,1 2 0 0 0,15 20-1270 0 0,-12-14 578 0 0,1-1 1 0 0,0-1-1 0 0,1 1 1 0 0,0-1-1 0 0,0 0 0 0 0,0 0 1 0 0,1-1-1 0 0,0 0 1 0 0,0-1-1 0 0,1 1 0 0 0,0-2 1 0 0,0 1-1 0 0,0-1 1 0 0,9 3-1 0 0,9 0-518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40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51 132 0 0,'0'0'4953'0'0,"1"-7"-4906"0"0,13-36 1062 0 0,-16 65-6612 0 0,4-44 4765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41.8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97 208 0 0,'0'0'5541'0'0,"-3"-8"-4965"0"0,-25-51 1413 0 0,26 57-1796 0 0,1 0 0 0 0,-1 0 0 0 0,1 0 0 0 0,-1 0 0 0 0,0 0 0 0 0,-2-2 0 0 0,-8-9 3073 0 0,12 15-3217 0 0,0 0 0 0 0,0 0 0 0 0,0 0 0 0 0,0 0 0 0 0,0 0 0 0 0,0 0 0 0 0,-2 4 0 0 0,1 1 75 0 0,-7 41 446 0 0,4-23-282 0 0,0 1 1 0 0,1-1-1 0 0,2 1 1 0 0,2 41-1 0 0,-1-63-238 0 0,1-1-1 0 0,-1 1 0 0 0,1-1 0 0 0,0 1 1 0 0,0-1-1 0 0,1 0 0 0 0,-1 1 1 0 0,1-1-1 0 0,0 0 0 0 0,-1 0 0 0 0,1 0 1 0 0,0 0-1 0 0,1 0 0 0 0,-1-1 0 0 0,0 1 1 0 0,1 0-1 0 0,5 3 0 0 0,-1-2 86 0 0,-1-1 0 0 0,0 1 1 0 0,1-2-1 0 0,0 1 0 0 0,-1-1 0 0 0,1 0 0 0 0,0 0 0 0 0,8 1 0 0 0,144 14 546 0 0,-91-12-561 0 0,833 56 477 0 0,-868-60-586 0 0,76-2 13 0 0,-97 0-21 0 0,-1 0 0 0 0,1-1 0 0 0,-1-1 1 0 0,0 1-1 0 0,0-2 0 0 0,0 0 0 0 0,12-5 0 0 0,-22 8-25 0 0,0 1 1 0 0,0-1-1 0 0,-1 1 0 0 0,1-1 0 0 0,0 1 0 0 0,0-1 0 0 0,0 1 0 0 0,-1-1 0 0 0,1 0 0 0 0,0 1 0 0 0,-1-1 0 0 0,1 0 0 0 0,0 0 0 0 0,-1 1 0 0 0,1-1 1 0 0,-1 0-1 0 0,1-2 0 0 0,-1 3-18 0 0,0 0 0 0 0,0-1 1 0 0,0 1-1 0 0,-1-1 0 0 0,1 1 1 0 0,0-1-1 0 0,0 1 0 0 0,0 0 1 0 0,-1-1-1 0 0,1 1 0 0 0,0 0 1 0 0,-1-1-1 0 0,1 1 0 0 0,0 0 1 0 0,-1-1-1 0 0,1 1 0 0 0,0 0 1 0 0,-1-1-1 0 0,1 1 0 0 0,-1 0 1 0 0,1 0-1 0 0,0 0 0 0 0,-1 0 1 0 0,1-1-1 0 0,-1 1 0 0 0,1 0 1 0 0,-1 0-1 0 0,1 0 0 0 0,-1 0 1 0 0,1 0-1 0 0,-1 0 0 0 0,1 0 1 0 0,0 0-1 0 0,-1 0 0 0 0,0 0 1 0 0,-46-1-1739 0 0,-1 2 1 0 0,-71 10-1 0 0,-32 3-4112 0 0,48-13 827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43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41 823 4968 0 0,'0'0'7302'0'0,"-7"-3"-7062"0"0,-21-8 11 0 0,27 11-237 0 0,1 0 0 0 0,0-1 1 0 0,0 1-1 0 0,-1 0 1 0 0,1 0-1 0 0,0 0 1 0 0,0 0-1 0 0,-1 0 1 0 0,1 0-1 0 0,0 0 1 0 0,0-1-1 0 0,-1 1 1 0 0,1 0-1 0 0,0 0 0 0 0,0 0 1 0 0,0 0-1 0 0,-1-1 1 0 0,1 1-1 0 0,0 0 1 0 0,0 0-1 0 0,0-1 1 0 0,0 1-1 0 0,0 0 1 0 0,-1 0-1 0 0,1-1 1 0 0,0 1-1 0 0,0 0 0 0 0,0 0 1 0 0,0-1-1 0 0,0 1 1 0 0,0 0-1 0 0,0 0 1 0 0,0-1-1 0 0,0 1 1 0 0,0 0-1 0 0,0 0 1 0 0,0-1-1 0 0,0 1 1 0 0,0 0-1 0 0,0 0 0 0 0,0-1 1 0 0,1 1-1 0 0,-1 0 1 0 0,0 0-1 0 0,0-1 1 0 0,0 1-1 0 0,0 0 1 0 0,1-1-1 0 0,8-7 76 0 0,-7 7-30 0 0,70-57 980 0 0,44-35-354 0 0,1 11-483 0 0,5 5 0 0 0,2 5 0 0 0,4 6 0 0 0,214-79 0 0 0,-231 105-97 0 0,271-93 58 0 0,-361 125-167 0 0,-17 6 27 0 0,-1 0-1 0 0,1 1 1 0 0,0-1-1 0 0,0 1 1 0 0,0 0-1 0 0,8-1 507 0 0,-12 1-463 0 0,0 1-81 0 0,0 0-1 0 0,0 0 1 0 0,0 0 0 0 0,0 0 0 0 0,0 0-1 0 0,0 0 1 0 0,0 0 0 0 0,0 0-1 0 0,0 0 1 0 0,0-1 0 0 0,0 1 0 0 0,0 0-1 0 0,0 0 1 0 0,0 0 0 0 0,0 0 0 0 0,0 0-1 0 0,0 0 1 0 0,0 0 0 0 0,0 0-1 0 0,0 0 1 0 0,0 0 0 0 0,0-1 0 0 0,0 1-1 0 0,0 0 1 0 0,0 0 0 0 0,0 0 0 0 0,0 0-1 0 0,0 0 1 0 0,0 0 0 0 0,0 0-1 0 0,0 0 1 0 0,0 0 0 0 0,0 0 0 0 0,-1 0-1 0 0,1 0 1 0 0,0-1 0 0 0,0 1 0 0 0,0 0-1 0 0,0 0 1 0 0,0 0 0 0 0,0 0-1 0 0,0 0 1 0 0,0 0 0 0 0,0 0 0 0 0,0 0-1 0 0,-1 0 1 0 0,1 0 0 0 0,0 0 0 0 0,0 0-1 0 0,0 0 1 0 0,0 0 0 0 0,0 0-1 0 0,0 0 1 0 0,0 0 0 0 0,0 0 0 0 0,0 0-1 0 0,0 0 1 0 0,-1 0 0 0 0,1 0 0 0 0,0 0-1 0 0,0 0 1 0 0,0 1 0 0 0,0-1-1 0 0,0 0 1 0 0,0 0 0 0 0,0 0 0 0 0,0 0-1 0 0,-8 9-572 0 0,-11 19-59 0 0,16-22 432 0 0,-33 47-1500 0 0,-7 12-1772 0 0,35-52 1742 0 0,2 0 0 0 0,-1 1 0 0 0,-5 17 1 0 0,9-18-581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49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 7249 0 0,'0'0'8965'0'0,"13"-8"-8404"0"0,-1 0-425 0 0,-3 3-34 0 0,0-1 1 0 0,0 1-1 0 0,1 0 1 0 0,0 1-1 0 0,0 0 1 0 0,0 1-1 0 0,0 0 1 0 0,11-2-1 0 0,69-4 844 0 0,146 2 0 0 0,-216 7-871 0 0,503 37 1513 0 0,-443-29-1432 0 0,564 74 713 0 0,-150-16-673 0 0,-13-37-233 0 0,-466-29-38 0 0,0 0 0 0 0,20-5 0 0 0,-31 5-2 0 0,-1-1-1 0 0,1 0 1 0 0,0 0 0 0 0,-1 0 0 0 0,1 0 0 0 0,-1 0 0 0 0,1-1-1 0 0,-1 0 1 0 0,0 0 0 0 0,0 0 0 0 0,0 0 0 0 0,0 0 0 0 0,0 0-1 0 0,5-6 1 0 0,-7 7 13 0 0,-1 0-1 0 0,1 0 1 0 0,-1-1 0 0 0,1 1-1 0 0,-1 0 1 0 0,0 0-1 0 0,1 0 1 0 0,-1-1-1 0 0,0 1 1 0 0,0 0 0 0 0,0-1-1 0 0,0 1 1 0 0,0 0-1 0 0,0 0 1 0 0,0-1-1 0 0,0 1 1 0 0,0 0 0 0 0,-1 0-1 0 0,1-1 1 0 0,0 1-1 0 0,-1 0 1 0 0,1 0-1 0 0,-1 0 1 0 0,1 0-1 0 0,-1-1 1 0 0,0 1 0 0 0,0 0-1 0 0,1 0 1 0 0,-1 0-1 0 0,0 0 1 0 0,0 1-1 0 0,0-1 1 0 0,-2-1 0 0 0,-2-3-347 0 0,-1 1 0 0 0,1 0 0 0 0,-1 0 0 0 0,-13-6 0 0 0,-18-6-3763 0 0,-60-18 0 0 0,22 12-1354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9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44 3024 0 0,'0'0'13456'0'0,"2"-9"-13322"0"0,6-21-28 0 0,-5 26 246 0 0,-6 25 372 0 0,1-8-478 0 0,-1-1-1 0 0,-1 1 0 0 0,0-1 0 0 0,-1 0 1 0 0,0-1-1 0 0,-9 17 0 0 0,13-28-342 0 0,0 1 0 0 0,1-1 0 0 0,-1 1 0 0 0,0-1 0 0 0,0 1 0 0 0,1-1 0 0 0,-1 0 0 0 0,0 1 0 0 0,0-1 1 0 0,0 0-1 0 0,0 0 0 0 0,1 1 0 0 0,-1-1 0 0 0,0 0 0 0 0,0 0 0 0 0,0 0 0 0 0,0 0 0 0 0,0 0 0 0 0,0 0 0 0 0,1 0 0 0 0,-1-1 0 0 0,0 1 0 0 0,0 0 0 0 0,-1-1 0 0 0,-1 0-812 0 0,0 0 0 0 0,0 0 0 0 0,0 0 1 0 0,0 0-1 0 0,-4-4 0 0 0,1 1-2128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54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1438 380 0 0,'0'0'2990'0'0,"-8"-10"-2810"0"0,-24-31-6 0 0,29 38 244 0 0,1-1 1 0 0,-1 1 0 0 0,0 0 0 0 0,0 0 0 0 0,-1 0-1 0 0,1 1 1 0 0,0-1 0 0 0,-1 1 0 0 0,1 0 0 0 0,-1 0-1 0 0,0 0 1 0 0,-4-1 0 0 0,-8-4 1637 0 0,16 7-1984 0 0,0 0-1 0 0,-1 0 0 0 0,1 0 0 0 0,-1 0 1 0 0,1 0-1 0 0,0 0 0 0 0,-1 0 0 0 0,1 0 1 0 0,-1 0-1 0 0,1 1 0 0 0,0-1 1 0 0,-1 0-1 0 0,1 0 0 0 0,0 0 0 0 0,-1 1 1 0 0,1-1-1 0 0,0 0 0 0 0,-1 1 0 0 0,1-1 1 0 0,0 0-1 0 0,0 0 0 0 0,-1 1 0 0 0,1-1 1 0 0,0 0-1 0 0,0 1 0 0 0,0-1 1 0 0,0 1-1 0 0,-1-1 0 0 0,1 0 0 0 0,0 1 1 0 0,0-1-1 0 0,0 1 0 0 0,0-1 0 0 0,0 0 1 0 0,0 1-1 0 0,0-1 0 0 0,0 1 0 0 0,-3 17 782 0 0,3-14-703 0 0,0 0 0 0 0,0-1 0 0 0,0 1 0 0 0,1 0 0 0 0,0 0 0 0 0,-1-1 0 0 0,1 1 0 0 0,1 0 1 0 0,2 6-1 0 0,-3-8-99 0 0,1 0 1 0 0,0 1-1 0 0,0-1 1 0 0,0 0 0 0 0,0 0-1 0 0,0 0 1 0 0,0 0-1 0 0,0-1 1 0 0,1 1 0 0 0,-1 0-1 0 0,1-1 1 0 0,-1 0-1 0 0,1 0 1 0 0,2 2 0 0 0,10 1 89 0 0,0 1 0 0 0,0-2 0 0 0,0 1 1 0 0,0-2-1 0 0,23 1 0 0 0,-1-3 41 0 0,42-4 1 0 0,-52 0-101 0 0,0-1 1 0 0,-1-1 0 0 0,1-1-1 0 0,25-10 1 0 0,97-52 450 0 0,-124 54-455 0 0,-1 0-1 0 0,0-2 1 0 0,22-19 0 0 0,61-64 120 0 0,23-19 1 0 0,-124 114-197 0 0,128-105 48 0 0,-99 78-34 0 0,51-58 0 0 0,-41 40 18 0 0,72-63 0 0 0,-77 79-40 0 0,62-39 0 0 0,51-21 78 0 0,21-14 16 0 0,-124 73-80 0 0,67-62 0 0 0,-85 69-13 0 0,0 1 1 0 0,2 2-1 0 0,1 1 0 0 0,1 2 1 0 0,1 1-1 0 0,62-25 0 0 0,-88 42 8 0 0,1 0-1 0 0,0 1 0 0 0,0 1 1 0 0,0 0-1 0 0,1 1 0 0 0,-1 0 1 0 0,0 1-1 0 0,0 0 0 0 0,16 3 1 0 0,-24-3-10 0 0,0 1 1 0 0,0 0-1 0 0,0 0 1 0 0,0 1 0 0 0,0-1-1 0 0,0 1 1 0 0,0 0 0 0 0,0 0-1 0 0,0 0 1 0 0,-1 1 0 0 0,1-1-1 0 0,4 6 1 0 0,-4-4 10 0 0,0 1 0 0 0,0 0 0 0 0,0 0-1 0 0,0 1 1 0 0,-1-1 0 0 0,0 1 0 0 0,4 9 0 0 0,-1 6 30 0 0,0 1 0 0 0,-1-1 1 0 0,3 41-1 0 0,-6-45-29 0 0,3 17 54 0 0,2 0 1 0 0,21 65-1 0 0,38 58 21 0 0,-2-8-58 0 0,12 23 14 0 0,-74-168-37 0 0,143 277 162 0 0,-130-257-111 0 0,1-1-1 0 0,1 0 1 0 0,1-1-1 0 0,1-1 0 0 0,33 30 1 0 0,-22-26-20 0 0,1 0 1 0 0,2-3-1 0 0,49 27 1 0 0,-82-49-31 0 0,126 62 100 0 0,-107-54-59 0 0,1-1 0 0 0,0-1 0 0 0,0-1 0 0 0,36 5 0 0 0,26-1 95 0 0,167 13 11 0 0,-174-22-1723 0 0,-89-11-1494 0 0,6 8 1819 0 0,0 0 0 0 0,0 1 0 0 0,-1 0 0 0 0,1 0 1 0 0,-17 0-1 0 0,15 1 104 0 0,-14-1-2813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00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809 388 64 0 0,'0'0'1213'0'0,"5"-13"-1040"0"0,16-39 8 0 0,-17 43-131 0 0,0 1-1 0 0,0-1 1 0 0,1 1 0 0 0,0 0-1 0 0,1 1 1 0 0,0-1 0 0 0,7-6 0 0 0,-7 8 640 0 0,0-1 0 0 0,-1 0 0 0 0,8-12 0 0 0,34-82 2659 0 0,-12 23-958 0 0,-14 44 2609 0 0,-20 46-4678 0 0,-3 13 97 0 0,-1-1-1 0 0,-1 1 0 0 0,-1-1 0 0 0,-12 35 0 0 0,9-32-242 0 0,-58 170 674 0 0,-12 45 40 0 0,58-160-657 0 0,-54 192 309 0 0,-22-7-193 0 0,66-203-278 0 0,-10 26 144 0 0,-42 132 0 0 0,-46 192 157 0 0,-35 132 39 0 0,118-340-332 0 0,45-206-101 0 0,0 1 0 0 0,0 0 0 0 0,0-1 0 0 0,0 1 0 0 0,0-1 0 0 0,-1 1 0 0 0,1-1 0 0 0,0 1 0 0 0,0 0 0 0 0,0-1 0 0 0,-1 1 0 0 0,1-1 0 0 0,0 1 0 0 0,-1-1 0 0 0,1 1 0 0 0,0-1 0 0 0,-1 1 0 0 0,1-1 0 0 0,0 0 0 0 0,-2 1-1 0 0,2-1-33 0 0,-1 0 0 0 0,0 0 0 0 0,1 0 0 0 0,-1 0 0 0 0,0-1 0 0 0,1 1 0 0 0,-1 0-1 0 0,0 0 1 0 0,1-1 0 0 0,-1 1 0 0 0,1 0 0 0 0,-1-1 0 0 0,0 1 0 0 0,1-1 0 0 0,-1 1-1 0 0,1 0 1 0 0,-1-1 0 0 0,1 0 0 0 0,-1 0 0 0 0,-16-15-1152 0 0,-32-34-2501 0 0,14 9-2004 0 0,-1-9-465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02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0 591 196 0 0,'0'0'10400'0'0,"13"-12"-9720"0"0,42-44 78 0 0,-37 37-86 0 0,21-29 0 0 0,-15 17-245 0 0,63-71 170 0 0,5 3 0 0 0,111-91 1 0 0,-194 182-687 0 0,-7 5-116 0 0,1 0-1 0 0,0 1 1 0 0,0-1-1 0 0,0 1 1 0 0,0 0-1 0 0,0 0 0 0 0,1 0 1 0 0,-1 0-1 0 0,1 1 1 0 0,6-3-1 0 0,-10 4 117 0 0,1 0-1 0 0,-1 0 0 0 0,1 0 1 0 0,-1 0-1 0 0,0 0 0 0 0,1 1 0 0 0,-1-1 1 0 0,1 0-1 0 0,-1 0 0 0 0,1 0 1 0 0,-1 0-1 0 0,1 1 0 0 0,-1-1 1 0 0,0 0-1 0 0,1 0 0 0 0,-1 1 1 0 0,0-1-1 0 0,1 0 0 0 0,-1 1 1 0 0,0-1-1 0 0,1 1 0 0 0,-1-1 1 0 0,0 0-1 0 0,0 1 0 0 0,1-1 1 0 0,-1 1-1 0 0,0-1 0 0 0,0 1 1 0 0,0-1-1 0 0,0 0 0 0 0,1 1 1 0 0,-1-1-1 0 0,0 1 0 0 0,0-1 1 0 0,0 1-1 0 0,0-1 0 0 0,0 2 0 0 0,0 22-1974 0 0,0-19 1395 0 0,-3 18-1631 0 0,-8 10-802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02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0 499 92 0 0,'0'0'10658'0'0,"4"-17"-9847"0"0,14-56 22 0 0,-13 58-488 0 0,0 0 0 0 0,0-1 0 0 0,2 2 0 0 0,10-19 1 0 0,-4 7 39 0 0,7-12-189 0 0,1 0-1 0 0,1 1 0 0 0,3 1 0 0 0,55-63 0 0 0,-74 92-195 0 0,1 0 0 0 0,10-7 0 0 0,-14 12-243 0 0,-1 1-1 0 0,1-1 1 0 0,-1 1 0 0 0,1-1-1 0 0,-1 1 1 0 0,1 0-1 0 0,0 0 1 0 0,-1 1 0 0 0,1-1-1 0 0,0 0 1 0 0,0 1 0 0 0,3 0-1 0 0,-5 0 109 0 0,-1 0 0 0 0,1 0-1 0 0,-1 0 1 0 0,1 1 0 0 0,-1-1 0 0 0,1 0-1 0 0,-1 1 1 0 0,0-1 0 0 0,1 1 0 0 0,-1-1-1 0 0,0 0 1 0 0,1 1 0 0 0,-1-1 0 0 0,0 1 0 0 0,1-1-1 0 0,-1 1 1 0 0,0-1 0 0 0,0 1 0 0 0,0-1-1 0 0,1 1 1 0 0,-1-1 0 0 0,0 1 0 0 0,0-1-1 0 0,0 1 1 0 0,0-1 0 0 0,0 1 0 0 0,0 0-1 0 0,1 20-3521 0 0,-1-20 3275 0 0,0 12-2617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15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1736 0 0,'0'0'7561'0'0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16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83 425 5501 0 0,'0'0'9251'0'0,"-13"-3"-8546"0"0,-38-7-354 0 0,51 10-344 0 0,-1-1 0 0 0,0 1 1 0 0,1 0-1 0 0,-1 0 0 0 0,0 0 0 0 0,0 0 0 0 0,1 0 0 0 0,-1 0 1 0 0,0 0-1 0 0,0 0 0 0 0,1 0 0 0 0,-1 0 0 0 0,0 0 1 0 0,1 1-1 0 0,-1-1 0 0 0,0 0 0 0 0,1 1 0 0 0,-1-1 0 0 0,-1 1 1 0 0,1 6 38 0 0,1-5-18 0 0,-1 15 352 0 0,0 0 0 0 0,2 19 0 0 0,0-3 88 0 0,-1-12-186 0 0,1 0 0 0 0,1 0 0 0 0,7 27 0 0 0,-7-39-179 0 0,0 0 0 0 0,1 0 1 0 0,0 0-1 0 0,1 0 0 0 0,0-1 0 0 0,0 0 0 0 0,1 0 0 0 0,0 0 1 0 0,12 14-1 0 0,-13-18-66 0 0,1 0 0 0 0,0 0 1 0 0,0 0-1 0 0,0-1 0 0 0,0 0 1 0 0,1 0-1 0 0,-1 0 1 0 0,1 0-1 0 0,0-1 0 0 0,0 0 1 0 0,0-1-1 0 0,0 1 0 0 0,0-1 1 0 0,0 0-1 0 0,0 0 0 0 0,0-1 1 0 0,9 0-1 0 0,-3-1 25 0 0,0 0 0 0 0,-1-1 0 0 0,1-1 0 0 0,-1 1 0 0 0,1-2 0 0 0,-1 0 0 0 0,0 0 0 0 0,13-8 0 0 0,16-11 164 0 0,-1-1 0 0 0,59-49 1 0 0,63-72 149 0 0,-121 107-306 0 0,301-257-132 0 0,-182 149-2323 0 0,-191 185-10387 0 0,3-12 7950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17.1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1128 8857 0 0,'0'0'2817'0'0,"-15"8"-2047"0"0,-44 24 428 0 0,57-31-1053 0 0,0 0-1 0 0,0 0 1 0 0,0 0 0 0 0,0 0-1 0 0,0 1 1 0 0,1-1 0 0 0,-1 1-1 0 0,1-1 1 0 0,-1 1 0 0 0,1 0 0 0 0,-2 2-1 0 0,2-3-86 0 0,1 0 0 0 0,-1 0-1 0 0,1 0 1 0 0,0 0 0 0 0,0 0-1 0 0,0 0 1 0 0,-1 0 0 0 0,1-1-1 0 0,0 1 1 0 0,0 0 0 0 0,0 0 0 0 0,0 0-1 0 0,0 0 1 0 0,1 0 0 0 0,-1 0-1 0 0,0 0 1 0 0,0 0 0 0 0,1 1-1 0 0,1 1 91 0 0,0 0 0 0 0,0 1-1 0 0,1-1 1 0 0,-1-1-1 0 0,1 1 1 0 0,-1 0-1 0 0,1-1 1 0 0,6 5 0 0 0,-3-2 229 0 0,2 1-234 0 0,-1 0 1 0 0,1 0-1 0 0,0-1 1 0 0,1 0-1 0 0,-1 0 0 0 0,1-1 1 0 0,0 0-1 0 0,0-1 1 0 0,1 0-1 0 0,-1 0 1 0 0,1-1-1 0 0,-1 0 1 0 0,14 0-1 0 0,-10-1-38 0 0,-1-2 1 0 0,1 1-1 0 0,0-2 0 0 0,-1 0 0 0 0,1 0 0 0 0,-1-1 0 0 0,0-1 1 0 0,1 0-1 0 0,21-11 0 0 0,9-8 182 0 0,0-2-1 0 0,57-46 1 0 0,73-74 44 0 0,-130 108-261 0 0,614-540 41 0 0,-582 512-108 0 0,241-212-261 0 0,-310 271 83 0 0,0 1 0 0 0,0-2 0 0 0,-1 1 1 0 0,0-1-1 0 0,5-7 0 0 0,-18 20-3076 0 0,-59 104-6588 0 0,50-87 5713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06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105 365 168 0 0,'0'0'11'0'0,"-14"-15"-30"0"0,-41-47 102 0 0,36 36-40 0 0,16 12-29 0 0,2 6-16 0 0,-3-17-89 0 0,2-1 0 0 0,1-45 0 0 0,1 41 78 0 0,-4-46 1 0 0,2 64 12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06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214 608 64 0 0,'0'0'6840'0'0,"-12"-8"-5919"0"0,-42-24-238 0 0,52 31-593 0 0,0-1 0 0 0,0 1 0 0 0,0 0 0 0 0,-1-1 0 0 0,1 1 1 0 0,-1 0-1 0 0,1 1 0 0 0,-1-1 0 0 0,1 0 0 0 0,-1 1 0 0 0,1-1 0 0 0,-1 1 0 0 0,1 0 0 0 0,-1 0 0 0 0,0 0 0 0 0,1 0 0 0 0,-4 1 0 0 0,-7 0 477 0 0,1-1 4 0 0,-28 1 1018 0 0,38-1-1431 0 0,0 0 1 0 0,-1 1-1 0 0,1-1 0 0 0,0 1 1 0 0,0-1-1 0 0,-1 1 1 0 0,1 0-1 0 0,0 0 1 0 0,0 0-1 0 0,0 0 1 0 0,0 1-1 0 0,0-1 1 0 0,-2 3-1 0 0,3-4-135 0 0,1 1 0 0 0,-1-1 0 0 0,1 1 1 0 0,0-1-1 0 0,0 1 0 0 0,-1 0 0 0 0,1-1 0 0 0,0 1 0 0 0,0-1 0 0 0,0 1 1 0 0,0 0-1 0 0,0-1 0 0 0,0 1 0 0 0,0 0 0 0 0,0-1 0 0 0,0 1 0 0 0,0 0 0 0 0,0-1 1 0 0,0 1-1 0 0,0 0 0 0 0,0-1 0 0 0,1 1 0 0 0,-1-1 0 0 0,0 1 0 0 0,0 0 1 0 0,1-1-1 0 0,-1 1 0 0 0,1 0 0 0 0,12 14 349 0 0,-9-13-275 0 0,1 1-1 0 0,-1-1 1 0 0,0 0 0 0 0,1-1-1 0 0,-1 1 1 0 0,1-1 0 0 0,0 0-1 0 0,0 0 1 0 0,4 1 0 0 0,46 0 719 0 0,-35-3-673 0 0,-1-1 0 0 0,0 0 0 0 0,0-2 0 0 0,0 0 0 0 0,0-1-1 0 0,19-8 1 0 0,107-53 359 0 0,313-196-127 0 0,-198 107-339 0 0,-84 56-45 0 0,-175 98-16 0 0,0 1 1 0 0,-1-1 0 0 0,1 1-1 0 0,0-1 1 0 0,0 1-1 0 0,0-1 1 0 0,-1 0 0 0 0,1 1-1 0 0,0-1 1 0 0,-1 0-1 0 0,1 1 1 0 0,0-1 0 0 0,-1 0-1 0 0,2-2 1 0 0,-2 3-262 0 0,-5 6-1469 0 0,-36 59-2373 0 0,12-17 1885 0 0,-25 35-1816 0 0,28-48 1068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07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114 538 1172 0 0,'0'0'4002'0'0,"-15"10"-2189"0"0,-7 3-1313 0 0,-46 31 1556 0 0,60-33 3010 0 0,16-15-3914 0 0,116-81 2143 0 0,54-57-2546 0 0,-64 49-443 0 0,102-80-126 0 0,-216 173-182 0 0,18-14-33 0 0,-1 1 0 0 0,0-2 0 0 0,-1 0 0 0 0,-1-1 0 0 0,20-28 0 0 0,-34 43-700 0 0,-1 1 662 0 0,0 0-1 0 0,0 0 1 0 0,0 0 0 0 0,0 0-1 0 0,0 0 1 0 0,0-1-1 0 0,0 1 1 0 0,0 0-1 0 0,0 0 1 0 0,0 0 0 0 0,-10 0-4873 0 0,-4 13-1598 0 0,1-1 1661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9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4 1160 0 0,'0'0'17397'0'0,"5"-1"-17006"0"0,-2 1-333 0 0,-2-1-27 0 0,1 1 1 0 0,-1-1-1 0 0,0 1 0 0 0,0 0 1 0 0,0 0-1 0 0,1 0 0 0 0,-1 0 1 0 0,0 0-1 0 0,0 0 1 0 0,2 0-1 0 0,-3 1-15 0 0,1-1 1 0 0,-1 0-1 0 0,1 0 0 0 0,-1 1 0 0 0,0-1 1 0 0,1 1-1 0 0,-1-1 0 0 0,0 0 1 0 0,1 1-1 0 0,-1-1 0 0 0,0 1 1 0 0,1-1-1 0 0,-1 1 0 0 0,0-1 1 0 0,0 1-1 0 0,0-1 0 0 0,0 1 0 0 0,1-1 1 0 0,-1 1-1 0 0,0-1 0 0 0,0 1 1 0 0,0-1-1 0 0,0 1 0 0 0,0 0 1 0 0,0-1-1 0 0,0 1 0 0 0,-1-1 1 0 0,1 1-1 0 0,0-1 0 0 0,0 1 1 0 0,0-1-1 0 0,-1 1 0 0 0,-57 286 1387 0 0,57-284-1520 0 0,-2 10-56 0 0,-1-1 1 0 0,0 1-1 0 0,0-1 0 0 0,-8 13 1 0 0,11-22-191 0 0,-1 0 0 0 0,-1 0-1 0 0,1 0 1 0 0,0 0 0 0 0,-1 0 0 0 0,1-1 0 0 0,-1 1 0 0 0,-4 3 0 0 0,5-5-232 0 0,0 0 1 0 0,-1 0 0 0 0,1 0-1 0 0,0 0 1 0 0,-1 0 0 0 0,1 0-1 0 0,0 0 1 0 0,-1-1 0 0 0,1 1-1 0 0,-1-1 1 0 0,1 0 0 0 0,-1 0-1 0 0,-4 0 1 0 0,-11-4-4373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22.8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1 331 7817 0 0,'0'0'7646'0'0,"62"0"-5611"0"0,-10 1-1436 0 0,56-6-1 0 0,303-58 106 0 0,-287 41-616 0 0,595-91 233 0 0,-334 65-351 0 0,-63-2 138 0 0,-310 48-90 0 0,-3 0-12 0 0,-1 1 0 0 0,0-1 0 0 0,0-1-1 0 0,0 1 1 0 0,0-1 0 0 0,0-1 0 0 0,9-5-1 0 0,-18 7-399 0 0,-5 1 91 0 0,-8 1-318 0 0,-9 4-236 0 0,-1 0-1 0 0,1 2 1 0 0,0 0 0 0 0,-22 11 0 0 0,6-4-700 0 0,-9 4-466 0 0,-59 17-3747 0 0,44-18 1554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2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257 453 1292 0 0,'0'0'4117'0'0,"-14"0"-2816"0"0,-108 2 870 0 0,99-2-654 0 0,1-1-1 0 0,-1-1 0 0 0,-28-7 0 0 0,51 9-1475 0 0,0 0 1 0 0,1 0-1 0 0,-1 0 1 0 0,0 0-1 0 0,0 0 0 0 0,0-1 1 0 0,0 1-1 0 0,0 0 0 0 0,0 0 1 0 0,0 0-1 0 0,1 0 1 0 0,-1 0-1 0 0,0 0 0 0 0,0-1 1 0 0,0 1-1 0 0,0 0 1 0 0,0 0-1 0 0,0 0 0 0 0,0 0 1 0 0,0-1-1 0 0,0 1 0 0 0,0 0 1 0 0,0 0-1 0 0,0 0 1 0 0,0 0-1 0 0,0 0 0 0 0,0-1 1 0 0,0 1-1 0 0,0 0 1 0 0,0 0-1 0 0,0 0 0 0 0,0 0 1 0 0,0-1-1 0 0,0 1 0 0 0,0 0 1 0 0,0 0-1 0 0,0 0 1 0 0,0 0-1 0 0,-1 0 0 0 0,1-1 1 0 0,0 1-1 0 0,0 0 1 0 0,0 0-1 0 0,0 0 0 0 0,0 0 1 0 0,0 0-1 0 0,0 0 0 0 0,-1 0 1 0 0,1-1-1 0 0,0 1 1 0 0,0 0-1 0 0,0 0 0 0 0,0 0 1 0 0,0 0-1 0 0,-1 0 1 0 0,1 0-1 0 0,0 0 0 0 0,0 0 1 0 0,0 0-1 0 0,-1 0 0 0 0,17-7 95 0 0,-14 7-45 0 0,314-115 1259 0 0,6 19-886 0 0,314-25-168 0 0,-554 108-251 0 0,-57 8-35 0 0,-19 3 40 0 0,0 0 0 0 0,0 1 0 0 0,13-1 1 0 0,-19 2 78 0 0,0-1-112 0 0,0 0 0 0 0,0 0 0 0 0,0 0 0 0 0,0-1 0 0 0,0 1 0 0 0,0 0 0 0 0,-1 0 0 0 0,1 0 0 0 0,0 0 0 0 0,-1 0 0 0 0,1 0 0 0 0,-1 0 0 0 0,1 0 0 0 0,-1 0 0 0 0,0-2 0 0 0,-1 0-11 0 0,0 1-600 0 0,1 2 559 0 0,1 0 0 0 0,0 0-1 0 0,0 0 1 0 0,0 0 0 0 0,-1-1-1 0 0,1 1 1 0 0,0 0-1 0 0,0 0 1 0 0,0-1 0 0 0,0 1-1 0 0,-1 0 1 0 0,1 0-1 0 0,0 0 1 0 0,0-1 0 0 0,0 1-1 0 0,0 0 1 0 0,0 0 0 0 0,0-1-1 0 0,0 1 1 0 0,0 0-1 0 0,0-1 1 0 0,0 1 0 0 0,0 0-1 0 0,0 0 1 0 0,0-1-1 0 0,0 1 1 0 0,0-1 0 0 0,0 1 37 0 0,-3-9-17 0 0,-2 4 2 0 0,5 4 10 0 0,0 1 0 0 0,-1-1 0 0 0,1 1 0 0 0,-1-1 0 0 0,1 1-1 0 0,-1-1 1 0 0,1 1 0 0 0,-1-1 0 0 0,1 1 0 0 0,-1 0 0 0 0,1-1-1 0 0,-1 1 1 0 0,1 0 0 0 0,-1-1 0 0 0,0 1 0 0 0,1 0 0 0 0,-1 0 0 0 0,0-1-1 0 0,0 1 5 0 0,0 0-1 0 0,0 0 0 0 0,0 0 1 0 0,0-1-1 0 0,1 1 0 0 0,-1 0 1 0 0,0-1-1 0 0,0 1 0 0 0,0-1 1 0 0,1 1-1 0 0,-1-1 0 0 0,0 1 0 0 0,1-1 1 0 0,-1 1-1 0 0,-1-2 0 0 0,-3-2-11 0 0,-32-4-114 0 0,35 8-28 0 0,0 8-3461 0 0,2-7 3470 0 0,1 1 0 0 0,-1-1 0 0 0,1 0 0 0 0,0 1 0 0 0,0-1 0 0 0,-1 0 0 0 0,1 1 0 0 0,0-1 0 0 0,0 0-1 0 0,0 0 1 0 0,0 0 0 0 0,1 0 0 0 0,-1 0 0 0 0,0 0 0 0 0,0 0 0 0 0,1-1 0 0 0,-1 1 0 0 0,0 0 0 0 0,3 0 0 0 0,32 12-1454 0 0,-32-13 1383 0 0,24 7-1413 0 0,0-2 0 0 0,0-1 0 0 0,43 0 0 0 0,-15-2-1404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2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14 248 92 0 0,'0'0'5255'0'0,"-1"-3"-4847"0"0,1 0-515 0 0,-1-11 1481 0 0,1 14-1183 0 0,0-1 0 0 0,0 1 1 0 0,0 0-1 0 0,0-1 0 0 0,0 1 0 0 0,0-1 0 0 0,-1 1 1 0 0,1 0-1 0 0,0-1 0 0 0,0 1 0 0 0,0-1 1 0 0,-1 1-1 0 0,1 0 0 0 0,0-1 0 0 0,-1 1 0 0 0,1 0 1 0 0,0 0-1 0 0,-1-1 0 0 0,1 1 0 0 0,0 0 1 0 0,-1 0-1 0 0,1-1 0 0 0,0 1 0 0 0,-1 0 0 0 0,1 0 1 0 0,-1 0-1 0 0,1 0 0 0 0,-1-1 0 0 0,1 1 1 0 0,-1 0-1 0 0,1 0-175 0 0,0 0 0 0 0,-1 0 0 0 0,1 0 0 0 0,0 1 0 0 0,0-1 0 0 0,0 0 0 0 0,0 0 0 0 0,0 0 0 0 0,0 0 1 0 0,0 0-1 0 0,-1 0 0 0 0,1 0 0 0 0,0 1 0 0 0,0-1 0 0 0,0 0 0 0 0,0 0 0 0 0,0 0 0 0 0,0 0 0 0 0,0 0 0 0 0,0 1 0 0 0,0-1 0 0 0,0 0 1 0 0,0 0-1 0 0,0 0 0 0 0,0 0 0 0 0,0 0 0 0 0,0 1 0 0 0,0-1 0 0 0,0 0 0 0 0,0 0 0 0 0,0 0 0 0 0,0 0 0 0 0,0 0 0 0 0,0 1 0 0 0,0-1 0 0 0,0 0 1 0 0,0 0-1 0 0,0 0 0 0 0,0 0 0 0 0,0 0 0 0 0,0 0 0 0 0,1 1 0 0 0,-1-1 0 0 0,0 0 0 0 0,0 0 0 0 0,0 0 0 0 0,0 0 0 0 0,0 0 0 0 0,0 0 0 0 0,0 0 1 0 0,1 0-1 0 0,-1 0 0 0 0,0 1 0 0 0,0-1 0 0 0,0 0 0 0 0,0 0 0 0 0,1 0 0 0 0,6 8 327 0 0,-3-5-158 0 0,1-1 1 0 0,0 1 0 0 0,-1-1-1 0 0,1 0 1 0 0,0 0 0 0 0,0 0-1 0 0,0-1 1 0 0,0 1 0 0 0,7 0-1 0 0,49 2 703 0 0,-54-3-799 0 0,34-1 335 0 0,0-2 0 0 0,67-12 0 0 0,81-26 184 0 0,-131 26-508 0 0,-40 10-79 0 0,381-85 233 0 0,3 24-15 0 0,-232 39-186 0 0,-135 21-68 0 0,-43 5-785 0 0,6 0 656 0 0,0-1 0 0 0,0 1 0 0 0,-1 0 0 0 0,1 0 0 0 0,0 1 1 0 0,0-1-1 0 0,0 0 0 0 0,0 1 0 0 0,0-1 0 0 0,-5 2 1 0 0,-51 26-2628 0 0,-83 33-5575 0 0,93-45 3647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6:13:27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0 461 17043,'1146'-460'0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37.7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17 171 928 0 0,'0'0'9014'0'0,"-3"-7"-8509"0"0,-8-22-104 0 0,8 22-192 0 0,10 14 578 0 0,-2-3-534 0 0,0-1 0 0 0,0 0 1 0 0,0-1-1 0 0,0 1 1 0 0,1-1-1 0 0,-1 0 0 0 0,1 0 1 0 0,0-1-1 0 0,0 1 0 0 0,9 0 1 0 0,8-1 354 0 0,32-1 1 0 0,-39-1-454 0 0,41-3 251 0 0,109-25-1 0 0,-82 12-271 0 0,643-88 86 0 0,-571 100-572 0 0,-134 5 65 0 0,-20 0 208 0 0,-1 0 0 0 0,1 0 0 0 0,-1 0 0 0 0,0 0 1 0 0,1 1-1 0 0,-1-1 0 0 0,0 0 0 0 0,1 1 0 0 0,-1-1 0 0 0,0 1 0 0 0,1-1 1 0 0,-1 1-1 0 0,0-1 0 0 0,0 1 0 0 0,3 2 0 0 0,-4-3 29 0 0,0 0 0 0 0,0 0 0 0 0,0 1 0 0 0,1-1-1 0 0,-1 0 1 0 0,0 1 0 0 0,0-1 0 0 0,0 0 0 0 0,0 1 0 0 0,0-1 0 0 0,1 0 0 0 0,-1 1-1 0 0,0-1 1 0 0,0 0 0 0 0,0 1 0 0 0,0-1 0 0 0,0 0 0 0 0,0 1 0 0 0,0-1 0 0 0,0 1-1 0 0,0-1 1 0 0,-1 0 0 0 0,1 1 0 0 0,0 0-36 0 0,-1 0 1 0 0,1 0-1 0 0,-1 0 1 0 0,0 0-1 0 0,1 0 1 0 0,-1-1-1 0 0,0 1 0 0 0,1 0 1 0 0,-1 0-1 0 0,0-1 1 0 0,-1 2-1 0 0,-31 21-4136 0 0,-42 21-1 0 0,40-25 1295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37.9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139 260 3768 0 0,'0'0'1600'0'0,"-13"4"-302"0"0,6-2-1118 0 0,-24 9 991 0 0,-36 17 1 0 0,62-26-855 0 0,4-2-157 0 0,0 1 0 0 0,-1-1 0 0 0,1 1 0 0 0,0-1 0 0 0,0 1 0 0 0,0 0 1 0 0,0-1-1 0 0,0 1 0 0 0,-1 0 0 0 0,1 0 0 0 0,0 0 0 0 0,-1 1 0 0 0,5-1 1 0 0,-1 0 1 0 0,1-1-1 0 0,-1 1 0 0 0,1-1 1 0 0,-1 0-1 0 0,1 0 0 0 0,0 0 1 0 0,-1 0-1 0 0,5-1 0 0 0,-6 1-42 0 0,17-1 232 0 0,0-2 0 0 0,0 0 1 0 0,0-1-1 0 0,23-9 1 0 0,68-31 291 0 0,-69 26-435 0 0,162-72 350 0 0,76-32-326 0 0,-267 118-240 0 0,-7 2-14 0 0,0 1-1 0 0,0-1 1 0 0,0 1 0 0 0,-1-1 0 0 0,1 0-1 0 0,3-3 1 0 0,-8 4-194 0 0,-1 1 1 0 0,0 0-1 0 0,1-1 1 0 0,-1 1-1 0 0,1 0 0 0 0,-1 0 1 0 0,0 0-1 0 0,1 0 1 0 0,-1 1-1 0 0,0-1 1 0 0,-3 1-1 0 0,-6 7-679 0 0,0-1-1 0 0,0 2 1 0 0,1 0 0 0 0,-15 16-1 0 0,3-4-683 0 0,-22 23-2933 0 0,16-15 1754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28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6837 0 0,'0'0'8277'0'0,"-8"12"-7906"0"0,1-1-272 0 0,0 1 0 0 0,-9 19 0 0 0,16-30-90 0 0,-1 0 1 0 0,1 0-1 0 0,0 0 0 0 0,0 0 0 0 0,0 0 0 0 0,-1 0 1 0 0,1 0-1 0 0,0 0 0 0 0,0 0 0 0 0,1 0 0 0 0,-1 0 1 0 0,0 0-1 0 0,0 0 0 0 0,0 0 0 0 0,1 0 0 0 0,-1 0 1 0 0,0-1-1 0 0,1 1 0 0 0,-1 0 0 0 0,1 0 0 0 0,-1 0 1 0 0,1 0-1 0 0,-1 0 0 0 0,1-1 0 0 0,1 2 0 0 0,0 0 34 0 0,1 0-1 0 0,-1 0 1 0 0,1 0-1 0 0,0-1 1 0 0,5 3-1 0 0,0 0 67 0 0,10 4 100 0 0,0 0 1 0 0,1-1 0 0 0,0 0-1 0 0,0-2 1 0 0,0 0 0 0 0,23 1-1 0 0,123 6 314 0 0,-135-11-468 0 0,415-3 650 0 0,3-21 12 0 0,-120 5-160 0 0,1269-32 250 0 0,155 41-525 0 0,-722 49-303 0 0,-437 8-1237 0 0,-577-45 287 0 0,-30-1-939 0 0,-29-4-2645 0 0,-56-8 0 0 0,47 3-1365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1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2751 196 0 0,'0'0'13506'0'0,"-8"-1"-13275"0"0,-24-2 6 0 0,39 8 1436 0 0,11 3-1086 0 0,2-1-284 0 0,0 0 1 0 0,0-2 0 0 0,1-1 0 0 0,33 3-1 0 0,85-3 238 0 0,-114-4-436 0 0,12-2-53 0 0,-1-2 0 0 0,-1-2 0 0 0,45-12 0 0 0,-41 9-16 0 0,6-2 56 0 0,1-3-1 0 0,-2-2 0 0 0,71-34 0 0 0,-60 20 16 0 0,-2-2 1 0 0,63-49-1 0 0,-72 48-53 0 0,1 0 41 0 0,-2-2-1 0 0,42-44 0 0 0,-53 44-40 0 0,-2-2 0 0 0,29-45 0 0 0,-42 55-11 0 0,-1-1 0 0 0,-2-1 0 0 0,0 0 0 0 0,9-34 0 0 0,5-24 14 0 0,49-105 1 0 0,56-58-50 0 0,-23 45 24 0 0,-88 156 19 0 0,-2-1 0 0 0,15-63 0 0 0,-4 13-4 0 0,-18 64-48 0 0,3 1 0 0 0,0 0 0 0 0,3 2 1 0 0,0 0-1 0 0,43-54 0 0 0,138-131 1 0 0,-142 164 21 0 0,122-87 0 0 0,-119 99 60 0 0,130-65 0 0 0,-141 85-59 0 0,1 1 1 0 0,1 3-1 0 0,71-16 1 0 0,-33 18 45 0 0,100-7 0 0 0,93 14 85 0 0,-88 15 97 0 0,-160-3-127 0 0,-1 2 0 0 0,-1 1-1 0 0,55 17 1 0 0,-70-16-18 0 0,-1 0 0 0 0,-1 1 0 0 0,1 1 0 0 0,16 12 0 0 0,54 47 29 0 0,-67-51-137 0 0,71 52 84 0 0,8 8 43 0 0,-80-59-80 0 0,-1 0-1 0 0,0 1 1 0 0,-2 1-1 0 0,0 0 1 0 0,-1 1-1 0 0,12 25 1 0 0,62 141 112 0 0,-29-20 25 0 0,15 33-7 0 0,-63-175-169 0 0,0-1 0 0 0,2-1 0 0 0,1 0 0 0 0,1 0 0 0 0,33 36 0 0 0,2-10 17 0 0,70 53 0 0 0,66 29 77 0 0,-133-97-80 0 0,82 36 0 0 0,63 11-22 0 0,-125-50 4 0 0,0 4 1 0 0,90 57 0 0 0,53 24 93 0 0,-138-76-52 0 0,-27-16 47 0 0,2-1-1 0 0,0-3 1 0 0,69 15 0 0 0,174 23-131 0 0,-123-36 76 0 0,3 0 111 0 0,193 44 1049 0 0,-340-61-1183 0 0,34 7-12 0 0,-48-9-102 0 0,-14-3-120 0 0,-5 0-51 0 0,-5 0-13 0 0,-112-4-4430 0 0,37-7-4062 0 0,39 2 3209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2.5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137 18 1356 0 0,'0'0'13020'0'0,"-4"-4"-12890"0"0,3 2-142 0 0,0 1 30 0 0,1 0 1 0 0,-1 0 0 0 0,1 0-1 0 0,-1 1 1 0 0,1-1 0 0 0,-1 0-1 0 0,0 1 1 0 0,1-1 0 0 0,-1 0-1 0 0,0 1 1 0 0,1-1 0 0 0,-1 1-1 0 0,0-1 1 0 0,0 1 0 0 0,-1-1-1 0 0,2 2 34 0 0,-1-1 0 0 0,0 1 0 0 0,0 0-1 0 0,1 0 1 0 0,-1 0 0 0 0,1 0 0 0 0,-1 0-1 0 0,1 0 1 0 0,-1 0 0 0 0,1 0 0 0 0,0 0-1 0 0,-1 0 1 0 0,1 0 0 0 0,0 0 0 0 0,0 0-1 0 0,-1 0 1 0 0,1 0 0 0 0,0 0 0 0 0,0 1-1 0 0,-16 185 3265 0 0,10-72-2350 0 0,0 145-19 0 0,23 1-568 0 0,0-1 84 0 0,-7 115 169 0 0,-6-183-341 0 0,-4 154-103 0 0,12 228 170 0 0,-5-490-268 0 0,23 407 80 0 0,-44-163-131 0 0,-10 75 139 0 0,25-278-130 0 0,-3 139-22 0 0,-1-214-27 0 0,-3-1 1 0 0,-15 64-1 0 0,21-112-38 0 0,0 0-1 0 0,0 0 0 0 0,0 0 1 0 0,0 0-1 0 0,-1 0 0 0 0,1 0 1 0 0,0 0-1 0 0,-1 0 0 0 0,1 0 1 0 0,-1-1-1 0 0,1 1 0 0 0,-1 0 1 0 0,1 0-1 0 0,-1 0 0 0 0,0-1 1 0 0,1 1-1 0 0,-1 0 1 0 0,0 0-1 0 0,1-1 0 0 0,-1 1 1 0 0,0-1-1 0 0,0 1 0 0 0,0-1 1 0 0,0 1-1 0 0,0-1 0 0 0,1 1 1 0 0,-1-1-1 0 0,0 0 0 0 0,0 1 1 0 0,0-1-1 0 0,0 0 0 0 0,0 0 1 0 0,0 0-1 0 0,0 0 1 0 0,-2 0-1 0 0,-2-1-496 0 0,1 0 0 0 0,-1-1 1 0 0,0 1-1 0 0,1-1 0 0 0,-1 0 1 0 0,-4-4-1 0 0,-18-5-6054 0 0,15 10 1686 0 0,2 1-1501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3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1 522 8729 0 0,'0'0'5963'0'0,"6"4"-5501"0"0,21 12 9 0 0,-27-16-429 0 0,1 1 0 0 0,-1-1 0 0 0,1 0 0 0 0,0 1 0 0 0,-1-1-1 0 0,1 0 1 0 0,-1 0 0 0 0,1 1 0 0 0,0-1 0 0 0,-1 0 0 0 0,1 0 0 0 0,-1 0 0 0 0,1 0 0 0 0,0 0 0 0 0,-1 0 0 0 0,1 0 0 0 0,0 0 0 0 0,-1 0 0 0 0,1 0 0 0 0,0 0 0 0 0,-1 0 0 0 0,1 0 0 0 0,-1-1 0 0 0,1 1 0 0 0,0 0 0 0 0,-1 0-1 0 0,1-1 1 0 0,-1 1 0 0 0,1 0 0 0 0,-1-1 0 0 0,2 0 0 0 0,-1 0-7 0 0,0-1 0 0 0,0 0 0 0 0,0 1 0 0 0,0-1 0 0 0,-1 1-1 0 0,1-1 1 0 0,1-3 0 0 0,-1 1 81 0 0,185-414 1766 0 0,-185 416-1876 0 0,12-23 298 0 0,20-28-1 0 0,-19 30 290 0 0,-14 23-584 0 0,0 0 1 0 0,0 0-1 0 0,0 0 1 0 0,0 0-1 0 0,0 0 1 0 0,0 0 0 0 0,0 0-1 0 0,0 1 1 0 0,0-1-1 0 0,0 0 1 0 0,0 0-1 0 0,0 0 1 0 0,0 0-1 0 0,0 0 1 0 0,0 0-1 0 0,0 0 1 0 0,0 0-1 0 0,0 0 1 0 0,0 0-1 0 0,0 0 1 0 0,0 0-1 0 0,0 0 1 0 0,0 0-1 0 0,0 0 1 0 0,1 0-1 0 0,-1 0 1 0 0,0 0-1 0 0,0 0 1 0 0,0 0 0 0 0,0 0-1 0 0,0 0 1 0 0,0 0-1 0 0,0 0 1 0 0,0 0-1 0 0,0 1 1 0 0,0-1-1 0 0,0 0 1 0 0,0 0-1 0 0,0 0 1 0 0,0 0-1 0 0,0 0 1 0 0,0 0-1 0 0,0 0 1 0 0,0 0-1 0 0,0 0 1 0 0,0 0-1 0 0,0 0 1 0 0,0 0-1 0 0,1 0 1 0 0,-1 0-1 0 0,0 0 1 0 0,0 0-1 0 0,0 0 1 0 0,0 0 0 0 0,0-1-1 0 0,0 1 1 0 0,0 0-1 0 0,0 0 1 0 0,0 0-1 0 0,0 0 1 0 0,0 0-1 0 0,0 0 1 0 0,0 0-1 0 0,0 0 1 0 0,0 0-1 0 0,0 0 1 0 0,1 8 103 0 0,0 10-100 0 0,-1-18-10 0 0,-6 146 243 0 0,1 4-198 0 0,5-131-37 0 0,-1-9 0 0 0,1 0 0 0 0,0 0 0 0 0,1 0-1 0 0,0 1 1 0 0,1-1 0 0 0,0 0 0 0 0,4 12 0 0 0,-6-21-9 0 0,0-1-1 0 0,0 1 1 0 0,0 0-1 0 0,1 0 1 0 0,-1-1-1 0 0,0 1 1 0 0,1 0-1 0 0,-1-1 1 0 0,1 1-1 0 0,-1-1 1 0 0,0 1-1 0 0,1 0 1 0 0,0-1-1 0 0,-1 1 1 0 0,1-1-1 0 0,-1 1 1 0 0,1-1-1 0 0,-1 1 1 0 0,1-1 0 0 0,0 0-1 0 0,-1 1 1 0 0,1-1-1 0 0,0 0 1 0 0,0 0-1 0 0,-1 1 1 0 0,1-1-1 0 0,0 0 1 0 0,0 0-1 0 0,-1 0 1 0 0,1 0-1 0 0,0 0 1 0 0,0 0-1 0 0,-1 0 1 0 0,1 0-1 0 0,0 0 1 0 0,0 0-1 0 0,-1 0 1 0 0,1-1-1 0 0,0 1 1 0 0,0 0-1 0 0,-1-1 1 0 0,1 1-1 0 0,0 0 1 0 0,-1-1-1 0 0,1 1 1 0 0,0-1-1 0 0,3-2 20 0 0,-1 0 0 0 0,1 0 0 0 0,-1 0 0 0 0,0 0-1 0 0,0 0 1 0 0,3-6 0 0 0,11-20-4 0 0,-2 0 0 0 0,-1-1 0 0 0,12-38 0 0 0,-10 27-28 0 0,-5 11 22 0 0,-2 6 45 0 0,1 1 0 0 0,19-35-1 0 0,-29 58-48 0 0,0 0 1 0 0,0 0-1 0 0,1-1 0 0 0,-1 1 0 0 0,0 0 0 0 0,0-1 0 0 0,0 1 0 0 0,1 0 0 0 0,-1 0 0 0 0,0 0 0 0 0,0-1 1 0 0,1 1-1 0 0,-1 0 0 0 0,0 0 0 0 0,0 0 0 0 0,1 0 0 0 0,-1 0 0 0 0,0-1 0 0 0,1 1 0 0 0,-1 0 0 0 0,0 0 1 0 0,0 0-1 0 0,1 0 0 0 0,-1 0 0 0 0,0 0 0 0 0,1 0 0 0 0,-1 0 0 0 0,0 0 0 0 0,1 0 0 0 0,-1 0 0 0 0,0 0 1 0 0,1 0-1 0 0,-1 1 0 0 0,11 8 207 0 0,5 16 359 0 0,-16-25-561 0 0,25 52 694 0 0,-12-24-593 0 0,23 36 0 0 0,-31-56-133 0 0,0 0 1 0 0,1-1-1 0 0,0 0 0 0 0,1 0 0 0 0,0 0 1 0 0,0-1-1 0 0,0 0 0 0 0,16 9 0 0 0,-21-13-73 0 0,1-1 0 0 0,0 0 0 0 0,0 1 0 0 0,-1-1 0 0 0,1-1 0 0 0,0 1-1 0 0,0 0 1 0 0,0-1 0 0 0,0 1 0 0 0,0-1 0 0 0,0 0 0 0 0,0 0 0 0 0,0 0 0 0 0,0 0 0 0 0,0-1 0 0 0,0 1-1 0 0,0-1 1 0 0,0 0 0 0 0,0 0 0 0 0,0 0 0 0 0,3-2 0 0 0,4-2-839 0 0,-1-1-1 0 0,0 0 1 0 0,0-1 0 0 0,12-11-1 0 0,14-10-6193 0 0,-20 18 2042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9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1 130 4304 0 0,'0'0'8374'0'0,"13"-11"-7332"0"0,48-36-40 0 0,-55 43-874 0 0,0 1 0 0 0,-1-1 1 0 0,1 1-1 0 0,0 0 0 0 0,1 1 0 0 0,-1 0 0 0 0,0-1 1 0 0,11 0-1 0 0,-3-1 43 0 0,42-6 27 0 0,0 1 1 0 0,72 0 0 0 0,-31 2-2091 0 0,-68 2-2522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4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46 338 84 0 0,'0'0'19078'0'0,"-9"-3"-18588"0"0,-27-10-84 0 0,36 13-389 0 0,0 0-1 0 0,0 0 1 0 0,0 0 0 0 0,0 0-1 0 0,0 0 1 0 0,0 0 0 0 0,0 0-1 0 0,0 0 1 0 0,0 0 0 0 0,0 0-1 0 0,0 0 1 0 0,0 0 0 0 0,0 0 0 0 0,0 0-1 0 0,0 0 1 0 0,0 0 0 0 0,0 0-1 0 0,0 0 1 0 0,0 0 0 0 0,0 0-1 0 0,0 0 1 0 0,0 0 0 0 0,0 0-1 0 0,1 0 1 0 0,-1 0 0 0 0,0 0-1 0 0,0 0 1 0 0,0 0 0 0 0,0 0 0 0 0,0 0-1 0 0,0-1 1 0 0,0 1 0 0 0,0 0-1 0 0,0 0 1 0 0,0 0 0 0 0,0 0-1 0 0,0 0 1 0 0,0 0 0 0 0,0 0-1 0 0,0 0 1 0 0,0 0 0 0 0,0 0 0 0 0,0 0-1 0 0,0 0 1 0 0,0 0 0 0 0,0 0-1 0 0,0 0 1 0 0,0 0 0 0 0,0 0-1 0 0,8-1 299 0 0,12 0 83 0 0,214 3 1527 0 0,0-17-1544 0 0,-84 4-150 0 0,1 4 179 0 0,150-13 186 0 0,160-35-558 0 0,-55 5 84 0 0,-13 36 44 0 0,-392 14-170 0 0,-15-3-272 0 0,-13-6-203 0 0,0-1 0 0 0,-37-21-1 0 0,44 19 478 0 0,-1-1 0 0 0,2-1 0 0 0,0-1 0 0 0,-26-27 0 0 0,46 44 80 0 0,11 10 252 0 0,0 1 1 0 0,10 16 0 0 0,-19-24-325 0 0,0 1 1 0 0,0-1-1 0 0,0 1 1 0 0,0 0-1 0 0,-1 0 0 0 0,0 0 1 0 0,0 0-1 0 0,-1 0 0 0 0,1 0 1 0 0,-1 10-1 0 0,0-11-25 0 0,-1 1-1 0 0,-1-1 1 0 0,1 1-1 0 0,-1-1 1 0 0,0 0-1 0 0,0 1 1 0 0,-1-1-1 0 0,1 0 1 0 0,-1 0-1 0 0,-1 0 1 0 0,-3 8-1 0 0,0-5-137 0 0,0 1 0 0 0,-1-1 0 0 0,0 0 0 0 0,0 0 0 0 0,-9 7 0 0 0,-23 15-2099 0 0,0-2 0 0 0,-83 45 0 0 0,-16-2-10612 0 0,100-51 8794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5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3093 228 6645 0 0,'0'0'6224'0'0,"-13"1"-5848"0"0,-176 1 2150 0 0,-540-19 584 0 0,304-18-2674 0 0,1-19 44 0 0,59 7 63 0 0,223 29-303 0 0,-473-40 796 0 0,491 57-894 0 0,72 1-199 0 0,40 2-21 0 0,11-2 67 0 0,1 0 0 0 0,0 0 1 0 0,0 0-1 0 0,0 1 1 0 0,0-1-1 0 0,-1 0 0 0 0,1 0 1 0 0,0 0-1 0 0,0 0 0 0 0,0 0 1 0 0,0 1-1 0 0,0-1 0 0 0,0 0 1 0 0,0 0-1 0 0,-1 0 1 0 0,1 0-1 0 0,0 1 0 0 0,0-1 1 0 0,0 0-1 0 0,0 0 0 0 0,0 0 1 0 0,0 1-1 0 0,0-1 0 0 0,0 0 1 0 0,0 0-1 0 0,0 0 1 0 0,0 1-1 0 0,0-1 0 0 0,0 0 1 0 0,0 0-1 0 0,0 1 0 0 0,1 1-53 0 0,0-1-1 0 0,1 1 1 0 0,-1 0 0 0 0,0 0-1 0 0,1 0 1 0 0,-1-1-1 0 0,3 3 1 0 0,1 1 178 0 0,5 6-122 0 0,2 0-1 0 0,-1 0 0 0 0,1-2 1 0 0,1 1-1 0 0,0-2 1 0 0,0 1-1 0 0,1-2 0 0 0,0 0 1 0 0,0-1-1 0 0,24 8 1 0 0,67 12 13 0 0,-45-12-6 0 0,-53-12 27 0 0,0 0 0 0 0,0 0-1 0 0,-1 0 1 0 0,1 1 0 0 0,0 0-1 0 0,-1 1 1 0 0,0-1 0 0 0,0 1-1 0 0,0 1 1 0 0,0-1 0 0 0,-1 1-1 0 0,0 0 1 0 0,0 0 0 0 0,0 0-1 0 0,0 1 1 0 0,-1 0 0 0 0,0 0 0 0 0,0 0-1 0 0,-1 0 1 0 0,1 1 0 0 0,-1-1-1 0 0,3 12 1 0 0,-2-7-39 0 0,1 9-1101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5.8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0 123 5032 0 0,'0'0'6775'0'0,"3"-14"-6033"0"0,7-42 290 0 0,-9 54-940 0 0,-1 0 0 0 0,1 0 1 0 0,0 0-1 0 0,-1 0 1 0 0,1 0-1 0 0,0 0 1 0 0,0 0-1 0 0,3-3 1 0 0,7-2 420 0 0,-6 5-345 0 0,5-3 51 0 0,0 1 0 0 0,1 1 0 0 0,0 0 0 0 0,0 1 0 0 0,0 0 0 0 0,0 0 0 0 0,0 1 0 0 0,0 1 0 0 0,0 0 0 0 0,0 0 0 0 0,0 1 0 0 0,0 0 0 0 0,16 5 0 0 0,-20-4-184 0 0,0 1 0 0 0,0-1 0 0 0,0 2 0 0 0,-1-1 0 0 0,1 1 0 0 0,-1 0 0 0 0,0 0 0 0 0,0 1 0 0 0,0 0 0 0 0,-1 0 0 0 0,1 0 0 0 0,-1 1 0 0 0,0 0 0 0 0,5 9 0 0 0,-4-7-13 0 0,-2 1 0 0 0,1 0 1 0 0,-1 0-1 0 0,0 0 0 0 0,-1 0 1 0 0,0 1-1 0 0,-1-1 0 0 0,1 1 1 0 0,-2 0-1 0 0,1 15 0 0 0,-1-17 6 0 0,-1-1-1 0 0,-1 1 1 0 0,0-1-1 0 0,0 1 1 0 0,0-1-1 0 0,-5 14 1 0 0,5-18-15 0 0,0-1-1 0 0,0 1 1 0 0,0 0 0 0 0,-1-1 0 0 0,1 1-1 0 0,-1-1 1 0 0,0 0 0 0 0,1 0 0 0 0,-1 1 0 0 0,0-1-1 0 0,0 0 1 0 0,-1-1 0 0 0,1 1 0 0 0,0 0-1 0 0,-1-1 1 0 0,1 1 0 0 0,-1-1 0 0 0,1 1-1 0 0,-1-1 1 0 0,0 0 0 0 0,-3 0 0 0 0,4 0-6 0 0,0-1 0 0 0,0 1 0 0 0,1-1 0 0 0,-1 0 0 0 0,0 0 0 0 0,0 0 0 0 0,0 0 0 0 0,0 0 0 0 0,0-1 0 0 0,0 1 0 0 0,0-1 0 0 0,0 1 0 0 0,1-1 0 0 0,-1 0 0 0 0,0 1 0 0 0,0-1 0 0 0,-1-1 0 0 0,0 0-6 0 0,0-1 0 0 0,1 1 0 0 0,-1 0 0 0 0,1-1 0 0 0,-1 1-1 0 0,1-1 1 0 0,0 0 0 0 0,0 1 0 0 0,-1-5 0 0 0,-1-1 10 0 0,0 0 1 0 0,1 0-1 0 0,1 0 1 0 0,-1 0-1 0 0,1-1 1 0 0,0 1-1 0 0,0-10 0 0 0,1 10 44 0 0,1 0-1 0 0,0-1 0 0 0,0 1 1 0 0,1-1-1 0 0,0 1 0 0 0,1-1 0 0 0,-1 1 1 0 0,7-16-1 0 0,-7 21-13 0 0,1 0 0 0 0,0 0 0 0 0,0-1 0 0 0,0 1 0 0 0,0 0 0 0 0,0 1 0 0 0,0-1 0 0 0,1 0 0 0 0,-1 1 0 0 0,1-1 0 0 0,0 1 0 0 0,0 0 0 0 0,0 0 0 0 0,0 0 0 0 0,0 0 0 0 0,0 0 0 0 0,1 1 0 0 0,-1 0 0 0 0,1-1 0 0 0,-1 1 0 0 0,1 0 0 0 0,-1 1 0 0 0,6-1 0 0 0,1 0-24 0 0,0 1-1 0 0,1 0 1 0 0,-1 1-1 0 0,0 0 1 0 0,0 0 0 0 0,0 1-1 0 0,0 1 1 0 0,-1 0-1 0 0,1 0 1 0 0,0 1-1 0 0,-1 0 1 0 0,11 7-1 0 0,1 1-62 0 0,-1 2-1 0 0,0 1 1 0 0,35 33 0 0 0,-23-14-787 0 0,-21-22 57 0 0,0 0 0 0 0,19 16 0 0 0,-25-25 36 0 0,-1 0 1 0 0,1 0-1 0 0,0 0 1 0 0,0-1-1 0 0,0 1 1 0 0,1-1 0 0 0,-1-1-1 0 0,0 1 1 0 0,1-1-1 0 0,-1 0 1 0 0,8 1-1 0 0,0-1-3710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6.2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103 171 1004 0 0,'0'0'14696'0'0,"3"11"-14339"0"0,10 32-75 0 0,-12-42-242 0 0,-1 1 0 0 0,1-1-1 0 0,-1 1 1 0 0,1-1-1 0 0,-1 1 1 0 0,0-1-1 0 0,0 1 1 0 0,0-1-1 0 0,0 1 1 0 0,0-1-1 0 0,0 1 1 0 0,0-1-1 0 0,0 1 1 0 0,-1-1-1 0 0,1 1 1 0 0,0-1 0 0 0,-1 0-1 0 0,1 1 1 0 0,-1-1-1 0 0,0 1 1 0 0,1-1-1 0 0,-1 0 1 0 0,0 0-1 0 0,0 1 1 0 0,0-1-1 0 0,0 0 1 0 0,0 0-1 0 0,0 0 1 0 0,0 0-1 0 0,0 0 1 0 0,0 0-1 0 0,-1 0 1 0 0,1-1 0 0 0,0 1-1 0 0,-1 0 1 0 0,-1 0-1 0 0,1 0-21 0 0,-1-1 1 0 0,1 1-1 0 0,0-1 0 0 0,0 0 0 0 0,-1 1 1 0 0,1-1-1 0 0,0 0 0 0 0,0 0 1 0 0,-1-1-1 0 0,1 1 0 0 0,0 0 0 0 0,0-1 1 0 0,-1 0-1 0 0,1 1 0 0 0,0-1 0 0 0,0 0 1 0 0,0 0-1 0 0,0 0 0 0 0,0 0 0 0 0,-2-2 1 0 0,-1-2 6 0 0,0-1 0 0 0,0 0 0 0 0,1 0 0 0 0,0-1 0 0 0,0 1 0 0 0,0-1 0 0 0,1 0 0 0 0,0 0 1 0 0,0 0-1 0 0,0-1 0 0 0,1 1 0 0 0,1 0 0 0 0,-1-1 0 0 0,1 0 0 0 0,0 1 0 0 0,1-1 0 0 0,0 1 0 0 0,0-1 0 0 0,0 0 1 0 0,1 1-1 0 0,4-15 0 0 0,-3 17 18 0 0,0 1 0 0 0,1-1 0 0 0,0 1 0 0 0,0-1 0 0 0,0 1 0 0 0,0 0 0 0 0,1 0 0 0 0,-1 0 0 0 0,1 1 0 0 0,0-1 0 0 0,0 1 0 0 0,1 0 0 0 0,-1 0 0 0 0,1 0 0 0 0,4-1 0 0 0,2-1 75 0 0,0 0-1 0 0,0 1 1 0 0,1 0 0 0 0,-1 1-1 0 0,20-3 1 0 0,-8 3 35 0 0,1 1 1 0 0,32 2-1 0 0,-46 0-165 0 0,-1 1-1 0 0,1 1 1 0 0,0-1-1 0 0,-1 2 1 0 0,1-1-1 0 0,-1 1 1 0 0,0 1-1 0 0,13 6 1 0 0,-18-8-151 0 0,0 1 0 0 0,0-1 1 0 0,0 1-1 0 0,0 0 0 0 0,3 4 1 0 0,2 7-2556 0 0,-9-13 2183 0 0,0 1 0 0 0,1-1 0 0 0,-1 0 0 0 0,0 0 0 0 0,0 0 0 0 0,0 0 0 0 0,0 1 0 0 0,0-1 0 0 0,0 0 0 0 0,0 0 0 0 0,0 2 0 0 0,-5 2-3768 0 0,-8 0-820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7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73 232 808 0 0,'0'0'11247'0'0,"-10"-2"-10685"0"0,-30-7 47 0 0,39 9-521 0 0,-1-1 0 0 0,1 1 0 0 0,0-1 0 0 0,0 1 1 0 0,-1-1-1 0 0,1 0 0 0 0,0 0 0 0 0,0 0 0 0 0,0 1 0 0 0,0-1 0 0 0,0 0 0 0 0,0 0 1 0 0,0-1-1 0 0,0 1 0 0 0,1 0 0 0 0,-1 0 0 0 0,0 0 0 0 0,1 0 0 0 0,-1-1 0 0 0,1 1 1 0 0,-1 0-1 0 0,1 0 0 0 0,-1-1 0 0 0,1 1 0 0 0,0-1 0 0 0,0 1 0 0 0,0 0 0 0 0,0-1 1 0 0,0 1-1 0 0,0 0 0 0 0,0-1 0 0 0,0-1 0 0 0,1-1 64 0 0,-1-3-19 0 0,1-1-1 0 0,0 1 1 0 0,0 0 0 0 0,1 0-1 0 0,0 0 1 0 0,0 0 0 0 0,1 1-1 0 0,0-1 1 0 0,0 1-1 0 0,0-1 1 0 0,1 1 0 0 0,0 0-1 0 0,0 0 1 0 0,1 1 0 0 0,-1-1-1 0 0,1 1 1 0 0,1 0-1 0 0,6-5 1 0 0,-4 3-29 0 0,0 1 1 0 0,1 1-1 0 0,-1-1 0 0 0,1 1 0 0 0,1 1 1 0 0,-1 0-1 0 0,1 0 0 0 0,0 1 0 0 0,-1 0 0 0 0,1 0 1 0 0,0 1-1 0 0,14-1 0 0 0,-12 3-68 0 0,1 0 1 0 0,-1 1-1 0 0,0 0 0 0 0,0 1 0 0 0,-1 0 0 0 0,1 1 0 0 0,0 0 0 0 0,-1 1 1 0 0,1 1-1 0 0,-1-1 0 0 0,0 2 0 0 0,-1-1 0 0 0,1 2 0 0 0,-1-1 1 0 0,-1 1-1 0 0,11 10 0 0 0,-9-7-26 0 0,-1 0-1 0 0,0 1 1 0 0,0 0 0 0 0,-1 0-1 0 0,-1 1 1 0 0,0 0 0 0 0,-1 1-1 0 0,0 0 1 0 0,-1 0 0 0 0,0 1-1 0 0,7 27 1 0 0,-9-28 7 0 0,-2 0 1 0 0,0 0-1 0 0,-1 0 1 0 0,0 0-1 0 0,0 1 1 0 0,-2-1-1 0 0,0 0 0 0 0,0 0 1 0 0,-1 0-1 0 0,-1 0 1 0 0,0 0-1 0 0,-1 0 1 0 0,-7 16-1 0 0,3-11 2 0 0,-2 0 1 0 0,0-1-1 0 0,-1 0 1 0 0,0-1-1 0 0,-2 0 1 0 0,0-1-1 0 0,-1 0 1 0 0,0-1-1 0 0,-31 23 1 0 0,31-27 18 0 0,0-1 0 0 0,0 0 1 0 0,-1-2-1 0 0,0 0 1 0 0,-1 0-1 0 0,1-1 0 0 0,-1-1 1 0 0,0-1-1 0 0,0 0 0 0 0,-1-1 1 0 0,1-1-1 0 0,-23 1 0 0 0,57-4 0 0 0,28-6-1 0 0,-1 1 158 0 0,27 0 53 0 0,1 4 1 0 0,-1 3-1 0 0,1 2 0 0 0,-1 4 0 0 0,80 19 0 0 0,-78-6-374 0 0,106 45 1 0 0,-179-65-125 0 0,0 1-1 0 0,0-1 1 0 0,1 0 0 0 0,-1 1 0 0 0,0-1-1 0 0,0 0 1 0 0,0 0 0 0 0,0 0 0 0 0,0 0-1 0 0,0 0 1 0 0,0 0 0 0 0,2 0 0 0 0,-3 0-121 0 0,1-1 0 0 0,-1 1 0 0 0,1 0 0 0 0,-1 0 0 0 0,1-1 1 0 0,-1 1-1 0 0,1 0 0 0 0,-1-1 0 0 0,1 1 0 0 0,-1-1-370 0 0,1 1 370 0 0,-1-1 0 0 0,0 1 0 0 0,1-1 1 0 0,-1 1-1 0 0,0-1 0 0 0,0 1 0 0 0,1-1 0 0 0,-1 0 0 0 0,0 1 1 0 0,0-1-1 0 0,0 1 0 0 0,0-1 0 0 0,0 1 0 0 0,1-2 1 0 0,-1-10-6758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7.9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34 153 1084 0 0,'0'0'11480'0'0,"2"-6"-10896"0"0,0-3-183 0 0,0 0-1 0 0,1 0 1 0 0,0 1 0 0 0,1-1 0 0 0,0 1-1 0 0,0-1 1 0 0,1 1 0 0 0,0 1 0 0 0,0-1 0 0 0,8-7-1 0 0,-8 10-231 0 0,1 0 0 0 0,0 0 0 0 0,0 1 0 0 0,0 0 0 0 0,0 1 0 0 0,1-1 0 0 0,-1 1 0 0 0,1 0 0 0 0,0 1 0 0 0,0-1 0 0 0,0 1 0 0 0,12-1 0 0 0,-15 2-140 0 0,0 1 0 0 0,0 0 0 0 0,0 0-1 0 0,0 0 1 0 0,0 0 0 0 0,0 1 0 0 0,0-1 0 0 0,-1 1 0 0 0,1 0 0 0 0,0 0 0 0 0,0 1 0 0 0,-1-1 0 0 0,1 1 0 0 0,0 0 0 0 0,-1 0 0 0 0,0 0 0 0 0,1 0 0 0 0,-1 1 0 0 0,0-1 0 0 0,0 1 0 0 0,0 0 0 0 0,-1 0 0 0 0,1 0 0 0 0,3 6 0 0 0,0 1 0 0 0,-1 0 0 0 0,0 1 0 0 0,-1-1 1 0 0,0 1-1 0 0,-1 0 0 0 0,0 0 0 0 0,-1 0 0 0 0,0 0 1 0 0,-1 1-1 0 0,0-1 0 0 0,-1 16 0 0 0,-1-12-9 0 0,0 1 0 0 0,-1-1-1 0 0,-1 1 1 0 0,0-1-1 0 0,-1 0 1 0 0,-1 0-1 0 0,-12 26 1 0 0,6-21 15 0 0,0 0 0 0 0,-2-1 0 0 0,0 0 1 0 0,-26 28-1 0 0,31-39-19 0 0,0 0-1 0 0,-1 0 1 0 0,1 0 0 0 0,-2-1 0 0 0,1-1 0 0 0,-1 0-1 0 0,0 0 1 0 0,0-1 0 0 0,0 0 0 0 0,-1 0 0 0 0,-13 3-1 0 0,21-7-3 0 0,0-1 0 0 0,0 1 0 0 0,0-1 0 0 0,0 0 0 0 0,0 1 0 0 0,0-1 0 0 0,0 0 0 0 0,0-1 0 0 0,0 1 0 0 0,0 0 0 0 0,1-1 0 0 0,-5-1 0 0 0,6 2-4 0 0,0-1 0 0 0,0 0 0 0 0,0 0 0 0 0,0 0 0 0 0,0 1 0 0 0,0-1 0 0 0,0 0 0 0 0,0 0 0 0 0,0 0 0 0 0,1 0 0 0 0,-1-1 0 0 0,0 1 0 0 0,1 0 0 0 0,-1 0 0 0 0,1 0 0 0 0,-1 0 0 0 0,1-1 0 0 0,-1 1 0 0 0,1 0 0 0 0,0-1 0 0 0,0 1 0 0 0,0 0 0 0 0,-1 0 0 0 0,1-1 0 0 0,1 1 0 0 0,-1 0 0 0 0,0-1 0 0 0,1-1 0 0 0,-1-1 28 0 0,1 1-1 0 0,0-1 0 0 0,0 1 0 0 0,0 0 1 0 0,1-1-1 0 0,-1 1 0 0 0,1 0 0 0 0,0 0 1 0 0,0 0-1 0 0,0 0 0 0 0,0 0 0 0 0,1 1 1 0 0,3-5-1 0 0,2 0 56 0 0,0 0-1 0 0,1 0 1 0 0,11-6-1 0 0,-10 7-4 0 0,1 1-1 0 0,0 0 0 0 0,0 1 0 0 0,0 0 0 0 0,0 1 0 0 0,1 0 0 0 0,-1 1 0 0 0,1 0 0 0 0,0 1 0 0 0,0 0 1 0 0,0 1-1 0 0,-1 0 0 0 0,20 3 0 0 0,-17-1-76 0 0,0 1 0 0 0,-1 0 0 0 0,1 1 0 0 0,-1 0 0 0 0,0 1 0 0 0,0 1 1 0 0,0 0-1 0 0,-1 1 0 0 0,0 0 0 0 0,0 1 0 0 0,12 10 0 0 0,-10-4-173 0 0,-10-10-275 0 0,1 1 0 0 0,0 0-1 0 0,0-1 1 0 0,1 0 0 0 0,7 4 0 0 0,-12-8 67 0 0,0 1 0 0 0,0-1 0 0 0,1 0 0 0 0,-1 1 0 0 0,0-1 0 0 0,0 0 0 0 0,0 0 0 0 0,1 0 0 0 0,-1 0 0 0 0,0 0 0 0 0,0 0 0 0 0,0 0 0 0 0,1-1 0 0 0,-1 1 0 0 0,0 0 0 0 0,0-1 0 0 0,0 1 1 0 0,0 0-1 0 0,0-1 0 0 0,0 0 0 0 0,1 1 0 0 0,-1-1 0 0 0,-1 0 0 0 0,1 1 0 0 0,0-1 0 0 0,0 0 0 0 0,0 0 0 0 0,0 0 0 0 0,0 0 0 0 0,1-2 0 0 0,7-14-6248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8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219 125 7313 0 0,'0'0'10183'0'0,"0"13"-9376"0"0,-2 40-291 0 0,2-51-478 0 0,0 1 0 0 0,0-1 0 0 0,-1 0 0 0 0,1 0 0 0 0,-1 0 0 0 0,0 0 0 0 0,1 0 0 0 0,-1 1 0 0 0,0-1 0 0 0,0-1 0 0 0,0 1 0 0 0,0 0 0 0 0,-1 0-1 0 0,1 0 1 0 0,0 0 0 0 0,-1-1 0 0 0,0 1 0 0 0,1-1 0 0 0,-1 1 0 0 0,-3 1 0 0 0,-1 2 82 0 0,1-1-86 0 0,1-1 0 0 0,-1 0-1 0 0,1 0 1 0 0,-1 0 0 0 0,0-1 0 0 0,0 0 0 0 0,0 0 0 0 0,0 0 0 0 0,-1 0 0 0 0,1-1-1 0 0,0 0 1 0 0,-1 0 0 0 0,1 0 0 0 0,-1-1 0 0 0,1 0 0 0 0,-1 0 0 0 0,1 0 0 0 0,-1-1-1 0 0,-6-1 1 0 0,8 1-32 0 0,0 0-1 0 0,0 0 1 0 0,0-1-1 0 0,0 0 1 0 0,0 0-1 0 0,0 0 1 0 0,0 0-1 0 0,1-1 1 0 0,-1 1-1 0 0,1-1 0 0 0,0 0 1 0 0,0 0-1 0 0,0 0 1 0 0,0 0-1 0 0,0-1 1 0 0,1 1-1 0 0,-1-1 1 0 0,1 0-1 0 0,0 0 1 0 0,0 1-1 0 0,0-1 0 0 0,1-1 1 0 0,-1 1-1 0 0,0-7 1 0 0,1 7 15 0 0,1 0 1 0 0,-1 1-1 0 0,1-1 1 0 0,0 0-1 0 0,0 1 1 0 0,1-1-1 0 0,-1 1 0 0 0,1-1 1 0 0,0 0-1 0 0,0 1 1 0 0,0-1-1 0 0,0 1 1 0 0,0 0-1 0 0,1-1 1 0 0,0 1-1 0 0,-1 0 0 0 0,1 0 1 0 0,0 0-1 0 0,1 0 1 0 0,-1 0-1 0 0,1 1 1 0 0,-1-1-1 0 0,1 0 1 0 0,0 1-1 0 0,4-3 1 0 0,5-3 78 0 0,1 0 0 0 0,-1 2 0 0 0,1-1 1 0 0,0 2-1 0 0,18-6 0 0 0,13-2 138 0 0,1 2 0 0 0,-1 2 0 0 0,73-5 0 0 0,138 8-4 0 0,-216 6-250 0 0,-35 0-28 0 0,-3-1 3 0 0,0 1 0 0 0,0 0 0 0 0,0 0 1 0 0,0 0-1 0 0,0 0 0 0 0,0 0 0 0 0,0 0 0 0 0,0 0 1 0 0,0 1-1 0 0,0-1 0 0 0,0 0 0 0 0,0 1 0 0 0,0-1 0 0 0,0 0 1 0 0,0 1-1 0 0,0-1 0 0 0,0 1 0 0 0,1 0 0 0 0,-11 4-1003 0 0,-10 3-914 0 0,-31 8 0 0 0,-4-6-4979 0 0,4-5-73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39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211 10 11297 0 0,'0'0'7043'0'0,"13"2"-6538"0"0,6 1-371 0 0,75 11 370 0 0,13-1-378 0 0,-99-11-121 0 0,-11 0 39 0 0,-12 0-34 0 0,-182-9-470 0 0,-37 14 2188 0 0,234-7-1717 0 0,0 0 1 0 0,0 0-1 0 0,0 0 0 0 0,0 0 1 0 0,0 0-1 0 0,0 0 0 0 0,1 0 1 0 0,-1 0-1 0 0,0 0 0 0 0,0 0 1 0 0,0-1-1 0 0,0 1 0 0 0,0 0 1 0 0,0 0-1 0 0,0 0 0 0 0,0 0 1 0 0,0 0-1 0 0,0 0 0 0 0,0 0 1 0 0,0 0-1 0 0,0-1 0 0 0,0 1 1 0 0,0 0-1 0 0,0 0 0 0 0,0 0 1 0 0,0 0-1 0 0,0 0 0 0 0,0 0 1 0 0,0 0-1 0 0,0 0 0 0 0,0-1 1 0 0,0 1-1 0 0,0 0 0 0 0,-1 0 1 0 0,1 0-1 0 0,0 0 0 0 0,0 0 1 0 0,0 0-1 0 0,0 0 0 0 0,0 0 1 0 0,0 0-1 0 0,0 0 0 0 0,0 0 1 0 0,0-1-1 0 0,0 1 0 0 0,0 0 1 0 0,-1 0-1 0 0,1 0 0 0 0,0 0 1 0 0,0 0-1 0 0,0 0 0 0 0,0 0 1 0 0,0 0-1 0 0,0 0 0 0 0,0 0 1 0 0,0 0-1 0 0,-1 0 0 0 0,1 0 1 0 0,0 0-1 0 0,0 0 0 0 0,8-5-157 0 0,18-3 215 0 0,0 0 0 0 0,1 2 1 0 0,0 1-1 0 0,28-1 0 0 0,111 1-58 0 0,-166 5-146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0.3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 2752 0 0,'0'0'9095'0'0,"2"-1"-9450"0"0,-2 0 354 0 0,1 1 0 0 0,-1 0 0 0 0,0 0 0 0 0,0 0 0 0 0,1-1 0 0 0,-1 1 0 0 0,0 0 1 0 0,1 0-1 0 0,-1 0 0 0 0,0 0 0 0 0,1 0 0 0 0,-1 0 0 0 0,0 0 0 0 0,1 0 0 0 0,-1 0 0 0 0,0 0 1 0 0,1 0-1 0 0,-1 0 0 0 0,0 0 0 0 0,1 0 0 0 0,-1 0 0 0 0,0 0 0 0 0,1 0 0 0 0,-1 0 0 0 0,0 0 0 0 0,1 1 1 0 0,-1-1-1 0 0,0 0 0 0 0,1 0 0 0 0,-1 0 0 0 0,0 1 0 0 0,0-1 0 0 0,1 0 0 0 0,-1 0 0 0 0,0 1 1 0 0,9 13-463 0 0,-3-2-276 0 0,-4-9 322 0 0,-1-1 1 0 0,-1 1-1 0 0,1 0 0 0 0,0 0 1 0 0,-1 0-1 0 0,1-1 1 0 0,-1 1-1 0 0,0 0 1 0 0,0 0-1 0 0,0 0 1 0 0,0 0-1 0 0,-1 4 0 0 0,-1-3-964 0 0,-3-11 24 0 0,-21-57-747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0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1032 0 0,'0'0'1164'0'0,"4"14"-662"0"0,2 7-443 0 0,20 82 6944 0 0,-12 8-6313 0 0,-11-76-2658 0 0,10 50-1 0 0,-5-40-2019 0 0,-5-14 1727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04:54.4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20 860 0 0,'0'0'12417'0'0,"0"-3"-11762"0"0,3-10-71 0 0,1 10 3586 0 0,8 3-4324 0 0,-9 0 514 0 0,30 0-166 0 0,-1 1 1 0 0,1 2 0 0 0,43 9-1 0 0,-58-8-60 0 0,0 1-1 0 0,0 1 0 0 0,0 0 0 0 0,29 16 0 0 0,-42-19-105 0 0,0 0 0 0 0,0 0 0 0 0,0 1 0 0 0,0 0 0 0 0,-1 0 0 0 0,0 0 0 0 0,0 0 0 0 0,0 1-1 0 0,0 0 1 0 0,0 0 0 0 0,-1 0 0 0 0,0 0 0 0 0,0 0 0 0 0,-1 1 0 0 0,1-1 0 0 0,-1 1 0 0 0,0 0 0 0 0,1 9 0 0 0,0 4 34 0 0,-1 1 1 0 0,-1 0-1 0 0,-2 24 0 0 0,-10 59 166 0 0,3-45-209 0 0,-5 37 7 0 0,-27 100-1 0 0,-4 0 142 0 0,-5 21-105 0 0,20-135 15 0 0,-4 15-64 0 0,28-78-15 0 0,-2-1-1 0 0,-16 33 1 0 0,16-33-1 0 0,0 0 1 0 0,-5 23-1 0 0,-4 7-2 0 0,15-44 18 0 0,-1-1-1 0 0,1 1 0 0 0,-1-1 0 0 0,0 0 1 0 0,0 0-1 0 0,0 1 0 0 0,0-1 0 0 0,0 0 1 0 0,-1-1-1 0 0,1 1 0 0 0,-1 0 0 0 0,1-1 1 0 0,-1 1-1 0 0,0-1 0 0 0,-3 2 0 0 0,-5 1 261 0 0,1-1 0 0 0,-20 5 0 0 0,26-7-258 0 0,0-1-1 0 0,1 1 0 0 0,-1-1 1 0 0,0 0-1 0 0,0 0 1 0 0,1 0-1 0 0,-1-1 1 0 0,0 1-1 0 0,0-1 1 0 0,1 0-1 0 0,-1 0 1 0 0,1 0-1 0 0,-1 0 1 0 0,1-1-1 0 0,-1 1 1 0 0,1-1-1 0 0,0 0 1 0 0,-1 0-1 0 0,-3-4 0 0 0,-4-2-1909 0 0,10 7 1154 0 0,-1 0 1 0 0,1 0-1 0 0,-1 0 0 0 0,1 0 1 0 0,0 0-1 0 0,-1-1 1 0 0,1 1-1 0 0,0 0 1 0 0,-1-2-1 0 0,-2-3-3172 0 0,-1-3-998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39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75 7721 0 0,'0'0'7114'0'0,"16"0"-6162"0"0,4 1-708 0 0,-2-1-32 0 0,-1 0 0 0 0,0-1 1 0 0,27-6-1 0 0,152-26 605 0 0,-131 25-870 0 0,-44 6-493 0 0,-1 0 0 0 0,1-2 0 0 0,31-9 0 0 0,-41 8-1341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0.8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1084 0 0,'0'0'1260'0'0,"5"16"288"0"0,17 51 1779 0 0,-18-53-3143 0 0,0 0-1 0 0,-1 1 0 0 0,-1 0 0 0 0,-1-1 1 0 0,0 1-1 0 0,-2 29 0 0 0,0-8-305 0 0,1-23-418 0 0,1 1 1 0 0,0 0-1 0 0,1 0 1 0 0,0-1-1 0 0,6 20 0 0 0,0-2 404 0 0,0 0-1 0 0,-3 0 1 0 0,3 48-1 0 0,-5 98 3241 0 0,-3-115-2407 0 0,1-38-1450 0 0,2 0-1 0 0,0-1 0 0 0,2 0 0 0 0,8 25 0 0 0,-5-17-212 0 0,8 51 0 0 0,-12 176 6902 0 0,-5-254-5849 0 0,1 129-415 0 0,2-45-6354 0 0,0-69 5385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1.0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1 684 0 0,'0'0'952'0'0,"-22"79"168"0"0,11-38-376 0 0,1-1-208 0 0,0-1-224 0 0,6-1-312 0 0,-1 0-40 0 0,4-2-352 0 0,1-2-1120 0 0,0-1-340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1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0 508 0 0,'0'0'2648'0'0,"0"99"-692"0"0,0-66-1435 0 0,0 8-181 0 0,0 0-224 0 0,3-3-104 0 0,2 0-12 0 0,1-2-104 0 0,1-2-324 0 0,1-3-421 0 0,-1-2-755 0 0,1-8-820 0 0,-4-4 1732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0 9533 0 0,'0'0'6944'0'0,"-13"11"-6087"0"0,-44 37-211 0 0,52-43-558 0 0,0-1-1 0 0,0 1 1 0 0,1 0-1 0 0,0 0 0 0 0,0 0 1 0 0,0 0-1 0 0,0 1 1 0 0,-3 8-1 0 0,-2 2 13 0 0,6-9-215 0 0,-1-1 0 0 0,1 1 0 0 0,0 0 1 0 0,1 0-1 0 0,0 1 0 0 0,0-1 0 0 0,0 0 0 0 0,1 1 0 0 0,0-1 0 0 0,1 1 0 0 0,0-1 0 0 0,0 1 1 0 0,0-1-1 0 0,1 1 0 0 0,0-1 0 0 0,1 1 0 0 0,-1-1 0 0 0,1 0 0 0 0,1 0 0 0 0,-1 1 0 0 0,5 6 0 0 0,15 36-1141 0 0,-2 1-1 0 0,-3 2 1 0 0,12 58-1 0 0,19 164-1812 0 0,-44-246 2799 0 0,16 172 1312 0 0,-19-164-472 0 0,-2 0 0 0 0,-2 0 0 0 0,-10 53 0 0 0,-38 112-702 0 0,19-82-2209 0 0,-29 110-4443 0 0,28-106 5639 0 0,19-66 2144 0 0,2 0 1 0 0,3 1-1 0 0,3 0 0 0 0,1 85 1 0 0,6-132-952 0 0,0 0 1 0 0,1-1 0 0 0,0 1 0 0 0,1 0-1 0 0,0-1 1 0 0,5 13 0 0 0,33 61-1550 0 0,1 1-3137 0 0,-31-61 4545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2.3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0 6749 0 0,'0'0'2232'0'0,"-9"101"-2116"0"0,7-70-76 0 0,2-5-40 0 0,0 1-116 0 0,0-3-676 0 0,2-5-792 0 0,1-2-853 0 0,0-3-707 0 0,-1-5 2324 0 0,2 3 664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2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0 8973 0 0,'0'0'3480'0'0,"-13"84"-2892"0"0,7-67-180 0 0,-2-5-180 0 0,2 0-228 0 0,0-5 0 0 0,3-2-420 0 0,-3-3-296 0 0,1-2-156 0 0,-1 0-272 0 0,-4-7-772 0 0,-2-5-1321 0 0,0 2-1983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5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3216 0 0,'0'0'7809'0'0,"2"-13"-6866"0"0,-1-3-589 0 0,0 2 756 0 0,6-27-1 0 0,-4 36 476 0 0,-1 11-1009 0 0,2 11-266 0 0,8 99 922 0 0,-5-38-1189 0 0,18 76 0 0 0,-22-139-424 0 0,12 27-1 0 0,-13-36 73 0 0,1 0 0 0 0,0 0 0 0 0,0-1 0 0 0,0 1 0 0 0,1-1 0 0 0,0 0 0 0 0,6 6 0 0 0,-8-10-23 0 0,-1 1 0 0 0,1-1 0 0 0,0 0 0 0 0,0 0 0 0 0,1 0 0 0 0,-1 0 0 0 0,0 0 0 0 0,3 1 0 0 0,-4-2 46 0 0,0 0 0 0 0,0 1 0 0 0,0-1 1 0 0,1 0-1 0 0,-1 0 0 0 0,0 0 0 0 0,0 0 0 0 0,0 0 0 0 0,0 0 0 0 0,0 0 1 0 0,0 0-1 0 0,0 0 0 0 0,0 0 0 0 0,0-1 0 0 0,0 1 0 0 0,0 0 0 0 0,0-1 0 0 0,0 1 1 0 0,0-1-1 0 0,2 0 0 0 0,7-15-3930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5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0 5244 0 0,'0'0'8017'0'0,"-3"15"-7475"0"0,-7 46-68 0 0,10-57-423 0 0,0 0-1 0 0,0 0 1 0 0,0 0 0 0 0,0 0-1 0 0,1-1 1 0 0,0 1-1 0 0,-1 0 1 0 0,2 0-1 0 0,-1-1 1 0 0,0 1-1 0 0,1-1 1 0 0,-1 1 0 0 0,1-1-1 0 0,0 1 1 0 0,0-1-1 0 0,1 0 1 0 0,-1 0-1 0 0,1 0 1 0 0,3 3 0 0 0,-3-2 53 0 0,3 2 33 0 0,1 1-1 0 0,0-1 0 0 0,0 0 0 0 0,0-1 0 0 0,1 1 0 0 0,-1-2 1 0 0,1 1-1 0 0,15 6 0 0 0,-16-9-64 0 0,0 1 1 0 0,0-1-1 0 0,0 0 0 0 0,0-1 1 0 0,0 0-1 0 0,0 0 0 0 0,0 0 1 0 0,1-1-1 0 0,-1 0 0 0 0,0-1 1 0 0,12-1-1 0 0,-18 1-59 0 0,1 1 0 0 0,-1 0 0 0 0,0-1 0 0 0,1 1 0 0 0,-1-1 0 0 0,0 1 0 0 0,1-1 0 0 0,-1 0 0 0 0,0 1 0 0 0,0-1 0 0 0,0 0 0 0 0,0 0 0 0 0,0 0-1 0 0,0 0 1 0 0,0 0 0 0 0,0 0 0 0 0,0 0 0 0 0,0 0 0 0 0,0 0 0 0 0,0-1 0 0 0,-1 1 0 0 0,1 0 0 0 0,-1 0 0 0 0,1-1 0 0 0,-1 1 0 0 0,1 0 0 0 0,-1-1 0 0 0,0 1 0 0 0,1-1 0 0 0,-1 1 0 0 0,0 0 0 0 0,0-1 0 0 0,0 1 0 0 0,0-1 0 0 0,0 1 0 0 0,-1-1 0 0 0,1 1 0 0 0,0 0 0 0 0,-1-1 0 0 0,1 1 0 0 0,-1 0 0 0 0,1-1 0 0 0,-1 1 0 0 0,0 0 0 0 0,1 0-1 0 0,-1-1 1 0 0,0 1 0 0 0,0 0 0 0 0,0 0 0 0 0,0 0 0 0 0,0 0 0 0 0,0 0 0 0 0,0 0 0 0 0,0 0 0 0 0,0 1 0 0 0,-1-1 0 0 0,1 0 0 0 0,0 1 0 0 0,-2-1 0 0 0,-4-3-115 0 0,0 2 0 0 0,0-1 0 0 0,-1 1 0 0 0,1 0 0 0 0,-1 0 0 0 0,-12 0 0 0 0,-47 1-2115 0 0,37 1 256 0 0,3 2-3273 0 0,20-1 251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5.7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10497 0 0,'0'0'5804'0'0,"14"2"-5381"0"0,43 10-54 0 0,-54-12-330 0 0,0 1 0 0 0,0 0 0 0 0,0 0 0 0 0,0 0 0 0 0,0 1 0 0 0,0-1 0 0 0,-1 1 1 0 0,1-1-1 0 0,0 1 0 0 0,-1 0 0 0 0,1 0 0 0 0,2 3 0 0 0,3 3 55 0 0,18 12 92 0 0,-12-9-151 0 0,0 0 0 0 0,-1 1 1 0 0,0 0-1 0 0,21 27 0 0 0,-33-37-90 0 0,1 1 0 0 0,-1-1 0 0 0,0 0 1 0 0,0 1-1 0 0,0 0 0 0 0,0-1 0 0 0,0 1 0 0 0,0-1 0 0 0,-1 1 0 0 0,1 0 1 0 0,-1 0-1 0 0,0-1 0 0 0,0 1 0 0 0,0 0 0 0 0,0 0 0 0 0,0-1 0 0 0,-1 1 1 0 0,1 0-1 0 0,-1-1 0 0 0,0 1 0 0 0,0 0 0 0 0,0-1 0 0 0,0 1 0 0 0,0-1 1 0 0,-3 5-1 0 0,2-4-316 0 0,0-1-1 0 0,0 1 1 0 0,0-1 0 0 0,-1 1 0 0 0,1-1-1 0 0,-1 0 1 0 0,1 0 0 0 0,-1 0 0 0 0,0 0 0 0 0,1-1-1 0 0,-1 1 1 0 0,0-1 0 0 0,0 0 0 0 0,0 0 0 0 0,0 0-1 0 0,-1 0 1 0 0,1 0 0 0 0,0 0 0 0 0,0-1 0 0 0,-1 0-1 0 0,-5 0 1 0 0,-12-2-4605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6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1 108 6493 0 0,'0'0'6392'0'0,"86"-81"-5652"0"0,-69 71-396 0 0,1 3-288 0 0,-3 0-56 0 0,0 4-76 0 0,-4 3-40 0 0,-2 0-520 0 0,0 0-324 0 0,-2 8-232 0 0,1 1-384 0 0,-3-2-1096 0 0,1 5-2133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0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65 292 0 0,'0'0'7988'0'0,"5"-9"-6842"0"0,17-29-16 0 0,-16 20 3261 0 0,-8 22-4082 0 0,-17 32-91 0 0,2 2 0 0 0,-16 52-1 0 0,27-68-489 0 0,-18 53-1973 0 0,21-67 939 0 0,-1 0-1 0 0,0-1 1 0 0,-10 14 0 0 0,-2-4-3241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6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0 10093 0 0,'0'0'5991'0'0,"-3"15"-5890"0"0,-10 47-95 0 0,11-53-131 0 0,0 0 1 0 0,1 0-1 0 0,0 1 0 0 0,0-1 1 0 0,1 0-1 0 0,2 14 1 0 0,-1-18-82 0 0,-1 0-404 0 0,1 0 0 0 0,0-1 0 0 0,1 1 0 0 0,-1 0 0 0 0,1-1 0 0 0,0 0 0 0 0,0 1-1 0 0,1-1 1 0 0,-1 0 0 0 0,4 4 0 0 0,0 0-3476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6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10517 0 0,'0'0'6934'0'0,"9"12"-6769"0"0,30 42-88 0 0,-32-44-75 0 0,-1 0 0 0 0,-1 1 0 0 0,0 0 0 0 0,5 15 0 0 0,4 8-157 0 0,-5-17-386 0 0,20 42-1495 0 0,-7-21-4152 0 0,-17-30 2121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6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0 143 8797 0 0,'0'0'2867'0'0,"6"-12"-1817"0"0,20-41 70 0 0,-22 48-984 0 0,-1 0 0 0 0,1 0 0 0 0,1 0 0 0 0,-1 1-1 0 0,1-1 1 0 0,-1 1 0 0 0,1 0 0 0 0,1 1 0 0 0,-1-1 0 0 0,0 1 0 0 0,1 0 0 0 0,0 0 0 0 0,0 1 0 0 0,-1-1 0 0 0,13-2-1 0 0,-17 5-129 0 0,10-3 76 0 0,0 0 0 0 0,0 0 0 0 0,0 1 0 0 0,0 1 0 0 0,0 0 0 0 0,12 0 0 0 0,-19 1-63 0 0,-1 0-1 0 0,1 0 0 0 0,0 1 1 0 0,-1-1-1 0 0,1 1 1 0 0,-1 0-1 0 0,1 0 0 0 0,-1 0 1 0 0,1 1-1 0 0,-1-1 0 0 0,0 1 1 0 0,1 0-1 0 0,-1 0 1 0 0,0 0-1 0 0,0 0 0 0 0,-1 0 1 0 0,1 1-1 0 0,0-1 0 0 0,-1 1 1 0 0,1 0-1 0 0,-1 0 1 0 0,2 3-1 0 0,2 5 16 0 0,-2-1 0 0 0,1 1 0 0 0,-2 1 0 0 0,1-1 0 0 0,-1 1 0 0 0,1 16-1 0 0,3 74-89 0 0,-5-42-556 0 0,0 10-2731 0 0,-2-56 1092 0 0,0-14 2135 0 0,0 0-1 0 0,0 0 0 0 0,0 1 0 0 0,0-1 1 0 0,0 0-1 0 0,0 0 0 0 0,0 0 0 0 0,0 1 0 0 0,0-1 1 0 0,0 0-1 0 0,0 0 0 0 0,0 0 0 0 0,0 0 1 0 0,0 1-1 0 0,-1-1 0 0 0,1 0 0 0 0,0 0 1 0 0,0 0-1 0 0,0 1 0 0 0,0-1 0 0 0,0 0 0 0 0,0 0 1 0 0,0 0-1 0 0,0 0 0 0 0,-1 0 0 0 0,1 1 1 0 0,0-1-1 0 0,0 0 0 0 0,0 0 0 0 0,0 0 1 0 0,-1 0-1 0 0,1 0 0 0 0,0 0 0 0 0,0 0 1 0 0,0 0-1 0 0,0 0 0 0 0,-1 0 0 0 0,1 0 0 0 0,0 0 1 0 0,0 1-1 0 0,0-1 0 0 0,-1 0 0 0 0,1 0 1 0 0,0 0-1 0 0,0-1 0 0 0,0 1 0 0 0,0 0 1 0 0,-1 0-1 0 0,1 0 0 0 0,0 0 0 0 0,0 0 0 0 0,-10-2-3585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7.1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1 209 496 0 0,'0'0'10532'0'0,"8"-13"-10117"0"0,28-40-189 0 0,-34 50-219 0 0,0 0 0 0 0,0 0-1 0 0,1 1 1 0 0,-1-1 0 0 0,1 1 0 0 0,0-1 0 0 0,0 1-1 0 0,-1 0 1 0 0,2 0 0 0 0,-1 0 0 0 0,0 0-1 0 0,0 0 1 0 0,1 1 0 0 0,3-2 0 0 0,6-2-7 0 0,36-17-251 0 0,25-13-2049 0 0,-3-3-3943 0 0,-57 30 3982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7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1 187 2644 0 0,'0'0'12886'0'0,"7"11"-12325"0"0,-7-11-558 0 0,62 90 1073 0 0,-60-88-1081 0 0,8 11 124 0 0,-1 0-1 0 0,11 18 0 0 0,-18-28-218 0 0,0 0 1 0 0,-1 1-1 0 0,1-1 1 0 0,-1 0-1 0 0,0 1 0 0 0,0-1 1 0 0,0 1-1 0 0,0-1 1 0 0,0 1-1 0 0,-1 0 0 0 0,0-1 1 0 0,0 1-1 0 0,0-1 1 0 0,0 1-1 0 0,-1 0 0 0 0,0 5 1 0 0,-1-6-373 0 0,0 1-1 0 0,0-1 1 0 0,0 0 0 0 0,0 0 0 0 0,-1 0 0 0 0,1-1 0 0 0,-1 1-1 0 0,0-1 1 0 0,0 1 0 0 0,0-1 0 0 0,0 0 0 0 0,0 0 0 0 0,0 0 0 0 0,-1 0-1 0 0,1-1 1 0 0,-4 2 0 0 0,-14 2-4764 0 0</inkml:trace>
  <inkml:trace contextRef="#ctx0" brushRef="#br0" timeOffset="0.5">14 185 9401 0 0,'0'0'3984'0'0,"50"-89"-2904"0"0,-32 70-412 0 0,2 0-352 0 0,1 2-192 0 0,2 3-124 0 0,-3 2 0 0 0,-4 2-100 0 0,-5 5-276 0 0,-4 5-408 0 0,-5 0-436 0 0,-2 3-384 0 0,-9 9-160 0 0,0-3-1052 0 0,-18 13-2461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7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0 219 12077 0 0,'0'0'5533'0'0,"17"-8"-4903"0"0,-2 0-520 0 0,12-6 64 0 0,1 1 1 0 0,42-13 0 0 0,309-86-6 0 0,-364 107-237 0 0,26-6-1204 0 0,54-9 1 0 0,-95 20 1096 0 0,1 0 0 0 0,0-1 1 0 0,0 1-1 0 0,-1 0 1 0 0,1 0-1 0 0,0 0 1 0 0,-1 0-1 0 0,1 0 1 0 0,0 0-1 0 0,0 0 1 0 0,-1 0-1 0 0,1 0 1 0 0,0 0-1 0 0,0 0 1 0 0,-1 0-1 0 0,1 1 0 0 0,0-1 1 0 0,-1 0-1 0 0,1 0 1 0 0,0 1-1 0 0,-1-1 1 0 0,1 1-1 0 0,0-1 1 0 0,-1 1-1 0 0,2 0 1 0 0,-3 0-173 0 0,1 0 1 0 0,0 0 0 0 0,0 0-1 0 0,-1 0 1 0 0,1 0 0 0 0,0 0-1 0 0,-1 0 1 0 0,1 0-1 0 0,-1 0 1 0 0,0 0 0 0 0,1 0-1 0 0,-1 0 1 0 0,0 0 0 0 0,1-1-1 0 0,-1 1 1 0 0,0 0 0 0 0,0 0-1 0 0,0-1 1 0 0,-1 1-1 0 0,-18 17-4051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1 290 9881 0 0,'0'0'7791'0'0,"13"-6"-7249"0"0,210-101 494 0 0,-73 39-837 0 0,63-31-947 0 0,-203 93 1366 0 0,-5 3-3668 0 0,-24 19-13039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49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43 813 1500 0 0,'0'0'11591'0'0,"-7"-5"-10851"0"0,-21-16-203 0 0,21 16 1893 0 0,19 4-1462 0 0,62-6 166 0 0,120 4 0 0 0,-68 4-911 0 0,220-26 152 0 0,-1-21-248 0 0,28-3-125 0 0,1030-66 305 0 0,-927 70-228 0 0,-2-16-62 0 0,-410 52-52 0 0,373-65 89 0 0,-285 27 49 0 0,-111 31-92 0 0,1 3 0 0 0,0 1 0 0 0,47-6-1 0 0,-85 18-12 0 0,276-26-119 0 0,129 9 114 0 0,-200-3 121 0 0,-62 5-93 0 0,-43 3 14 0 0,61-3 20 0 0,-108 12 45 0 0,-216-46-92 0 0,97 27-171 0 0,13 7 52 0 0,22 7 141 0 0,-1-2-1 0 0,-35-16 0 0 0,64 24-43 0 0,6 1 11 0 0,8 1 51 0 0,-8 0-24 0 0,-1 1 1 0 0,1 0 0 0 0,-1 1 0 0 0,1-1 0 0 0,-1 1-1 0 0,0 1 1 0 0,0-1 0 0 0,0 1 0 0 0,0 0 0 0 0,0 0-1 0 0,-1 1 1 0 0,1 0 0 0 0,-1 0 0 0 0,0 0 0 0 0,0 0-1 0 0,-1 1 1 0 0,9 9 0 0 0,-8-7-13 0 0,0-1 0 0 0,0 1-1 0 0,-1 1 1 0 0,0-1 0 0 0,0 0 0 0 0,0 1 0 0 0,-1 0-1 0 0,-1 0 1 0 0,1 0 0 0 0,-1 0 0 0 0,0 0-1 0 0,-1 0 1 0 0,1 16 0 0 0,-2-19-37 0 0,-1-1-1 0 0,0 1 1 0 0,0 0-1 0 0,0-1 1 0 0,-1 1-1 0 0,0-1 1 0 0,1 0 0 0 0,-1 0-1 0 0,-1 1 1 0 0,1-1-1 0 0,-1 0 1 0 0,1-1 0 0 0,-1 1-1 0 0,0 0 1 0 0,-1-1-1 0 0,-6 6 1 0 0,-5 3-382 0 0,0-1 1 0 0,-30 17-1 0 0,41-25 332 0 0,-71 34-2767 0 0,0-2 0 0 0,-107 32-1 0 0,105-42-2262 0 0,-32 4-1524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0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1 104 0 0,'0'0'1068'0'0,"-89"0"-1400"0"0,67 0-124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0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0 432 0 0,'0'0'0'0'0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8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22 364 0 0,'0'0'6667'0'0,"0"-2"-5451"0"0,-1-9 7614 0 0,1 7-9513 0 0,-1 3 570 0 0,1 1 159 0 0,0 0 0 0 0,0 0 0 0 0,0 0 0 0 0,0 0 0 0 0,0 0 0 0 0,0 0 0 0 0,0 0 0 0 0,0 0 0 0 0,1 0 0 0 0,-1-1 0 0 0,0 1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0,0-1 0 0 0,0 1 0 0 0,0 0 0 0 0,0 0 0 0 0,0 0 0 0 0,0 0 0 0 0,0 0 0 0 0,0 0 0 0 0,0 0 0 0 0,0 0 0 0 0,0 0-1 0 0,0 0 1 0 0,0 0 0 0 0,0 0 0 0 0,0 0 0 0 0,-1 0 0 0 0,2 0 39 0 0,5 0 299 0 0,-3 3-311 0 0,1 1-1 0 0,-2-1 1 0 0,1 0-1 0 0,0 1 1 0 0,-1-1-1 0 0,1 1 1 0 0,-1 0-1 0 0,0 0 1 0 0,-1 0-1 0 0,1 0 1 0 0,0 0 0 0 0,0 6-1 0 0,2 8 54 0 0,2 28-1 0 0,-5-42-133 0 0,1 35 1 0 0,-2-27-215 0 0,1 1 0 0 0,0-1-1 0 0,1 1 1 0 0,3 13 0 0 0,-4-24 24 0 0,0 1-1 0 0,0-1 1 0 0,0 0-1 0 0,1 1 1 0 0,-1-1-1 0 0,1 0 1 0 0,-1 0-1 0 0,1 0 1 0 0,0 0-1 0 0,0 0 1 0 0,0 0-1 0 0,0-1 1 0 0,0 1-1 0 0,0-1 1 0 0,0 1-1 0 0,0-1 1 0 0,1 0-1 0 0,-1 0 1 0 0,0 0-1 0 0,1 0 1 0 0,4 1-1 0 0,2 0-1366 0 0,1 0-1 0 0,0-1 1 0 0,0 0 0 0 0,12-1-1 0 0,6 0-4383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0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29 652 0 0,'-28'4'549'0'0,"-1"-1"128"0"0,1-2 3844 0 0,28-6-1333 0 0,0-11-1883 0 0,-1 15-1220 0 0,1 0 0 0 0,0 1 0 0 0,0-1 0 0 0,-1 0 1 0 0,1 1-1 0 0,-1-1 0 0 0,1 0 0 0 0,0 1 0 0 0,-1-1 1 0 0,0 0-1 0 0,1 1 0 0 0,-1-1 0 0 0,1 1 0 0 0,-1-1 1 0 0,1 1-1 0 0,-1-1 0 0 0,0 1 0 0 0,1-1 0 0 0,-1 1 0 0 0,0 0 1 0 0,0 0-1 0 0,1-1 0 0 0,-1 1 0 0 0,0 0 0 0 0,0 0 1 0 0,-1-1-1 0 0,-21 0 737 0 0,20 1-701 0 0,-3 0-21 0 0,-1 1-1 0 0,1 0 0 0 0,0 1 0 0 0,0 0 1 0 0,-1 0-1 0 0,1 0 0 0 0,0 0 0 0 0,1 1 1 0 0,-1 0-1 0 0,0 0 0 0 0,1 1 0 0 0,0 0 1 0 0,0-1-1 0 0,0 2 0 0 0,0-1 0 0 0,-4 6 1 0 0,0-1 37 0 0,1 1 0 0 0,0 0 0 0 0,1 0 0 0 0,0 1 0 0 0,1-1 0 0 0,0 2 0 0 0,-6 16 1 0 0,9-19-52 0 0,0-1 1 0 0,1 1 0 0 0,0 0-1 0 0,1 0 1 0 0,-1 0 0 0 0,2 1-1 0 0,-1-1 1 0 0,1 0 0 0 0,1 0-1 0 0,2 16 1 0 0,-1-17-57 0 0,1 0 0 0 0,0 0 0 0 0,0 0 0 0 0,0 0 0 0 0,1-1 0 0 0,0 0 0 0 0,0 0 0 0 0,1 0 0 0 0,0 0 0 0 0,0 0 0 0 0,13 10 0 0 0,-3-4 35 0 0,0 0 0 0 0,2-2-1 0 0,-1 0 1 0 0,1 0 0 0 0,1-2 0 0 0,0 0-1 0 0,0-1 1 0 0,0-1 0 0 0,1-1 0 0 0,31 6 0 0 0,13-1 504 0 0,123 4 1 0 0,-129-13-404 0 0,-26 1-1095 0 0,-22-2-1050 0 0,-1 0 0 0 0,1 0 0 0 0,0-1 0 0 0,0 0 0 0 0,12-3 0 0 0,4-3-2765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1.2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426 45 7657 0 0,'0'0'3012'0'0,"-13"-5"-2001"0"0,-72-26 1226 0 0,82 30-1616 0 0,0 0-1 0 0,0 0 0 0 0,0 1 1 0 0,0-1-1 0 0,0 1 0 0 0,-6-1 1 0 0,-10-1-479 0 0,-5 0-159 0 0,12 4 20 0 0,0 0 1 0 0,0 1-1 0 0,1 0 1 0 0,-1 1-1 0 0,1 0 1 0 0,-14 8-1 0 0,-1 1 93 0 0,-34 25-1 0 0,51-31-57 0 0,0 0 0 0 0,0 0-1 0 0,0 1 1 0 0,-10 13 0 0 0,17-19-36 0 0,-1 1 1 0 0,1-1-1 0 0,0 1 1 0 0,1 0-1 0 0,-1 0 1 0 0,1 0 0 0 0,-1 0-1 0 0,1 0 1 0 0,0 0-1 0 0,0 0 1 0 0,0 0-1 0 0,0 1 1 0 0,1-1-1 0 0,-1 0 1 0 0,1 0 0 0 0,0 1-1 0 0,0-1 1 0 0,0 0-1 0 0,1 7 1 0 0,0-8-4 0 0,0-1 0 0 0,0 0 0 0 0,0 1 0 0 0,0-1 1 0 0,0 0-1 0 0,0 0 0 0 0,0 1 0 0 0,1-1 0 0 0,-1 0 0 0 0,0 0 0 0 0,1 0 1 0 0,-1 0-1 0 0,1-1 0 0 0,-1 1 0 0 0,1 0 0 0 0,-1-1 0 0 0,1 1 1 0 0,-1-1-1 0 0,1 1 0 0 0,0-1 0 0 0,-1 0 0 0 0,1 0 0 0 0,0 1 0 0 0,2-2 1 0 0,4 2 8 0 0,-1-1 1 0 0,1 0 0 0 0,-1-1 0 0 0,11-1-1 0 0,-6-2-4 0 0,0 1-1 0 0,0-2 1 0 0,0 0-1 0 0,-1 0 1 0 0,15-9-1 0 0,52-40 12 0 0,0-9 82 0 0,-24 18 766 0 0,-54 45-855 0 0,0-1-1 0 0,0 1 0 0 0,1 0 0 0 0,-1 0 1 0 0,0 0-1 0 0,0 0 0 0 0,0 0 0 0 0,0 0 0 0 0,0 0 1 0 0,0 0-1 0 0,0 0 0 0 0,0 0 0 0 0,1-1 0 0 0,-1 1 1 0 0,0 0-1 0 0,0 0 0 0 0,0 0 0 0 0,0 0 0 0 0,0 0 1 0 0,1 0-1 0 0,-1 0 0 0 0,0 0 0 0 0,0 0 0 0 0,0 0 1 0 0,0 0-1 0 0,0 0 0 0 0,0 0 0 0 0,1 0 0 0 0,-1 0 1 0 0,0 0-1 0 0,0 1 0 0 0,0-1 0 0 0,0 0 1 0 0,0 0-1 0 0,0 0 0 0 0,1 0 0 0 0,-1 0 0 0 0,0 0 1 0 0,0 0-1 0 0,0 0 0 0 0,0 0 0 0 0,0 0 0 0 0,0 1 1 0 0,0-1-1 0 0,0 0 0 0 0,0 0 0 0 0,1 0 0 0 0,-1 0 1 0 0,0 0-1 0 0,0 0 0 0 0,0 0 0 0 0,0 1 0 0 0,0-1 1 0 0,0 0-1 0 0,0 0 0 0 0,0 0 0 0 0,0 0 0 0 0,0 0 1 0 0,0 1-1 0 0,0 9-61 0 0,0-8 94 0 0,2 63-161 0 0,17 104 1 0 0,-15-137-599 0 0,-2-18-454 0 0,-1-1 0 0 0,2 1 0 0 0,7 24 0 0 0,-9-37 921 0 0,-1 0 0 0 0,0-1 0 0 0,1 1 1 0 0,-1 0-1 0 0,0-1 0 0 0,1 1 0 0 0,-1-1 0 0 0,1 1 1 0 0,-1-1-1 0 0,1 1 0 0 0,0-1 0 0 0,-1 1 0 0 0,1-1 1 0 0,-1 1-1 0 0,1-1 0 0 0,0 0 0 0 0,-1 1 1 0 0,1-1-1 0 0,0 0 0 0 0,0 0 0 0 0,-1 1 0 0 0,1-1 1 0 0,0 0-1 0 0,-1 0 0 0 0,1 0 0 0 0,0 0 0 0 0,0 0 1 0 0,-1 0-1 0 0,1 0 0 0 0,1 0 0 0 0,5 0-2923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1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86 3604 0 0,'0'0'5586'0'0,"-1"-12"-4276"0"0,-4-39-2 0 0,4 50-1224 0 0,1 0 0 0 0,-1-1 0 0 0,1 1 0 0 0,-1 0 0 0 0,1 0 0 0 0,-1 0 0 0 0,0 0 0 0 0,0 0 0 0 0,0 0-1 0 0,1 0 1 0 0,-1 0 0 0 0,0 0 0 0 0,0 0 0 0 0,0 0 0 0 0,-1 0 0 0 0,1 0 0 0 0,0 1 0 0 0,0-1 0 0 0,0 1 0 0 0,-1-1-1 0 0,1 1 1 0 0,0-1 0 0 0,0 1 0 0 0,-1 0 0 0 0,1-1 0 0 0,0 1 0 0 0,-1 0 0 0 0,1 0 0 0 0,0 0 0 0 0,-1 0 0 0 0,1 0-1 0 0,0 0 1 0 0,-3 1 0 0 0,0-1 171 0 0,0 0-49 0 0,0 0 1 0 0,0 0-1 0 0,1 1 1 0 0,-1 0-1 0 0,0-1 0 0 0,1 1 1 0 0,-1 0-1 0 0,1 1 0 0 0,-5 1 1 0 0,7-3-174 0 0,0 1 1 0 0,0 0 0 0 0,0-1 0 0 0,0 1-1 0 0,0 0 1 0 0,0 0 0 0 0,1 0-1 0 0,-1-1 1 0 0,0 1 0 0 0,0 0 0 0 0,1 0-1 0 0,-1 0 1 0 0,1 0 0 0 0,-1 0-1 0 0,1 0 1 0 0,-1 1 0 0 0,1-1 0 0 0,0 0-1 0 0,-1 0 1 0 0,1 0 0 0 0,0 0-1 0 0,0 0 1 0 0,0 1 0 0 0,0-1 0 0 0,0 0-1 0 0,0 0 1 0 0,0 0 0 0 0,0 0-1 0 0,0 1 1 0 0,1-1 0 0 0,-1 0 0 0 0,0 0-1 0 0,1 0 1 0 0,0 2 0 0 0,0-1 2 0 0,1 1 0 0 0,0 0 0 0 0,-1-1 0 0 0,1 1 0 0 0,0-1 0 0 0,0 1 0 0 0,0-1 0 0 0,1 0 0 0 0,3 3 0 0 0,27 18 213 0 0,-21-16-164 0 0,47 27 244 0 0,18 11-71 0 0,-69-39-251 0 0,-1-1-1 0 0,0 1 1 0 0,0 0-1 0 0,0 1 1 0 0,-1 0 0 0 0,0 0-1 0 0,6 9 1 0 0,-11-15-12 0 0,0 1 1 0 0,0 0 0 0 0,0 0-1 0 0,0 0 1 0 0,0-1-1 0 0,0 1 1 0 0,0 0 0 0 0,-1 0-1 0 0,1 0 1 0 0,-1 0 0 0 0,1 1-1 0 0,-1-1 1 0 0,0 0-1 0 0,0 0 1 0 0,0 0 0 0 0,0 0-1 0 0,0 0 1 0 0,-1 0-1 0 0,1 2 1 0 0,-1-2-41 0 0,0 0 0 0 0,0 0 0 0 0,0-1 1 0 0,-1 1-1 0 0,1-1 0 0 0,0 1 0 0 0,-1-1 0 0 0,1 1 0 0 0,0-1 0 0 0,-1 0 0 0 0,0 0 0 0 0,1 0 1 0 0,-1 0-1 0 0,0 0 0 0 0,1 0 0 0 0,-1 0 0 0 0,0 0 0 0 0,0-1 0 0 0,-3 2 0 0 0,-5 0-382 0 0,1 0 0 0 0,0 0 0 0 0,-1-1-1 0 0,1-1 1 0 0,-1 1 0 0 0,0-1 0 0 0,1-1 0 0 0,-1 0-1 0 0,1 0 1 0 0,-14-4 0 0 0,13 2-629 0 0,0-1 0 0 0,1 1 0 0 0,-1-1 0 0 0,1-1 0 0 0,-14-9 0 0 0,4 2-2661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1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0 151 1892 0 0,'0'0'2434'0'0,"13"-9"-1265"0"0,-11 8-1101 0 0,109-70 3202 0 0,-68 50-2666 0 0,65-22 0 0 0,-102 41-1664 0 0,1 1 1 0 0,-1 0-1 0 0,0 0 1 0 0,1 0-1 0 0,10 1 1 0 0,-13 0 176 0 0,6 0-1106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1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0 764 0 0,'0'0'11484'0'0,"4"16"-10390"0"0,15 51-205 0 0,-18-61-782 0 0,0-1 0 0 0,0 1 0 0 0,-1 0 0 0 0,1 0-1 0 0,-1 0 1 0 0,-1 0 0 0 0,1 0 0 0 0,-1 0 0 0 0,0 0-1 0 0,-1-1 1 0 0,-3 11 0 0 0,0 4 68 0 0,-6 27-26 0 0,6-24-733 0 0,0 0 0 0 0,-2-1 0 0 0,-16 41 0 0 0,21-59 37 0 0,0-1-1 0 0,0 0 1 0 0,0 0 0 0 0,0 0-1 0 0,-5 4 1 0 0,6-6 104 0 0,0 0 1 0 0,0 0-1 0 0,0 0 1 0 0,0-1-1 0 0,0 1 0 0 0,0 0 1 0 0,0-1-1 0 0,0 1 0 0 0,-1-1 1 0 0,1 1-1 0 0,0-1 1 0 0,-2 1-1 0 0,-9-1-4020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2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5260 0 0,'0'0'6157'0'0,"42"-22"-8053"0"0,-28 27 456 0 0,1 2-716 0 0,-5-5-897 0 0,8 6 181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2.2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 0 7401 0 0,'0'0'4396'0'0,"-32"34"-8208"0"0,21-27 1344 0 0,-13 3-1821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2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0 333 9793 0 0,'0'0'8181'0'0,"4"-13"-7807"0"0,-2 9-346 0 0,-2 0 1 0 0,2-1 1 0 0,-1 1-1 0 0,0-1 1 0 0,1 1 0 0 0,0-1-1 0 0,0 1 1 0 0,0 0-1 0 0,1 0 1 0 0,-1 0 0 0 0,1 1-1 0 0,0-1 1 0 0,0 0 0 0 0,1 1-1 0 0,-1 0 1 0 0,1 0-1 0 0,-1 0 1 0 0,1 0 0 0 0,0 1-1 0 0,0-1 1 0 0,0 1-1 0 0,7-3 1 0 0,645-190 704 0 0,-604 182-1731 0 0,1 3 1 0 0,0 2-1 0 0,66-1 0 0 0,-118 9 839 0 0,-1 0 0 0 0,1 0 0 0 0,0 0 0 0 0,-1 0 0 0 0,1 0-1 0 0,0 0 1 0 0,-1 0 0 0 0,1 0 0 0 0,0 0 0 0 0,-1 1 0 0 0,1-1 0 0 0,-1 0 0 0 0,1 0-1 0 0,0 1 1 0 0,-1-1 0 0 0,1 0 0 0 0,-1 1 0 0 0,1-1 0 0 0,-1 0 0 0 0,1 1 0 0 0,-1-1-1 0 0,1 1 1 0 0,-1-1 0 0 0,1 1 0 0 0,-1-1 0 0 0,0 1 0 0 0,1-1 0 0 0,-1 1 0 0 0,0-1 0 0 0,0 1-1 0 0,1-1 1 0 0,-1 1 0 0 0,0 0 0 0 0,0-1 0 0 0,0 1 0 0 0,1 0 0 0 0,-1-1 0 0 0,0 1-1 0 0,0-1 1 0 0,0 1 0 0 0,0 0 0 0 0,0-1 0 0 0,0 1 0 0 0,-1 0 0 0 0,1-1 0 0 0,0 1-1 0 0,0 0 1 0 0,0-1 0 0 0,-1 1 0 0 0,1-1 0 0 0,0 1 0 0 0,0-1 0 0 0,-1 1 0 0 0,1 0 0 0 0,-1-1-1 0 0,1 1 1 0 0,-14 13-4515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2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0 203 11401 0 0,'0'0'5341'0'0,"15"-10"-4714"0"0,-4 2-514 0 0,10-7 98 0 0,0 1 1 0 0,44-21 0 0 0,126-40 266 0 0,-151 63-863 0 0,-1 2-1 0 0,2 1 1 0 0,40-4-1 0 0,-74 13-49 0 0,-1-1 1 0 0,0 1-1 0 0,0 0 0 0 0,13 2 1 0 0,-17-2-47 0 0,0 1 0 0 0,0-1 0 0 0,0 1 0 0 0,-1 0 0 0 0,1 0-1 0 0,0 0 1 0 0,0 0 0 0 0,-1 0 0 0 0,1 0 0 0 0,0 0 0 0 0,-1 0 0 0 0,0 1 0 0 0,1-1 0 0 0,-1 1 0 0 0,0-1 0 0 0,1 1 0 0 0,-1 0 0 0 0,0-1 0 0 0,1 3-1 0 0,2 3-4012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3.5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0 519 1864 0 0,'0'0'14024'0'0,"1"-12"-13432"0"0,0 5-516 0 0,-1 3-36 0 0,0 0 1 0 0,0 0-1 0 0,1 0 0 0 0,-1 0 1 0 0,1 0-1 0 0,0 0 1 0 0,0 0-1 0 0,1 0 0 0 0,-1 0 1 0 0,1 0-1 0 0,0 1 1 0 0,0-1-1 0 0,0 1 1 0 0,0-1-1 0 0,1 1 0 0 0,-1 0 1 0 0,1 0-1 0 0,0 0 1 0 0,0 0-1 0 0,0 1 1 0 0,5-5-1 0 0,42-22 384 0 0,1 2 0 0 0,70-26-1 0 0,116-27 277 0 0,-26 23-252 0 0,322-46 0 0 0,229 37 49 0 0,-286 63-428 0 0,-295 11 74 0 0,204 35 0 0 0,172 69-109 0 0,-449-88 17 0 0,130 36 118 0 0,-236-60-173 0 0,0 1-1 0 0,1 0 1 0 0,-1 0 0 0 0,0-1-1 0 0,0 1 1 0 0,-1 1-1 0 0,1-1 1 0 0,0 0 0 0 0,0 0-1 0 0,0 1 1 0 0,-1-1 0 0 0,3 3-1 0 0,-4-4-9 0 0,-25 7-188 0 0,-7-3-875 0 0,-50 0 0 0 0,80-4 1035 0 0,0-1 0 0 0,1 1 1 0 0,-1 0-1 0 0,0 0 0 0 0,0-1 0 0 0,0 1 0 0 0,0-1 0 0 0,1 0 0 0 0,-1 1 1 0 0,0-1-1 0 0,1 0 0 0 0,-1 0 0 0 0,0 0 0 0 0,1 0 0 0 0,-1 0 0 0 0,1 0 1 0 0,0-1-1 0 0,-1 1 0 0 0,1 0 0 0 0,0-1 0 0 0,0 1 0 0 0,0-1 0 0 0,0 0 1 0 0,0 1-1 0 0,0-1 0 0 0,0 0 0 0 0,0 1 0 0 0,1-1 0 0 0,-1 0 0 0 0,1 0 1 0 0,-1-2-1 0 0,-1-5-16 0 0,1-1 0 0 0,0 0 0 0 0,0 0 0 0 0,2-15 1 0 0,-1 22 65 0 0,0-3 32 0 0,1 0 1 0 0,0 0-1 0 0,0 1 1 0 0,0-1-1 0 0,0 1 1 0 0,1-1-1 0 0,0 1 1 0 0,0 0-1 0 0,1 0 1 0 0,4-8-1 0 0,-6 11 16 0 0,0 1 1 0 0,1-1-1 0 0,-1 0 0 0 0,1 0 0 0 0,-1 1 0 0 0,1-1 1 0 0,0 1-1 0 0,-1-1 0 0 0,1 1 0 0 0,0 0 0 0 0,0-1 0 0 0,0 1 1 0 0,0 0-1 0 0,0 1 0 0 0,1-1 0 0 0,-1 0 0 0 0,0 0 1 0 0,0 1-1 0 0,0 0 0 0 0,1-1 0 0 0,-1 1 0 0 0,0 0 1 0 0,1 0-1 0 0,-1 0 0 0 0,0 0 0 0 0,1 0 0 0 0,-1 1 1 0 0,4 0-1 0 0,-3 1 0 0 0,0-1-1 0 0,1 1 1 0 0,-1 0 0 0 0,0 0 0 0 0,0 0-1 0 0,0 1 1 0 0,0-1 0 0 0,0 1 0 0 0,-1-1-1 0 0,1 1 1 0 0,-1 0 0 0 0,0 0 0 0 0,0 0 0 0 0,4 7-1 0 0,1 4 114 0 0,0 0 0 0 0,5 18 0 0 0,-1-1-37 0 0,-2 0 0 0 0,8 51 0 0 0,-13-53-1433 0 0,0 41 0 0 0,-4-63 591 0 0,0 4-1712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8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4608 0 0,'0'0'15765'0'0,"1"1"-15361"0"0,0 1-342 0 0,0 0 0 0 0,0-1 0 0 0,0 1 0 0 0,0 0 0 0 0,-1 0 1 0 0,1 0-1 0 0,-1 0 0 0 0,1 0 0 0 0,-1 0 0 0 0,0 0 0 0 0,0 4 1 0 0,-1 29 153 0 0,0-17-161 0 0,0 2-219 0 0,-1-1 0 0 0,-1 0 1 0 0,-1 0-1 0 0,0 0 0 0 0,-14 32 0 0 0,5-11-2031 0 0,10-26-406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4.2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2508 0 0,'0'0'15058'0'0,"13"14"-14300"0"0,-2-2-580 0 0,-5-7-108 0 0,-1 1 0 0 0,1-1 1 0 0,-1 1-1 0 0,0 0 0 0 0,-1 1 0 0 0,1-1 0 0 0,-1 1 1 0 0,-1 0-1 0 0,1 0 0 0 0,-1 0 0 0 0,0 0 1 0 0,-1 1-1 0 0,3 13 0 0 0,4 65 575 0 0,-4 151 0 0 0,-4-71-1845 0 0,-1-162 1025 0 0,0 0-1 0 0,0 0 1 0 0,1 0-1 0 0,0 0 1 0 0,0 0-1 0 0,0-1 1 0 0,0 1-1 0 0,4 6 1 0 0,-4-8-125 0 0,0-1 1 0 0,-1 0 0 0 0,1 1-1 0 0,0-1 1 0 0,0 0 0 0 0,1 0 0 0 0,-1 0-1 0 0,0 0 1 0 0,0 0 0 0 0,0 0 0 0 0,1 0-1 0 0,-1 0 1 0 0,0 0 0 0 0,1 0-1 0 0,-1-1 1 0 0,1 1 0 0 0,-1-1 0 0 0,1 1-1 0 0,-1-1 1 0 0,1 1 0 0 0,0-1-1 0 0,-1 0 1 0 0,1 0 0 0 0,-1 0 0 0 0,3 0-1 0 0,16-5-4245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4.5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10757 0 0,'0'0'8907'0'0,"-10"13"-8578"0"0,1-2-250 0 0,3-5-43 0 0,1 0 1 0 0,0 0-1 0 0,0 1 0 0 0,1-1 1 0 0,0 1-1 0 0,0 0 0 0 0,1 0 1 0 0,0 1-1 0 0,0-1 0 0 0,0 1 1 0 0,-2 13-1 0 0,3-4 36 0 0,0 1 1 0 0,1 0-1 0 0,1 0 1 0 0,1-1-1 0 0,4 25 0 0 0,-3-28-64 0 0,2-1 1 0 0,-1 0-1 0 0,2 0 0 0 0,0-1 0 0 0,0 1 0 0 0,1-1 0 0 0,13 19 0 0 0,-10-18 0 0 0,0-1 0 0 0,1 0 1 0 0,1 0-1 0 0,0-1 0 0 0,1 0 0 0 0,17 12 0 0 0,-23-18 2 0 0,1-1-1 0 0,0 0 1 0 0,1 0 0 0 0,-1 0 0 0 0,1-1-1 0 0,-1 0 1 0 0,1-1 0 0 0,0 1-1 0 0,0-2 1 0 0,0 1 0 0 0,0-1 0 0 0,1 0-1 0 0,14-1 1 0 0,-22 0-3 0 0,-1 0 0 0 0,1 0 0 0 0,0 0 0 0 0,0 0 0 0 0,0 0 0 0 0,0 0-1 0 0,-1 0 1 0 0,1-1 0 0 0,0 1 0 0 0,0 0 0 0 0,0-1 0 0 0,-1 1 0 0 0,1 0 0 0 0,0-1 0 0 0,-1 1 0 0 0,1-1 0 0 0,0 1 0 0 0,-1-1 0 0 0,1 0-1 0 0,0 1 1 0 0,0-2 0 0 0,-1 1 0 0 0,0 1-1 0 0,1-1 0 0 0,-1 0 0 0 0,0 0 0 0 0,0 0 1 0 0,0 1-1 0 0,0-1 0 0 0,0 0 0 0 0,0 0 0 0 0,0 0 1 0 0,0 1-1 0 0,0-1 0 0 0,-1 0 0 0 0,1 0 0 0 0,0 1 1 0 0,0-1-1 0 0,-1 0 0 0 0,0 0 0 0 0,-1-3 0 0 0,0 0-1 0 0,0 1 1 0 0,-1-1-1 0 0,0 1 1 0 0,0 0-1 0 0,0 0 0 0 0,-3-3 1 0 0,-5-2-64 0 0,-1 0-1 0 0,1 1 1 0 0,-2 1 0 0 0,1 0 0 0 0,-15-6-1 0 0,-69-16-754 0 0,14 3-639 0 0,80 25 1301 0 0,0-1-1 0 0,-1 0 1 0 0,1 0-1 0 0,0 0 0 0 0,0-1 1 0 0,0 1-1 0 0,0 0 1 0 0,0-1-1 0 0,0 1 1 0 0,0-1-1 0 0,1 0 1 0 0,-1 1-1 0 0,-1-3 1 0 0,2 3-124 0 0,1 0 0 0 0,-1 0 0 0 0,1-1 0 0 0,0 1 0 0 0,-1 0 0 0 0,1 0 0 0 0,0 0 0 0 0,0 0 0 0 0,0-1-1 0 0,0 1 1 0 0,0 0 0 0 0,0 0 0 0 0,0 0 0 0 0,0-1 0 0 0,0 1 0 0 0,1 0 0 0 0,-1 0 0 0 0,0 0 0 0 0,1 0 0 0 0,-1 0 0 0 0,1 0 0 0 0,-1 0 0 0 0,1 0 0 0 0,0 0 0 0 0,-1 0 0 0 0,1 0 0 0 0,0 0 0 0 0,0 0 0 0 0,1-1 0 0 0,14-16-4276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4.8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9049 0 0,'0'0'9922'0'0,"0"3"-9574"0"0,1 4-232 0 0,1 0-1 0 0,0 0 0 0 0,0 0 1 0 0,0 0-1 0 0,1 0 1 0 0,0-1-1 0 0,1 1 0 0 0,-1-1 1 0 0,6 7-1 0 0,46 56 463 0 0,-47-60-506 0 0,29 31 64 0 0,-16-19-91 0 0,29 41 0 0 0,-45-55-62 0 0,-1-1 0 0 0,0 1 0 0 0,0 1 0 0 0,0-1 0 0 0,-1 0 0 0 0,0 1 0 0 0,-1 0 0 0 0,0-1 0 0 0,0 1 0 0 0,-1 0 0 0 0,1 8 0 0 0,-2-13-27 0 0,0-1-1 0 0,0 0 0 0 0,0 1 1 0 0,0-1-1 0 0,-1 0 0 0 0,1 1 1 0 0,-1-1-1 0 0,0 0 0 0 0,1 0 1 0 0,-1 0-1 0 0,0 1 0 0 0,0-1 1 0 0,0 0-1 0 0,-1 0 0 0 0,1 0 1 0 0,0-1-1 0 0,-3 3 0 0 0,2-1-64 0 0,-1-1-1 0 0,-1 1 0 0 0,1-1 1 0 0,0 0-1 0 0,-1 0 0 0 0,1 0 1 0 0,-1 0-1 0 0,1-1 1 0 0,-6 2-1 0 0,-2 0-480 0 0,-1-1 0 0 0,1 0 0 0 0,0 0 1 0 0,-1-2-1 0 0,1 1 0 0 0,-13-2 0 0 0,23 1 468 0 0,-6 0-633 0 0,1-1-1 0 0,0 0 1 0 0,0 0-1 0 0,0 0 1 0 0,0 0-1 0 0,0-1 1 0 0,0 0-1 0 0,-6-3 1 0 0,-21-16-4268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5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1 149 9521 0 0,'0'0'3000'0'0,"106"-74"-1508"0"0,-67 55-104 0 0,3 0-492 0 0,4 4-419 0 0,-3 6-241 0 0,-2 1-236 0 0,-4 4 0 0 0,-4 4-224 0 0,-8 0-357 0 0,-5 0-247 0 0,-3 7-208 0 0,-5 2-504 0 0,-5 8-696 0 0,-2-5-1832 0 0,-4 12-1457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5.2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12137 0 0,'0'0'4941'0'0,"9"13"-3780"0"0,29 41-404 0 0,-32-43-567 0 0,1 0 0 0 0,-2 0 1 0 0,1 1-1 0 0,-1-1 0 0 0,-1 1 0 0 0,5 22 0 0 0,-5-7-182 0 0,3 44 0 0 0,-5-39-218 0 0,-1-7-420 0 0,-1-12-1532 0 0,5 25 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5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0 134 13133 0 0,'0'0'2467'0'0,"6"-12"-1578"0"0,-1 2-612 0 0,-3 4-140 0 0,0 0 0 0 0,1 1 0 0 0,-1-1 0 0 0,1 1 0 0 0,1-1 0 0 0,-1 1-1 0 0,1 0 1 0 0,0 1 0 0 0,0-1 0 0 0,0 1 0 0 0,1 0 0 0 0,6-5 0 0 0,-2 3 53 0 0,0 1 0 0 0,0 1 0 0 0,1 0 0 0 0,0 0 1 0 0,0 0-1 0 0,0 1 0 0 0,19-2 0 0 0,-1 1 152 0 0,47 1-1 0 0,-62 4-261 0 0,0-1 1 0 0,0 2-1 0 0,0 0 0 0 0,-1 0 0 0 0,1 1 1 0 0,-1 1-1 0 0,0 0 0 0 0,0 0 1 0 0,0 2-1 0 0,18 9 0 0 0,-22-9-33 0 0,0-1 0 0 0,-1 1 0 0 0,1 0 0 0 0,-1 1 0 0 0,0-1 0 0 0,0 2 0 0 0,-1-1 1 0 0,0 1-1 0 0,-1 0 0 0 0,0 0 0 0 0,0 0 0 0 0,0 1 0 0 0,-1-1 0 0 0,5 18 0 0 0,-4-6 58 0 0,0 0 0 0 0,-2 1 0 0 0,-1 0 1 0 0,0 0-1 0 0,-3 33 0 0 0,-17 104 384 0 0,16-146-487 0 0,-17 105-363 0 0,-1-41-3593 0 0,16-65 879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5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13093 0 0,'0'0'3002'0'0,"12"-13"-2018"0"0,42-40 81 0 0,-49 49-954 0 0,0 0 1 0 0,1 0-1 0 0,-1 0 1 0 0,1 1-1 0 0,0 0 1 0 0,0 0 0 0 0,0 1-1 0 0,0 0 1 0 0,0 0-1 0 0,0 0 1 0 0,1 1-1 0 0,-1 0 1 0 0,1 0 0 0 0,-1 0-1 0 0,1 1 1 0 0,7 1-1 0 0,-5-2-30 0 0,12 0 77 0 0,0 1-1 0 0,0 1 1 0 0,0 1 0 0 0,31 6-1 0 0,-27-1-96 0 0,0 0 0 0 0,-1 2 0 0 0,1 1 0 0 0,-2 1 0 0 0,24 14-1 0 0,-38-19-53 0 0,0 0-1 0 0,0 1 0 0 0,-1 0 1 0 0,0 0-1 0 0,-1 1 0 0 0,10 11 0 0 0,-13-13-7 0 0,0 1 0 0 0,0-1 0 0 0,0 1 0 0 0,-1-1 0 0 0,0 1 0 0 0,-1 0 0 0 0,1 0 0 0 0,-1 0 0 0 0,-1 1 0 0 0,2 8 0 0 0,-2-4 4 0 0,-1 1 0 0 0,0-1 0 0 0,-1 0 1 0 0,0 1-1 0 0,-1-1 0 0 0,0 0 0 0 0,-1 0 1 0 0,-7 19-1 0 0,-4 3-36 0 0,-28 49 0 0 0,30-61-28 0 0,0 1-583 0 0,-9 27 0 0 0,3 1-3527 0 0,11-41-1293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6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1 188 10981 0 0,'0'0'4422'0'0,"10"-12"-3205"0"0,35-39-91 0 0,-39 45-992 0 0,0 1 1 0 0,1 0-1 0 0,-1 0 1 0 0,1 1 0 0 0,0-1-1 0 0,0 1 1 0 0,1 1 0 0 0,-1 0-1 0 0,1 0 1 0 0,10-3-1 0 0,-1 1-26 0 0,30-10-32 0 0,1 2-1 0 0,63-7 0 0 0,99-2-4902 0 0,-194 22 1146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6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 13 10393 0 0,'0'0'3513'0'0,"-16"-2"-2164"0"0,-51-7-77 0 0,65 8-1186 0 0,-1 1 1 0 0,1 0-1 0 0,-1-1 0 0 0,1 1 1 0 0,-1 0-1 0 0,1 1 1 0 0,-1-1-1 0 0,1 0 0 0 0,-1 1 1 0 0,1-1-1 0 0,-1 1 1 0 0,1 0-1 0 0,0 0 0 0 0,-1 0 1 0 0,1 0-1 0 0,-2 2 1 0 0,3-2-52 0 0,0 0 0 0 0,0 0 1 0 0,0 0-1 0 0,0 0 1 0 0,0 1-1 0 0,0-1 0 0 0,0 0 1 0 0,1 0-1 0 0,-1 1 1 0 0,1-1-1 0 0,-1 1 0 0 0,1-1 1 0 0,-1 0-1 0 0,1 1 1 0 0,0-1-1 0 0,0 1 0 0 0,0-1 1 0 0,0 1-1 0 0,0 1 0 0 0,1 4 23 0 0,0-1-1 0 0,0 1 1 0 0,1-1-1 0 0,0 0 0 0 0,0 1 1 0 0,1-1-1 0 0,0 0 0 0 0,4 7 1 0 0,65 96 510 0 0,-43-67-262 0 0,-1 0 0 0 0,34 73-1 0 0,-58-107-296 0 0,-1 1-1 0 0,-1-1 1 0 0,1 1-1 0 0,-1-1 0 0 0,1 14 1 0 0,-2-20-11 0 0,-1 1 1 0 0,0-1 0 0 0,0 1-1 0 0,0 0 1 0 0,0-1 0 0 0,-1 1-1 0 0,1-1 1 0 0,-1 1-1 0 0,1-1 1 0 0,-1 1 0 0 0,0-1-1 0 0,0 0 1 0 0,0 1-1 0 0,0-1 1 0 0,0 0 0 0 0,-1 0-1 0 0,1 0 1 0 0,-1 0 0 0 0,0 0-1 0 0,1 0 1 0 0,-1 0-1 0 0,0 0 1 0 0,-2 1 0 0 0,-3 1-105 0 0,0 0 1 0 0,0-1 0 0 0,0 0 0 0 0,0 0 0 0 0,0-1 0 0 0,-1 0 0 0 0,1 0 0 0 0,-12 1 0 0 0,-7-1-701 0 0,-29-1 1 0 0,38-1 46 0 0,0-1 0 0 0,0-1-1 0 0,0-1 1 0 0,-27-7 0 0 0,31 6-1096 0 0,0-1 0 0 0,0 0-1 0 0,-20-13 1 0 0,-2-5-3366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6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4560 0 0,'0'0'3543'0'0,"14"-15"-1882"0"0,48-51-776 0 0,-47 50-240 0 0,2 1 0 0 0,-1 1 0 0 0,2 0 0 0 0,32-19 0 0 0,-46 30-528 0 0,15-8 242 0 0,-1 1-1 0 0,1 1 0 0 0,1 0 1 0 0,0 1-1 0 0,26-6 1 0 0,-28 10-885 0 0,0 1-1 0 0,0 1 1 0 0,29-1 0 0 0,-66 10-7668 0 0,-9 0 2663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8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0 6493 0 0,'0'0'10065'0'0,"-10"12"-8976"0"0,-64 72 952 0 0,60-67-2067 0 0,2 0 0 0 0,0 0 0 0 0,1 2 0 0 0,0-1 0 0 0,2 2 1 0 0,0-1-1 0 0,2 1 0 0 0,0 0 0 0 0,-7 33 0 0 0,13-47-729 0 0,-4 15-628 0 0,4-20 1039 0 0,1-1 0 0 0,0 1 0 0 0,0 0-1 0 0,0-1 1 0 0,-1 1 0 0 0,1-1-1 0 0,0 1 1 0 0,-1-1 0 0 0,1 1 0 0 0,0-1-1 0 0,-1 1 1 0 0,1-1 0 0 0,-1 1-1 0 0,1-1 1 0 0,-1 1 0 0 0,1-1 0 0 0,-1 0-1 0 0,1 1 1 0 0,-1-1 0 0 0,1 0 0 0 0,-1 1-1 0 0,1-1 1 0 0,-1 0 0 0 0,0 0-1 0 0,0 1 1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7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62 4620 0 0,'0'0'11090'0'0,"11"-5"-10271"0"0,-2 2-616 0 0,0 0 0 0 0,0 0-1 0 0,10-2 1 0 0,-18 5-183 0 0,-1 0 0 0 0,1 0 0 0 0,-1 0 1 0 0,1 1-1 0 0,0-1 0 0 0,-1 0 0 0 0,1 0 0 0 0,-1 0 0 0 0,1 0 0 0 0,-1 1 0 0 0,1-1 0 0 0,-1 0 0 0 0,1 0 0 0 0,-1 1 0 0 0,1-1 0 0 0,-1 0 0 0 0,1 1 0 0 0,-1-1 0 0 0,1 0 0 0 0,-1 1 1 0 0,0-1-1 0 0,1 1 0 0 0,-1-1 0 0 0,0 1 0 0 0,1-1 0 0 0,-1 1 0 0 0,0-1 0 0 0,0 1 0 0 0,0-1 0 0 0,1 1 0 0 0,-1 0 0 0 0,0-1 0 0 0,0 2 0 0 0,1 22 438 0 0,-1-17-312 0 0,-1 41 464 0 0,-3-1 0 0 0,-15 78 0 0 0,-3 20-475 0 0,20-120-134 0 0,1-13-6 0 0,0 0-1 0 0,0 1 0 0 0,-5 15 0 0 0,6-28 5 0 0,0 1 0 0 0,0-1 0 0 0,0 0-1 0 0,0 0 1 0 0,0 0 0 0 0,0 0 0 0 0,0 0 0 0 0,0 0 0 0 0,0 0-1 0 0,0 0 1 0 0,0 0 0 0 0,0 0 0 0 0,0 0 0 0 0,0 0-1 0 0,0 0 1 0 0,0 0 0 0 0,0 0 0 0 0,0 0 0 0 0,0 0-1 0 0,0 1 1 0 0,0-1 0 0 0,0 0 0 0 0,0 0 0 0 0,0 0-1 0 0,0 0 1 0 0,0 0 0 0 0,0 0 0 0 0,0 0 0 0 0,0 0 0 0 0,-1 0-1 0 0,1 0 1 0 0,0 0 0 0 0,0 0 0 0 0,0 0 0 0 0,0 0-1 0 0,0 0 1 0 0,0 0 0 0 0,0 0 0 0 0,0 0 0 0 0,0 0-1 0 0,0 0 1 0 0,0 0 0 0 0,0 0 0 0 0,0 0 0 0 0,0 0 0 0 0,0 0-1 0 0,0 0 1 0 0,-1 0 0 0 0,1 0 0 0 0,0 0 0 0 0,0 0-1 0 0,0 0 1 0 0,0 0 0 0 0,0 0 0 0 0,0 0 0 0 0,0 0-1 0 0,0 0 1 0 0,0 0 0 0 0,0 0 0 0 0,0 0 0 0 0,0 0-1 0 0,0 0 1 0 0,0-1 0 0 0,0 1 0 0 0,0 0 0 0 0,-3-6-37 0 0,-1-9-49 0 0,-2-13 55 0 0,2 0 0 0 0,1-1 0 0 0,1 1 1 0 0,5-57-1 0 0,24-114 593 0 0,-23 171-429 0 0,11-68 1459 0 0,-23 208-531 0 0,6 50-997 0 0,3-98-781 0 0,-7 70-1 0 0,4-116 295 0 0,-1 0-1 0 0,-1-1 1 0 0,-1 0-1 0 0,0 0 1 0 0,-1 0-1 0 0,-1-1 1 0 0,-1 0-1 0 0,-14 24 0 0 0,9-21-1551 0 0,-1-1-1 0 0,0 0 0 0 0,-29 26 1 0 0,-7-2-3314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7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89 228 14145 0 0,'0'0'1512'0'0,"-14"4"-397"0"0,-41 15-433 0 0,38-10-80 0 0,16-9-585 0 0,1 0-1 0 0,0 0 1 0 0,0 0-1 0 0,0 0 1 0 0,0 0-1 0 0,0 0 1 0 0,0 1-1 0 0,-1-1 1 0 0,1 0 0 0 0,0 0-1 0 0,0 0 1 0 0,0 0-1 0 0,0 0 1 0 0,0 1-1 0 0,0-1 1 0 0,0 0-1 0 0,0 0 1 0 0,0 0 0 0 0,0 0-1 0 0,0 0 1 0 0,0 1-1 0 0,0-1 1 0 0,0 0-1 0 0,0 0 1 0 0,0 0-1 0 0,0 0 1 0 0,0 1 0 0 0,0-1-1 0 0,0 0 1 0 0,0 0-1 0 0,0 0 1 0 0,0 0-1 0 0,0 0 1 0 0,0 1-1 0 0,0-1 1 0 0,0 0 0 0 0,0 0-1 0 0,0 0 1 0 0,1 0-1 0 0,-1 0 1 0 0,0 1-1 0 0,0-1 1 0 0,1 1 87 0 0,1-1 1 0 0,-1 1-1 0 0,1 0 0 0 0,-1-1 1 0 0,1 0-1 0 0,0 1 0 0 0,-1-1 0 0 0,1 0 1 0 0,1 1-1 0 0,41 1 638 0 0,-1-1 1 0 0,64-7-1 0 0,89-21-256 0 0,-137 18-303 0 0,837-103 977 0 0,-792 103-1179 0 0,135-14-7 0 0,-6-17-895 0 0,-225 38 829 0 0,5-1-271 0 0,0 0 0 0 0,1-1 0 0 0,-1-1 0 0 0,16-7 0 0 0,-28 12 310 0 0,-1-1 0 0 0,1 1 0 0 0,0 0 0 0 0,-1-1 0 0 0,1 1 0 0 0,-1 0 0 0 0,1-1 0 0 0,0 1 0 0 0,-1-1 0 0 0,1 1 0 0 0,-1-1 0 0 0,1 1 0 0 0,-1-1 0 0 0,0 0 0 0 0,1 1 0 0 0,-1-1 0 0 0,1-1 0 0 0,-1 2-6 0 0,0 0-1 0 0,0-1 1 0 0,0 1-1 0 0,0 0 1 0 0,-1 0-1 0 0,1-1 1 0 0,0 1-1 0 0,0 0 0 0 0,0 0 1 0 0,0-1-1 0 0,-1 1 1 0 0,1 0-1 0 0,0 0 1 0 0,0-1-1 0 0,0 1 1 0 0,-1 0-1 0 0,1 0 1 0 0,0 0-1 0 0,0-1 1 0 0,-1 1-1 0 0,1 0 1 0 0,0 0-1 0 0,-1 0 1 0 0,1 0-1 0 0,0 0 0 0 0,0 0 1 0 0,-1 0-1 0 0,-3-1-511 0 0,-1 0 1 0 0,1 0-1 0 0,0 0 0 0 0,-7 1 0 0 0,-59 1-7129 0 0,13 5 2093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1:58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1 345 13269 0 0,'0'0'4646'0'0,"14"-2"-3641"0"0,179-37 1472 0 0,196-33-1414 0 0,3 22 54 0 0,-269 35-1020 0 0,-82 11-101 0 0,94-16-56 0 0,-116 16 42 0 0,0 0 0 0 0,0-2 1 0 0,0 0-1 0 0,30-16 0 0 0,-42 18-64 0 0,-1 0-1 0 0,0 0 0 0 0,0 0 1 0 0,10-10-1 0 0,-15 13 21 0 0,1-1 0 0 0,-1 1 0 0 0,0 0 0 0 0,0-1 0 0 0,1 1 0 0 0,-1-1 1 0 0,0 1-1 0 0,-1-1 0 0 0,1 0 0 0 0,0 1 0 0 0,0-1 0 0 0,-1 0 0 0 0,1 0 0 0 0,-1 1 0 0 0,1-1 0 0 0,-1 0 0 0 0,0 0 0 0 0,0 0 1 0 0,0 0-1 0 0,0 1 0 0 0,0-1 0 0 0,0 0 0 0 0,0 0 0 0 0,-1-3 0 0 0,0 3-29 0 0,0 1 0 0 0,0 0 0 0 0,0-1 1 0 0,0 1-1 0 0,0 0 0 0 0,-1-1 0 0 0,1 1 0 0 0,0 0 1 0 0,-1 0-1 0 0,1 0 0 0 0,0 0 0 0 0,-1 0 0 0 0,1 0 0 0 0,-1 1 1 0 0,0-1-1 0 0,1 0 0 0 0,-4 0 0 0 0,0-1-316 0 0,-1 1-1 0 0,0 0 1 0 0,-12-1 0 0 0,-58 3-4504 0 0,22 5-1897 0 0,10-1 783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03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0 326 1552 0 0,'0'0'13127'0'0,"1"7"-12535"0"0,2 24-76 0 0,-3-29-442 0 0,1-1 0 0 0,-1 1 0 0 0,1-1 0 0 0,0 1 0 0 0,0-1 0 0 0,-1 0 0 0 0,1 1 0 0 0,0-1 0 0 0,0 0 0 0 0,0 0 0 0 0,0 0 0 0 0,1 0 0 0 0,-1 0 0 0 0,0 0 0 0 0,0 0 0 0 0,1 0 0 0 0,-1 0 0 0 0,0-1 0 0 0,1 1-1 0 0,-1 0 1 0 0,1-1 0 0 0,-1 0 0 0 0,1 1 0 0 0,2 0 0 0 0,-1-1 101 0 0,3 2-32 0 0,0-1 1 0 0,0 0-1 0 0,0 0 1 0 0,1-1-1 0 0,-1 1 1 0 0,0-1-1 0 0,1-1 0 0 0,-1 1 1 0 0,0-1-1 0 0,1-1 1 0 0,8-2-1 0 0,7-4 129 0 0,38-18-1 0 0,-40 17-142 0 0,239-120 446 0 0,131-57-468 0 0,-357 176-117 0 0,-26 8-68 0 0,-1 0-1 0 0,1 0 1 0 0,0-1-1 0 0,11-6 1 0 0,-43 8-1896 0 0,16 3 1045 0 0,0 0 0 0 0,0 0 0 0 0,-13 6 0 0 0,19-6-159 0 0,-1 0 1 0 0,0 0-1 0 0,1 0 0 0 0,0 0 0 0 0,-1 1 1 0 0,-3 3-1 0 0,-2 3-4044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04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87 3592 0 0,'0'0'12810'0'0,"10"-1"-12319"0"0,108-15 608 0 0,198-53-151 0 0,-314 68-2895 0 0,-4 2 705 0 0,-14 6-1173 0 0,-14 15-4982 0 0,18-13 2450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05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104 6 2812 0 0,'0'0'6522'0'0,"-6"-1"-6238"0"0,-20-3 98 0 0,25 4-348 0 0,1 0 1 0 0,0 0 0 0 0,-1 0 0 0 0,1 0-1 0 0,0 0 1 0 0,-1 0 0 0 0,1 1 0 0 0,0-1-1 0 0,-1 0 1 0 0,1 0 0 0 0,0 0 0 0 0,0 1 0 0 0,-1-1-1 0 0,1 0 1 0 0,0 0 0 0 0,0 0 0 0 0,-1 1-1 0 0,1-1 1 0 0,0 0 0 0 0,0 1 0 0 0,0-1-1 0 0,-1 0 1 0 0,1 0 0 0 0,0 1 0 0 0,0-1-1 0 0,0 0 1 0 0,0 1 0 0 0,0-1 0 0 0,0 0 0 0 0,0 1-1 0 0,0-1 1 0 0,-1 0 0 0 0,1 1 0 0 0,1 0-1 0 0,-1 14 877 0 0,0-12-724 0 0,0 3 0 0 0,0 0 1 0 0,-1 0 0 0 0,0 0 0 0 0,0 0-1 0 0,-1 0 1 0 0,1 0 0 0 0,-1-1-1 0 0,-4 9 1 0 0,-1-1-180 0 0,0-1 0 0 0,-13 17 0 0 0,16-24 30 0 0,-9 14 2562 0 0,33-31-1672 0 0,52-24-496 0 0,-83 58-17980 0 0,24-47 17071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06.0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71 940 0 0,'0'0'10752'0'0,"5"-4"-9938"0"0,39-30 2888 0 0,-40 31-3227 0 0,-3 3-377 0 0,0-1-1 0 0,-1 1 1 0 0,1-1 0 0 0,0 1 0 0 0,-1-1 0 0 0,1 0-1 0 0,0 1 1 0 0,-1-1 0 0 0,1 0 0 0 0,-1 1 0 0 0,1-1-1 0 0,-1 0 1 0 0,1 0 0 0 0,-1 0 0 0 0,0 1-1 0 0,1-1 1 0 0,-1 0 0 0 0,0 0 0 0 0,0 0 0 0 0,1 0-1 0 0,-1 0 1 0 0,0 0 0 0 0,0 1 0 0 0,0-1 0 0 0,0 0-1 0 0,0-1 1 0 0,2-6 1099 0 0,3 10-594 0 0,6 15-297 0 0,-1 7-156 0 0,-1 1-1 0 0,-1 0 1 0 0,-1 0-1 0 0,6 37 1 0 0,3 106 66 0 0,5 557 176 0 0,-24-633-433 0 0,2-81 20 0 0,-1 0 0 0 0,0 0-1 0 0,0 0 1 0 0,-1 0-1 0 0,-1-1 1 0 0,-5 13-1 0 0,9-22 12 0 0,-1 0 0 0 0,1 0 0 0 0,0-1-1 0 0,-1 1 1 0 0,1 0 0 0 0,-1 0 0 0 0,0 0 0 0 0,1 0 0 0 0,-1-1-1 0 0,0 1 1 0 0,1 0 0 0 0,-1 0 0 0 0,0-1 0 0 0,0 1 0 0 0,1-1-1 0 0,-1 1 1 0 0,0-1 0 0 0,0 1 0 0 0,0-1 0 0 0,0 1 0 0 0,0-1-1 0 0,0 0 1 0 0,0 0 0 0 0,0 1 0 0 0,0-1 0 0 0,0 0 0 0 0,0 0-1 0 0,0 0 1 0 0,0 0 0 0 0,0 0 0 0 0,0 0 0 0 0,0 0 0 0 0,0 0-1 0 0,0-1 1 0 0,0 1 0 0 0,0 0 0 0 0,0-1 0 0 0,0 1 0 0 0,0-1-1 0 0,0 1 1 0 0,1-1 0 0 0,-1 1 0 0 0,0-1 0 0 0,0 1 0 0 0,0-1-1 0 0,-1-1 1 0 0,-2-2-42 0 0,0 1 0 0 0,0-2 0 0 0,0 1-1 0 0,1 0 1 0 0,0-1 0 0 0,-1 1 0 0 0,-2-7 0 0 0,0-3-46 0 0,0 0 1 0 0,1-1 0 0 0,1 0 0 0 0,0 0 0 0 0,1 0-1 0 0,-3-30 1 0 0,6-95-612 0 0,0 123 608 0 0,46-380-1177 0 0,-13 164 1288 0 0,-22 32 1492 0 0,-13 190-846 0 0,2 11-639 0 0,-1 1-1 0 0,1-1 1 0 0,0 0-1 0 0,-1 0 1 0 0,1 0 0 0 0,0 1-1 0 0,0-1 1 0 0,0 0-1 0 0,-1 0 1 0 0,1 1 0 0 0,0-1-1 0 0,0 0 1 0 0,0 1 0 0 0,0-1-1 0 0,-1 0 1 0 0,1 1-1 0 0,0-1 1 0 0,0 0 0 0 0,0 1-1 0 0,0-1 1 0 0,0 0 0 0 0,0 1-1 0 0,0-1 1 0 0,0 0-1 0 0,0 1 1 0 0,0-1 0 0 0,0 0-1 0 0,0 1 1 0 0,1-1 0 0 0,-8 331 1136 0 0,7-316-1126 0 0,28 368 321 0 0,-1 8-310 0 0,-49 238 12 0 0,3-303-123 0 0,-4 42-512 0 0,21-349 518 0 0,-2 25-104 0 0,4-40 129 0 0,-1-1 0 0 0,0 1 0 0 0,0-1-1 0 0,0 1 1 0 0,0-1 0 0 0,0 0 0 0 0,-1 0-1 0 0,1 0 1 0 0,-4 5 0 0 0,4-8 20 0 0,0 1 0 0 0,0 0 0 0 0,0 0 0 0 0,0-1 0 0 0,0 1 0 0 0,0 0 0 0 0,0-1 0 0 0,0 1 0 0 0,0-1 0 0 0,0 0 0 0 0,0 1 0 0 0,-1-1 0 0 0,1 0 0 0 0,0 0 0 0 0,0 1 0 0 0,0-1 0 0 0,-1 0 0 0 0,1 0 0 0 0,0 0 0 0 0,0-1 0 0 0,0 1 0 0 0,-1 0 0 0 0,1 0 0 0 0,-2-1-1 0 0,0 0-16 0 0,0 0 0 0 0,0 0 0 0 0,1-1 0 0 0,-1 1 0 0 0,0 0 0 0 0,1-1 0 0 0,-1 0 0 0 0,-3-3 0 0 0,3 3 30 0 0,0-2-1 0 0,1 1 1 0 0,-1 0 0 0 0,1 0 0 0 0,0-1 0 0 0,0 1 0 0 0,0-1 0 0 0,0 0 0 0 0,0 1 0 0 0,0-6 0 0 0,0 1-116 0 0,0 0 0 0 0,1 1 0 0 0,0-1 0 0 0,1-11 0 0 0,0 16-69 0 0,-1-1 0 0 0,0 1 0 0 0,1 0 0 0 0,-1 0 0 0 0,0 0 0 0 0,-1 0 0 0 0,1 0 0 0 0,0 1 0 0 0,-1-1 0 0 0,0 0 0 0 0,0 0 0 0 0,0 1 0 0 0,0-1 0 0 0,0 1 0 0 0,-5-4 0 0 0,-5-5-2429 0 0,-25-16 0 0 0,26 19 967 0 0,-13-8-2834 0 0,-12-10-1202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06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1 572 0 0,'0'0'328'0'0,"-78"0"-328"0"0,32 2-396 0 0,0 1-108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2:07.0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289 271 204 0 0,'0'0'882'0'0,"-14"-4"-843"0"0,-45-13-24 0 0,48 14 385 0 0,0-1-1 0 0,1 0 1 0 0,-1-1-1 0 0,1 0 1 0 0,0-1-1 0 0,0 0 1 0 0,1 0-1 0 0,0-1 1 0 0,0 0-1 0 0,1-1 0 0 0,-1 0 1 0 0,-12-17-1 0 0,9 8 842 0 0,0-1 0 0 0,2 0 0 0 0,0-1-1 0 0,1 0 1 0 0,-9-29 0 0 0,17 45-1284 0 0,-3-9 1597 0 0,2 10-740 0 0,3 9-558 0 0,1 7 43 0 0,1 0 0 0 0,7 20 0 0 0,1 1 147 0 0,63 239 867 0 0,126 495 169 0 0,-41 46-787 0 0,-42 6-77 0 0,-22-322-540 0 0,-92-480-853 0 0,-7-25-1077 0 0,-6-19 214 0 0,2-1 1 0 0,1 1-1 0 0,-7-42 0 0 0,9 41 181 0 0,-7-31-2664 0 0,-5-29-1603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30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304 739 468 0 0,'0'0'1907'0'0,"-14"3"-1734"0"0,-41 9-57 0 0,48-10 215 0 0,0-1 0 0 0,0 2 0 0 0,0-1 0 0 0,0 1 0 0 0,-9 5-1 0 0,3-1 268 0 0,-93 46 2753 0 0,84-44-2058 0 0,18-8-898 0 0,0 0 0 0 0,0 1-1 0 0,1-1 1 0 0,-1 1 0 0 0,0 0 0 0 0,1 0 0 0 0,0 0-1 0 0,-1 0 1 0 0,1 1 0 0 0,0-1 0 0 0,-1 6 4947 0 0,28-12-5035 0 0,-23 4-34 0 0,471-48 863 0 0,-304 36-968 0 0,-132 10-154 0 0,212-22 153 0 0,-170 13-145 0 0,90-24 1 0 0,167-62-38 0 0,233-57 244 0 0,-447 126-178 0 0,261-51-55 0 0,-176 47 75 0 0,323-8 0 0 0,150-5-62 0 0,-408 22 7 0 0,-58 3-1 0 0,234-10 77 0 0,-350 31-142 0 0,124 17 1 0 0,79 4 81 0 0,-244-20-15 0 0,106 12 11 0 0,-158-13-37 0 0,0-1-1 0 0,0 1 1 0 0,0-1 0 0 0,0 0 0 0 0,-1 0 0 0 0,1 0 0 0 0,0-1-1 0 0,0 1 1 0 0,0-1 0 0 0,-1 0 0 0 0,1 0 0 0 0,0 0 0 0 0,-1 0 0 0 0,1-1-1 0 0,-1 0 1 0 0,1 1 0 0 0,-1-1 0 0 0,0-1 0 0 0,0 1 0 0 0,0 0-1 0 0,0-1 1 0 0,0 1 0 0 0,0-1 0 0 0,-1 0 0 0 0,1 0 0 0 0,-1 0-1 0 0,0 0 1 0 0,0-1 0 0 0,3-4 0 0 0,17-40-507 0 0,-3 9 407 0 0,-19 36 107 0 0,1-1-1 0 0,0 0 0 0 0,-1 0 0 0 0,1 1 1 0 0,-1-1-1 0 0,0 0 0 0 0,-1 0 0 0 0,1 0 1 0 0,-1 1-1 0 0,1-1 0 0 0,-1 0 0 0 0,-2-6 1 0 0,1 4 67 0 0,1 0 0 0 0,-1-1 0 0 0,0-10 0 0 0,2 17-37 0 0,0-1 1 0 0,0 0-1 0 0,0 0 0 0 0,0 1 1 0 0,0-1-1 0 0,0 0 0 0 0,0 0 1 0 0,0 1-1 0 0,0-1 0 0 0,0 0 1 0 0,1 0-1 0 0,-1 1 1 0 0,0-1-1 0 0,0 0 0 0 0,1 1 1 0 0,-1-1-1 0 0,0 0 0 0 0,1 0 1 0 0,1 1-18 0 0,-1 0 0 0 0,0 0 1 0 0,0 0-1 0 0,0 0 0 0 0,0 0 1 0 0,1 0-1 0 0,-1 0 0 0 0,0 0 1 0 0,0 1-1 0 0,0-1 0 0 0,0 1 1 0 0,2 0-1 0 0,36 15 98 0 0,-1 1-1 0 0,60 38 1 0 0,-82-45-108 0 0,47 31-12 0 0,-55-35 0 0 0,0 0 1 0 0,-1 1-1 0 0,0 0 1 0 0,0 0-1 0 0,8 12 1 0 0,-14-17 8 0 0,1-1 1 0 0,-1 1 0 0 0,0-1 0 0 0,0 1 0 0 0,0 0-1 0 0,0 0 1 0 0,0-1 0 0 0,-1 1 0 0 0,1 0-1 0 0,-1 0 1 0 0,1 0 0 0 0,-1 0 0 0 0,1 0-1 0 0,-1 0 1 0 0,0 0 0 0 0,0 0 0 0 0,0 0 0 0 0,0 0-1 0 0,0 0 1 0 0,-1 0 0 0 0,1-1 0 0 0,0 1-1 0 0,-1 0 1 0 0,0 0 0 0 0,1 0 0 0 0,-1 0-1 0 0,0 0 1 0 0,0-1 0 0 0,0 1 0 0 0,0 0-1 0 0,0-1 1 0 0,0 1 0 0 0,-1-1 0 0 0,1 1 0 0 0,-1-1-1 0 0,1 0 1 0 0,-3 2 0 0 0,-4 3 0 0 0,0-1 1 0 0,-1-1 0 0 0,1 1-1 0 0,-1-1 1 0 0,-1-1 0 0 0,-10 3-1 0 0,-379 84-1873 0 0,279-67 1011 0 0,-1101 197-16905 0 0,1134-206 16356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9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0 5032 0 0,'0'0'14840'0'0,"-2"16"-14593"0"0,-5 50-176 0 0,6-59-117 0 0,-1 1 1 0 0,0 0 0 0 0,0-1-1 0 0,-1 1 1 0 0,0-1-1 0 0,0 0 1 0 0,0 0 0 0 0,-1 0-1 0 0,-1 0 1 0 0,1-1-1 0 0,-1 0 1 0 0,0 0 0 0 0,-10 10-1 0 0,8-8-212 0 0,-2 1-456 0 0,0 0 0 0 0,-1-1 0 0 0,0 1 0 0 0,0-2 1 0 0,-1 0-1 0 0,-17 10 0 0 0,16-12-1530 0 0,0 0 0 0 0,0 0 1 0 0,-21 4-1 0 0,13-6-2816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30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1004 240 836 0 0,'0'0'3226'0'0,"-11"0"-3582"0"0,-4-2 340 0 0,-36 0 76 0 0,50 0-3 0 0,-1 1 0 0 0,1 0 0 0 0,-1-1-1 0 0,1 1 1 0 0,0-1 0 0 0,-1 1 0 0 0,1-1-1 0 0,0 0 1 0 0,0 0 0 0 0,0 1 0 0 0,-1-4-1 0 0,-3-4 161 0 0,-1 1 28 0 0,0 1 0 0 0,0 0 0 0 0,-1 1 0 0 0,0 0 0 0 0,0 0 0 0 0,-1 0 0 0 0,1 1 0 0 0,-11-5 0 0 0,-71-30 1097 0 0,37 18-703 0 0,15 6-685 0 0,0 2 0 0 0,-1 2-1 0 0,-1 1 1 0 0,0 2 0 0 0,0 2-1 0 0,-1 1 1 0 0,0 2 0 0 0,-47 2-1 0 0,60 2-297 0 0,0 2-1 0 0,0 1 0 0 0,-47 12 0 0 0,49-9-889 0 0,1 2 1 0 0,-26 13-1 0 0,32-13-496 0 0,-6 3 123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31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41 2692 0 0,'0'0'7581'0'0,"-5"-7"-7324"0"0,-16-20 13 0 0,16 20 2127 0 0,0 21-1643 0 0,-2 8-279 0 0,-11 34 59 0 0,2 1 0 0 0,-10 69-1 0 0,24-113-468 0 0,1-1-1 0 0,0 1 0 0 0,1-1 0 0 0,1 0 1 0 0,2 15-1 0 0,-3-22-30 0 0,2-1 0 0 0,-1 1 0 0 0,0-1 0 0 0,1 0 0 0 0,0 0 0 0 0,-1 1 0 0 0,2-1 0 0 0,-1-1 0 0 0,0 1 0 0 0,1 0 0 0 0,0 0 0 0 0,0-1 0 0 0,0 0 0 0 0,0 1 0 0 0,1-1 0 0 0,-1-1 1 0 0,6 5-1 0 0,-1-3 44 0 0,0 0 1 0 0,0 0 0 0 0,1-1 0 0 0,-1 0-1 0 0,1-1 1 0 0,-1 0 0 0 0,1 0 0 0 0,16 0-1 0 0,7 0 199 0 0,33-4 0 0 0,-64 2-273 0 0,44-5 179 0 0,0-2 0 0 0,75-21 0 0 0,-70 15-227 0 0,86-12 1 0 0,-123 24-1022 0 0,-10 1-508 0 0,1 0 0 0 0,0 0-1 0 0,0 1 1 0 0,-1-1 0 0 0,5 2-1 0 0,2 0-1429 0 0,6-2-1387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32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522 457 616 0 0,'0'0'3116'0'0,"-4"4"-2748"0"0,-1 0-213 0 0,1-1 0 0 0,-1 0 0 0 0,1 0 0 0 0,-1 0 0 0 0,0-1 0 0 0,0 1-1 0 0,0-1 1 0 0,0 0 0 0 0,-1-1 0 0 0,-9 3 0 0 0,-29 0 1157 0 0,44-4-1278 0 0,-1 0 1 0 0,1 0-1 0 0,-1-1 0 0 0,0 1 1 0 0,1 0-1 0 0,-1-1 0 0 0,1 1 0 0 0,0-1 1 0 0,-1 1-1 0 0,1 0 0 0 0,-1-1 1 0 0,1 1-1 0 0,-1-1 0 0 0,1 1 1 0 0,0-1-1 0 0,0 1 0 0 0,-1-1 1 0 0,1 1-1 0 0,0-1 0 0 0,0 0 1 0 0,-1 1-1 0 0,1-1 0 0 0,0 1 1 0 0,0-1-1 0 0,0 0 0 0 0,0 1 0 0 0,0-1 1 0 0,0 1-1 0 0,0-1 0 0 0,0 0 1 0 0,0-27 591 0 0,0 21-332 0 0,0 4-223 0 0,1-12 546 0 0,-2 1 1 0 0,-2-17-1 0 0,2 26-405 0 0,0 0 1 0 0,-1-1-1 0 0,0 1 0 0 0,0 0 0 0 0,0 0 1 0 0,0 0-1 0 0,-1 0 0 0 0,-6-8 0 0 0,3 5 108 0 0,-1-1 1 0 0,0 1-1 0 0,0 1 0 0 0,-1 0 0 0 0,0 0 0 0 0,-1 0 0 0 0,1 1 0 0 0,-1 0 1 0 0,-1 1-1 0 0,-12-6 0 0 0,17 9-229 0 0,-1 0 1 0 0,1 0-1 0 0,-1 0 1 0 0,0 1-1 0 0,0 0 1 0 0,1 1-1 0 0,-1-1 0 0 0,0 1 1 0 0,0 0-1 0 0,0 0 1 0 0,0 1-1 0 0,1-1 1 0 0,-1 1-1 0 0,0 1 0 0 0,1-1 1 0 0,-1 1-1 0 0,1 0 1 0 0,-1 0-1 0 0,1 1 1 0 0,-6 3-1 0 0,2 0-2 0 0,0 1 0 0 0,0-1 0 0 0,1 2 0 0 0,0-1 0 0 0,0 1 1 0 0,1 0-1 0 0,0 1 0 0 0,0-1 0 0 0,-6 13 0 0 0,5-5 22 0 0,0 0-1 0 0,1 0 1 0 0,1 1 0 0 0,0 0-1 0 0,-3 19 1 0 0,1 14 203 0 0,2 1 0 0 0,1 98-1 0 0,5-129-255 0 0,1-1 0 0 0,1 0 0 0 0,0-1 0 0 0,2 1 0 0 0,0 0 0 0 0,1-1-1 0 0,1 0 1 0 0,1 0 0 0 0,10 20 0 0 0,-9-24-15 0 0,0 0 0 0 0,1-1 1 0 0,1 0-1 0 0,0-1 0 0 0,0 0 0 0 0,1-1 0 0 0,1 0 0 0 0,0-1 1 0 0,0 0-1 0 0,1 0 0 0 0,20 9 0 0 0,-14-9-9 0 0,2 0 0 0 0,-1-2 0 0 0,1-1 0 0 0,0-1 0 0 0,1 0 0 0 0,37 4 0 0 0,135-2 59 0 0,-147-9-87 0 0,-1-3 1 0 0,85-17-1 0 0,88-39 34 0 0,-199 53-29 0 0,149-52 91 0 0,-145 48-89 0 0,0 0-1 0 0,-1-1 1 0 0,0-2-1 0 0,36-27 1 0 0,-50 32-8 0 0,0 1 0 0 0,0-1 0 0 0,-1-1-1 0 0,0 1 1 0 0,-1-1 0 0 0,0-1 0 0 0,0 0 0 0 0,-1 1 0 0 0,-1-2-1 0 0,0 1 1 0 0,0-1 0 0 0,5-23 0 0 0,-7 20 4 0 0,-1 1 1 0 0,0-1-1 0 0,-1 0 1 0 0,-1-1-1 0 0,0 1 1 0 0,-1 0-1 0 0,0 0 0 0 0,-2 0 1 0 0,1 1-1 0 0,-8-21 1 0 0,-4-6-2 0 0,-3 1 1 0 0,0 1-1 0 0,-3 0 0 0 0,-1 2 1 0 0,-2 0-1 0 0,-2 2 1 0 0,-52-60-1 0 0,59 77 4 0 0,0 1-1 0 0,-2 0 1 0 0,0 2-1 0 0,0 0 1 0 0,-2 1 0 0 0,1 1-1 0 0,-2 1 1 0 0,0 1-1 0 0,-40-13 1 0 0,37 16-5 0 0,-1 1 1 0 0,-1 2-1 0 0,1 0 0 0 0,-1 2 1 0 0,0 1-1 0 0,0 1 0 0 0,1 2 1 0 0,-46 5-1 0 0,48-1-24 0 0,1 1 0 0 0,-1 1-1 0 0,2 1 1 0 0,-1 1 0 0 0,1 1-1 0 0,1 1 1 0 0,-37 24 0 0 0,22-9-8 0 0,1 1 1 0 0,1 3 0 0 0,-42 45-1 0 0,49-44 14 0 0,1 1 0 0 0,2 1 0 0 0,-37 65 1 0 0,46-68-168 0 0,1 0 0 0 0,2 2 1 0 0,1 0-1 0 0,2 0 0 0 0,-8 37 1 0 0,-3 32-2221 0 0,15-68-804 0 0,-4 41-6899 0 0,9-64 6437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42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44 220 0 0,'0'0'213'0'0,"-13"-4"-418"0"0,-41-16 231 0 0,41 15-28 0 0,-1 1-1 0 0,1 1 1 0 0,-1 0 0 0 0,1 1-1 0 0,-1 0 1 0 0,0 1 0 0 0,-26 2-1 0 0,11-1-204 0 0,21 0 179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42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689 264 88 0 0,'0'0'3360'0'0,"-13"-5"-3068"0"0,0 1-182 0 0,-4-2 195 0 0,-1 1 0 0 0,-34-6-1 0 0,32 8 188 0 0,-155-18 2123 0 0,145 19-2237 0 0,-1 2-1 0 0,0 1 0 0 0,-51 8 0 0 0,68-7-235 0 0,1 1-1 0 0,0 1 1 0 0,0 0 0 0 0,0 1-1 0 0,-21 12 1 0 0,28-13-98 0 0,-1 0 0 0 0,1 0 0 0 0,0 1 1 0 0,0 0-1 0 0,0 0 0 0 0,0 1 0 0 0,1 0 1 0 0,0 0-1 0 0,1 0 0 0 0,-1 0 0 0 0,-5 11 0 0 0,3-1 33 0 0,1-1 0 0 0,1 1 0 0 0,1 0 0 0 0,0 1 0 0 0,1-1 0 0 0,0 1 0 0 0,2-1 0 0 0,0 1 0 0 0,1 23 0 0 0,3-7 71 0 0,1 1 0 0 0,1-1 0 0 0,17 55 0 0 0,-12-56-88 0 0,1-1-1 0 0,2 0 0 0 0,1 0 1 0 0,1-2-1 0 0,1 0 0 0 0,24 31 0 0 0,-28-44-26 0 0,1 0 0 0 0,1-2 0 0 0,0 1-1 0 0,1-2 1 0 0,0 0 0 0 0,1-1 0 0 0,0 0 0 0 0,1-2-1 0 0,1 0 1 0 0,-1 0 0 0 0,31 10 0 0 0,-22-12 104 0 0,0-1 1 0 0,0-1-1 0 0,0-1 1 0 0,0-1-1 0 0,1-2 1 0 0,0-1-1 0 0,-1-1 1 0 0,51-6-1 0 0,-44 1 24 0 0,0-2 0 0 0,0-2 0 0 0,-1-1 0 0 0,-1-1 0 0 0,1-1 0 0 0,48-28 0 0 0,-32 11 56 0 0,0-2 1 0 0,-2-2-1 0 0,46-42 0 0 0,-67 52-105 0 0,0-2 0 0 0,-2-1 1 0 0,-1 0-1 0 0,-1-2 1 0 0,-1-1-1 0 0,21-39 0 0 0,-33 52-48 0 0,-1-1-1 0 0,0 0 0 0 0,-2 0 1 0 0,1-1-1 0 0,-2 1 0 0 0,4-37 1 0 0,-7 42-31 0 0,-1 0 0 0 0,0-1 0 0 0,-1 1 0 0 0,0-1 0 0 0,-1 1 0 0 0,-1 0 0 0 0,0 0 0 0 0,0 0 0 0 0,-1 0 0 0 0,-1 1 0 0 0,-6-13 0 0 0,0 5-20 0 0,0 2-1 0 0,-2-1 0 0 0,0 1 1 0 0,-1 1-1 0 0,0 1 1 0 0,-2 0-1 0 0,-27-21 0 0 0,9 11-23 0 0,-2 2 0 0 0,-72-35 0 0 0,80 45-26 0 0,0 2 0 0 0,-1 0 0 0 0,0 2 0 0 0,-1 1 0 0 0,0 2 0 0 0,0 0 0 0 0,-53-1 0 0 0,66 7-100 0 0,0 0 0 0 0,0 1 1 0 0,-1 1-1 0 0,1 1 1 0 0,1 1-1 0 0,-1 0 0 0 0,0 1 1 0 0,1 1-1 0 0,0 0 1 0 0,0 1-1 0 0,1 1 0 0 0,0 0 1 0 0,0 1-1 0 0,1 1 1 0 0,-16 13-1 0 0,17-11-277 0 0,1 0 0 0 0,0 1 0 0 0,0 1 0 0 0,1-1 0 0 0,1 2 0 0 0,1-1 0 0 0,0 2 0 0 0,0-1 0 0 0,2 1 0 0 0,0 0 0 0 0,1 1 0 0 0,0-1 0 0 0,2 1 0 0 0,-6 35 0 0 0,6 5-1901 0 0,4-9-686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3:44.1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480 143 416 0 0,'0'0'363'0'0,"13"-3"96"0"0,37-11 1196 0 0,-49 14-1590 0 0,-1 0-1 0 0,1 0 1 0 0,0 0 0 0 0,0-1-1 0 0,-1 1 1 0 0,1 0 0 0 0,0-1-1 0 0,-1 1 1 0 0,1 0 0 0 0,0-1 0 0 0,-1 1-1 0 0,1-1 1 0 0,-1 1 0 0 0,1-1-1 0 0,-1 0 1 0 0,1 1 0 0 0,-1-1-1 0 0,1 1 1 0 0,-1-1 0 0 0,1 0-1 0 0,-1 1 1 0 0,0-1 0 0 0,1 0 0 0 0,-1 1-1 0 0,0-1 1 0 0,0 0 0 0 0,0 0-1 0 0,1 1 1 0 0,-1-1 0 0 0,0 0-1 0 0,0 0 1 0 0,0 1 0 0 0,0-1-1 0 0,0 0 1 0 0,-1 0 0 0 0,1 0-1 0 0,0 1 1 0 0,0-1 0 0 0,-1-1 0 0 0,1-2 215 0 0,-1 1-111 0 0,1 1 1 0 0,-1-1 0 0 0,0 0 0 0 0,1 1-1 0 0,-1-1 1 0 0,0 1 0 0 0,-1-1 0 0 0,1 1-1 0 0,0 0 1 0 0,-1 0 0 0 0,1-1 0 0 0,-1 1 0 0 0,0 0-1 0 0,1 0 1 0 0,-1 0 0 0 0,-3-2 0 0 0,-5-4 476 0 0,0 0 0 0 0,-11-6 0 0 0,13 10-504 0 0,0 0-1 0 0,0 1 1 0 0,0 0-1 0 0,0 0 1 0 0,0 1-1 0 0,-1 0 1 0 0,1 0-1 0 0,-1 1 1 0 0,0 0 0 0 0,1 1-1 0 0,-1 0 1 0 0,1 0-1 0 0,-1 1 1 0 0,-11 2-1 0 0,-1 1 82 0 0,0 0 0 0 0,1 2-1 0 0,0 1 1 0 0,-34 15-1 0 0,40-15-128 0 0,1 1 0 0 0,0 0 0 0 0,0 1 0 0 0,1 0 0 0 0,0 1 0 0 0,0 0 0 0 0,1 1 0 0 0,1 1 0 0 0,0-1 0 0 0,0 2 0 0 0,1-1 0 0 0,1 1 0 0 0,-10 20 0 0 0,8-11 23 0 0,2 0 1 0 0,0 0-1 0 0,1 1 0 0 0,1-1 0 0 0,2 2 0 0 0,0-1 0 0 0,1 0 0 0 0,1 27 0 0 0,2-24-32 0 0,1 1 0 0 0,1-1 0 0 0,9 42 0 0 0,-7-50-61 0 0,1-1 0 0 0,1 0 0 0 0,1 0-1 0 0,0 0 1 0 0,1-1 0 0 0,12 18 0 0 0,-11-20-3 0 0,1-1 0 0 0,1 0 0 0 0,0 0 0 0 0,1-1 1 0 0,0-1-1 0 0,1 0 0 0 0,0-1 0 0 0,1 0 0 0 0,0-1 1 0 0,0 0-1 0 0,1-1 0 0 0,0-1 0 0 0,0-1 0 0 0,1 0 1 0 0,0 0-1 0 0,0-2 0 0 0,0 0 0 0 0,1-1 0 0 0,-1-1 1 0 0,19 1-1 0 0,-9-3 24 0 0,-1-1 0 0 0,1-1 0 0 0,-1-1 0 0 0,0-1 0 0 0,0-1 1 0 0,47-17-1 0 0,-11-2 208 0 0,85-46 1 0 0,-101 46-126 0 0,-2-2 0 0 0,-1-2 0 0 0,0-2 0 0 0,-3-1 0 0 0,0-2 0 0 0,-3-2 0 0 0,58-70 0 0 0,-72 78-97 0 0,36-49 42 0 0,-48 61-42 0 0,0 0 0 0 0,-1-1-1 0 0,8-20 1 0 0,-15 30-27 0 0,0 0-1 0 0,-1 1 1 0 0,1-1-1 0 0,-1 0 1 0 0,0 0 0 0 0,0 0-1 0 0,-1 0 1 0 0,0 0-1 0 0,0 0 1 0 0,0 0 0 0 0,-2-7-1 0 0,1 9-9 0 0,0-1 0 0 0,-1 1 0 0 0,1-1 0 0 0,-1 1 0 0 0,0 0 0 0 0,0 0 0 0 0,0-1 0 0 0,-1 1 0 0 0,0 1 0 0 0,0-1 0 0 0,0 0 0 0 0,0 1 0 0 0,0-1 0 0 0,-6-3 0 0 0,-1 0-52 0 0,0 0-1 0 0,-1 1 1 0 0,0 0 0 0 0,-1 1 0 0 0,1 0-1 0 0,-1 1 1 0 0,0 0 0 0 0,0 1 0 0 0,0 0-1 0 0,0 1 1 0 0,-1 0 0 0 0,1 1 0 0 0,-16 1-1 0 0,-11 1-323 0 0,1 2 0 0 0,0 2 0 0 0,-38 10 0 0 0,24-4-774 0 0,-80 30 0 0 0,108-32 186 0 0,1 1-1 0 0,0 2 0 0 0,1 0 0 0 0,0 1 1 0 0,-30 25-1 0 0,38-27 124 0 0,-6 7-1646 0 0,-1-2-1 0 0,-41 25 0 0 0,46-32 2132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46.9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83 393 8233 0 0,'0'0'3607'0'0,"-13"-2"-3022"0"0,-3-1-318 0 0,-37-8 1210 0 0,57 16-1140 0 0,1 1 1 0 0,-1-1-1 0 0,0 1 1 0 0,0 0-1 0 0,4 9 0 0 0,42 108 835 0 0,2 5-569 0 0,-45-115-563 0 0,0-1-1 0 0,1 1 1 0 0,0-1 0 0 0,1-1-1 0 0,0 0 1 0 0,1 0 0 0 0,14 13 0 0 0,-20-21 13 0 0,0 0-1 0 0,1 0 1 0 0,-1 0 0 0 0,0 0 0 0 0,1-1 0 0 0,0 0 0 0 0,-1 0 0 0 0,1 0-1 0 0,0 0 1 0 0,0-1 0 0 0,0 0 0 0 0,0 0 0 0 0,0 0 0 0 0,0 0 0 0 0,0-1 0 0 0,1 0-1 0 0,-1 0 1 0 0,0-1 0 0 0,0 1 0 0 0,0-1 0 0 0,0 0 0 0 0,0 0 0 0 0,0-1 0 0 0,0 0-1 0 0,0 1 1 0 0,5-4 0 0 0,12-10 139 0 0,-1 0 1 0 0,0-1-1 0 0,21-22 1 0 0,53-62 143 0 0,-38 38-70 0 0,30-26-56 0 0,3 4 0 0 0,159-113 0 0 0,-181 151-261 0 0,-23 18-139 0 0,71-62 0 0 0,-100 75-2366 0 0,-17 16 2308 0 0,0-1-1 0 0,0 1 0 0 0,1-1 0 0 0,-1 1 0 0 0,0 0 0 0 0,1-1 0 0 0,-1 1 1 0 0,1 0-1 0 0,-1-1 0 0 0,1 1 0 0 0,-1 0 0 0 0,0 1 0 0 0,-1 1-387 0 0,-50 59-8657 0 0,19-27 3761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4:47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1 863 10349 0 0,'0'0'7933'0'0,"13"9"-7365"0"0,-2-1-404 0 0,0 0-1 0 0,0-1 1 0 0,14 6 0 0 0,-23-12-132 0 0,0 0 1 0 0,0-1-1 0 0,0 1 0 0 0,0-1 1 0 0,1 0-1 0 0,-1 1 0 0 0,0-1 1 0 0,0 0-1 0 0,0 0 0 0 0,0-1 0 0 0,0 1 1 0 0,0 0-1 0 0,0-1 0 0 0,0 1 1 0 0,0-1-1 0 0,0 1 0 0 0,0-1 1 0 0,0 0-1 0 0,3-2 0 0 0,40-20 553 0 0,69-48-1 0 0,37-41-156 0 0,-75 53-229 0 0,437-327 516 0 0,-474 357-671 0 0,8-6 22 0 0,73-69-1 0 0,-116 100-103 0 0,22-26 144 0 0,-24 28-162 0 0,-1 0 1 0 0,0 0 0 0 0,0 0-1 0 0,0 0 1 0 0,0 0 0 0 0,0 0 0 0 0,0-1-1 0 0,0 1 1 0 0,0 0 0 0 0,-1 0-1 0 0,0-1 1 0 0,1 1 0 0 0,-1 0 0 0 0,0-4-1 0 0,0 5-6 0 0,0 1 0 0 0,-1-1-1 0 0,1 0 1 0 0,0 1-1 0 0,-1-1 1 0 0,1 0 0 0 0,-1 1-1 0 0,1-1 1 0 0,-1 0-1 0 0,1 1 1 0 0,-1-1 0 0 0,1 1-1 0 0,-1-1 1 0 0,1 1 0 0 0,-1-1-1 0 0,0 1 1 0 0,1 0-1 0 0,-1-1 1 0 0,0 1 0 0 0,0 0-1 0 0,1-1 1 0 0,-1 1-1 0 0,0 0 1 0 0,1 0 0 0 0,-1-1-1 0 0,-1 1 1 0 0,-22-2-1367 0 0,10 3-6 0 0,0 0 0 0 0,0 1-1 0 0,0 0 1 0 0,0 1 0 0 0,0 0-1 0 0,-24 11 1 0 0,-16 4-3816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15.0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0 6037 0 0,'0'0'628'0'0,"-4"13"1346"0"0,-45 138 33 0 0,-75 204-1127 0 0,59-164-5593 0 0,58-175 2268 0 0,-6 1-1271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15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1408 0 0,'0'0'9116'0'0,"15"-8"-8197"0"0,48-24-126 0 0,-60 31-729 0 0,0 0 0 0 0,0 0 0 0 0,0 0 0 0 0,0 0-1 0 0,0 0 1 0 0,0 0 0 0 0,0 1 0 0 0,4-1-1 0 0,-5 2-20 0 0,0-1 0 0 0,0 0-1 0 0,-1 1 1 0 0,1-1-1 0 0,0 1 1 0 0,0-1 0 0 0,0 1-1 0 0,1 1 1 0 0,3 0 74 0 0,14 7 144 0 0,-2 0 0 0 0,1 1 0 0 0,25 19 0 0 0,48 44 34 0 0,-79-62-239 0 0,55 48-1120 0 0,66 74 0 0 0,-128-127 432 0 0,0 1 0 0 0,0 0 0 0 0,-1 0 0 0 0,0 1 0 0 0,0-1 0 0 0,-1 1 0 0 0,0 1 0 0 0,0-1 0 0 0,-1 0 0 0 0,0 1 0 0 0,0-1 0 0 0,-1 1 0 0 0,2 17 0 0 0,-3 7-3098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9.3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0 121 1160 0 0,'0'0'9624'0'0,"15"-9"-8731"0"0,47-28-39 0 0,-48 30-632 0 0,-1 1 0 0 0,1 0 0 0 0,0 0 0 0 0,1 2-1 0 0,-1 0 1 0 0,29-4 0 0 0,-8 1-82 0 0,107-16-1162 0 0,-81 20-8224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15.6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0 9413 0 0,'0'0'4834'0'0,"-15"16"-4704"0"0,2-3-102 0 0,4-5-14 0 0,1 0 0 0 0,0 1-1 0 0,1 0 1 0 0,0 0 0 0 0,0 0 0 0 0,1 1-1 0 0,0 0 1 0 0,0 1 0 0 0,-5 17 0 0 0,-122 320-839 0 0,34-121-6124 0 0,86-197 4224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15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51 6705 0 0,'0'0'4654'0'0,"12"-8"-3750"0"0,43-24-130 0 0,-51 30-714 0 0,1 0 0 0 0,-1 0 0 0 0,1 1 1 0 0,0 0-1 0 0,-1 0 0 0 0,1 0 1 0 0,0 1-1 0 0,0 0 0 0 0,0-1 1 0 0,0 2-1 0 0,-1-1 0 0 0,1 0 0 0 0,0 1 1 0 0,0 0-1 0 0,-1 0 0 0 0,8 3 1 0 0,-10-3-50 0 0,15 5 74 0 0,-1 0 1 0 0,1 2-1 0 0,-1 0 1 0 0,0 0-1 0 0,-1 2 1 0 0,0 0-1 0 0,22 19 1 0 0,0 5-615 0 0,48 56 0 0 0,14 47-5642 0 0,-89-124 5107 0 0,3 9-1539 0 0,1 5-1094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17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319 935 4164 0 0,'-118'-35'2784'0'0,"58"15"-1555"0"0,-27-9 1256 0 0,62 27-1694 0 0,21 2-484 0 0,1 0 0 0 0,-1 0 0 0 0,1 0-1 0 0,-1-1 1 0 0,-6-2 0 0 0,36 9 1364 0 0,-4 0-1158 0 0,0-1 0 0 0,41 4 0 0 0,49-4-142 0 0,-95-4-292 0 0,66 1 99 0 0,-1-4 0 0 0,126-17 0 0 0,-172 13-135 0 0,1034-153 549 0 0,-341 53-325 0 0,191-35-223 0 0,-123 52 20 0 0,-127 17-4 0 0,0 0-52 0 0,-362 43 25 0 0,475-49 86 0 0,273 20-65 0 0,-411 61 87 0 0,2-1 74 0 0,-283 6-150 0 0,1 1 136 0 0,-337-9-177 0 0,441-7 572 0 0,-365 4-442 0 0,-104 3-159 0 0,0 0 1 0 0,0 0-1 0 0,0 0 0 0 0,0 0 1 0 0,0 1-1 0 0,1-1 0 0 0,-1 0 0 0 0,0 0 1 0 0,0 0-1 0 0,0 0 0 0 0,0 0 1 0 0,0 0-1 0 0,0 0 0 0 0,0 0 1 0 0,0 0-1 0 0,0 0 0 0 0,1 0 1 0 0,-1 0-1 0 0,0 0 0 0 0,0 0 1 0 0,0 0-1 0 0,0 0 0 0 0,0 0 1 0 0,0 0-1 0 0,0 0 0 0 0,0 0 1 0 0,0 0-1 0 0,1-1 0 0 0,-1 1 1 0 0,0 0-1 0 0,0 0 0 0 0,0 0 1 0 0,0 0-1 0 0,0 0 0 0 0,0 0 1 0 0,0 0-1 0 0,0 0 0 0 0,0 0 1 0 0,0 0-1 0 0,0 0 0 0 0,0 0 1 0 0,0 0-1 0 0,0-1 0 0 0,1 1 1 0 0,-1 0-1 0 0,0 0 0 0 0,0 0 1 0 0,0 0-1 0 0,0 0 0 0 0,0 0 1 0 0,0 0-1 0 0,0 0 0 0 0,0 0 1 0 0,0-1-1 0 0,0 1 0 0 0,0 0 1 0 0,0 0-1 0 0,0 0 0 0 0,0 0 1 0 0,0 0-1 0 0,0 0 0 0 0,-1 0 1 0 0,1 0-1 0 0,0 0 0 0 0,0-1 1 0 0,0 1-1 0 0,0 0 0 0 0,0 0 1 0 0,-7-5-643 0 0,-17-3-1091 0 0,0 1-1 0 0,-31-4 1 0 0,42 8 825 0 0,-35-5-3411 0 0,-28-7-2083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3.3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3341 2600 0 0,'0'0'4361'0'0,"-11"-3"-804"0"0,12 3-3293 0 0,0-1-1 0 0,0 0 1 0 0,0 1-1 0 0,0-1 1 0 0,0 1-1 0 0,0-1 0 0 0,-1 1 1 0 0,2-1-1 0 0,-1 1 1 0 0,0 0-1 0 0,0-1 1 0 0,0 1-1 0 0,0 0 1 0 0,0 0-1 0 0,0 0 0 0 0,0 0 1 0 0,1 0-1 0 0,28-3-312 0 0,115 7 1123 0 0,-122-3-896 0 0,1-2-1 0 0,0-1 1 0 0,0 0 0 0 0,-1-2-1 0 0,24-6 1 0 0,-12 2-18 0 0,39-3-1 0 0,-36 8-148 0 0,-4 1 64 0 0,54-11-1 0 0,173-41 139 0 0,-96 20-86 0 0,77-6 36 0 0,-177 32-131 0 0,198-26 121 0 0,-238 32-134 0 0,35-4 23 0 0,0-2 1 0 0,66-19 0 0 0,-107 22-46 0 0,1 1 0 0 0,0 1 0 0 0,23-1 0 0 0,61 3-36 0 0,-59 2 43 0 0,28 3-10 0 0,8-3-1 0 0,-12 1 17 0 0,126-15-1 0 0,76-22-6 0 0,-145 20-15 0 0,21-14 114 0 0,17-1-94 0 0,6 20-16 0 0,-38 3-23 0 0,154-17 59 0 0,7-15 26 0 0,-279 37-52 0 0,106-17 10 0 0,158-22 172 0 0,-150 25-141 0 0,57-7-67 0 0,-47 5-11 0 0,-83 12 43 0 0,241-24-10 0 0,-147 15 14 0 0,80-6 18 0 0,-19-1 92 0 0,-51 3-144 0 0,-130 17 15 0 0,250-25-8 0 0,-246 22 89 0 0,-1-2 0 0 0,46-17-1 0 0,0 1-106 0 0,234-61 174 0 0,-238 66-90 0 0,-6 3 83 0 0,121-44-1 0 0,-89 11-97 0 0,-26 11-39 0 0,-60 30 56 0 0,0 0 0 0 0,0-1 0 0 0,0 0 0 0 0,-1-1 0 0 0,0 0 0 0 0,-1-1 0 0 0,0-1 0 0 0,-1 0 0 0 0,12-15 1 0 0,124-170 10 0 0,-118 155-30 0 0,-1-2 0 0 0,22-47 1 0 0,-5 7-70 0 0,-3 6 53 0 0,-26 43-55 0 0,34-49 1 0 0,-13 32-39 0 0,31-45 127 0 0,-55 75-13 0 0,-1 1 1 0 0,17-44-1 0 0,0-10-14 0 0,-8 24-9 0 0,18-72 0 0 0,-28 87-53 0 0,1 1 1 0 0,21-43-1 0 0,9-26 20 0 0,29-67 5 0 0,-43 108 10 0 0,33-66-120 0 0,-51 111 101 0 0,0 1 1 0 0,1 0-1 0 0,1 0 1 0 0,1 1-1 0 0,18-17 1 0 0,59-45 87 0 0,-35 32-51 0 0,-33 26-46 0 0,36-24 1 0 0,-31 25 30 0 0,1 0 7 0 0,61-30-1 0 0,-8 20-39 0 0,-76 27 16 0 0,0 0 0 0 0,0 0 0 0 0,0 0 0 0 0,0 1 0 0 0,0 0 1 0 0,7 0-1 0 0,0 1 20 0 0,-9-1-2 0 0,13 0-18 0 0,0 0-1 0 0,20 4 1 0 0,-32-3 4 0 0,1 0 0 0 0,0 0-1 0 0,-1 0 1 0 0,1 1 0 0 0,-1 0 0 0 0,0 0 0 0 0,1 0 0 0 0,-1 0 0 0 0,0 1 0 0 0,0-1 0 0 0,0 1 0 0 0,3 4-1 0 0,83 77 8 0 0,-65-59-22 0 0,0 1-1 0 0,-2 1 1 0 0,29 46-1 0 0,48 60 236 0 0,-53-74-210 0 0,-43-52 1 0 0,1 0 0 0 0,-1 0-1 0 0,0 1 1 0 0,-1-1 0 0 0,3 11 0 0 0,11 42 8 0 0,-15-55-3 0 0,3 25-2 0 0,-1 0 1 0 0,-1 0-1 0 0,-2 59 0 0 0,-2-50 50 0 0,-5 50 11 0 0,0 0-29 0 0,6-81-34 0 0,-1 32 28 0 0,2 0 1 0 0,2 0 0 0 0,13 69-1 0 0,23 36 36 0 0,-23-99-6 0 0,2 0 0 0 0,37 65 0 0 0,-16-35-60 0 0,-7 4-15 0 0,-25-59 50 0 0,1 0 1 0 0,1 0-1 0 0,23 38 1 0 0,-12-33-5 0 0,1 0 1 0 0,2-2-1 0 0,0 0 1 0 0,1-1-1 0 0,1-2 0 0 0,2 0 1 0 0,29 17-1 0 0,-16-11 57 0 0,2-1 0 0 0,1-2 0 0 0,63 26 0 0 0,-35-23-69 0 0,109 37 172 0 0,142 7 122 0 0,-8-40-279 0 0,-301-30-31 0 0,215 21 25 0 0,-140-11-29 0 0,138 23 17 0 0,-221-34-13 0 0,15 2 1 0 0,0 1-1 0 0,39 10 0 0 0,-48-13-185 0 0,-10-3-378 0 0,-6-1-40 0 0,-14-3-1113 0 0,1 0 0 0 0,-1 1 0 0 0,-26-4 0 0 0,-1-1-4247 0 0,-3-3-993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4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0 392 0 0,'0'0'9350'0'0,"5"9"-8672"0"0,16 27-26 0 0,-18-32-455 0 0,0 1-1 0 0,0 0 0 0 0,1-1 0 0 0,0 1 0 0 0,0-1 0 0 0,0 0 1 0 0,0-1-1 0 0,1 1 0 0 0,-1-1 0 0 0,1 0 0 0 0,0 0 0 0 0,0 0 1 0 0,7 2-1 0 0,12 8-221 0 0,-22-11 13 0 0,15 8 72 0 0,1 0-1 0 0,32 14 1 0 0,-26-18 863 0 0,1 0 0 0 0,-1-2 0 0 0,36 2 0 0 0,-2 1-392 0 0,204 23 409 0 0,212 24-120 0 0,-126-15-449 0 0,207 14-225 0 0,-336-37 29 0 0,248 49 0 0 0,-88 12 161 0 0,115 14 160 0 0,-458-85-440 0 0,-1 0-61 0 0,59 2-1 0 0,-94-8-3 0 0,0 0 1 0 0,1 0-1 0 0,-1 0 1 0 0,0 0-1 0 0,0 0 0 0 0,1 0 1 0 0,-1 0-1 0 0,0 0 1 0 0,0 0-1 0 0,0 0 0 0 0,1 0 1 0 0,-1 0-1 0 0,0 0 1 0 0,0 0-1 0 0,1 0 1 0 0,-1 0-1 0 0,0 0 0 0 0,0 0 1 0 0,0-1-1 0 0,1 1 1 0 0,-1 0-1 0 0,0 0 0 0 0,0 0 1 0 0,0 0-1 0 0,0 0 1 0 0,1 0-1 0 0,-1-1 0 0 0,0 1 1 0 0,0 0-1 0 0,0 0 1 0 0,0 0-1 0 0,0-1 0 0 0,1 1 1 0 0,-1 0-1 0 0,0 0 1 0 0,0 0-1 0 0,0-1 1 0 0,0 1-1 0 0,0 0 0 0 0,0 0 1 0 0,0 0-1 0 0,0-1 1 0 0,0 1-1 0 0,0 0 0 0 0,0 0 1 0 0,0-1-1 0 0,0 1 1 0 0,0 0-1 0 0,0 0 0 0 0,0 0 1 0 0,0-1-1 0 0,0 1 1 0 0,0 0-1 0 0,0 0 0 0 0,0 0 1 0 0,-1-1-1 0 0,1 1 1 0 0,0 0-1 0 0,-10-12-581 0 0,-7 1-191 0 0,-1 2 1 0 0,-1 0-1 0 0,1 0 0 0 0,-1 2 1 0 0,-23-6-1 0 0,19 5-393 0 0,-40-13-3084 0 0,-37-11-1301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6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2082 1149 484 0 0,'-36'7'-21'0'0,"-88"22"-33"0"0,101-24 50 0 0,-189 46 290 0 0,164-42 914 0 0,-1-3 0 0 0,-70 2 0 0 0,83-8-232 0 0,-53 9 1 0 0,38 0-435 0 0,1 3 1 0 0,1 1-1 0 0,0 3 1 0 0,-72 34-1 0 0,29-3 249 0 0,-108 73 0 0 0,114-62 81 0 0,-125 109-1 0 0,166-125-479 0 0,1 2 0 0 0,2 2 0 0 0,-70 102 0 0 0,97-125-303 0 0,2 2 1 0 0,0 0-1 0 0,1 0 1 0 0,2 1 0 0 0,1 1-1 0 0,1-1 1 0 0,-9 48 0 0 0,15-53-50 0 0,0-1 0 0 0,1 1 1 0 0,0 0-1 0 0,2 0 1 0 0,1-1-1 0 0,0 1 1 0 0,2-1-1 0 0,0 0 0 0 0,1 0 1 0 0,1 0-1 0 0,10 21 1 0 0,1-5 84 0 0,2 0 0 0 0,2-1 1 0 0,1-1-1 0 0,2-1 0 0 0,1-2 0 0 0,1 0 1 0 0,52 46-1 0 0,-40-45-6 0 0,2-1-1 0 0,1-2 1 0 0,1-2 0 0 0,2-2-1 0 0,84 35 1 0 0,-64-36-60 0 0,2-3 0 0 0,114 21 0 0 0,142-3 87 0 0,141-33 64 0 0,0-47-198 0 0,564-131 91 0 0,-433 65-53 0 0,-135 39-299 0 0,78-14-158 0 0,-440 63 248 0 0,147-48-1 0 0,-183 45 148 0 0,0-3 1 0 0,-2-2-1 0 0,75-48 0 0 0,-51 20-85 0 0,84-75 0 0 0,66-78 172 0 0,-185 163-28 0 0,113-117 202 0 0,-137 134-148 0 0,-2-1 1 0 0,-1-2-1 0 0,-1 0 1 0 0,19-40 0 0 0,-18 21-35 0 0,-1 0 0 0 0,-3-1 0 0 0,16-79 0 0 0,-21 62-22 0 0,-3 0 0 0 0,0-89 0 0 0,-9 136-12 0 0,0-1-1 0 0,-2 1 1 0 0,0 0 0 0 0,-1 0 0 0 0,-1 0 0 0 0,-2 1-1 0 0,0-1 1 0 0,0 1 0 0 0,-2 0 0 0 0,-1 1-1 0 0,0 0 1 0 0,-20-29 0 0 0,7 20-19 0 0,0 2 1 0 0,-2 1-1 0 0,0 0 0 0 0,-2 2 1 0 0,-1 1-1 0 0,-1 1 0 0 0,-41-24 0 0 0,-224-100-30 0 0,85 60-30 0 0,-3 9 0 0 0,-3 10 0 0 0,-2 9 0 0 0,-340-45 0 0 0,-171 22 47 0 0,-3 58 216 0 0,594 28-275 0 0,0 7 1 0 0,1 5-1 0 0,-155 41 1 0 0,186-30 26 0 0,0 5 0 0 0,2 4 1 0 0,2 5-1 0 0,-139 81 0 0 0,19 15-17 0 0,-340 282 0 0 0,230-120-170 0 0,34 32-1658 0 0,254-278 624 0 0,-66 116-1 0 0,94-145 566 0 0,2 0 0 0 0,0 1 0 0 0,2 1-1 0 0,1 0 1 0 0,2 0 0 0 0,0 1 0 0 0,-2 31 0 0 0,6-8-1938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8.0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599 109 52 0 0,'0'0'8931'0'0,"4"-13"-8102"0"0,10-38-112 0 0,-12 43 183 0 0,-1 0-1 0 0,1-15 1 0 0,-2 18 669 0 0,-2 17-1554 0 0,-1 9 475 0 0,-1 0-1 0 0,-1 0 1 0 0,-12 33 0 0 0,4-15-105 0 0,-8 31 94 0 0,3 1 1 0 0,3 1-1 0 0,-6 86 1 0 0,14 223 704 0 0,7-132-780 0 0,-4-176-182 0 0,-15 77 0 0 0,-23 72 92 0 0,-6 36-165 0 0,12 175 33 0 0,-23 146 182 0 0,24-294-263 0 0,-42 306 341 0 0,16-136-337 0 0,31 4 281 0 0,30-446-368 0 0,-5 58 19 0 0,-16 80 0 0 0,17-142-1637 0 0,-1-11 177 0 0,-8-20-2034 0 0,2 5-1539 0 0,1 7-105 0 0,-6-4-1563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8.7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1 117 8501 0 0,'0'0'7808'0'0,"13"14"-6838"0"0,45 46-186 0 0,-52-53-665 0 0,1 1 0 0 0,-1 0 1 0 0,0 0-1 0 0,-1 0 0 0 0,0 1 0 0 0,0-1 0 0 0,3 11 1 0 0,1 2 95 0 0,19 41 609 0 0,23 78-1 0 0,-52-144-655 0 0,0-1-1 0 0,0 0 1 0 0,1 0-1 0 0,0-8 1 0 0,0-1-117 0 0,1-19-90 0 0,0 0 0 0 0,3-1-1 0 0,0 1 1 0 0,3 1 0 0 0,0-1 0 0 0,2 1 0 0 0,1 0-1 0 0,29-57 1 0 0,-36 81 28 0 0,1 1 0 0 0,0 0 0 0 0,1 0 0 0 0,0 0 0 0 0,0 0 0 0 0,1 1 0 0 0,-1 0 0 0 0,11-9 0 0 0,-12 12 18 0 0,0 1 1 0 0,0 0 0 0 0,0-1 0 0 0,0 1-1 0 0,0 1 1 0 0,0-1 0 0 0,0 1 0 0 0,1-1-1 0 0,-1 1 1 0 0,1 0 0 0 0,-1 1 0 0 0,1-1-1 0 0,-1 1 1 0 0,1 0 0 0 0,-1 0 0 0 0,1 0 0 0 0,7 2-1 0 0,-2 1 63 0 0,1 0-1 0 0,-1 0 1 0 0,0 1-1 0 0,0 1 0 0 0,0 0 1 0 0,0 0-1 0 0,-1 1 1 0 0,17 13-1 0 0,-11-6 155 0 0,0 1 0 0 0,0 0 0 0 0,23 32-1 0 0,-32-38-170 0 0,-1 0 0 0 0,0 0 0 0 0,0 1-1 0 0,-1 0 1 0 0,0 0 0 0 0,-1 0 0 0 0,1 0-1 0 0,-2 0 1 0 0,0 1 0 0 0,0-1 0 0 0,0 1 0 0 0,-1 0-1 0 0,-1-1 1 0 0,1 1 0 0 0,-4 19 0 0 0,3-24-38 0 0,-2 0 0 0 0,1 0 0 0 0,-1 0 1 0 0,1 0-1 0 0,-1 0 0 0 0,-1 0 0 0 0,1-1 1 0 0,-1 1-1 0 0,1-1 0 0 0,-7 7 1 0 0,8-32 234 0 0,4 8-336 0 0,0 1 0 0 0,1 0 0 0 0,1 0 1 0 0,10-21-1 0 0,32-43-108 0 0,-34 55 133 0 0,37-51-38 0 0,-43 63 80 0 0,0 1 0 0 0,1 0 0 0 0,0 0-1 0 0,1 0 1 0 0,15-10 0 0 0,-21 16 16 0 0,0 1-1 0 0,0-1 1 0 0,0 0 0 0 0,0 1-1 0 0,1 0 1 0 0,-1 0 0 0 0,0 0-1 0 0,1 0 1 0 0,-1 0 0 0 0,1 1-1 0 0,-1 0 1 0 0,1-1 0 0 0,-1 1-1 0 0,1 1 1 0 0,-1-1 0 0 0,7 1-1 0 0,-7 0 16 0 0,-1 0 0 0 0,1 0 0 0 0,-1 0-1 0 0,0 1 1 0 0,1-1 0 0 0,-1 0 0 0 0,0 1-1 0 0,0 0 1 0 0,0-1 0 0 0,0 1 0 0 0,0 0 0 0 0,0 0-1 0 0,0 0 1 0 0,-1 0 0 0 0,1 1 0 0 0,-1-1-1 0 0,1 0 1 0 0,-1 1 0 0 0,0-1 0 0 0,0 0 0 0 0,0 1-1 0 0,1 3 1 0 0,0 6 22 0 0,0-1 0 0 0,0 0 1 0 0,-1 1-1 0 0,0 0 0 0 0,-2 20 0 0 0,-11 60-180 0 0,2-28-1113 0 0,8-52 702 0 0,0 9-3279 0 0,23-50-12985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9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81 2904 0 0,'0'0'14690'0'0,"13"9"-14248"0"0,42 30-101 0 0,-15-7 58 0 0,-33-26-294 0 0,0 1 0 0 0,1-1 1 0 0,0-1-1 0 0,0 0 0 0 0,1 0 0 0 0,0 0 1 0 0,13 4-1 0 0,-4-4-15 0 0,-1-1 0 0 0,1 0 0 0 0,0-1 0 0 0,0-1 1 0 0,1-1-1 0 0,-1-1 0 0 0,21-2 0 0 0,-35 2-72 0 0,0-1-1 0 0,-1 1 0 0 0,1-1 1 0 0,0 0-1 0 0,-1 1 0 0 0,1-2 1 0 0,-1 1-1 0 0,1 0 1 0 0,-1-1-1 0 0,1 0 0 0 0,-1 0 1 0 0,0 0-1 0 0,0 0 0 0 0,0 0 1 0 0,4-4-1 0 0,-5 3 10 0 0,0 0 0 0 0,0 1 0 0 0,0-1 0 0 0,-1 0 0 0 0,1 0 0 0 0,-1 0 0 0 0,0 0 0 0 0,0-1 0 0 0,0 1 0 0 0,0 0 0 0 0,0 0 0 0 0,-1-1 0 0 0,1 1 0 0 0,-1 0 0 0 0,0-1 0 0 0,0 1 0 0 0,-1-5 0 0 0,0 2-16 0 0,0 1 1 0 0,-1-1-1 0 0,1 1 0 0 0,-1 0 0 0 0,0 0 1 0 0,0 0-1 0 0,-1 0 0 0 0,0 0 0 0 0,0 0 1 0 0,0 1-1 0 0,0-1 0 0 0,-1 1 0 0 0,1 0 1 0 0,-1 0-1 0 0,0 0 0 0 0,-1 1 0 0 0,1-1 0 0 0,0 1 1 0 0,-1 0-1 0 0,-9-4 0 0 0,1 0-34 0 0,0 1 0 0 0,-1 1 1 0 0,0 0-1 0 0,0 1 0 0 0,0 1 0 0 0,-27-4 0 0 0,33 6-35 0 0,-19-2-277 0 0,-31 1-1 0 0,51 2 13 0 0,0 1 0 0 0,0-1 0 0 0,0 1 0 0 0,0 1 0 0 0,1-1-1 0 0,-1 1 1 0 0,0 0 0 0 0,1 1 0 0 0,-13 6 0 0 0,8 2-2159 0 0,10-10 2287 0 0,1-1-1 0 0,0 0 1 0 0,0 1-1 0 0,-1-1 1 0 0,1 0-1 0 0,0 1 1 0 0,0-1-1 0 0,-1 1 1 0 0,1-1-1 0 0,0 0 1 0 0,0 1 0 0 0,0-1-1 0 0,0 1 1 0 0,0-1-1 0 0,0 1 1 0 0,0-1-1 0 0,0 0 1 0 0,0 1-1 0 0,0-1 1 0 0,0 1 0 0 0,0-1-1 0 0,0 1 1 0 0,0-1-1 0 0,0 0 1 0 0,0 1-1 0 0,1-1 1 0 0,-1 1-1 0 0,0-1 1 0 0,0 0 0 0 0,0 1-1 0 0,1-1 1 0 0,-1 0-1 0 0,0 1 1 0 0,0-1-1 0 0,1 0 1 0 0,-1 1-1 0 0,12 4-5069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29.7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71 299 5977 0 0,'0'0'13351'0'0,"-8"2"-13029"0"0,4-1-278 0 0,1 0-21 0 0,1-1-1 0 0,-1 1 1 0 0,1 0-1 0 0,-1 0 1 0 0,1 0-1 0 0,-1 0 1 0 0,1 0-1 0 0,-1 0 0 0 0,1 1 1 0 0,0-1-1 0 0,0 1 1 0 0,0 0-1 0 0,0 0 1 0 0,0-1-1 0 0,0 1 1 0 0,1 0-1 0 0,-1 1 0 0 0,0-1 1 0 0,1 0-1 0 0,-2 4 1 0 0,0 3 7 0 0,0 0 0 0 0,1 0-1 0 0,1-1 1 0 0,-1 1 0 0 0,1 0 0 0 0,1 0 0 0 0,0 0 0 0 0,0 1 0 0 0,1-1 0 0 0,0 0-1 0 0,0 0 1 0 0,1-1 0 0 0,0 1 0 0 0,7 15 0 0 0,-7-18-19 0 0,1 0 0 0 0,-1-1-1 0 0,2 0 1 0 0,-1 1 0 0 0,0-1 0 0 0,1 0 0 0 0,0-1 0 0 0,0 1-1 0 0,1-1 1 0 0,-1 1 0 0 0,1-1 0 0 0,0-1 0 0 0,0 1 0 0 0,1-1 0 0 0,-1 0-1 0 0,0 0 1 0 0,1 0 0 0 0,0-1 0 0 0,0 0 0 0 0,0 0 0 0 0,0 0-1 0 0,8 0 1 0 0,-9-1 14 0 0,1-1-1 0 0,0 1 1 0 0,0-1-1 0 0,0-1 1 0 0,0 1-1 0 0,0-1 1 0 0,-1 0-1 0 0,1-1 1 0 0,0 1-1 0 0,-1-1 1 0 0,1 0-1 0 0,7-4 1 0 0,-5 1 9 0 0,0 0 1 0 0,0-1-1 0 0,0 1 1 0 0,-1-2-1 0 0,0 1 0 0 0,13-15 1 0 0,-5 0 35 0 0,0-1 1 0 0,-1 0 0 0 0,-2-1-1 0 0,18-42 1 0 0,-6 3-11 0 0,-2-1-1 0 0,-3-1 1 0 0,12-74 0 0 0,-29 114 340 0 0,-2 24-399 0 0,0 0 0 0 0,0 0 0 0 0,0 0 0 0 0,0 0 1 0 0,0 0-1 0 0,0 0 0 0 0,0 0 0 0 0,0 0 0 0 0,0 0 0 0 0,0-1 0 0 0,0 1 1 0 0,0 0-1 0 0,0 0 0 0 0,-1 0 0 0 0,1 0 0 0 0,0 0 0 0 0,0 0 1 0 0,0 0-1 0 0,0 0 0 0 0,0 0 0 0 0,0 0 0 0 0,0 0 0 0 0,0 0 1 0 0,0 0-1 0 0,0 0 0 0 0,-1 0 0 0 0,1 0 0 0 0,0 0 0 0 0,0 0 0 0 0,0 0 1 0 0,0 0-1 0 0,0 0 0 0 0,0 0 0 0 0,0 0 0 0 0,0 0 0 0 0,-1 0 1 0 0,1 0-1 0 0,0 0 0 0 0,0 0 0 0 0,0 0 0 0 0,0 0 0 0 0,0 0 1 0 0,0 0-1 0 0,0 0 0 0 0,0 0 0 0 0,0 0 0 0 0,0 0 0 0 0,-1 0 0 0 0,1 0 1 0 0,0 0-1 0 0,0 0 0 0 0,0 1 0 0 0,0-1 0 0 0,0 0 0 0 0,0 0 1 0 0,0 0-1 0 0,0 0 0 0 0,0 0 0 0 0,0 0 0 0 0,0 0 0 0 0,0 0 1 0 0,0 0-1 0 0,0 1 0 0 0,0-1 0 0 0,0 0 0 0 0,0 0 0 0 0,0 0 0 0 0,0 0 1 0 0,-5 7-98 0 0,-4 8-54 0 0,0 2 0 0 0,2-1 0 0 0,0 1 0 0 0,-8 29 0 0 0,7-13-789 0 0,-6 54-1 0 0,12-70 144 0 0,0 0-1 0 0,2 0 0 0 0,2 25 0 0 0,-2-36 398 0 0,1 0-1 0 0,1-1 0 0 0,-1 1 1 0 0,1 0-1 0 0,0-1 1 0 0,0 1-1 0 0,1-1 1 0 0,-1 0-1 0 0,1 0 0 0 0,0 0 1 0 0,1 0-1 0 0,-1 0 1 0 0,8 6-1 0 0,-4-4-116 0 0,1-1 1 0 0,0 1-1 0 0,1-2 1 0 0,0 1-1 0 0,-1-1 0 0 0,2-1 1 0 0,-1 0-1 0 0,0 0 0 0 0,1-1 1 0 0,0 0-1 0 0,0 0 1 0 0,0-1-1 0 0,12 1 0 0 0,-12-2 518 0 0,0-1-1 0 0,1 0 0 0 0,-1 0 1 0 0,14-3-1 0 0,-15 0 998 0 0,0 0-1 0 0,0 0 1 0 0,0 0-1 0 0,-1-2 1 0 0,1 1 0 0 0,12-9-1 0 0,4-2 1298 0 0,17-11 599 0 0,68-56 1 0 0,-98 73-2591 0 0,6-9 289 0 0,-17 17-580 0 0,-1 1 0 0 0,0 0-1 0 0,1-1 1 0 0,-1 1-1 0 0,0-1 1 0 0,0 1-1 0 0,1 0 1 0 0,-1-1 0 0 0,0 1-1 0 0,0-1 1 0 0,1 1-1 0 0,-1-1 1 0 0,0 1 0 0 0,0-1-1 0 0,0 1 1 0 0,0-1-1 0 0,0 1 1 0 0,0-1 0 0 0,0 1-1 0 0,0-1 1 0 0,0 1-1 0 0,0-1 1 0 0,0 1-1 0 0,0-1 1 0 0,0 1 0 0 0,-1 0-1 0 0,1-1 1 0 0,0 1-1 0 0,0-1 1 0 0,0 1 0 0 0,-1-1-1 0 0,1 1 1 0 0,0-1-1 0 0,0 1 1 0 0,-1 0 0 0 0,1-1-1 0 0,0 1 1 0 0,-1 0-1 0 0,1-1 1 0 0,-1 1-1 0 0,1 0 1 0 0,0 0 0 0 0,-2-1-1 0 0,0 0-2 0 0,0-1-1 0 0,0 1 1 0 0,-1 0 0 0 0,1 0-1 0 0,-1 0 1 0 0,1 0-1 0 0,0 1 1 0 0,-1-1 0 0 0,0 1-1 0 0,1-1 1 0 0,-1 1-1 0 0,1 0 1 0 0,-1 0 0 0 0,1 0-1 0 0,-1 0 1 0 0,0 1-1 0 0,1-1 1 0 0,-1 1-1 0 0,1-1 1 0 0,-1 1 0 0 0,1 0-1 0 0,0 0 1 0 0,-1 0-1 0 0,1 0 1 0 0,0 1 0 0 0,-1-1-1 0 0,1 1 1 0 0,0-1-1 0 0,0 1 1 0 0,0 0 0 0 0,1 0-1 0 0,-1-1 1 0 0,0 1-1 0 0,1 0 1 0 0,-3 5 0 0 0,-1 1 92 0 0,0 1 0 0 0,1 0 0 0 0,0 0 0 0 0,1 1-1 0 0,0-1 1 0 0,0 1 0 0 0,1-1 0 0 0,0 1 0 0 0,1 0 0 0 0,0 0 0 0 0,0 0 0 0 0,2 14 0 0 0,0-19-73 0 0,0-1 0 0 0,0 0 0 0 0,0 0-1 0 0,0 0 1 0 0,1 0 0 0 0,0 0 0 0 0,0 0-1 0 0,0-1 1 0 0,0 1 0 0 0,0 0 0 0 0,1-1-1 0 0,-1 0 1 0 0,1 1 0 0 0,0-1 0 0 0,0 0-1 0 0,0-1 1 0 0,1 1 0 0 0,-1 0 0 0 0,1-1-1 0 0,-1 0 1 0 0,1 0 0 0 0,6 2 0 0 0,4 3 8 0 0,1-2-1 0 0,0 0 1 0 0,0-1 0 0 0,28 5 0 0 0,-11-6-26 0 0,1-1 0 0 0,47-2-1 0 0,-76-1-75 0 0,1 1 0 0 0,-1-1 1 0 0,1 0-1 0 0,-1 0 0 0 0,1 0 0 0 0,-1 0 0 0 0,5-3 1 0 0,-9 4 22 0 0,1-1 1 0 0,0 1 0 0 0,0 0 0 0 0,0-1 0 0 0,-1 1 0 0 0,1-1-1 0 0,0 1 1 0 0,-1-1 0 0 0,1 1 0 0 0,0-1 0 0 0,-1 0 0 0 0,1 1-1 0 0,-1-1 1 0 0,1 0 0 0 0,-1 1 0 0 0,1-1 0 0 0,-1 0 0 0 0,0 0-1 0 0,1 1 1 0 0,-1-1 0 0 0,0 0 0 0 0,0 0 0 0 0,1 0 0 0 0,-1 1 0 0 0,0-1-1 0 0,0 0 1 0 0,0 0 0 0 0,0 0 0 0 0,0 0 0 0 0,0 0 0 0 0,0 1-1 0 0,0-1 1 0 0,-1 0 0 0 0,1 0 0 0 0,0 0 0 0 0,0 0 0 0 0,-1 1-1 0 0,1-1 1 0 0,0 0 0 0 0,-1 0 0 0 0,1 1 0 0 0,-1-1 0 0 0,1 0-1 0 0,-1 1 1 0 0,1-1 0 0 0,-2-1 0 0 0,-2-2-267 0 0,1 0-1 0 0,-1 1 1 0 0,-1-1 0 0 0,1 1 0 0 0,0 0-1 0 0,-1 0 1 0 0,-7-4 0 0 0,-35-14-2780 0 0,42 20 2677 0 0,-41-17-4116 0 0,-22-6-1191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9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 7233 0 0,'0'0'8481'0'0,"5"9"-8199"0"0,-1-1-241 0 0,1 1-1 0 0,10 13 0 0 0,-14-21-37 0 0,1 0 0 0 0,-1 0 0 0 0,1 0 0 0 0,0 0 0 0 0,-1 0 0 0 0,1 0 0 0 0,0 0 0 0 0,-1-1 0 0 0,1 1 0 0 0,0-1 0 0 0,0 1 0 0 0,0-1 0 0 0,0 1 0 0 0,0-1 0 0 0,-1 0 0 0 0,1 0 0 0 0,0 0 0 0 0,0 0 0 0 0,0-1 0 0 0,3 0 0 0 0,3 1-2 0 0,26-4-700 0 0,-1-1 0 0 0,51-15 0 0 0,-65 16-143 0 0,-15 3 303 0 0,0-1-1 0 0,1 1 1 0 0,-1-1 0 0 0,-1 0 0 0 0,7-2 0 0 0,-9 2-345 0 0,1 1 1 0 0,0 0 0 0 0,-1 0-1 0 0,1-1 1 0 0,-1 1 0 0 0,1-1 0 0 0,1-3-1 0 0,1-2-2056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1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0 137 1380 0 0,'0'0'4211'0'0,"1"-13"-3581"0"0,4-41 204 0 0,-5 51-541 0 0,0 1 1 0 0,1-1-1 0 0,-1 1 0 0 0,0-1 1 0 0,1 1-1 0 0,-1-1 1 0 0,1 1-1 0 0,0-1 1 0 0,0 1-1 0 0,0 0 0 0 0,0-1 1 0 0,0 1-1 0 0,0 0 1 0 0,1 0-1 0 0,-1 0 1 0 0,1 0-1 0 0,0 0 0 0 0,-1 0 1 0 0,1 0-1 0 0,4-3 1 0 0,-4 4 73 0 0,0-1 0 0 0,0 0 0 0 0,0 0 0 0 0,0 0 0 0 0,0 0 0 0 0,1-3 0 0 0,-2 4-31 0 0,-1 0-232 0 0,0 1-136 0 0,-1 0 0 0 0,1 0 0 0 0,-1 0 0 0 0,1 0 0 0 0,-1 0-1 0 0,1 0 1 0 0,0 0 0 0 0,-1 0 0 0 0,1 0 0 0 0,-1 0 0 0 0,1 0 0 0 0,0 1 0 0 0,-1-1 0 0 0,1 0 0 0 0,0 0-1 0 0,-1 1 1 0 0,1-1 0 0 0,0 0 0 0 0,-1 0 0 0 0,1 1 0 0 0,0-1 0 0 0,-1 0 0 0 0,1 1 0 0 0,0-1-1 0 0,-4 6-401 0 0,1-1 0 0 0,1 1-1 0 0,-1 0 1 0 0,1 0-1 0 0,0 0 1 0 0,0 0 0 0 0,-1 10-1 0 0,1 1-1814 0 0,1 27 1 0 0,1-38 1807 0 0,0 37-3592 0 0,3-26 1900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1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1812 0 0,'0'0'6880'0'0,"-1"12"-5952"0"0,-3 40-197 0 0,2-38-230 0 0,0-1 0 0 0,-7 21 1 0 0,0 6-373 0 0,5 11-2072 0 0,3 58 0 0 0,-2 26-3372 0 0,-14 20 3432 0 0,-11-2 8536 0 0,18-101-5529 0 0,-8 84 1 0 0,14-9-6986 0 0,4-96 3753 0 0,0 0 455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1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1568 0 0,'0'0'1688'0'0,"0"12"645"0"0,3 95 1013 0 0,3 9-2776 0 0,18 56-4326 0 0,5 51-203 0 0,-25-138 5120 0 0,-3 0 1 0 0,-3 0-1 0 0,-18 103 0 0 0,6-87-2476 0 0,-1 187-1 0 0,13-113-1618 0 0,-5 1 4662 0 0,5-105 1850 0 0,10 102 0 0 0,2-84-3112 0 0,3 42-1848 0 0,-7 0-3877 0 0,-6-101 2884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2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 0 848 0 0,'0'0'932'0'0,"-2"18"226"0"0,-17 109 1521 0 0,14-74-2185 0 0,1-1 0 0 0,4 61 1 0 0,23 101-5241 0 0,-10-98 4779 0 0,-13-101 1509 0 0,0 1-1 0 0,-1 0 0 0 0,-1 0 0 0 0,0-1 1 0 0,-6 21-1 0 0,1 0 3373 0 0,6-30-4264 0 0,0 1 0 0 0,0-1 1 0 0,-1 1-1 0 0,0-1 0 0 0,0 0 1 0 0,0 0-1 0 0,-1 0 1 0 0,-6 11-1 0 0,7-13-691 0 0,0-1 0 0 0,0 0 0 0 0,0 1 0 0 0,1-1 0 0 0,-1 1 0 0 0,1 0 0 0 0,0 0 1 0 0,0-1-1 0 0,0 1 0 0 0,0 6 0 0 0,0 4-1942 0 0,3 24 0 0 0,-1-26 573 0 0,-1 0 0 0 0,-1 18 1 0 0,-10 24-5099 0 0,2-18 903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2.9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0 230 9129 0 0,'0'0'9433'0'0,"1"16"-8663"0"0,6 50-230 0 0,-6-57-450 0 0,0-1-1 0 0,1 0 0 0 0,1 0 0 0 0,-1 0 0 0 0,1 0 0 0 0,6 11 0 0 0,1 4 28 0 0,-7-18-105 0 0,42 118 444 0 0,-45-126-367 0 0,0 0 0 0 0,-1 0 0 0 0,1 0 0 0 0,0 0 0 0 0,1-6 0 0 0,0-3-55 0 0,1-43-152 0 0,2-1 0 0 0,2 1 0 0 0,4 1 0 0 0,27-95 0 0 0,-32 132 100 0 0,12-24-1 0 0,-14 36 16 0 0,-1 0 1 0 0,1 0 0 0 0,0 0-1 0 0,1 0 1 0 0,-1 1-1 0 0,1 0 1 0 0,0-1-1 0 0,6-4 1 0 0,-7 7 15 0 0,-1 1-1 0 0,0-1 1 0 0,1 1 0 0 0,-1 0-1 0 0,1 0 1 0 0,-1 0 0 0 0,1 1-1 0 0,-1-1 1 0 0,1 1 0 0 0,-1-1-1 0 0,1 1 1 0 0,0 0 0 0 0,-1 0-1 0 0,1 0 1 0 0,0 0 0 0 0,-1 0-1 0 0,1 1 1 0 0,0-1 0 0 0,-1 1-1 0 0,1 0 1 0 0,-1-1 0 0 0,5 3 0 0 0,-2 0 22 0 0,0-1 1 0 0,0 1 0 0 0,0 0-1 0 0,-1 0 1 0 0,1 1 0 0 0,-1-1 0 0 0,0 1-1 0 0,0 0 1 0 0,6 7 0 0 0,-2 2 64 0 0,1 0-1 0 0,-2 0 1 0 0,0 0 0 0 0,10 29 0 0 0,-9-15 19 0 0,10 50 0 0 0,-14-62 139 0 0,-1-32 41 0 0,-2 11-335 0 0,3-28 43 0 0,11-41-1 0 0,-11 62 17 0 0,-1 1 0 0 0,2-1 0 0 0,0 1 1 0 0,0 0-1 0 0,1 0 0 0 0,10-14 0 0 0,-14 23 23 0 0,0 0 0 0 0,1 0 0 0 0,-1 1 0 0 0,1-1 0 0 0,-1 1-1 0 0,1-1 1 0 0,0 1 0 0 0,0 0 0 0 0,0 0 0 0 0,0 0 0 0 0,0 1 0 0 0,0-1 0 0 0,1 1 0 0 0,-1 0-1 0 0,1 0 1 0 0,-1 0 0 0 0,1 0 0 0 0,-1 0 0 0 0,1 1 0 0 0,-1-1 0 0 0,1 1 0 0 0,-1 0-1 0 0,1 0 1 0 0,5 1 0 0 0,-3 1-25 0 0,0-1 0 0 0,-1 1-1 0 0,1 0 1 0 0,-1 0-1 0 0,1 0 1 0 0,-1 1 0 0 0,0 0-1 0 0,0 0 1 0 0,0 0 0 0 0,0 1-1 0 0,-1 0 1 0 0,1 0 0 0 0,7 9-1 0 0,26 39-211 0 0,-30-38-462 0 0,2-1 0 0 0,0 0 0 0 0,20 21 0 0 0,-28-32 225 0 0,1 0 1 0 0,0 1 0 0 0,0-2-1 0 0,-1 1 1 0 0,1 0 0 0 0,1-1-1 0 0,-1 1 1 0 0,6 1 0 0 0,-8-3-59 0 0,1 1 0 0 0,0-1 1 0 0,-1 0-1 0 0,1 0 0 0 0,-1 1 1 0 0,1-1-1 0 0,0 0 0 0 0,-1-1 1 0 0,1 1-1 0 0,0 0 0 0 0,-1 0 1 0 0,1-1-1 0 0,0 1 0 0 0,-1-1 1 0 0,1 1-1 0 0,-1-1 0 0 0,1 0 1 0 0,-1 0-1 0 0,3-1 0 0 0,4-5-3925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3.5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18 511 2908 0 0,'0'0'10989'0'0,"16"-6"-10101"0"0,-6 1-711 0 0,97-39 1473 0 0,-101 40-1511 0 0,0 1-1 0 0,0-1 1 0 0,0 0-1 0 0,-1 0 1 0 0,0-1-1 0 0,1 1 1 0 0,-1-1-1 0 0,-1 0 1 0 0,1-1-1 0 0,-1 1 1 0 0,5-9-1 0 0,-8 12-74 0 0,0 0-1 0 0,1 0 0 0 0,-1-1 0 0 0,0 1 0 0 0,0-1 1 0 0,-1 1-1 0 0,1-1 0 0 0,-1 1 0 0 0,1-1 0 0 0,-1 1 0 0 0,0-1 1 0 0,0 0-1 0 0,0 1 0 0 0,0-1 0 0 0,0 0 0 0 0,0 1 0 0 0,-1-1 1 0 0,1 1-1 0 0,-1-1 0 0 0,0 1 0 0 0,0-1 0 0 0,0 1 0 0 0,0 0 1 0 0,0-1-1 0 0,-1 1 0 0 0,1 0 0 0 0,-1 0 0 0 0,1 0 1 0 0,-1 0-1 0 0,0 0 0 0 0,0 0 0 0 0,-3-2 0 0 0,1 1 3 0 0,1 0 0 0 0,-1 0 0 0 0,0 1 0 0 0,0 0 0 0 0,-1 0 0 0 0,1 0-1 0 0,0 0 1 0 0,-1 1 0 0 0,1-1 0 0 0,-1 1 0 0 0,0 0 0 0 0,1 1 0 0 0,-1-1 0 0 0,0 1-1 0 0,1 0 1 0 0,-1 0 0 0 0,0 0 0 0 0,1 1 0 0 0,-1 0 0 0 0,1 0 0 0 0,-1 0 0 0 0,0 0 0 0 0,-6 4-1 0 0,5-3-60 0 0,0 1 0 0 0,0 0-1 0 0,0 1 1 0 0,1 0-1 0 0,0-1 1 0 0,-1 2 0 0 0,1-1-1 0 0,1 1 1 0 0,-1-1-1 0 0,1 1 1 0 0,-1 1 0 0 0,2-1-1 0 0,-1 0 1 0 0,0 1-1 0 0,1 0 1 0 0,-3 8 0 0 0,5-11-67 0 0,-1 0 0 0 0,1 1-1 0 0,0-1 1 0 0,1 1 0 0 0,-1-1 0 0 0,1 1 0 0 0,-1-1 0 0 0,1 1 0 0 0,0-1 0 0 0,0 1 0 0 0,0-1 0 0 0,1 1 0 0 0,0-1 0 0 0,-1 1 0 0 0,1-1-1 0 0,0 1 1 0 0,0-1 0 0 0,1 0 0 0 0,-1 1 0 0 0,1-1 0 0 0,0 0 0 0 0,0 0 0 0 0,0 0 0 0 0,0 0 0 0 0,0-1 0 0 0,0 1 0 0 0,1-1-1 0 0,0 1 1 0 0,4 2 0 0 0,0 0-184 0 0,0 0-1 0 0,0-1 1 0 0,0-1-1 0 0,1 1 1 0 0,-1-1-1 0 0,1 0 0 0 0,0-1 1 0 0,0 0-1 0 0,0 0 1 0 0,1-1-1 0 0,13 1 1 0 0,0-1-411 0 0,1-2 1 0 0,-1-1-1 0 0,1-1 1 0 0,-1-1-1 0 0,25-7 1 0 0,-22 3 612 0 0,0-1 0 0 0,0-1 0 0 0,-1-1 0 0 0,-1-1 0 0 0,0-1 0 0 0,-1-1 0 0 0,25-20 0 0 0,-41 29 231 0 0,0 0 0 0 0,-1-1 0 0 0,0 0 0 0 0,0-1 0 0 0,0 1 0 0 0,-1-1 0 0 0,1 0 0 0 0,-2 0 0 0 0,1 0 0 0 0,-1 0 0 0 0,0-1 0 0 0,2-9 0 0 0,-4 14-79 0 0,0-1-1 0 0,-1 1 1 0 0,1 0-1 0 0,-1 0 1 0 0,1 0-1 0 0,-1 0 1 0 0,0-1-1 0 0,-1 1 1 0 0,1 0-1 0 0,0 0 1 0 0,-1 0 0 0 0,0 0-1 0 0,0-1 1 0 0,0 1-1 0 0,0 0 1 0 0,0 1-1 0 0,0-1 1 0 0,-1 0-1 0 0,1 0 1 0 0,-1 0 0 0 0,0 1-1 0 0,0-1 1 0 0,0 1-1 0 0,0 0 1 0 0,-1-1-1 0 0,1 1 1 0 0,-1 0-1 0 0,1 0 1 0 0,-1 0-1 0 0,1 1 1 0 0,-1-1 0 0 0,-5-1-1 0 0,3 1-5 0 0,0 0 0 0 0,-1 1 0 0 0,1 0 0 0 0,0 0 0 0 0,0 0 0 0 0,-1 1 0 0 0,1-1 0 0 0,-1 1 0 0 0,1 1-1 0 0,0-1 1 0 0,-1 1 0 0 0,1 0 0 0 0,0 0 0 0 0,-1 0 0 0 0,1 1 0 0 0,0 0 0 0 0,0 0 0 0 0,0 0 0 0 0,1 1 0 0 0,-1-1 0 0 0,-8 7 0 0 0,8-5-76 0 0,0 0-1 0 0,0 0 1 0 0,0 1 0 0 0,1 0-1 0 0,-1 0 1 0 0,1 0 0 0 0,0 0 0 0 0,1 0-1 0 0,-1 1 1 0 0,1 0 0 0 0,0 0-1 0 0,1 0 1 0 0,-1 0 0 0 0,1 0 0 0 0,0 0-1 0 0,1 1 1 0 0,-2 10 0 0 0,2-11-38 0 0,1-1 0 0 0,0 1 0 0 0,1 0 0 0 0,-1-1 0 0 0,1 1 0 0 0,0-1 0 0 0,0 1 0 0 0,1-1 0 0 0,-1 0 0 0 0,1 1 0 0 0,4 6 0 0 0,-4-9-5 0 0,0 0 1 0 0,0 0-1 0 0,1 0 1 0 0,-1 0-1 0 0,1 0 1 0 0,0-1-1 0 0,0 1 0 0 0,0-1 1 0 0,0 0-1 0 0,0 1 1 0 0,1-1-1 0 0,-1-1 1 0 0,0 1-1 0 0,1-1 1 0 0,0 1-1 0 0,-1-1 1 0 0,7 1-1 0 0,-5 0-13 0 0,1-1-1 0 0,-1-1 1 0 0,0 1 0 0 0,1-1-1 0 0,-1 1 1 0 0,0-2-1 0 0,1 1 1 0 0,-1 0 0 0 0,0-1-1 0 0,1 0 1 0 0,-1-1-1 0 0,0 1 1 0 0,0-1 0 0 0,0 0-1 0 0,0 0 1 0 0,8-5-1 0 0,-7 3 36 0 0,-1-1-1 0 0,1 0 0 0 0,-1 0 0 0 0,0 0 0 0 0,0 0 0 0 0,0-1 0 0 0,-1 0 0 0 0,0 0 1 0 0,0-1-1 0 0,0 1 0 0 0,4-13 0 0 0,3-12 40 0 0,-2 0-1 0 0,-1 0 1 0 0,-2-1-1 0 0,3-35 1 0 0,-3 24 414 0 0,15-58-1 0 0,-21 101-413 0 0,0-1-1 0 0,0 1 0 0 0,0-1 0 0 0,0 1 1 0 0,0-1-1 0 0,0 1 0 0 0,0-1 1 0 0,0 1-1 0 0,1-1 0 0 0,-1 1 0 0 0,0-1 1 0 0,0 1-1 0 0,1-1 0 0 0,-1 1 0 0 0,0-1 1 0 0,1 1-1 0 0,-1 0 0 0 0,0-1 1 0 0,1 1-1 0 0,-1-1 0 0 0,1 1 0 0 0,3 9 274 0 0,-1 26-299 0 0,-3-31 64 0 0,3 61 19 0 0,0 4-1449 0 0,17 98 0 0 0,-19-162 977 0 0,0 1 1 0 0,0-1 0 0 0,1 1-1 0 0,0-1 1 0 0,0 0 0 0 0,4 7 0 0 0,-5-11-6 0 0,0 1 1 0 0,0-1 0 0 0,0 1 0 0 0,0-1-1 0 0,1 1 1 0 0,-1-1 0 0 0,0 0-1 0 0,1 0 1 0 0,-1 0 0 0 0,1 0 0 0 0,0 0-1 0 0,-1 0 1 0 0,1 0 0 0 0,0 0 0 0 0,-1-1-1 0 0,1 1 1 0 0,0-1 0 0 0,0 1 0 0 0,0-1-1 0 0,0 1 1 0 0,-1-1 0 0 0,4 0 0 0 0,12-1-3813 0 0,-1-3-172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4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6 3636 0 0,'0'0'16127'0'0,"-6"-2"-15694"0"0,5 2-413 0 0,-1-1 1 0 0,1 1-1 0 0,0-1 1 0 0,0 1-1 0 0,0 0 0 0 0,-1-1 1 0 0,1 1-1 0 0,0 0 1 0 0,0 0-1 0 0,0 0 1 0 0,-1 0-1 0 0,1 0 0 0 0,0 0 1 0 0,0 0-1 0 0,-1 0 1 0 0,1 1-1 0 0,0-1 0 0 0,0 0 1 0 0,-1 1-1 0 0,1-1 1 0 0,0 1-1 0 0,0-1 1 0 0,0 1-1 0 0,0 0 0 0 0,0-1 1 0 0,0 1-1 0 0,0 0 1 0 0,0 0-1 0 0,0 0 1 0 0,0 0-1 0 0,1 0 0 0 0,-1 0 1 0 0,0 0-1 0 0,0 0 1 0 0,1 0-1 0 0,-1 0 1 0 0,0 2-1 0 0,-7 14 144 0 0,1 1 1 0 0,1-1-1 0 0,-5 25 0 0 0,9-31-200 0 0,0 0 0 0 0,1 0-1 0 0,0 0 1 0 0,0 1 0 0 0,2-1 0 0 0,1 19-1 0 0,-1-28-35 0 0,-1 0 0 0 0,1 1 0 0 0,0-1 0 0 0,-1 0 0 0 0,1 0-1 0 0,0 0 1 0 0,0 0 0 0 0,1 0 0 0 0,-1 0 0 0 0,0 0 0 0 0,1-1 0 0 0,-1 1-1 0 0,1 0 1 0 0,-1-1 0 0 0,1 1 0 0 0,0-1 0 0 0,0 1 0 0 0,-1-1-1 0 0,1 0 1 0 0,0 0 0 0 0,0 0 0 0 0,0 0 0 0 0,0 0 0 0 0,1 0 0 0 0,3 0-1 0 0,-3 0-211 0 0,0-1-1 0 0,0 0 0 0 0,-1 1 0 0 0,1-1 0 0 0,0 0 0 0 0,0-1 0 0 0,0 1 0 0 0,0 0 1 0 0,0-1-1 0 0,-1 1 0 0 0,1-1 0 0 0,0 0 0 0 0,-1 0 0 0 0,1 0 0 0 0,0-1 0 0 0,-1 1 1 0 0,1-1-1 0 0,-1 1 0 0 0,4-4 0 0 0,5-7-1743 0 0,0 0 0 0 0,-1-1 0 0 0,10-17 0 0 0,12-15-28 0 0,-16 25 2104 0 0,-7 11 1494 0 0,-1-1 0 0 0,0 0 0 0 0,12-23 0 0 0,-15 19 1516 0 0,-5 14-2966 0 0,0-1 1 0 0,0 1 0 0 0,0 0-1 0 0,0-1 1 0 0,0 1-1 0 0,-1 0 1 0 0,1-1 0 0 0,0 1-1 0 0,0 0 1 0 0,0-1-1 0 0,0 1 1 0 0,0 0 0 0 0,0 0-1 0 0,-1-1 1 0 0,1 1 0 0 0,0 0-1 0 0,0 0 1 0 0,0-1-1 0 0,-1 1 1 0 0,1 0 0 0 0,0 0-1 0 0,0 0 1 0 0,-1-1-1 0 0,1 1 1 0 0,0 0 0 0 0,-1 0-1 0 0,1 0 1 0 0,0 0 0 0 0,0 0-1 0 0,-1 0 1 0 0,1 0-1 0 0,0 0 1 0 0,-1-1 0 0 0,1 1-1 0 0,0 0 1 0 0,-1 0-1 0 0,1 0 1 0 0,0 0 0 0 0,-1 0-1 0 0,1 1 1 0 0,-4-1 12 0 0,0 0 0 0 0,1 1 0 0 0,-1 0-1 0 0,0 0 1 0 0,1 0 0 0 0,-1 0 0 0 0,1 0 0 0 0,0 1 0 0 0,-1-1 0 0 0,1 1 0 0 0,0 0 0 0 0,0 0 0 0 0,0 1 0 0 0,0-1-1 0 0,0 0 1 0 0,0 1 0 0 0,1 0 0 0 0,-1-1 0 0 0,1 1 0 0 0,0 0 0 0 0,0 0 0 0 0,0 1 0 0 0,0-1 0 0 0,1 0-1 0 0,-1 1 1 0 0,1-1 0 0 0,0 1 0 0 0,0-1 0 0 0,0 1 0 0 0,0 0 0 0 0,1-1 0 0 0,-1 1 0 0 0,1 0 0 0 0,0 4 0 0 0,1-6-104 0 0,-1 0 0 0 0,1 0 1 0 0,-1-1-1 0 0,1 1 0 0 0,0 0 1 0 0,0-1-1 0 0,0 1 0 0 0,0-1 1 0 0,0 1-1 0 0,0-1 0 0 0,0 1 1 0 0,0-1-1 0 0,1 0 0 0 0,-1 0 1 0 0,0 1-1 0 0,1-1 1 0 0,-1 0-1 0 0,1 0 0 0 0,0 0 1 0 0,-1-1-1 0 0,1 1 0 0 0,3 1 1 0 0,4 1 24 0 0,-1-1 1 0 0,1 0-1 0 0,12 2 1 0 0,-15-3-4 0 0,26 5 725 0 0,50 16 0 0 0,-78-23-2402 0 0,-7-4 810 0 0,-7-5-199 0 0,-50-43-9891 0 0,34 29 4888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5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17 329 5184 0 0,'0'0'9575'0'0,"-3"-8"-9339"0"0,-10-24-183 0 0,13 32-51 0 0,0 0 0 0 0,0 0 1 0 0,0-1-1 0 0,0 1 0 0 0,0 0 0 0 0,0 0 0 0 0,0-1 1 0 0,0 1-1 0 0,0 0 0 0 0,0 0 0 0 0,0-1 0 0 0,0 1 1 0 0,0 0-1 0 0,0 0 0 0 0,0-1 0 0 0,0 1 0 0 0,0 0 1 0 0,0 0-1 0 0,0-1 0 0 0,0 1 0 0 0,0 0 0 0 0,0 0 1 0 0,0 0-1 0 0,0-1 0 0 0,1 1 0 0 0,-1 0 0 0 0,0 0 1 0 0,0-1-1 0 0,0 1 0 0 0,0 0 0 0 0,1 0 0 0 0,-1 0 0 0 0,0 0 1 0 0,0 0-1 0 0,0-1 0 0 0,1 1 0 0 0,-1 0 0 0 0,0 0 1 0 0,0 0-1 0 0,1 0 0 0 0,9 0 139 0 0,-7 0-55 0 0,504-11 2811 0 0,-298-2-2507 0 0,523-20-88 0 0,485 51-98 0 0,-794-2-116 0 0,475 14 468 0 0,-888-29-542 0 0,235 1 305 0 0,-174-4-67 0 0,101-18 1 0 0,-163 19-225 0 0,3-1 0 0 0,-1 0 0 0 0,0-1-1 0 0,1 0 1 0 0,17-8 0 0 0,-30 9-184 0 0,-1 0 0 0 0,0 0 1 0 0,0 0-1 0 0,0 0 1 0 0,-1 0-1 0 0,1 0 0 0 0,0 1 1 0 0,-4-3-1 0 0,3 3 12 0 0,-13-13 23 0 0,0-1 0 0 0,1 0-1 0 0,1 0 1 0 0,0-2 0 0 0,1 0-1 0 0,1 0 1 0 0,0-1 0 0 0,-15-35-1 0 0,25 50 231 0 0,0-1 0 0 0,1 0 0 0 0,0 0 0 0 0,0 0 0 0 0,0 0 0 0 0,1 0 0 0 0,-1 0 0 0 0,1-7 0 0 0,0 11-106 0 0,0-1 0 0 0,0 1 0 0 0,0 0 0 0 0,0 0-1 0 0,0 0 1 0 0,1 0 0 0 0,-1-1 0 0 0,0 1 0 0 0,0 0 0 0 0,0 0 0 0 0,0 0-1 0 0,0 0 1 0 0,0 0 0 0 0,0 0 0 0 0,0-1 0 0 0,1 1 0 0 0,-1 0 0 0 0,0 0-1 0 0,0 0 1 0 0,0 0 0 0 0,0 0 0 0 0,0 0 0 0 0,1 0 0 0 0,-1 0 0 0 0,0 0-1 0 0,0 0 1 0 0,0 0 0 0 0,0-1 0 0 0,1 1 0 0 0,-1 0 0 0 0,0 0 0 0 0,0 0 0 0 0,0 0-1 0 0,0 0 1 0 0,1 0 0 0 0,-1 0 0 0 0,0 1 0 0 0,0-1 0 0 0,0 0 0 0 0,0 0-1 0 0,1 0 1 0 0,7 4-160 0 0,-2 5 224 0 0,0 0-1 0 0,-1 0 0 0 0,0 0 0 0 0,-1 1 0 0 0,0 0 1 0 0,5 17-1 0 0,-3-9-31 0 0,-1 0 0 0 0,-1 0 1 0 0,-1 1-1 0 0,0-1 0 0 0,-1 1 1 0 0,-1-1-1 0 0,-1 1 0 0 0,-4 37 1 0 0,3-50-58 0 0,-1 0-1 0 0,0 0 1 0 0,0-1 0 0 0,0 1 0 0 0,-1 0 0 0 0,0-1-1 0 0,0 0 1 0 0,0 1 0 0 0,0-1 0 0 0,-1 0 0 0 0,-5 5 0 0 0,2-4-143 0 0,0 0 1 0 0,0 0-1 0 0,0 0 0 0 0,-1-1 1 0 0,1 0-1 0 0,-17 7 1 0 0,4-5-650 0 0,0 0 0 0 0,0-2 0 0 0,0 0 0 0 0,-1-1 0 0 0,-40 3 1 0 0,55-7 524 0 0,-14 2-1464 0 0,-1-2 0 0 0,1 0 0 0 0,-26-4 0 0 0,-30-12-4541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349 73 888 0 0,'0'0'8816'0'0,"-17"-10"-8028"0"0,-57-33 78 0 0,69 40-730 0 0,0 1 0 0 0,-1 0 0 0 0,1-1 0 0 0,-1 2 0 0 0,1-1-1 0 0,-1 1 1 0 0,0-1 0 0 0,1 2 0 0 0,-13-2 0 0 0,6 2 130 0 0,1-1-95 0 0,0 0 0 0 0,0 1 0 0 0,0 1 0 0 0,-1 0 0 0 0,1 0 0 0 0,0 1 0 0 0,0 1 0 0 0,0 0 0 0 0,1 0 0 0 0,-1 1 0 0 0,1 0-1 0 0,-11 7 1 0 0,19-10-167 0 0,0 0-1 0 0,0 0 0 0 0,1 0 0 0 0,-1 0 0 0 0,0 1 0 0 0,1-1 0 0 0,-1 0 0 0 0,1 1 0 0 0,0-1 1 0 0,0 1-1 0 0,-1-1 0 0 0,1 1 0 0 0,0 0 0 0 0,0 0 0 0 0,0-1 0 0 0,1 1 0 0 0,-1 0 1 0 0,0 0-1 0 0,1 0 0 0 0,-1 0 0 0 0,0 3 0 0 0,2-3 12 0 0,-1 0 1 0 0,0 0-1 0 0,1 0 0 0 0,-1 1 1 0 0,1-1-1 0 0,0 0 0 0 0,0 0 0 0 0,0 0 1 0 0,0 0-1 0 0,0 0 0 0 0,0 0 1 0 0,0-1-1 0 0,1 1 0 0 0,-1 0 1 0 0,1-1-1 0 0,-1 1 0 0 0,1 0 0 0 0,-1-1 1 0 0,3 2-1 0 0,25 16 292 0 0,0 0 0 0 0,1-2-1 0 0,43 18 1 0 0,41 23 54 0 0,-97-48-344 0 0,-11-7-10 0 0,1 0 1 0 0,-1 1-1 0 0,0 0 1 0 0,0 0-1 0 0,0 1 1 0 0,-1 0-1 0 0,0 0 1 0 0,1 0-1 0 0,6 10 1 0 0,-12-15-10 0 0,1 1 0 0 0,-1 0 0 0 0,0 0 1 0 0,1 0-1 0 0,-1-1 0 0 0,0 1 1 0 0,1 0-1 0 0,-1 0 0 0 0,0 0 1 0 0,0 0-1 0 0,0 0 0 0 0,0 0 0 0 0,0-1 1 0 0,0 1-1 0 0,0 0 0 0 0,0 0 1 0 0,0 0-1 0 0,0 0 0 0 0,0 0 1 0 0,0 0-1 0 0,-1-1 0 0 0,0 3 1 0 0,1-2 15 0 0,-1 0 0 0 0,0 0 1 0 0,0 0-1 0 0,0 0 1 0 0,0 0-1 0 0,0 0 1 0 0,-1 0-1 0 0,1 0 1 0 0,0 0-1 0 0,0-1 1 0 0,0 1-1 0 0,-3 1 1 0 0,-5 0 62 0 0,1 1-1 0 0,-1-1 1 0 0,-15 1-1 0 0,18-2-112 0 0,6-1 36 0 0,-68 7-544 0 0,58-7 317 0 0,0 0 1 0 0,0 0-1 0 0,0-1 0 0 0,-17-3 0 0 0,25 4 175 0 0,1-1 0 0 0,0 1 0 0 0,-1 0 0 0 0,1 0 0 0 0,0-1 0 0 0,-1 1 0 0 0,1-1 0 0 0,0 1 0 0 0,0-1 0 0 0,-1 0 0 0 0,1 0 0 0 0,0 1 0 0 0,0-1 0 0 0,0 0 0 0 0,0 0 0 0 0,0 0 0 0 0,0 0-1 0 0,0 0 1 0 0,0 0 0 0 0,1 0 0 0 0,-1 0 0 0 0,0-1 0 0 0,1 1 0 0 0,-1 0 0 0 0,1 0 0 0 0,-1-1 0 0 0,1 1 0 0 0,-1 0 0 0 0,1-1 0 0 0,0 1 0 0 0,0 0 0 0 0,0-1 0 0 0,0 1 0 0 0,0-1 0 0 0,0 1 0 0 0,0 0-1 0 0,0-1 1 0 0,0 1 0 0 0,1-3 0 0 0,1-1-160 0 0,0 0-1 0 0,1 0 0 0 0,-1-1 1 0 0,1 1-1 0 0,0 1 1 0 0,0-1-1 0 0,1 0 0 0 0,4-4 1 0 0,14-13-325 0 0,0 1 0 0 0,32-24 0 0 0,55-30 896 0 0,-106 73-324 0 0,38-23 2823 0 0,-45 51-1482 0 0,2-17-1295 0 0,0 0-1 0 0,1 0 1 0 0,0 0-1 0 0,0 0 1 0 0,1 0-1 0 0,0 0 1 0 0,0 0 0 0 0,3 11-1 0 0,-2-15-53 0 0,0 0 0 0 0,1 0 0 0 0,0 0 0 0 0,0 0-1 0 0,0-1 1 0 0,0 1 0 0 0,1-1 0 0 0,0 1 0 0 0,0-1 0 0 0,0 0 0 0 0,0 0 0 0 0,1 0 0 0 0,-1-1-1 0 0,1 1 1 0 0,8 5 0 0 0,-5-5 22 0 0,0 0-1 0 0,0 0 1 0 0,0-1-1 0 0,1 0 1 0 0,-1 0-1 0 0,1-1 1 0 0,-1 0-1 0 0,14 2 1 0 0,3-1 108 0 0,37-2 1 0 0,-58-1-148 0 0,8 0 33 0 0,-1 0 0 0 0,0-1 0 0 0,1-1 0 0 0,-1 0 0 0 0,0 0 0 0 0,0-1 0 0 0,13-6 0 0 0,-19 8-23 0 0,-1-1 1 0 0,0 0-1 0 0,0 0 1 0 0,0 0-1 0 0,0 0 1 0 0,0 0-1 0 0,-1 0 1 0 0,1-1-1 0 0,-1 1 1 0 0,0-1-1 0 0,3-3 1 0 0,-4 4-12 0 0,0-1 1 0 0,0 1 0 0 0,0 0-1 0 0,0-1 1 0 0,0 1 0 0 0,-1 0-1 0 0,1-1 1 0 0,-1 1 0 0 0,1-1-1 0 0,-1 1 1 0 0,0-1 0 0 0,0 1-1 0 0,0-1 1 0 0,-1 1 0 0 0,1-1-1 0 0,0 1 1 0 0,-2-4 0 0 0,0 1-30 0 0,0 0 0 0 0,-1 0 0 0 0,0 0 0 0 0,1 0 0 0 0,-2 1 0 0 0,1 0 0 0 0,0-1 0 0 0,-1 1 0 0 0,0 0 0 0 0,0 1 0 0 0,0-1 0 0 0,0 1 0 0 0,-9-6 0 0 0,-6-2-79 0 0,0 1 1 0 0,-21-9 0 0 0,23 12-385 0 0,0 0 0 0 0,-1 2-1 0 0,1 0 1 0 0,-1 1 0 0 0,0 0 0 0 0,-32-1 0 0 0,49 5 368 0 0,1 0 0 0 0,0 0 1 0 0,-1 0-1 0 0,1 0 0 0 0,0 0 0 0 0,-1 0 1 0 0,1 0-1 0 0,0 0 0 0 0,-1 0 1 0 0,1 0-1 0 0,0 0 0 0 0,-1 0 1 0 0,1 0-1 0 0,-1 0 0 0 0,1 0 1 0 0,0 0-1 0 0,-1 1 0 0 0,1-1 1 0 0,0 0-1 0 0,-1 0 0 0 0,1 0 0 0 0,0 0 1 0 0,0 1-1 0 0,-1-1 0 0 0,1 0 1 0 0,0 0-1 0 0,0 1 0 0 0,-1-1 1 0 0,1 0-1 0 0,0 1 0 0 0,0-1 1 0 0,0 0-1 0 0,-1 0 0 0 0,1 1 1 0 0,0-1-1 0 0,0 0 0 0 0,0 1 0 0 0,0 0-106 0 0,0 0-1 0 0,1 0 0 0 0,-1-1 0 0 0,1 1 0 0 0,-1 0 1 0 0,0-1-1 0 0,1 1 0 0 0,0-1 0 0 0,-1 1 0 0 0,1-1 1 0 0,-1 1-1 0 0,1-1 0 0 0,0 1 0 0 0,-1-1 0 0 0,1 1 0 0 0,0-1 1 0 0,-1 0-1 0 0,1 0 0 0 0,0 1 0 0 0,0-1 0 0 0,25 7-3580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6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0 144 0 0,'0'0'14669'0'0,"-98"70"-14493"0"0,66-53-176 0 0,2-1 0 0 0,-3 6-364 0 0,1-1-348 0 0,0 1-180 0 0,2 0-196 0 0,0-3-520 0 0,7-5-620 0 0,-5-2-1705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1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7 151 1772 0 0,'0'0'11771'0'0,"-1"-6"-11010"0"0,-1-2-502 0 0,1 4-28 0 0,0 1-1 0 0,1-1 1 0 0,-1 0 0 0 0,1-8 0 0 0,0 11-150 0 0,0 0 1 0 0,0 0-1 0 0,1 0 0 0 0,-1 0 1 0 0,0 0-1 0 0,1 0 1 0 0,-1 0-1 0 0,1 0 0 0 0,-1 1 1 0 0,1-1-1 0 0,-1 0 1 0 0,1 0-1 0 0,0 0 1 0 0,-1 1-1 0 0,1-1 0 0 0,0 0 1 0 0,0 1-1 0 0,0-1 1 0 0,-1 0-1 0 0,2 0 0 0 0,22-11 110 0 0,-16 9-54 0 0,25-12 47 0 0,1 2 1 0 0,0 1-1 0 0,0 2 0 0 0,1 1 0 0 0,1 2 1 0 0,40-3-1 0 0,-74 9-158 0 0,0 1 1 0 0,1 0 0 0 0,-1 0 0 0 0,0 0 0 0 0,1 0-1 0 0,-1 1 1 0 0,0-1 0 0 0,1 1 0 0 0,-1-1-1 0 0,4 2 1 0 0,-5-1-9 0 0,0 0 0 0 0,0 0 0 0 0,0 0 0 0 0,0-1 0 0 0,0 1 1 0 0,0 0-1 0 0,0 0 0 0 0,-1 0 0 0 0,1 1 0 0 0,0-1 0 0 0,-1 0 0 0 0,1 0 0 0 0,-1 0 0 0 0,1 0 0 0 0,-1 1 0 0 0,0-1 0 0 0,1 0 0 0 0,-1 0 1 0 0,0 1-1 0 0,0-1 0 0 0,0 2 0 0 0,1 21 203 0 0,-2 0 1 0 0,-1 0-1 0 0,0 0 1 0 0,-10 39-1 0 0,-4 31 11 0 0,12-27-248 0 0,10 122 1 0 0,-4-160-2773 0 0,-15-37-4556 0 0,-10-19-320 0 0,12 14 4416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6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7273 0 0,'0'0'6136'0'0,"84"31"-5184"0"0,-55-14-368 0 0,1 2-384 0 0,2 2-148 0 0,-2 1-28 0 0,-4 4-24 0 0,-4-4-632 0 0,-6-3-204 0 0,-7 3-400 0 0,-6-3-500 0 0,-3-5-644 0 0,-11-4-1869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6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5 4044 0 0,'0'0'8999'0'0,"13"-1"-8587"0"0,1-1-296 0 0,-5 1-33 0 0,1 1 1 0 0,-1-1-1 0 0,0 1 0 0 0,1 1 1 0 0,-1 0-1 0 0,0 0 1 0 0,14 4-1 0 0,3 3 265 0 0,0 1 0 0 0,0 1 0 0 0,-1 1 0 0 0,41 25 0 0 0,-54-28-264 0 0,0 0 0 0 0,0 1 0 0 0,-1 1 0 0 0,0-1 1 0 0,-1 2-1 0 0,0-1 0 0 0,-1 2 0 0 0,0-1 0 0 0,-1 1 0 0 0,12 21 1 0 0,-17-25-14 0 0,0-1 0 0 0,0 0 0 0 0,0 1 1 0 0,-1 0-1 0 0,-1 0 0 0 0,1-1 1 0 0,-1 1-1 0 0,0 0 0 0 0,-1 0 1 0 0,0 0-1 0 0,0 0 0 0 0,-1 0 0 0 0,0 0 1 0 0,0 0-1 0 0,-1 0 0 0 0,0 0 1 0 0,-1-1-1 0 0,1 1 0 0 0,-1-1 1 0 0,-1 0-1 0 0,1 1 0 0 0,-1-2 1 0 0,-1 1-1 0 0,1 0 0 0 0,-1-1 0 0 0,0 0 1 0 0,-1 0-1 0 0,1 0 0 0 0,-1-1 1 0 0,0 0-1 0 0,-1 0 0 0 0,1 0 1 0 0,-1-1-1 0 0,-13 7 0 0 0,5-5-3 0 0,0-1 1 0 0,0 0-1 0 0,0-1 1 0 0,-1-1-1 0 0,-25 3 0 0 0,-80-3-367 0 0,82-3-8 0 0,5-1-403 0 0,-40-5 1 0 0,60 4 225 0 0,-1-1 1 0 0,1 0 0 0 0,-1-1 0 0 0,1-1 0 0 0,-16-8 0 0 0,26 12 215 0 0,1-1 1 0 0,-1 0 0 0 0,1 0-1 0 0,0-1 1 0 0,0 1 0 0 0,0 0-1 0 0,0-1 1 0 0,1 0 0 0 0,-4-3-1 0 0,5 4-47 0 0,0 0-1 0 0,-1 0 0 0 0,1 0 1 0 0,0-1-1 0 0,1 1 1 0 0,-1 0-1 0 0,0 0 1 0 0,0-1-1 0 0,1 1 0 0 0,0-1 1 0 0,-1 1-1 0 0,1 0 1 0 0,0-1-1 0 0,0 1 0 0 0,0-1 1 0 0,1 1-1 0 0,-1-3 1 0 0,8-27-4036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6.9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1 194 3100 0 0,'0'0'7830'0'0,"13"-12"-6508"0"0,42-38-179 0 0,-43 39-670 0 0,1 1 0 0 0,0 0-1 0 0,0 1 1 0 0,1 0 0 0 0,21-9 0 0 0,-7 7-175 0 0,43-11 1 0 0,-49 17-298 0 0,9-4-97 0 0,46-6 0 0 0,-30 12-3848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7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3898 348 3056 0 0,'0'0'7333'0'0,"-14"-11"-6716"0"0,-46-34 85 0 0,49 37-358 0 0,-1 1 0 0 0,1 0 0 0 0,-2 1 0 0 0,-22-9 0 0 0,10 5 181 0 0,-67-26 456 0 0,-3 5 0 0 0,-113-23-1 0 0,-203-13-321 0 0,90 36-358 0 0,-345 11 0 0 0,-321 73-181 0 0,746-31-150 0 0,-418 28-1087 0 0,623-47-57 0 0,36-3 1143 0 0,0 0 0 0 0,0 0-1 0 0,0 0 1 0 0,0 0-1 0 0,0 0 1 0 0,0 0 0 0 0,0 0-1 0 0,0 0 1 0 0,0 0-1 0 0,0 0 1 0 0,0 0 0 0 0,0 0-1 0 0,0 0 1 0 0,0 0-1 0 0,0 0 1 0 0,1 0 0 0 0,-1 0-1 0 0,0 0 1 0 0,0 0-1 0 0,0 0 1 0 0,0 1 0 0 0,0-1-1 0 0,0 0 1 0 0,0 0-1 0 0,0 0 1 0 0,0 0 0 0 0,0 0-1 0 0,0 0 1 0 0,0 0-1 0 0,0 0 1 0 0,0 0-1 0 0,0 0 1 0 0,0 0 0 0 0,0 0-1 0 0,0 0 1 0 0,0 0-1 0 0,0 0 1 0 0,0 0 0 0 0,0 0-1 0 0,0 0 1 0 0,0 1-1 0 0,0-1 1 0 0,0 0 0 0 0,0 0-1 0 0,-1 0 1 0 0,1 0-1 0 0,0 0 1 0 0,0 0 0 0 0,0 0-1 0 0,0 0 1 0 0,0 0-1 0 0,0 0 1 0 0,0 0 0 0 0,0 0-1 0 0,0 0 1 0 0,0 0-1 0 0,0 0 1 0 0,0 0 0 0 0,0 0-1 0 0,0 0 1 0 0,0 0-1 0 0,0 0 1 0 0,0 0 0 0 0,0 0-1 0 0,0 0 1 0 0,0 0-1 0 0,-1 0 1 0 0,7 3-2020 0 0,-3-2 1345 0 0,0 1-55 0 0,0-1 1 0 0,1 1 0 0 0,-1-1 0 0 0,1 0 0 0 0,-1 0 0 0 0,6 0 0 0 0,22 0-4050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8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446 118 7629 0 0,'0'0'4555'0'0,"-9"-12"-4082"0"0,1 1-349 0 0,4 5-69 0 0,0 0 0 0 0,0 0 0 0 0,-1 0-1 0 0,1 1 1 0 0,-1 0 0 0 0,-1 0 0 0 0,1 0-1 0 0,-1 1 1 0 0,0 0 0 0 0,0 0 0 0 0,0 0-1 0 0,-8-3 1 0 0,-6 0 221 0 0,-1 2 1 0 0,0 0-1 0 0,0 1 0 0 0,-1 1 0 0 0,1 1 0 0 0,-1 0 1 0 0,-27 3-1 0 0,39 0-232 0 0,0-1 1 0 0,1 2-1 0 0,-12 2 0 0 0,18-4-48 0 0,0 1 0 0 0,0 0 0 0 0,0 0 0 0 0,0 1 1 0 0,0-1-1 0 0,0 1 0 0 0,1-1 0 0 0,-1 1 0 0 0,0 0 0 0 0,1 0 0 0 0,-1 0 0 0 0,-3 5 0 0 0,5-6-2 0 0,0 0 0 0 0,0 0 0 0 0,1 1 0 0 0,-1-1 1 0 0,1 0-1 0 0,-1 1 0 0 0,1-1 0 0 0,-1 0 0 0 0,1 1 0 0 0,0-1 0 0 0,0 1 1 0 0,-1-1-1 0 0,1 0 0 0 0,0 1 0 0 0,0-1 0 0 0,1 1 0 0 0,-1-1 0 0 0,0 1 1 0 0,0-1-1 0 0,1 0 0 0 0,-1 1 0 0 0,1-1 0 0 0,-1 0 0 0 0,1 1 0 0 0,-1-1 1 0 0,1 0-1 0 0,0 0 0 0 0,0 1 0 0 0,0-1 0 0 0,0 0 0 0 0,0 0 0 0 0,0 0 1 0 0,0 0-1 0 0,1 1 0 0 0,5 4 68 0 0,0 0 1 0 0,1 0 0 0 0,15 8-1 0 0,-20-12-39 0 0,121 59 652 0 0,-19-9-184 0 0,-83-40-287 0 0,-1 0 1 0 0,32 27-1 0 0,-48-34-130 0 0,0-1-1 0 0,0 1 0 0 0,0 0 0 0 0,-1 0 1 0 0,6 9-1 0 0,-9-13-48 0 0,0 1 1 0 0,0-1-1 0 0,-1 0 0 0 0,1 1 0 0 0,0-1 1 0 0,-1 1-1 0 0,1-1 0 0 0,-1 1 1 0 0,1-1-1 0 0,-1 1 0 0 0,0-1 0 0 0,0 1 1 0 0,0-1-1 0 0,0 1 0 0 0,0 0 0 0 0,0-1 1 0 0,0 1-1 0 0,0-1 0 0 0,-1 1 1 0 0,1-1-1 0 0,0 1 0 0 0,-1-1 0 0 0,0 1 1 0 0,1-1-1 0 0,-1 0 0 0 0,0 1 1 0 0,0-1-1 0 0,1 0 0 0 0,-1 1 0 0 0,-2 0 1 0 0,-3 4 48 0 0,0-1 0 0 0,0 0 0 0 0,-1 0 0 0 0,0-1 0 0 0,-8 5 0 0 0,-40 16-149 0 0,55-25 74 0 0,-27 10-579 0 0,-1-1 0 0 0,1-1 1 0 0,-2-2-1 0 0,1-1 0 0 0,0-1 1 0 0,-35 0-1 0 0,48-3-384 0 0,1-1-1 0 0,-25-4 1 0 0,35 3 484 0 0,-1 0 1 0 0,1 0 0 0 0,-1 0 0 0 0,1-1-1 0 0,-1 1 1 0 0,1-1 0 0 0,0 0-1 0 0,0-1 1 0 0,0 1 0 0 0,0-1-1 0 0,0 1 1 0 0,-5-7 0 0 0,-9-15-4303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8.5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1 120 156 0 0,'0'0'2803'0'0,"17"-10"1192"0"0,56-31-2290 0 0,-34 20 403 0 0,67-27 1 0 0,-108 49-1928 0 0,1 1 1 0 0,0-1-1 0 0,-1 0 0 0 0,1 1 1 0 0,0-1-1 0 0,-1 1 0 0 0,1-1 0 0 0,0 1 1 0 0,0 0-1 0 0,0-1 0 0 0,-1 4 1 0 0,-12 28 463 0 0,10-22-513 0 0,1-3-131 0 0,0 0 0 0 0,0 1 0 0 0,1-1 0 0 0,0 1 0 0 0,1 0 1 0 0,0 0-1 0 0,0-1 0 0 0,1 1 0 0 0,0 0 0 0 0,1 0 0 0 0,0 0 0 0 0,0 0 0 0 0,1-1 1 0 0,0 1-1 0 0,5 12 0 0 0,-4-14 13 0 0,0 0-1 0 0,0 1 1 0 0,1-1 0 0 0,1-1 0 0 0,-1 1 0 0 0,1-1 0 0 0,0 1-1 0 0,0-1 1 0 0,1-1 0 0 0,0 1 0 0 0,0-1 0 0 0,0 0-1 0 0,1 0 1 0 0,-1-1 0 0 0,1 0 0 0 0,0 0 0 0 0,10 4-1 0 0,-5-4 52 0 0,0-1-1 0 0,1 0 0 0 0,-1 0 1 0 0,1-2-1 0 0,0 1 0 0 0,0-2 0 0 0,0 1 1 0 0,-1-2-1 0 0,1 0 0 0 0,0 0 0 0 0,23-6 1 0 0,-26 4-16 0 0,-1 1 0 0 0,1-2 1 0 0,-1 1-1 0 0,0-1 0 0 0,0-1 1 0 0,0 0-1 0 0,0 0 1 0 0,-1 0-1 0 0,0-1 0 0 0,0-1 1 0 0,-1 1-1 0 0,1-1 0 0 0,-1 0 1 0 0,-1-1-1 0 0,10-13 0 0 0,-13 17-5 0 0,-1-1-1 0 0,0 1 0 0 0,0-1 0 0 0,0 1 1 0 0,0-1-1 0 0,-1 0 0 0 0,0 0 0 0 0,0 0 1 0 0,0 1-1 0 0,-1-1 0 0 0,1 0 0 0 0,-1 0 1 0 0,0 0-1 0 0,-1 0 0 0 0,1 0 0 0 0,-2-5 1 0 0,0 4-24 0 0,1 1 1 0 0,-1-1 0 0 0,-1 1 0 0 0,1 0-1 0 0,-1 0 1 0 0,0 0 0 0 0,0 0-1 0 0,0 0 1 0 0,-1 1 0 0 0,0 0 0 0 0,0-1-1 0 0,0 1 1 0 0,-7-5 0 0 0,-1 0-64 0 0,0 2 1 0 0,0 0-1 0 0,0 0 1 0 0,-1 1-1 0 0,0 1 0 0 0,0 0 1 0 0,-20-5-1 0 0,9 5-589 0 0,1 1-1 0 0,-1 1 0 0 0,-37 0 1 0 0,58 3 276 0 0,0 0-1 0 0,1 0 1 0 0,-1 0 0 0 0,0 0-1 0 0,0 0 1 0 0,0 1 0 0 0,1-1 0 0 0,-1 1-1 0 0,0 0 1 0 0,0-1 0 0 0,1 1 0 0 0,-1 1-1 0 0,1-1 1 0 0,-1 0 0 0 0,1 1-1 0 0,-5 2 1 0 0,4 2-2979 0 0,5 3-1404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377 1 8069 0 0,'0'0'8048'0'0,"-100"45"-8048"0"0,66-23-12 0 0,0 4-240 0 0,-3 0-424 0 0,3 5-300 0 0,-3 3-192 0 0,1-3-588 0 0,9-4-868 0 0,-11 1-2465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8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8537 0 0,'0'0'1912'0'0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39.1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4272 0 0,'0'0'2969'0'0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0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23 9461 0 0,'0'0'6828'0'0,"-3"-5"-7056"0"0,1 1 193 0 0,1 3 16 0 0,1 0 0 0 0,-1 0 0 0 0,0 0 0 0 0,1 0 1 0 0,-1 0-1 0 0,0 0 0 0 0,1 0 0 0 0,-1 1 0 0 0,0-1 1 0 0,0 0-1 0 0,0 0 0 0 0,0 1 0 0 0,-2-2 0 0 0,3 2 13 0 0,0 0 0 0 0,-1 0 0 0 0,1 0-1 0 0,0 0 1 0 0,-1 0 0 0 0,1 0 0 0 0,0 0 0 0 0,-1 0-1 0 0,1 0 1 0 0,0 0 0 0 0,-1 1 0 0 0,1-1 0 0 0,0 0-1 0 0,-1 0 1 0 0,1 0 0 0 0,0 0 0 0 0,0 1 0 0 0,-1-1-1 0 0,1 0 1 0 0,0 0 0 0 0,-1 1 0 0 0,-8 13-116 0 0,3 3-597 0 0,1-1 0 0 0,0 1-1 0 0,1-1 1 0 0,1 1 0 0 0,0 1-1 0 0,1 19 1 0 0,-4 17-1635 0 0,-15 95-2886 0 0,15-102 3245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5:48:41.9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0 164 520 0 0,'0'0'12742'0'0,"6"-13"-11900"0"0,17-39-160 0 0,-22 50-630 0 0,0 0-1 0 0,1 0 1 0 0,-1 0 0 0 0,0 0 0 0 0,1 0-1 0 0,-1 1 1 0 0,1-1 0 0 0,0 1-1 0 0,0-1 1 0 0,-1 1 0 0 0,1 0 0 0 0,0-1-1 0 0,0 1 1 0 0,0 0 0 0 0,0 0-1 0 0,1 0 1 0 0,-1 1 0 0 0,0-1 0 0 0,3 0-1 0 0,3-1 136 0 0,179-50 2588 0 0,-159 46-3256 0 0,2 1-1 0 0,-1 2 1 0 0,0 1-1 0 0,47 3 1 0 0,-71 0-621 0 0,1 0 1 0 0,-1 1 0 0 0,1 0-1 0 0,-1 0 1 0 0,0 0 0 0 0,1 1-1 0 0,7 5 1 0 0,-4-3-2051 0 0,1 2-1260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0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1044 0 0,'0'0'4889'0'0,"16"89"-3213"0"0,-11-53-584 0 0,-4 2-252 0 0,1-2-256 0 0,-2-3-264 0 0,0 1-152 0 0,0-1-56 0 0,0-1-108 0 0,-2-1-8 0 0,-1 0-176 0 0,0 0-440 0 0,3 0-300 0 0,0 0-284 0 0,0 3-656 0 0,0-10-589 0 0,0 17-827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4744 0 0,'0'0'1677'0'0,"-32"93"-1261"0"0,18-57-344 0 0,1 2-72 0 0,1 3-272 0 0,0-5-316 0 0,4 0-481 0 0,2-10-807 0 0,1 13-928 0 0</inkml:trace>
  <inkml:trace contextRef="#ctx0" brushRef="#br0" timeOffset="1">73 1050 272 0 0,'0'0'8313'0'0,"-27"98"-7525"0"0,15-60-568 0 0,-2 3-208 0 0,3 0 36 0 0,5 0-48 0 0,3-5-12 0 0,3 2-196 0 0,0 0-400 0 0,0 0-220 0 0,6 1-592 0 0,-1-8-701 0 0,-2 17-815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0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416 1 3180 0 0,'-2'14'1241'0'0,"-16"95"3764"0"0,-2 179-1734 0 0,5-33-3018 0 0,-32 88-3684 0 0,24-181-1248 0 0,-25 129 3597 0 0,-16 134 10244 0 0,44 99-3419 0 0,21-510-5626 0 0,0-10-90 0 0,-1 0 0 0 0,0 1-1 0 0,0-1 1 0 0,0 1 0 0 0,0-1-1 0 0,-1 0 1 0 0,1 1 0 0 0,-3 6-1 0 0,2-10-68 0 0,0 0-1 0 0,0 0 1 0 0,0 0-1 0 0,0-1 1 0 0,0 1-1 0 0,0 0 1 0 0,0 0-1 0 0,-1-1 1 0 0,1 1 0 0 0,0-1-1 0 0,0 1 1 0 0,-1-1-1 0 0,1 0 1 0 0,0 1-1 0 0,-1-1 1 0 0,1 0-1 0 0,0 0 1 0 0,-1 0-1 0 0,1 0 1 0 0,0 0-1 0 0,-1 0 1 0 0,-1-1-1 0 0,-3 1-368 0 0,0-1 1 0 0,0 0-1 0 0,-9-3 0 0 0,-13-9-1517 0 0,-2-1-2014 0 0,9 10-1976 0 0,7 4 1306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1.4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1 346 10045 0 0,'0'0'10003'0'0,"5"3"-9646"0"0,1 3-295 0 0,0 0 0 0 0,-1 0-1 0 0,1 1 1 0 0,-1 0 0 0 0,0 0-1 0 0,-1 0 1 0 0,0 0 0 0 0,0 1-1 0 0,5 14 1 0 0,22 82 122 0 0,-28-91-192 0 0,-2-89 377 0 0,-1 45-394 0 0,2-1 0 0 0,1 1 0 0 0,2 0 1 0 0,1 0-1 0 0,1 1 0 0 0,2 0 1 0 0,1 0-1 0 0,1 0 0 0 0,1 2 0 0 0,2-1 1 0 0,19-27-1 0 0,-28 47 52 0 0,2 1 1 0 0,-1 0-1 0 0,1 0 1 0 0,0 1-1 0 0,13-11 1 0 0,-15 15 3 0 0,-1 0-1 0 0,0 1 1 0 0,1-1 0 0 0,-1 1-1 0 0,1-1 1 0 0,0 2 0 0 0,-1-1-1 0 0,1 0 1 0 0,0 1 0 0 0,0 0 0 0 0,0 0-1 0 0,10 0 1 0 0,-13 1-8 0 0,0 0 0 0 0,1 1 0 0 0,-1-1 0 0 0,0 1 0 0 0,0 0 0 0 0,0 0 0 0 0,0 0 0 0 0,0 0 0 0 0,0 0 0 0 0,0 0 0 0 0,-1 0 0 0 0,1 1 0 0 0,0-1 0 0 0,-1 0 0 0 0,1 1 0 0 0,-1 0 0 0 0,1-1 0 0 0,-1 1 0 0 0,0 0 0 0 0,1 0 0 0 0,-1 0 0 0 0,0-1 0 0 0,0 1 0 0 0,-1 0 0 0 0,2 3 0 0 0,2 5 124 0 0,0 1 0 0 0,-1 0-1 0 0,3 17 1 0 0,0 23 342 0 0,1 96 0 0 0,-5-132-567 0 0,2-12-48 0 0,3-7 36 0 0,1-7 90 0 0,0 0 0 0 0,0 0 0 0 0,7-17 0 0 0,0 0 3 0 0,2-3 7 0 0,-9 16 34 0 0,0 0-1 0 0,1 1 1 0 0,0-1-1 0 0,2 2 0 0 0,20-23 1 0 0,-29 34-24 0 0,0 0 0 0 0,0 1 0 0 0,0-1-1 0 0,0 1 1 0 0,0-1 0 0 0,1 1 0 0 0,-1 0 0 0 0,0 0 0 0 0,0 0 0 0 0,1 0 0 0 0,-1 0 0 0 0,1 1 0 0 0,-1-1-1 0 0,1 1 1 0 0,-1-1 0 0 0,1 1 0 0 0,-1 0 0 0 0,1 0 0 0 0,-1 0 0 0 0,1 1 0 0 0,2-1 0 0 0,-1 2-10 0 0,0-1 0 0 0,-1 1 0 0 0,1-1 0 0 0,-1 1 0 0 0,1 0 0 0 0,-1 0 0 0 0,0 1 0 0 0,0-1 0 0 0,0 1 0 0 0,0 0 0 0 0,0-1 1 0 0,3 6-1 0 0,5 7-48 0 0,-1 0 1 0 0,0 1 0 0 0,-1 0-1 0 0,8 20 1 0 0,-8-16-870 0 0,1 0 0 0 0,14 21 0 0 0,-23-39 630 0 0,0-1 0 0 0,0 1 0 0 0,1-1 0 0 0,-1 1 0 0 0,0-1 0 0 0,1 0 0 0 0,-1 1 0 0 0,1-1 0 0 0,0 0 0 0 0,-1 0 0 0 0,1 0-1 0 0,3 1 1 0 0,-3-1-527 0 0,-1-1-1 0 0,1 0 0 0 0,0 1 0 0 0,-1-1 0 0 0,1 0 0 0 0,-1 0 0 0 0,1 0 0 0 0,0 0 1 0 0,-1 0-1 0 0,4-1 0 0 0,6-3-4286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2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151 320 5733 0 0,'0'0'10136'0'0,"12"-14"-9399"0"0,0 1-547 0 0,9-12 389 0 0,37-31-1 0 0,-52 51-391 0 0,0 0-1 0 0,0-1 1 0 0,-1 0 0 0 0,1 0 0 0 0,6-10-1 0 0,-12 14-141 0 0,1 1-1 0 0,0 0 1 0 0,0-1-1 0 0,-1 1 0 0 0,1-1 1 0 0,-1 1-1 0 0,1-1 1 0 0,-1 1-1 0 0,0-1 0 0 0,1 0 1 0 0,-1 1-1 0 0,0-1 1 0 0,0 1-1 0 0,0-1 1 0 0,0 0-1 0 0,-1 1 0 0 0,1-1 1 0 0,0 1-1 0 0,-1-1 1 0 0,1 1-1 0 0,-1-1 0 0 0,1 1 1 0 0,-1-1-1 0 0,0 1 1 0 0,0-1-1 0 0,1 1 1 0 0,-1 0-1 0 0,0 0 0 0 0,0-1 1 0 0,0 1-1 0 0,0 0 1 0 0,-1 0-1 0 0,1 0 0 0 0,-2-2 1 0 0,-2 0 17 0 0,1 0 1 0 0,-1-1-1 0 0,0 2 0 0 0,0-1 1 0 0,0 0-1 0 0,0 1 0 0 0,-1 0 1 0 0,1 0-1 0 0,-1 1 0 0 0,1-1 0 0 0,-1 1 1 0 0,0 1-1 0 0,1-1 0 0 0,-1 1 1 0 0,0 0-1 0 0,1 0 0 0 0,-1 0 1 0 0,0 1-1 0 0,-9 2 0 0 0,7-1-1 0 0,0 1 1 0 0,1 0-1 0 0,-1 1 0 0 0,1-1 0 0 0,0 1 0 0 0,-1 1 0 0 0,2-1 0 0 0,-1 1 0 0 0,1 1 0 0 0,-1-1 0 0 0,1 1 0 0 0,-10 13 0 0 0,9-9-63 0 0,-1 0-1 0 0,1 1 1 0 0,1 0 0 0 0,0 0-1 0 0,0 1 1 0 0,1-1-1 0 0,1 1 1 0 0,0 0 0 0 0,0 1-1 0 0,1-1 1 0 0,1 1 0 0 0,0-1-1 0 0,1 1 1 0 0,0 0-1 0 0,2 14 1 0 0,-1-23-56 0 0,1 1 0 0 0,-1-1-1 0 0,1 0 1 0 0,0 0 0 0 0,1 1 0 0 0,-1-1 0 0 0,1 0-1 0 0,0 0 1 0 0,0 0 0 0 0,0 0 0 0 0,0-1 0 0 0,1 1-1 0 0,-1 0 1 0 0,6 4 0 0 0,-4-4-62 0 0,1 0 0 0 0,0 0 1 0 0,0-1-1 0 0,0 1 0 0 0,1-1 0 0 0,-1-1 1 0 0,1 1-1 0 0,-1-1 0 0 0,11 3 0 0 0,-4-2-220 0 0,1-1 0 0 0,-1 0 1 0 0,0-1-1 0 0,1 0 0 0 0,-1-1 0 0 0,1-1 0 0 0,-1 0 0 0 0,1 0 0 0 0,22-7 0 0 0,-12 1-505 0 0,0-2-1 0 0,-1-1 1 0 0,-1 0 0 0 0,1-2-1 0 0,-2 0 1 0 0,32-25 0 0 0,-20 10 608 0 0,-1 0 0 0 0,-1-3 1 0 0,25-32-1 0 0,-42 47 731 0 0,-2-1-1 0 0,0 0 0 0 0,13-24 1 0 0,-21 33-176 0 0,1-1 0 0 0,-1 1-1 0 0,-1-1 1 0 0,1 0 0 0 0,-1 0 0 0 0,-1 0 0 0 0,0 0 0 0 0,0 0-1 0 0,0 0 1 0 0,-1-14 0 0 0,-1 21-238 0 0,1-1-1 0 0,0 1 0 0 0,-1-1 1 0 0,1 1-1 0 0,-1 0 1 0 0,0-1-1 0 0,1 1 1 0 0,-1 0-1 0 0,0-1 1 0 0,0 1-1 0 0,0 0 0 0 0,0 0 1 0 0,0 0-1 0 0,0 0 1 0 0,0 0-1 0 0,0 0 1 0 0,0 0-1 0 0,-1 0 1 0 0,1 0-1 0 0,0 1 0 0 0,-1-1 1 0 0,1 0-1 0 0,0 1 1 0 0,-1-1-1 0 0,1 1 1 0 0,-1-1-1 0 0,1 1 1 0 0,-1 0-1 0 0,1 0 0 0 0,-3 0 1 0 0,-1-1 39 0 0,0 1 0 0 0,-1 0 0 0 0,1 0 0 0 0,0 1 0 0 0,0-1 0 0 0,0 1 0 0 0,0 0 0 0 0,-5 2 0 0 0,0 1 9 0 0,1 0 0 0 0,0 1-1 0 0,0 0 1 0 0,1 1 0 0 0,-1 0-1 0 0,1 0 1 0 0,0 1 0 0 0,1 0-1 0 0,0 0 1 0 0,-8 11 0 0 0,8-9-108 0 0,0 0 0 0 0,1 0 0 0 0,0 1 1 0 0,1 0-1 0 0,0 0 0 0 0,0 0 0 0 0,1 1 1 0 0,1 0-1 0 0,-4 13 0 0 0,6-18-108 0 0,0 0 0 0 0,1 0-1 0 0,-1 0 1 0 0,1 0-1 0 0,1 0 1 0 0,-1 0 0 0 0,3 11-1 0 0,-3-15-27 0 0,1 0 0 0 0,0 0 0 0 0,-1 0 1 0 0,1 0-1 0 0,0 0 0 0 0,0-1 0 0 0,0 1 0 0 0,1 0 0 0 0,-1 0 0 0 0,0-1 0 0 0,1 1 0 0 0,-1-1 0 0 0,0 0 0 0 0,1 1 0 0 0,0-1 0 0 0,-1 0 1 0 0,1 0-1 0 0,0 0 0 0 0,0 0 0 0 0,0 0 0 0 0,-1 0 0 0 0,1 0 0 0 0,0-1 0 0 0,0 1 0 0 0,0-1 0 0 0,4 1 0 0 0,-2-1-524 0 0,1 0-1 0 0,0 0 1 0 0,0 0-1 0 0,0-1 1 0 0,0 0 0 0 0,-1 0-1 0 0,1 0 1 0 0,0 0-1 0 0,-1-1 1 0 0,1 0-1 0 0,-1 0 1 0 0,1 0-1 0 0,-1 0 1 0 0,0-1-1 0 0,0 1 1 0 0,4-5 0 0 0,10-6-3927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2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96 1316 0 0,'0'0'15251'0'0,"13"2"-14506"0"0,2 0-458 0 0,21 7 0 0 0,-35-9-264 0 0,0 1 0 0 0,0-1-1 0 0,0 1 1 0 0,0-1 0 0 0,0 1 0 0 0,0-1 0 0 0,0 1 0 0 0,-1 0 0 0 0,1-1 0 0 0,0 1 0 0 0,0 0 0 0 0,-1 0 0 0 0,1 0 0 0 0,0-1 0 0 0,-1 1 0 0 0,1 0 0 0 0,-1 0 0 0 0,1 0-1 0 0,-1 0 1 0 0,1 0 0 0 0,-1 0 0 0 0,0 0 0 0 0,1 0 0 0 0,-1 0 0 0 0,0 0 0 0 0,0 0 0 0 0,0 1 0 0 0,0-1 0 0 0,0 0 0 0 0,0 0 0 0 0,0 0 0 0 0,0 1 0 0 0,0 4 104 0 0,0 7 98 0 0,1-1-137 0 0,0-1 0 0 0,0 1 0 0 0,1-1 0 0 0,1 0 1 0 0,3 12-1 0 0,-6-23-91 0 0,0 0 1 0 0,0 1-1 0 0,0-1 0 0 0,0 0 1 0 0,0 0-1 0 0,0 0 0 0 0,1 0 1 0 0,-1 0-1 0 0,0 1 0 0 0,0-1 1 0 0,0 0-1 0 0,0 0 1 0 0,0 0-1 0 0,0 0 0 0 0,0 0 1 0 0,0 0-1 0 0,1 0 0 0 0,-1 0 1 0 0,0 1-1 0 0,0-1 1 0 0,0 0-1 0 0,0 0 0 0 0,0 0 1 0 0,0 0-1 0 0,1 0 0 0 0,-1 0 1 0 0,0 0-1 0 0,0 0 0 0 0,0 0 1 0 0,0 0-1 0 0,1 0 1 0 0,-1 0-1 0 0,0 0 0 0 0,0 0 1 0 0,0 0-1 0 0,0 0 0 0 0,0 0 1 0 0,1 0-1 0 0,-1 0 1 0 0,0 0-1 0 0,0 0 0 0 0,0 0 1 0 0,0 0-1 0 0,0 0 0 0 0,1-1 1 0 0,-1 1-1 0 0,0 0 1 0 0,0 0-1 0 0,0 0 0 0 0,0 0 1 0 0,0 0-1 0 0,0 0 0 0 0,0 0 1 0 0,0 0-1 0 0,1-1 0 0 0,-1 1 1 0 0,0 0-1 0 0,0 0 1 0 0,0 0-1 0 0,0 0 0 0 0,0 0 1 0 0,0-1-1 0 0,0 1 0 0 0,0 0 1 0 0,0 0-1 0 0,0 0 1 0 0,0 0-1 0 0,0-1 0 0 0,5-12-153 0 0,-4 10 118 0 0,44-98-439 0 0,-37 85 506 0 0,1 1 1 0 0,0-1-1 0 0,2 2 0 0 0,13-16 0 0 0,-22 27 11 0 0,0 1-1 0 0,1 0 1 0 0,-1-1-1 0 0,1 1 1 0 0,0 0-1 0 0,0 1 1 0 0,-1-1 0 0 0,1 0-1 0 0,0 1 1 0 0,1-1-1 0 0,-1 1 1 0 0,0 0-1 0 0,0 0 1 0 0,0 1-1 0 0,1-1 1 0 0,-1 0 0 0 0,0 1-1 0 0,1 0 1 0 0,-1 0-1 0 0,0 0 1 0 0,5 1-1 0 0,-3 0 40 0 0,-1 0-1 0 0,1 0 1 0 0,-1 1-1 0 0,1 0 0 0 0,-1 0 1 0 0,0 0-1 0 0,0 0 1 0 0,0 0-1 0 0,0 1 0 0 0,0 0 1 0 0,-1 0-1 0 0,1 0 0 0 0,-1 0 1 0 0,5 7-1 0 0,0 0 102 0 0,-1 1-1 0 0,0 0 0 0 0,-1 1 0 0 0,0-1 1 0 0,0 1-1 0 0,-2 1 0 0 0,6 19 0 0 0,-3-3-118 0 0,-2 1 0 0 0,2 35-1 0 0,-3-53-1417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3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23 231 9701 0 0,'0'0'6528'0'0,"-3"15"-6094"0"0,-1 1-249 0 0,0 1 137 0 0,1 1-1 0 0,0 0 1 0 0,-1 27-1 0 0,4-14 84 0 0,-2 25 32 0 0,10 98 0 0 0,-8-152-436 0 0,0-2 0 0 0,0 1-1 0 0,0-1 1 0 0,0 0-1 0 0,0 1 0 0 0,0-1 1 0 0,0 0-1 0 0,0 1 1 0 0,1-1-1 0 0,-1 1 1 0 0,0-1-1 0 0,0 0 0 0 0,0 1 1 0 0,0-1-1 0 0,0 0 1 0 0,1 1-1 0 0,-1-1 1 0 0,0 0-1 0 0,0 0 1 0 0,1 1-1 0 0,-1-1 0 0 0,0 0 1 0 0,0 1-1 0 0,1-1 1 0 0,-1 0-1 0 0,2-11 323 0 0,13-173 86 0 0,13 7-468 0 0,-21 148 76 0 0,1 1 0 0 0,1 0 0 0 0,1 0 1 0 0,15-28-1 0 0,-22 51 15 0 0,0-1 0 0 0,0 1-1 0 0,1 0 1 0 0,-1 0 0 0 0,1 1 0 0 0,1-1 0 0 0,-1 1 0 0 0,1-1 0 0 0,-1 1 0 0 0,1 1-1 0 0,7-5 1 0 0,-8 6-11 0 0,-1 0 0 0 0,1 1 0 0 0,-1 0 0 0 0,1 0 0 0 0,-1 0 0 0 0,1 0 0 0 0,-1 0 0 0 0,1 1 0 0 0,0 0 0 0 0,-1-1 0 0 0,1 1 0 0 0,0 1 0 0 0,0-1 0 0 0,-1 0 0 0 0,1 1 0 0 0,-1 0 0 0 0,1 0 0 0 0,0 0 0 0 0,-1 0 0 0 0,4 3 0 0 0,0-1 16 0 0,0 2 0 0 0,-1-1 0 0 0,1 1 0 0 0,-1 0 0 0 0,0 0 1 0 0,0 1-1 0 0,-1 0 0 0 0,0 0 0 0 0,0 0 0 0 0,0 0 0 0 0,-1 1 1 0 0,0 0-1 0 0,0 0 0 0 0,-1 0 0 0 0,5 14 0 0 0,0 2 87 0 0,-2 0 0 0 0,0 1-1 0 0,-2-1 1 0 0,2 25-1 0 0,-2 132 300 0 0,-5-123-315 0 0,3-102-99 0 0,2 0 0 0 0,3 0 0 0 0,1 0 0 0 0,2 1 0 0 0,2 0 0 0 0,18-43 0 0 0,-26 75 17 0 0,0 2 1 0 0,1-1-1 0 0,1 0 0 0 0,0 1 0 0 0,13-17 0 0 0,-18 25-13 0 0,1-1 0 0 0,0 1 0 0 0,1 0 0 0 0,-1 0 0 0 0,0 0 0 0 0,1 0 0 0 0,-1 0 1 0 0,1 1-1 0 0,-1-1 0 0 0,1 1 0 0 0,0-1 0 0 0,0 1 0 0 0,0 0 0 0 0,0 0 0 0 0,0 1 0 0 0,0-1 0 0 0,0 0 0 0 0,0 1 0 0 0,0 0 0 0 0,0 0 1 0 0,0 0-1 0 0,0 0 0 0 0,0 0 0 0 0,0 0 0 0 0,0 1 0 0 0,0 0 0 0 0,4 1 0 0 0,-3 0-1 0 0,1 0 0 0 0,0 0 0 0 0,-1 1-1 0 0,1 0 1 0 0,-1 0 0 0 0,0 0 0 0 0,0 1 0 0 0,0-1 0 0 0,-1 1-1 0 0,1 0 1 0 0,-1 0 0 0 0,4 7 0 0 0,2 3-7 0 0,-1 0-1 0 0,11 26 1 0 0,-2 5-162 0 0,-8-20-481 0 0,17 32 0 0 0,-23-50 232 0 0,1 0 0 0 0,0-1 0 0 0,1 1 0 0 0,0-1 0 0 0,0 0 0 0 0,0-1 0 0 0,1 1 0 0 0,-1-1 0 0 0,8 5 0 0 0,-11-9-98 0 0,0 0-1 0 0,-1 0 1 0 0,1 0 0 0 0,0 0 0 0 0,0 0-1 0 0,0 0 1 0 0,0-1 0 0 0,0 1 0 0 0,1-1-1 0 0,-1 0 1 0 0,0 0 0 0 0,4 1 0 0 0,7-1-4431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3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140 207 8885 0 0,'0'0'7861'0'0,"12"-14"-7427"0"0,41-43-130 0 0,-47 51-169 0 0,0-1 1 0 0,0 0-1 0 0,-1 0 1 0 0,8-14-1 0 0,-11 17-27 0 0,-1 1-1 0 0,0-1 1 0 0,0 0-1 0 0,0 0 1 0 0,0 0-1 0 0,-1 0 0 0 0,1 0 1 0 0,-1-7-1 0 0,0 9-57 0 0,0 1 0 0 0,0-1-1 0 0,-1 0 1 0 0,1 1 0 0 0,0-1-1 0 0,-1 0 1 0 0,1 1 0 0 0,-1-1-1 0 0,1 0 1 0 0,-1 1 0 0 0,0-1-1 0 0,0 1 1 0 0,1-1 0 0 0,-1 1-1 0 0,0 0 1 0 0,0-1 0 0 0,-1 1-1 0 0,1 0 1 0 0,-2-3 0 0 0,0 3 9 0 0,0-1 0 0 0,1 1-1 0 0,-1-1 1 0 0,0 1 0 0 0,1 0 0 0 0,-1 0 0 0 0,0 0 0 0 0,0 1 0 0 0,0-1 0 0 0,-5 0-1 0 0,1 1 9 0 0,0 0-1 0 0,1 0 0 0 0,-1 0 0 0 0,0 1 0 0 0,1 0 0 0 0,-1 1 1 0 0,1-1-1 0 0,-1 1 0 0 0,1 1 0 0 0,-6 2 0 0 0,3 0-13 0 0,0 1 0 0 0,1 0 0 0 0,-1 0-1 0 0,1 1 1 0 0,1 0 0 0 0,-1 0 0 0 0,1 1-1 0 0,1 0 1 0 0,-1 0 0 0 0,-4 9 0 0 0,6-9-52 0 0,1-1 0 0 0,1 1 1 0 0,-1 0-1 0 0,1 0 1 0 0,0 0-1 0 0,1 0 0 0 0,0 1 1 0 0,1-1-1 0 0,-1 1 0 0 0,1-1 1 0 0,1 1-1 0 0,0 13 0 0 0,1-18-36 0 0,-1 1-1 0 0,1-1 1 0 0,0 0 0 0 0,0 0-1 0 0,1 0 1 0 0,-1 0-1 0 0,1 0 1 0 0,0 0-1 0 0,0 0 1 0 0,0 0-1 0 0,0 0 1 0 0,1-1-1 0 0,-1 1 1 0 0,6 4 0 0 0,-3-4-81 0 0,-1 0 1 0 0,1-1-1 0 0,0 1 1 0 0,0-1-1 0 0,1-1 1 0 0,-1 1-1 0 0,0-1 1 0 0,1 1-1 0 0,10 1 1 0 0,-5-1-292 0 0,1-1 0 0 0,-1-1 0 0 0,1 0 1 0 0,0-1-1 0 0,0 0 0 0 0,-1-1 0 0 0,1 0 0 0 0,-1 0 1 0 0,1-2-1 0 0,16-4 0 0 0,0-5-1903 0 0,-1 0 0 0 0,0-2-1 0 0,0-1 1 0 0,-2-1 0 0 0,39-32 0 0 0,-27 18 473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4.1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155 163 1172 0 0,'0'0'2099'0'0,"8"-14"24"0"0,26-50-95 0 0,-32 61-1763 0 0,0 0-1 0 0,-1 0 1 0 0,1-1-1 0 0,-1 1 1 0 0,0-1-1 0 0,0 1 1 0 0,0-1 0 0 0,0 1-1 0 0,-1-1 1 0 0,0 1-1 0 0,1-7 1 0 0,-1 5 342 0 0,-1 3-459 0 0,1 1 0 0 0,0 0 0 0 0,0-1 0 0 0,0 1 0 0 0,-1-1 0 0 0,1 1 1 0 0,-1 0-1 0 0,1-1 0 0 0,-1 1 0 0 0,0 0 0 0 0,1 0 0 0 0,-1-1 0 0 0,0 1 0 0 0,0 0 1 0 0,0 0-1 0 0,0 0 0 0 0,0 0 0 0 0,0 0 0 0 0,0 0 0 0 0,0 0 0 0 0,0 0 0 0 0,0 1 1 0 0,-1-1-1 0 0,1 0 0 0 0,0 1 0 0 0,-1-1 0 0 0,1 1 0 0 0,0-1 0 0 0,-1 1 1 0 0,1 0-1 0 0,0-1 0 0 0,-1 1 0 0 0,-2 0 0 0 0,-1-1 37 0 0,0 1 0 0 0,-1 0 0 0 0,1 0-1 0 0,0 1 1 0 0,0-1 0 0 0,0 1 0 0 0,-1 0 0 0 0,-5 2 0 0 0,3 1-66 0 0,0-1 1 0 0,1 1-1 0 0,-1 0 0 0 0,1 1 1 0 0,0 0-1 0 0,0 0 1 0 0,0 0-1 0 0,1 1 1 0 0,0 0-1 0 0,0 0 1 0 0,0 1-1 0 0,-6 10 1 0 0,8-12-122 0 0,1 1 0 0 0,-1 0 0 0 0,1 0 0 0 0,1 0 0 0 0,-1 0 0 0 0,1 0 0 0 0,0 1 0 0 0,1-1 0 0 0,-1 1 0 0 0,1-1 0 0 0,1 1 0 0 0,-1 0 0 0 0,1-1 1 0 0,0 1-1 0 0,1 0 0 0 0,1 11 0 0 0,-1-15-60 0 0,0-1-1 0 0,0 1 1 0 0,1 0 0 0 0,-1 0 0 0 0,0-1-1 0 0,1 1 1 0 0,0 0 0 0 0,0-1 0 0 0,-1 0-1 0 0,1 1 1 0 0,1-1 0 0 0,-1 0 0 0 0,0 0 0 0 0,0 0-1 0 0,1 0 1 0 0,-1-1 0 0 0,1 1 0 0 0,0-1-1 0 0,-1 1 1 0 0,1-1 0 0 0,0 0 0 0 0,0 0-1 0 0,0 0 1 0 0,3 0 0 0 0,-1 0-46 0 0,-1 0 0 0 0,0-1-1 0 0,0 1 1 0 0,0-1 0 0 0,0 0 0 0 0,0-1 0 0 0,0 1-1 0 0,0-1 1 0 0,0 1 0 0 0,0-1 0 0 0,0 0-1 0 0,0-1 1 0 0,0 1 0 0 0,0-1 0 0 0,0 0 0 0 0,-1 1-1 0 0,7-6 1 0 0,1-3-44 0 0,0-1-1 0 0,-1-1 1 0 0,0 0 0 0 0,0-1-1 0 0,-2 1 1 0 0,11-20 0 0 0,20-29 1047 0 0,-39 60-825 0 0,1 0-1 0 0,0 0 1 0 0,-1 0 0 0 0,1 0 0 0 0,0 0 0 0 0,0 0-1 0 0,0 0 1 0 0,0 0 0 0 0,0 1 0 0 0,0-1 0 0 0,0 0-1 0 0,0 0 1 0 0,0 1 0 0 0,0-1 0 0 0,0 1 0 0 0,0-1 0 0 0,0 1-1 0 0,1-1 1 0 0,-1 1 0 0 0,0 0 0 0 0,0 0 0 0 0,2-1-1 0 0,-2 2-15 0 0,0-1 0 0 0,0 1 1 0 0,0 0-1 0 0,1-1 0 0 0,-1 1 0 0 0,0 0 0 0 0,0 0 0 0 0,0 0 0 0 0,0-1 0 0 0,0 1 0 0 0,-1 0 0 0 0,1 0 0 0 0,0 0 0 0 0,0 1 0 0 0,-1-1 0 0 0,1 0 0 0 0,0 0 1 0 0,-1 0-1 0 0,1 3 0 0 0,3 5 122 0 0,-1 2 1 0 0,0-1 0 0 0,-1 0-1 0 0,2 16 1 0 0,3 12-92 0 0,-7-37-93 0 0,0-1-1 0 0,0 1 1 0 0,1 0 0 0 0,-1 0 0 0 0,0 0-1 0 0,1-1 1 0 0,-1 1 0 0 0,0 0 0 0 0,1 0-1 0 0,-1 0 1 0 0,1-1 0 0 0,-1 1 0 0 0,1 0-1 0 0,-1-1 1 0 0,2 2 0 0 0,-2-2 4 0 0,0 0 0 0 0,0 0 1 0 0,1 0-1 0 0,-1 0 0 0 0,0 0 0 0 0,1 0 0 0 0,-1 0 0 0 0,0 0 1 0 0,0 0-1 0 0,1 0 0 0 0,-1 0 0 0 0,0 0 0 0 0,0 0 1 0 0,1 0-1 0 0,-1-1 0 0 0,0 1 0 0 0,0 0 0 0 0,1 0 1 0 0,-1 0-1 0 0,0 0 0 0 0,0 0 0 0 0,1-1 0 0 0,-1 1 1 0 0,0 0-1 0 0,0 0 0 0 0,0 0 0 0 0,1-1 0 0 0,-1 1 1 0 0,0 0-1 0 0,14-26-160 0 0,-11 19 132 0 0,1 0 1 0 0,-1 0 1 0 0,1 1-1 0 0,0-1 0 0 0,0 1 0 0 0,1 0 0 0 0,8-8 0 0 0,-10 11 15 0 0,0 1 0 0 0,0 0 1 0 0,0 0-1 0 0,0 0 0 0 0,0 0 1 0 0,0 1-1 0 0,1-1 0 0 0,-1 1 0 0 0,1 0 1 0 0,-1 0-1 0 0,1 0 0 0 0,-1 0 1 0 0,1 1-1 0 0,0-1 0 0 0,5 1 0 0 0,-6 1 8 0 0,1-1 0 0 0,0 0-1 0 0,-1 1 1 0 0,1 0 0 0 0,-1 0-1 0 0,0 0 1 0 0,1 0 0 0 0,-1 1-1 0 0,0-1 1 0 0,1 1 0 0 0,-1 0-1 0 0,0 0 1 0 0,0 0 0 0 0,-1 0-1 0 0,1 1 1 0 0,0-1 0 0 0,-1 1-1 0 0,3 3 1 0 0,24 18-1214 0 0,-9-14-1117 0 0,-6-7-2014 0 0,-8-1-132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6T16:15:45.0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10 2268 0 0,'0'0'15223'0'0,"2"-2"-14569"0"0,2-6-175 0 0,-7 9-18 0 0,-18 14 257 0 0,8-6-521 0 0,-53 41 1085 0 0,-101 100-1 0 0,154-137-1169 0 0,-5 4 139 0 0,-21 28 0 0 0,35-41-185 0 0,1 1-1 0 0,-1 0 1 0 0,1-1 0 0 0,1 2-1 0 0,-1-1 1 0 0,1 0 0 0 0,-1 0-1 0 0,1 1 1 0 0,1-1 0 0 0,-1 1-1 0 0,0 9 1 0 0,2-13-51 0 0,0 0 0 0 0,0 0 0 0 0,1 0 0 0 0,-1 0 1 0 0,1 0-1 0 0,-1 0 0 0 0,1 0 0 0 0,0 0 0 0 0,-1 0 0 0 0,1 0 1 0 0,0 0-1 0 0,1 0 0 0 0,-1-1 0 0 0,0 1 0 0 0,0-1 0 0 0,1 1 0 0 0,-1 0 1 0 0,1-1-1 0 0,-1 0 0 0 0,1 1 0 0 0,0-1 0 0 0,-1 0 0 0 0,1 0 0 0 0,0 0 1 0 0,0 0-1 0 0,3 1 0 0 0,3 1 40 0 0,2 0-1 0 0,-1 0 1 0 0,0-1-1 0 0,13 2 1 0 0,31 2 95 0 0,-1-3 0 0 0,1-2-1 0 0,0-3 1 0 0,0-2 0 0 0,-1-2 0 0 0,52-13 0 0 0,-91 17-142 0 0,-4 0-5 0 0,0 0 0 0 0,0 0 0 0 0,-1 0 0 0 0,1-1 0 0 0,9-5 0 0 0,-18 8-6 0 0,0 0 0 0 0,1 0 0 0 0,-1-1 0 0 0,0 1 0 0 0,1 0 1 0 0,-1 0-1 0 0,0-1 0 0 0,1 1 0 0 0,-1 0 0 0 0,0 0 0 0 0,1-1 0 0 0,-1 1 1 0 0,0 0-1 0 0,0-1 0 0 0,1 1 0 0 0,-1 0 0 0 0,0-1 0 0 0,0 1 1 0 0,0 0-1 0 0,0-1 0 0 0,0 1 0 0 0,1 0 0 0 0,-1-1 0 0 0,0 1 0 0 0,0-1 1 0 0,0 1-1 0 0,0 0 0 0 0,0-1 0 0 0,2-8-3095 0 0,-1 9 2473 0 0,1-1-1 0 0,-1 1 1 0 0,0-1 0 0 0,1 1 0 0 0,-1-1 0 0 0,1 1 0 0 0,-1 0 0 0 0,1 0-1 0 0,-1-1 1 0 0,3 1 0 0 0,6-1-4037 0 0,-1-3-823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/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Good Morning everyone. Welcome to the session of  Introduction to AIML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Today objective would be to know what is AIML, its </a:t>
            </a:r>
            <a:r>
              <a:rPr lang="en-US" sz="800" dirty="0" err="1"/>
              <a:t>imple</a:t>
            </a:r>
            <a:r>
              <a:rPr lang="en-US" sz="800" dirty="0"/>
              <a:t>-mentation along with type of models and its real life examples</a:t>
            </a:r>
            <a:endParaRPr sz="800" dirty="0"/>
          </a:p>
        </p:txBody>
      </p:sp>
      <p:sp>
        <p:nvSpPr>
          <p:cNvPr id="54" name="Google Shape;54;g3093bb24e7e_0_0:notes"/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</a:t>
            </a:fld>
            <a:endParaRPr sz="8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ABB5832E-2195-B0A5-3617-D68735B5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833F6911-E1B8-9B7D-3230-BD577F3936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BAE62DC5-086A-FDA6-EE5F-548CA2DC0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A7679CBF-547B-B499-72A0-B3671BA547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15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719127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37BA5E11-D0BA-C1F6-EECD-1CBAA6BB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C181E9E7-EEB5-9A14-190A-4D88E75EE6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F6DD23A1-DFA4-3ED3-9B72-A14E4021D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4EC99229-6C56-C779-3191-A8CD92B8D1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16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893414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F5CAF756-4A68-8025-BDCE-FD6E102A4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0167D1FB-6317-4E6B-950E-DBA5CD769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505450B5-CCBF-2DCD-475B-B9EFA6D838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F6CBAA04-FA48-8526-0E54-B4047C7621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17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143925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F15345C6-71F3-73A2-BB77-F418CE42E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7DF82E67-4FD2-6348-D86F-FBA8C0CA8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8C50F24A-ECDA-44DB-12CA-06A28A79CE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9FD8E859-B959-7F24-DEE9-19E981C02C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18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051215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197D8F6C-5DCB-82F3-4F39-09588B226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BD55307E-B19F-F59C-09EF-27BE9ADF59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B8492AA6-0681-4585-37B6-2CCAD4040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EB876152-1D09-F9F9-BE80-179C9F7D283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19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22813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48A9DDF9-5723-8D70-DD52-FF6916F0A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C6033293-09C1-BFE6-E3A9-EDFE987E6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B3428310-E0E8-CD87-DED1-6D3975FC9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5E11C6E7-9F6B-BEC2-91D9-956DF5CB55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20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64727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01642F63-172A-32FF-D828-D6C62A88D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F7318BB7-FA0B-487B-5CB0-7079B81F6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072D21AF-6F86-384F-A5EF-5274ADDB98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C43E5819-5488-7A65-48D6-654CA7E34E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21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857903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9E005237-7A4E-F862-1E3F-43C9414A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A53ACEE6-ED89-89B7-BEB3-6D631D8EC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BAA7D2CA-A793-6C82-D703-374CB1EE98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041045E8-BB97-9BAE-C305-F3D2A3ADF3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22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668156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3922EB71-17D8-7A58-2F4B-B128C809C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27B30C8D-713C-971F-4D4F-6433FB77A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1E81CB67-9F70-88A5-6ED3-F129F76AA2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F94AF6C2-E6C1-30B3-AC9A-44DE4E88B5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23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67364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21F32089-CD93-5857-FDFE-B4AD82E0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BB6AFD19-1E55-0F5C-7721-81FD94935D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4333A328-C8BC-A1DB-A0E4-521862603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68EEDF6D-38F3-7019-7925-C18F88C23B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24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136441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A quick introduction about myself, I’m Shashank and I have 10+ yrs of work ex, I have worked with companies like L&amp;T, </a:t>
            </a:r>
            <a:r>
              <a:rPr lang="en-US" dirty="0" err="1"/>
              <a:t>merck</a:t>
            </a:r>
            <a:r>
              <a:rPr lang="en-US" dirty="0"/>
              <a:t>, OYO, Udaan and currently working as a senior manager in Zomato. I passed out from NIT Surat in 2013 and I did post grad from SDA Bocconi in 2017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86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B357E501-5669-73F8-5FE6-8D14C511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23246395-F81B-960A-C690-2F56938028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5314ECA2-B733-048B-D126-6634CB9673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2BD6E471-A792-DC1B-2A9D-A4E3CE7944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25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4333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23D18C4B-F474-FE8C-DBD8-80D2DECE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2B5EE922-BEBF-C6E9-562A-341A88983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E8BC63B4-5AF6-246F-B4C1-6473F2A01E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0F94A88E-E608-C8E0-A50C-E2BA3879A3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26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869751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434FB58A-9ED5-A9A5-10DA-3AA72F07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32618FC2-7CB6-5358-C942-CA207615B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BE1D0E26-6ABD-958C-4E53-3CA41735BE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8735F79C-7A6B-B9EC-D492-22185CC503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27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668128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9699D5A6-5133-6E75-53AD-3446EFACD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8CC365B5-CC0D-0C30-423A-278CB6D80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2352BAD4-6782-2776-F774-6EFBBF118B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02B91DB9-CFC5-AE61-5487-4240CC59AA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28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989935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4BF95DBA-7A22-0642-6CC7-20A064D9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9471E5F6-EA62-97EE-ACE3-40E97911C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71F53171-37B2-59C7-A3F0-DA85752510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82896693-97A6-EC41-319D-C86D615A12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29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954503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7520447A-57C1-729D-D4DE-D266983B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0A0D5709-4E7E-B0EE-F93B-1F430FE8D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6C52BC97-9702-43AC-67AF-353DB770C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A1B8E24F-7609-BC8E-A2C0-180E2EEEB7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30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60284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5BA8081F-D8D1-47CD-59EC-C976AF8FA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B9027EF9-D4E4-FB17-87B5-24EE2B97D6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72C2AF59-3960-8EFD-EB84-491F429CB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B81B37DF-FD15-F032-153A-C480B3CFC4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3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574432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B8930B04-6C9A-883D-B8EA-99576AD50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0266E55E-BBB0-3DBD-FCD5-2D7834DFD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A83FD2E6-37ED-7201-3A63-17BC244EF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1629F50C-C8C4-E672-1D92-2D5EDEE626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9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7006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A3F74F70-F717-C183-4786-60D1DC9D6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E9C725CB-AA49-7EF9-DDDE-5FD9E0DF64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D9025E1E-57C2-F94D-B293-AB216BB707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104591E6-1830-B78E-239F-1851C68F8B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10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114386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85AFB86B-ED73-3315-111B-20552302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596B9052-4D94-21C4-4A41-1042005B03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AB7D6022-484A-AD84-33AE-DED1B1A6F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73A745B7-90A4-64ED-095C-9030A00F4F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11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02339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3E3C1B65-B8AF-0BC4-26A1-23E1EBBDD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EAD44873-3588-B146-C1D4-970303E19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2EBFD0D4-5D13-7125-A532-10EF8D46F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2D985A3D-D8FD-01C2-E0A0-FD72EC6B87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12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574568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47ACD0C4-7A44-803F-EB63-DCA12C8CF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A6645931-ED9B-D94A-F6A2-EF2A1D426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626044F8-196F-DD55-2EAD-38D3660B4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10790809-D772-68E9-8D9C-1B4070DC7A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13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220864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3EB34862-653B-C2DF-22CC-6C19D423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93bb24e7e_0_0:notes">
            <a:extLst>
              <a:ext uri="{FF2B5EF4-FFF2-40B4-BE49-F238E27FC236}">
                <a16:creationId xmlns:a16="http://schemas.microsoft.com/office/drawing/2014/main" id="{C5AFEF6B-165E-827C-E8D0-231FE67494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571500"/>
            <a:ext cx="2743200" cy="1543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g3093bb24e7e_0_0:notes">
            <a:extLst>
              <a:ext uri="{FF2B5EF4-FFF2-40B4-BE49-F238E27FC236}">
                <a16:creationId xmlns:a16="http://schemas.microsoft.com/office/drawing/2014/main" id="{4CE4396F-8D71-7A1B-38AB-C677D412B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480" y="2200275"/>
            <a:ext cx="32919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/>
              <a:t>Okay before we start Introduction to AIML session, can someone tell me what comes in your mind when you hear the word AIML.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/>
          </a:p>
        </p:txBody>
      </p:sp>
      <p:sp>
        <p:nvSpPr>
          <p:cNvPr id="54" name="Google Shape;54;g3093bb24e7e_0_0:notes">
            <a:extLst>
              <a:ext uri="{FF2B5EF4-FFF2-40B4-BE49-F238E27FC236}">
                <a16:creationId xmlns:a16="http://schemas.microsoft.com/office/drawing/2014/main" id="{6A1C7F49-844F-533F-3BE1-D610FFBD33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2330768" y="4342607"/>
            <a:ext cx="17832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800" tIns="25900" rIns="51800" bIns="25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/>
              <a:t>14</a:t>
            </a:fld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67859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omato_Red_Light">
  <p:cSld name="DEFAUL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.png"/><Relationship Id="rId21" Type="http://schemas.openxmlformats.org/officeDocument/2006/relationships/customXml" Target="../ink/ink87.xml"/><Relationship Id="rId42" Type="http://schemas.openxmlformats.org/officeDocument/2006/relationships/image" Target="../media/image103.png"/><Relationship Id="rId47" Type="http://schemas.openxmlformats.org/officeDocument/2006/relationships/customXml" Target="../ink/ink100.xml"/><Relationship Id="rId63" Type="http://schemas.openxmlformats.org/officeDocument/2006/relationships/customXml" Target="../ink/ink108.xml"/><Relationship Id="rId68" Type="http://schemas.openxmlformats.org/officeDocument/2006/relationships/image" Target="../media/image116.png"/><Relationship Id="rId84" Type="http://schemas.openxmlformats.org/officeDocument/2006/relationships/image" Target="../media/image124.png"/><Relationship Id="rId89" Type="http://schemas.openxmlformats.org/officeDocument/2006/relationships/customXml" Target="../ink/ink121.xml"/><Relationship Id="rId112" Type="http://schemas.openxmlformats.org/officeDocument/2006/relationships/image" Target="../media/image138.png"/><Relationship Id="rId16" Type="http://schemas.openxmlformats.org/officeDocument/2006/relationships/image" Target="../media/image90.png"/><Relationship Id="rId107" Type="http://schemas.openxmlformats.org/officeDocument/2006/relationships/customXml" Target="../ink/ink130.xml"/><Relationship Id="rId11" Type="http://schemas.openxmlformats.org/officeDocument/2006/relationships/customXml" Target="../ink/ink82.xml"/><Relationship Id="rId32" Type="http://schemas.openxmlformats.org/officeDocument/2006/relationships/image" Target="../media/image98.png"/><Relationship Id="rId37" Type="http://schemas.openxmlformats.org/officeDocument/2006/relationships/customXml" Target="../ink/ink95.xml"/><Relationship Id="rId53" Type="http://schemas.openxmlformats.org/officeDocument/2006/relationships/customXml" Target="../ink/ink103.xml"/><Relationship Id="rId58" Type="http://schemas.openxmlformats.org/officeDocument/2006/relationships/image" Target="../media/image111.png"/><Relationship Id="rId74" Type="http://schemas.openxmlformats.org/officeDocument/2006/relationships/image" Target="../media/image119.png"/><Relationship Id="rId79" Type="http://schemas.openxmlformats.org/officeDocument/2006/relationships/customXml" Target="../ink/ink116.xml"/><Relationship Id="rId102" Type="http://schemas.openxmlformats.org/officeDocument/2006/relationships/image" Target="../media/image133.png"/><Relationship Id="rId5" Type="http://schemas.openxmlformats.org/officeDocument/2006/relationships/customXml" Target="../ink/ink79.xml"/><Relationship Id="rId90" Type="http://schemas.openxmlformats.org/officeDocument/2006/relationships/image" Target="../media/image127.png"/><Relationship Id="rId95" Type="http://schemas.openxmlformats.org/officeDocument/2006/relationships/customXml" Target="../ink/ink124.xml"/><Relationship Id="rId22" Type="http://schemas.openxmlformats.org/officeDocument/2006/relationships/image" Target="../media/image93.png"/><Relationship Id="rId27" Type="http://schemas.openxmlformats.org/officeDocument/2006/relationships/customXml" Target="../ink/ink90.xml"/><Relationship Id="rId43" Type="http://schemas.openxmlformats.org/officeDocument/2006/relationships/customXml" Target="../ink/ink98.xml"/><Relationship Id="rId48" Type="http://schemas.openxmlformats.org/officeDocument/2006/relationships/image" Target="../media/image106.png"/><Relationship Id="rId64" Type="http://schemas.openxmlformats.org/officeDocument/2006/relationships/image" Target="../media/image114.png"/><Relationship Id="rId69" Type="http://schemas.openxmlformats.org/officeDocument/2006/relationships/customXml" Target="../ink/ink111.xml"/><Relationship Id="rId80" Type="http://schemas.openxmlformats.org/officeDocument/2006/relationships/image" Target="../media/image122.png"/><Relationship Id="rId85" Type="http://schemas.openxmlformats.org/officeDocument/2006/relationships/customXml" Target="../ink/ink119.xml"/><Relationship Id="rId12" Type="http://schemas.openxmlformats.org/officeDocument/2006/relationships/image" Target="../media/image88.png"/><Relationship Id="rId17" Type="http://schemas.openxmlformats.org/officeDocument/2006/relationships/customXml" Target="../ink/ink85.xml"/><Relationship Id="rId33" Type="http://schemas.openxmlformats.org/officeDocument/2006/relationships/customXml" Target="../ink/ink93.xml"/><Relationship Id="rId38" Type="http://schemas.openxmlformats.org/officeDocument/2006/relationships/image" Target="../media/image101.png"/><Relationship Id="rId59" Type="http://schemas.openxmlformats.org/officeDocument/2006/relationships/customXml" Target="../ink/ink106.xml"/><Relationship Id="rId103" Type="http://schemas.openxmlformats.org/officeDocument/2006/relationships/customXml" Target="../ink/ink128.xml"/><Relationship Id="rId108" Type="http://schemas.openxmlformats.org/officeDocument/2006/relationships/image" Target="../media/image136.png"/><Relationship Id="rId54" Type="http://schemas.openxmlformats.org/officeDocument/2006/relationships/image" Target="../media/image109.png"/><Relationship Id="rId70" Type="http://schemas.openxmlformats.org/officeDocument/2006/relationships/image" Target="../media/image117.png"/><Relationship Id="rId75" Type="http://schemas.openxmlformats.org/officeDocument/2006/relationships/customXml" Target="../ink/ink114.xml"/><Relationship Id="rId91" Type="http://schemas.openxmlformats.org/officeDocument/2006/relationships/customXml" Target="../ink/ink122.xml"/><Relationship Id="rId96" Type="http://schemas.openxmlformats.org/officeDocument/2006/relationships/image" Target="../media/image13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5.png"/><Relationship Id="rId15" Type="http://schemas.openxmlformats.org/officeDocument/2006/relationships/customXml" Target="../ink/ink84.xml"/><Relationship Id="rId23" Type="http://schemas.openxmlformats.org/officeDocument/2006/relationships/customXml" Target="../ink/ink88.xml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101.xml"/><Relationship Id="rId57" Type="http://schemas.openxmlformats.org/officeDocument/2006/relationships/customXml" Target="../ink/ink105.xml"/><Relationship Id="rId106" Type="http://schemas.openxmlformats.org/officeDocument/2006/relationships/image" Target="../media/image135.png"/><Relationship Id="rId10" Type="http://schemas.openxmlformats.org/officeDocument/2006/relationships/image" Target="../media/image87.png"/><Relationship Id="rId31" Type="http://schemas.openxmlformats.org/officeDocument/2006/relationships/customXml" Target="../ink/ink92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109.xml"/><Relationship Id="rId73" Type="http://schemas.openxmlformats.org/officeDocument/2006/relationships/customXml" Target="../ink/ink113.xml"/><Relationship Id="rId78" Type="http://schemas.openxmlformats.org/officeDocument/2006/relationships/image" Target="../media/image121.png"/><Relationship Id="rId81" Type="http://schemas.openxmlformats.org/officeDocument/2006/relationships/customXml" Target="../ink/ink117.xml"/><Relationship Id="rId86" Type="http://schemas.openxmlformats.org/officeDocument/2006/relationships/image" Target="../media/image125.png"/><Relationship Id="rId94" Type="http://schemas.openxmlformats.org/officeDocument/2006/relationships/image" Target="../media/image129.png"/><Relationship Id="rId99" Type="http://schemas.openxmlformats.org/officeDocument/2006/relationships/customXml" Target="../ink/ink126.xml"/><Relationship Id="rId101" Type="http://schemas.openxmlformats.org/officeDocument/2006/relationships/customXml" Target="../ink/ink127.xml"/><Relationship Id="rId4" Type="http://schemas.openxmlformats.org/officeDocument/2006/relationships/image" Target="../media/image84.png"/><Relationship Id="rId9" Type="http://schemas.openxmlformats.org/officeDocument/2006/relationships/customXml" Target="../ink/ink81.xml"/><Relationship Id="rId13" Type="http://schemas.openxmlformats.org/officeDocument/2006/relationships/customXml" Target="../ink/ink83.xml"/><Relationship Id="rId18" Type="http://schemas.openxmlformats.org/officeDocument/2006/relationships/image" Target="../media/image91.png"/><Relationship Id="rId39" Type="http://schemas.openxmlformats.org/officeDocument/2006/relationships/customXml" Target="../ink/ink96.xml"/><Relationship Id="rId109" Type="http://schemas.openxmlformats.org/officeDocument/2006/relationships/customXml" Target="../ink/ink131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104.xml"/><Relationship Id="rId76" Type="http://schemas.openxmlformats.org/officeDocument/2006/relationships/image" Target="../media/image120.png"/><Relationship Id="rId97" Type="http://schemas.openxmlformats.org/officeDocument/2006/relationships/customXml" Target="../ink/ink125.xml"/><Relationship Id="rId104" Type="http://schemas.openxmlformats.org/officeDocument/2006/relationships/image" Target="../media/image134.png"/><Relationship Id="rId7" Type="http://schemas.openxmlformats.org/officeDocument/2006/relationships/customXml" Target="../ink/ink80.xml"/><Relationship Id="rId71" Type="http://schemas.openxmlformats.org/officeDocument/2006/relationships/customXml" Target="../ink/ink112.xml"/><Relationship Id="rId92" Type="http://schemas.openxmlformats.org/officeDocument/2006/relationships/image" Target="../media/image128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91.xml"/><Relationship Id="rId24" Type="http://schemas.openxmlformats.org/officeDocument/2006/relationships/image" Target="../media/image94.png"/><Relationship Id="rId40" Type="http://schemas.openxmlformats.org/officeDocument/2006/relationships/image" Target="../media/image102.png"/><Relationship Id="rId45" Type="http://schemas.openxmlformats.org/officeDocument/2006/relationships/customXml" Target="../ink/ink99.xml"/><Relationship Id="rId66" Type="http://schemas.openxmlformats.org/officeDocument/2006/relationships/image" Target="../media/image115.png"/><Relationship Id="rId87" Type="http://schemas.openxmlformats.org/officeDocument/2006/relationships/customXml" Target="../ink/ink120.xml"/><Relationship Id="rId110" Type="http://schemas.openxmlformats.org/officeDocument/2006/relationships/image" Target="../media/image137.png"/><Relationship Id="rId61" Type="http://schemas.openxmlformats.org/officeDocument/2006/relationships/customXml" Target="../ink/ink107.xml"/><Relationship Id="rId82" Type="http://schemas.openxmlformats.org/officeDocument/2006/relationships/image" Target="../media/image123.png"/><Relationship Id="rId19" Type="http://schemas.openxmlformats.org/officeDocument/2006/relationships/customXml" Target="../ink/ink86.xml"/><Relationship Id="rId14" Type="http://schemas.openxmlformats.org/officeDocument/2006/relationships/image" Target="../media/image89.png"/><Relationship Id="rId30" Type="http://schemas.openxmlformats.org/officeDocument/2006/relationships/image" Target="../media/image97.png"/><Relationship Id="rId35" Type="http://schemas.openxmlformats.org/officeDocument/2006/relationships/customXml" Target="../ink/ink94.xml"/><Relationship Id="rId56" Type="http://schemas.openxmlformats.org/officeDocument/2006/relationships/image" Target="../media/image110.png"/><Relationship Id="rId77" Type="http://schemas.openxmlformats.org/officeDocument/2006/relationships/customXml" Target="../ink/ink115.xml"/><Relationship Id="rId100" Type="http://schemas.openxmlformats.org/officeDocument/2006/relationships/image" Target="../media/image132.png"/><Relationship Id="rId105" Type="http://schemas.openxmlformats.org/officeDocument/2006/relationships/customXml" Target="../ink/ink129.xml"/><Relationship Id="rId8" Type="http://schemas.openxmlformats.org/officeDocument/2006/relationships/image" Target="../media/image86.png"/><Relationship Id="rId51" Type="http://schemas.openxmlformats.org/officeDocument/2006/relationships/customXml" Target="../ink/ink102.xml"/><Relationship Id="rId72" Type="http://schemas.openxmlformats.org/officeDocument/2006/relationships/image" Target="../media/image118.png"/><Relationship Id="rId93" Type="http://schemas.openxmlformats.org/officeDocument/2006/relationships/customXml" Target="../ink/ink123.xml"/><Relationship Id="rId98" Type="http://schemas.openxmlformats.org/officeDocument/2006/relationships/image" Target="../media/image131.png"/><Relationship Id="rId3" Type="http://schemas.openxmlformats.org/officeDocument/2006/relationships/customXml" Target="../ink/ink78.xml"/><Relationship Id="rId25" Type="http://schemas.openxmlformats.org/officeDocument/2006/relationships/customXml" Target="../ink/ink89.xml"/><Relationship Id="rId46" Type="http://schemas.openxmlformats.org/officeDocument/2006/relationships/image" Target="../media/image105.png"/><Relationship Id="rId67" Type="http://schemas.openxmlformats.org/officeDocument/2006/relationships/customXml" Target="../ink/ink110.xml"/><Relationship Id="rId20" Type="http://schemas.openxmlformats.org/officeDocument/2006/relationships/image" Target="../media/image92.png"/><Relationship Id="rId41" Type="http://schemas.openxmlformats.org/officeDocument/2006/relationships/customXml" Target="../ink/ink97.xml"/><Relationship Id="rId62" Type="http://schemas.openxmlformats.org/officeDocument/2006/relationships/image" Target="../media/image113.png"/><Relationship Id="rId83" Type="http://schemas.openxmlformats.org/officeDocument/2006/relationships/customXml" Target="../ink/ink118.xml"/><Relationship Id="rId88" Type="http://schemas.openxmlformats.org/officeDocument/2006/relationships/image" Target="../media/image126.png"/><Relationship Id="rId111" Type="http://schemas.openxmlformats.org/officeDocument/2006/relationships/customXml" Target="../ink/ink13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8.xml"/><Relationship Id="rId18" Type="http://schemas.openxmlformats.org/officeDocument/2006/relationships/image" Target="../media/image146.png"/><Relationship Id="rId26" Type="http://schemas.openxmlformats.org/officeDocument/2006/relationships/image" Target="../media/image150.png"/><Relationship Id="rId39" Type="http://schemas.openxmlformats.org/officeDocument/2006/relationships/customXml" Target="../ink/ink151.xml"/><Relationship Id="rId21" Type="http://schemas.openxmlformats.org/officeDocument/2006/relationships/customXml" Target="../ink/ink142.xml"/><Relationship Id="rId34" Type="http://schemas.openxmlformats.org/officeDocument/2006/relationships/image" Target="../media/image154.png"/><Relationship Id="rId42" Type="http://schemas.openxmlformats.org/officeDocument/2006/relationships/image" Target="../media/image158.png"/><Relationship Id="rId47" Type="http://schemas.openxmlformats.org/officeDocument/2006/relationships/customXml" Target="../ink/ink155.xml"/><Relationship Id="rId50" Type="http://schemas.openxmlformats.org/officeDocument/2006/relationships/image" Target="../media/image162.png"/><Relationship Id="rId7" Type="http://schemas.openxmlformats.org/officeDocument/2006/relationships/customXml" Target="../ink/ink135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5.png"/><Relationship Id="rId29" Type="http://schemas.openxmlformats.org/officeDocument/2006/relationships/customXml" Target="../ink/ink146.xml"/><Relationship Id="rId11" Type="http://schemas.openxmlformats.org/officeDocument/2006/relationships/customXml" Target="../ink/ink137.xml"/><Relationship Id="rId24" Type="http://schemas.openxmlformats.org/officeDocument/2006/relationships/image" Target="../media/image149.png"/><Relationship Id="rId32" Type="http://schemas.openxmlformats.org/officeDocument/2006/relationships/image" Target="../media/image153.png"/><Relationship Id="rId37" Type="http://schemas.openxmlformats.org/officeDocument/2006/relationships/customXml" Target="../ink/ink150.xml"/><Relationship Id="rId40" Type="http://schemas.openxmlformats.org/officeDocument/2006/relationships/image" Target="../media/image157.png"/><Relationship Id="rId45" Type="http://schemas.openxmlformats.org/officeDocument/2006/relationships/customXml" Target="../ink/ink154.xml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51.png"/><Relationship Id="rId36" Type="http://schemas.openxmlformats.org/officeDocument/2006/relationships/image" Target="../media/image155.png"/><Relationship Id="rId49" Type="http://schemas.openxmlformats.org/officeDocument/2006/relationships/customXml" Target="../ink/ink156.xml"/><Relationship Id="rId10" Type="http://schemas.openxmlformats.org/officeDocument/2006/relationships/image" Target="../media/image142.png"/><Relationship Id="rId19" Type="http://schemas.openxmlformats.org/officeDocument/2006/relationships/customXml" Target="../ink/ink141.xml"/><Relationship Id="rId31" Type="http://schemas.openxmlformats.org/officeDocument/2006/relationships/customXml" Target="../ink/ink147.xml"/><Relationship Id="rId44" Type="http://schemas.openxmlformats.org/officeDocument/2006/relationships/image" Target="../media/image159.png"/><Relationship Id="rId52" Type="http://schemas.openxmlformats.org/officeDocument/2006/relationships/image" Target="../media/image163.png"/><Relationship Id="rId4" Type="http://schemas.openxmlformats.org/officeDocument/2006/relationships/image" Target="../media/image139.png"/><Relationship Id="rId9" Type="http://schemas.openxmlformats.org/officeDocument/2006/relationships/customXml" Target="../ink/ink136.xml"/><Relationship Id="rId14" Type="http://schemas.openxmlformats.org/officeDocument/2006/relationships/image" Target="../media/image144.png"/><Relationship Id="rId22" Type="http://schemas.openxmlformats.org/officeDocument/2006/relationships/image" Target="../media/image148.png"/><Relationship Id="rId27" Type="http://schemas.openxmlformats.org/officeDocument/2006/relationships/customXml" Target="../ink/ink145.xml"/><Relationship Id="rId30" Type="http://schemas.openxmlformats.org/officeDocument/2006/relationships/image" Target="../media/image152.png"/><Relationship Id="rId35" Type="http://schemas.openxmlformats.org/officeDocument/2006/relationships/customXml" Target="../ink/ink149.xml"/><Relationship Id="rId43" Type="http://schemas.openxmlformats.org/officeDocument/2006/relationships/customXml" Target="../ink/ink153.xml"/><Relationship Id="rId48" Type="http://schemas.openxmlformats.org/officeDocument/2006/relationships/image" Target="../media/image161.png"/><Relationship Id="rId8" Type="http://schemas.openxmlformats.org/officeDocument/2006/relationships/image" Target="../media/image141.png"/><Relationship Id="rId51" Type="http://schemas.openxmlformats.org/officeDocument/2006/relationships/customXml" Target="../ink/ink157.xml"/><Relationship Id="rId3" Type="http://schemas.openxmlformats.org/officeDocument/2006/relationships/customXml" Target="../ink/ink133.xml"/><Relationship Id="rId12" Type="http://schemas.openxmlformats.org/officeDocument/2006/relationships/image" Target="../media/image143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38" Type="http://schemas.openxmlformats.org/officeDocument/2006/relationships/image" Target="../media/image156.png"/><Relationship Id="rId46" Type="http://schemas.openxmlformats.org/officeDocument/2006/relationships/image" Target="../media/image160.png"/><Relationship Id="rId20" Type="http://schemas.openxmlformats.org/officeDocument/2006/relationships/image" Target="../media/image147.png"/><Relationship Id="rId41" Type="http://schemas.openxmlformats.org/officeDocument/2006/relationships/customXml" Target="../ink/ink15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customXml" Target="../ink/ink163.xml"/><Relationship Id="rId3" Type="http://schemas.openxmlformats.org/officeDocument/2006/relationships/customXml" Target="../ink/ink158.xml"/><Relationship Id="rId7" Type="http://schemas.openxmlformats.org/officeDocument/2006/relationships/customXml" Target="../ink/ink160.xml"/><Relationship Id="rId12" Type="http://schemas.openxmlformats.org/officeDocument/2006/relationships/image" Target="../media/image168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5.png"/><Relationship Id="rId11" Type="http://schemas.openxmlformats.org/officeDocument/2006/relationships/customXml" Target="../ink/ink162.xml"/><Relationship Id="rId5" Type="http://schemas.openxmlformats.org/officeDocument/2006/relationships/customXml" Target="../ink/ink159.xml"/><Relationship Id="rId15" Type="http://schemas.openxmlformats.org/officeDocument/2006/relationships/customXml" Target="../ink/ink164.xml"/><Relationship Id="rId10" Type="http://schemas.openxmlformats.org/officeDocument/2006/relationships/image" Target="../media/image167.png"/><Relationship Id="rId4" Type="http://schemas.openxmlformats.org/officeDocument/2006/relationships/image" Target="../media/image164.png"/><Relationship Id="rId9" Type="http://schemas.openxmlformats.org/officeDocument/2006/relationships/customXml" Target="../ink/ink161.xml"/><Relationship Id="rId14" Type="http://schemas.openxmlformats.org/officeDocument/2006/relationships/image" Target="../media/image169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0.xml"/><Relationship Id="rId18" Type="http://schemas.openxmlformats.org/officeDocument/2006/relationships/image" Target="../media/image177.png"/><Relationship Id="rId26" Type="http://schemas.openxmlformats.org/officeDocument/2006/relationships/image" Target="../media/image181.png"/><Relationship Id="rId39" Type="http://schemas.openxmlformats.org/officeDocument/2006/relationships/customXml" Target="../ink/ink183.xml"/><Relationship Id="rId21" Type="http://schemas.openxmlformats.org/officeDocument/2006/relationships/customXml" Target="../ink/ink174.xml"/><Relationship Id="rId34" Type="http://schemas.openxmlformats.org/officeDocument/2006/relationships/image" Target="../media/image185.png"/><Relationship Id="rId42" Type="http://schemas.openxmlformats.org/officeDocument/2006/relationships/image" Target="../media/image189.png"/><Relationship Id="rId7" Type="http://schemas.openxmlformats.org/officeDocument/2006/relationships/customXml" Target="../ink/ink167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7.png"/><Relationship Id="rId20" Type="http://schemas.openxmlformats.org/officeDocument/2006/relationships/image" Target="../media/image178.png"/><Relationship Id="rId29" Type="http://schemas.openxmlformats.org/officeDocument/2006/relationships/customXml" Target="../ink/ink178.xml"/><Relationship Id="rId41" Type="http://schemas.openxmlformats.org/officeDocument/2006/relationships/customXml" Target="../ink/ink18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2.png"/><Relationship Id="rId11" Type="http://schemas.openxmlformats.org/officeDocument/2006/relationships/customXml" Target="../ink/ink169.xml"/><Relationship Id="rId24" Type="http://schemas.openxmlformats.org/officeDocument/2006/relationships/image" Target="../media/image180.png"/><Relationship Id="rId32" Type="http://schemas.openxmlformats.org/officeDocument/2006/relationships/image" Target="../media/image184.png"/><Relationship Id="rId37" Type="http://schemas.openxmlformats.org/officeDocument/2006/relationships/customXml" Target="../ink/ink182.xml"/><Relationship Id="rId40" Type="http://schemas.openxmlformats.org/officeDocument/2006/relationships/image" Target="../media/image188.png"/><Relationship Id="rId5" Type="http://schemas.openxmlformats.org/officeDocument/2006/relationships/customXml" Target="../ink/ink166.xml"/><Relationship Id="rId15" Type="http://schemas.openxmlformats.org/officeDocument/2006/relationships/customXml" Target="../ink/ink171.xml"/><Relationship Id="rId23" Type="http://schemas.openxmlformats.org/officeDocument/2006/relationships/customXml" Target="../ink/ink175.xml"/><Relationship Id="rId28" Type="http://schemas.openxmlformats.org/officeDocument/2006/relationships/image" Target="../media/image182.png"/><Relationship Id="rId36" Type="http://schemas.openxmlformats.org/officeDocument/2006/relationships/image" Target="../media/image186.png"/><Relationship Id="rId10" Type="http://schemas.openxmlformats.org/officeDocument/2006/relationships/image" Target="../media/image174.png"/><Relationship Id="rId19" Type="http://schemas.openxmlformats.org/officeDocument/2006/relationships/customXml" Target="../ink/ink173.xml"/><Relationship Id="rId31" Type="http://schemas.openxmlformats.org/officeDocument/2006/relationships/customXml" Target="../ink/ink179.xml"/><Relationship Id="rId4" Type="http://schemas.openxmlformats.org/officeDocument/2006/relationships/image" Target="../media/image171.png"/><Relationship Id="rId9" Type="http://schemas.openxmlformats.org/officeDocument/2006/relationships/customXml" Target="../ink/ink168.xml"/><Relationship Id="rId14" Type="http://schemas.openxmlformats.org/officeDocument/2006/relationships/image" Target="../media/image176.png"/><Relationship Id="rId22" Type="http://schemas.openxmlformats.org/officeDocument/2006/relationships/image" Target="../media/image179.png"/><Relationship Id="rId27" Type="http://schemas.openxmlformats.org/officeDocument/2006/relationships/customXml" Target="../ink/ink177.xml"/><Relationship Id="rId30" Type="http://schemas.openxmlformats.org/officeDocument/2006/relationships/image" Target="../media/image183.png"/><Relationship Id="rId35" Type="http://schemas.openxmlformats.org/officeDocument/2006/relationships/customXml" Target="../ink/ink181.xml"/><Relationship Id="rId8" Type="http://schemas.openxmlformats.org/officeDocument/2006/relationships/image" Target="../media/image173.png"/><Relationship Id="rId3" Type="http://schemas.openxmlformats.org/officeDocument/2006/relationships/customXml" Target="../ink/ink165.xml"/><Relationship Id="rId12" Type="http://schemas.openxmlformats.org/officeDocument/2006/relationships/image" Target="../media/image175.png"/><Relationship Id="rId17" Type="http://schemas.openxmlformats.org/officeDocument/2006/relationships/customXml" Target="../ink/ink172.xml"/><Relationship Id="rId25" Type="http://schemas.openxmlformats.org/officeDocument/2006/relationships/customXml" Target="../ink/ink176.xml"/><Relationship Id="rId33" Type="http://schemas.openxmlformats.org/officeDocument/2006/relationships/customXml" Target="../ink/ink180.xml"/><Relationship Id="rId38" Type="http://schemas.openxmlformats.org/officeDocument/2006/relationships/image" Target="../media/image18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customXml" Target="../ink/ink190.xml"/><Relationship Id="rId3" Type="http://schemas.openxmlformats.org/officeDocument/2006/relationships/customXml" Target="../ink/ink185.xml"/><Relationship Id="rId7" Type="http://schemas.openxmlformats.org/officeDocument/2006/relationships/customXml" Target="../ink/ink187.xml"/><Relationship Id="rId12" Type="http://schemas.openxmlformats.org/officeDocument/2006/relationships/image" Target="../media/image19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9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1.png"/><Relationship Id="rId11" Type="http://schemas.openxmlformats.org/officeDocument/2006/relationships/customXml" Target="../ink/ink189.xml"/><Relationship Id="rId5" Type="http://schemas.openxmlformats.org/officeDocument/2006/relationships/customXml" Target="../ink/ink186.xml"/><Relationship Id="rId15" Type="http://schemas.openxmlformats.org/officeDocument/2006/relationships/customXml" Target="../ink/ink191.xml"/><Relationship Id="rId10" Type="http://schemas.openxmlformats.org/officeDocument/2006/relationships/image" Target="../media/image193.png"/><Relationship Id="rId4" Type="http://schemas.openxmlformats.org/officeDocument/2006/relationships/image" Target="../media/image190.png"/><Relationship Id="rId9" Type="http://schemas.openxmlformats.org/officeDocument/2006/relationships/customXml" Target="../ink/ink188.xml"/><Relationship Id="rId14" Type="http://schemas.openxmlformats.org/officeDocument/2006/relationships/image" Target="../media/image195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0.png"/><Relationship Id="rId21" Type="http://schemas.openxmlformats.org/officeDocument/2006/relationships/customXml" Target="../ink/ink201.xml"/><Relationship Id="rId42" Type="http://schemas.openxmlformats.org/officeDocument/2006/relationships/image" Target="../media/image216.png"/><Relationship Id="rId63" Type="http://schemas.openxmlformats.org/officeDocument/2006/relationships/customXml" Target="../ink/ink222.xml"/><Relationship Id="rId84" Type="http://schemas.openxmlformats.org/officeDocument/2006/relationships/image" Target="../media/image237.png"/><Relationship Id="rId138" Type="http://schemas.openxmlformats.org/officeDocument/2006/relationships/image" Target="../media/image260.png"/><Relationship Id="rId159" Type="http://schemas.openxmlformats.org/officeDocument/2006/relationships/customXml" Target="../ink/ink273.xml"/><Relationship Id="rId170" Type="http://schemas.openxmlformats.org/officeDocument/2006/relationships/image" Target="../media/image276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107" Type="http://schemas.openxmlformats.org/officeDocument/2006/relationships/image" Target="../media/image245.png"/><Relationship Id="rId11" Type="http://schemas.openxmlformats.org/officeDocument/2006/relationships/customXml" Target="../ink/ink196.xml"/><Relationship Id="rId32" Type="http://schemas.openxmlformats.org/officeDocument/2006/relationships/image" Target="../media/image211.png"/><Relationship Id="rId53" Type="http://schemas.openxmlformats.org/officeDocument/2006/relationships/customXml" Target="../ink/ink217.xml"/><Relationship Id="rId74" Type="http://schemas.openxmlformats.org/officeDocument/2006/relationships/image" Target="../media/image232.png"/><Relationship Id="rId128" Type="http://schemas.openxmlformats.org/officeDocument/2006/relationships/customXml" Target="../ink/ink257.xml"/><Relationship Id="rId149" Type="http://schemas.openxmlformats.org/officeDocument/2006/relationships/customXml" Target="../ink/ink268.xml"/><Relationship Id="rId5" Type="http://schemas.openxmlformats.org/officeDocument/2006/relationships/customXml" Target="../ink/ink193.xml"/><Relationship Id="rId95" Type="http://schemas.openxmlformats.org/officeDocument/2006/relationships/customXml" Target="../ink/ink238.xml"/><Relationship Id="rId160" Type="http://schemas.openxmlformats.org/officeDocument/2006/relationships/image" Target="../media/image271.png"/><Relationship Id="rId181" Type="http://schemas.openxmlformats.org/officeDocument/2006/relationships/customXml" Target="../ink/ink284.xml"/><Relationship Id="rId216" Type="http://schemas.openxmlformats.org/officeDocument/2006/relationships/image" Target="../media/image299.png"/><Relationship Id="rId22" Type="http://schemas.openxmlformats.org/officeDocument/2006/relationships/image" Target="../media/image206.png"/><Relationship Id="rId43" Type="http://schemas.openxmlformats.org/officeDocument/2006/relationships/customXml" Target="../ink/ink212.xml"/><Relationship Id="rId64" Type="http://schemas.openxmlformats.org/officeDocument/2006/relationships/image" Target="../media/image227.png"/><Relationship Id="rId118" Type="http://schemas.openxmlformats.org/officeDocument/2006/relationships/customXml" Target="../ink/ink252.xml"/><Relationship Id="rId139" Type="http://schemas.openxmlformats.org/officeDocument/2006/relationships/customXml" Target="../ink/ink263.xml"/><Relationship Id="rId85" Type="http://schemas.openxmlformats.org/officeDocument/2006/relationships/customXml" Target="../ink/ink233.xml"/><Relationship Id="rId150" Type="http://schemas.openxmlformats.org/officeDocument/2006/relationships/image" Target="../media/image266.png"/><Relationship Id="rId171" Type="http://schemas.openxmlformats.org/officeDocument/2006/relationships/customXml" Target="../ink/ink279.xml"/><Relationship Id="rId192" Type="http://schemas.openxmlformats.org/officeDocument/2006/relationships/image" Target="../media/image287.png"/><Relationship Id="rId206" Type="http://schemas.openxmlformats.org/officeDocument/2006/relationships/image" Target="../media/image294.png"/><Relationship Id="rId12" Type="http://schemas.openxmlformats.org/officeDocument/2006/relationships/image" Target="../media/image201.png"/><Relationship Id="rId33" Type="http://schemas.openxmlformats.org/officeDocument/2006/relationships/customXml" Target="../ink/ink207.xml"/><Relationship Id="rId108" Type="http://schemas.openxmlformats.org/officeDocument/2006/relationships/customXml" Target="../ink/ink247.xml"/><Relationship Id="rId129" Type="http://schemas.openxmlformats.org/officeDocument/2006/relationships/image" Target="../media/image256.png"/><Relationship Id="rId54" Type="http://schemas.openxmlformats.org/officeDocument/2006/relationships/image" Target="../media/image222.png"/><Relationship Id="rId75" Type="http://schemas.openxmlformats.org/officeDocument/2006/relationships/customXml" Target="../ink/ink228.xml"/><Relationship Id="rId96" Type="http://schemas.openxmlformats.org/officeDocument/2006/relationships/image" Target="../media/image242.png"/><Relationship Id="rId140" Type="http://schemas.openxmlformats.org/officeDocument/2006/relationships/image" Target="../media/image261.png"/><Relationship Id="rId161" Type="http://schemas.openxmlformats.org/officeDocument/2006/relationships/customXml" Target="../ink/ink274.xml"/><Relationship Id="rId182" Type="http://schemas.openxmlformats.org/officeDocument/2006/relationships/image" Target="../media/image282.png"/><Relationship Id="rId6" Type="http://schemas.openxmlformats.org/officeDocument/2006/relationships/image" Target="../media/image198.png"/><Relationship Id="rId23" Type="http://schemas.openxmlformats.org/officeDocument/2006/relationships/customXml" Target="../ink/ink202.xml"/><Relationship Id="rId119" Type="http://schemas.openxmlformats.org/officeDocument/2006/relationships/image" Target="../media/image251.png"/><Relationship Id="rId44" Type="http://schemas.openxmlformats.org/officeDocument/2006/relationships/image" Target="../media/image217.png"/><Relationship Id="rId65" Type="http://schemas.openxmlformats.org/officeDocument/2006/relationships/customXml" Target="../ink/ink223.xml"/><Relationship Id="rId86" Type="http://schemas.openxmlformats.org/officeDocument/2006/relationships/image" Target="../media/image238.png"/><Relationship Id="rId130" Type="http://schemas.openxmlformats.org/officeDocument/2006/relationships/customXml" Target="../ink/ink258.xml"/><Relationship Id="rId151" Type="http://schemas.openxmlformats.org/officeDocument/2006/relationships/customXml" Target="../ink/ink269.xml"/><Relationship Id="rId172" Type="http://schemas.openxmlformats.org/officeDocument/2006/relationships/image" Target="../media/image277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13" Type="http://schemas.openxmlformats.org/officeDocument/2006/relationships/customXml" Target="../ink/ink197.xml"/><Relationship Id="rId109" Type="http://schemas.openxmlformats.org/officeDocument/2006/relationships/image" Target="../media/image246.png"/><Relationship Id="rId34" Type="http://schemas.openxmlformats.org/officeDocument/2006/relationships/image" Target="../media/image212.png"/><Relationship Id="rId55" Type="http://schemas.openxmlformats.org/officeDocument/2006/relationships/customXml" Target="../ink/ink218.xml"/><Relationship Id="rId76" Type="http://schemas.openxmlformats.org/officeDocument/2006/relationships/image" Target="../media/image233.png"/><Relationship Id="rId97" Type="http://schemas.openxmlformats.org/officeDocument/2006/relationships/customXml" Target="../ink/ink239.xml"/><Relationship Id="rId120" Type="http://schemas.openxmlformats.org/officeDocument/2006/relationships/customXml" Target="../ink/ink253.xml"/><Relationship Id="rId141" Type="http://schemas.openxmlformats.org/officeDocument/2006/relationships/customXml" Target="../ink/ink264.xml"/><Relationship Id="rId7" Type="http://schemas.openxmlformats.org/officeDocument/2006/relationships/customXml" Target="../ink/ink194.xml"/><Relationship Id="rId162" Type="http://schemas.openxmlformats.org/officeDocument/2006/relationships/image" Target="../media/image272.png"/><Relationship Id="rId183" Type="http://schemas.openxmlformats.org/officeDocument/2006/relationships/customXml" Target="../ink/ink285.xml"/><Relationship Id="rId24" Type="http://schemas.openxmlformats.org/officeDocument/2006/relationships/image" Target="../media/image207.png"/><Relationship Id="rId45" Type="http://schemas.openxmlformats.org/officeDocument/2006/relationships/customXml" Target="../ink/ink213.xml"/><Relationship Id="rId66" Type="http://schemas.openxmlformats.org/officeDocument/2006/relationships/image" Target="../media/image228.png"/><Relationship Id="rId87" Type="http://schemas.openxmlformats.org/officeDocument/2006/relationships/customXml" Target="../ink/ink234.xml"/><Relationship Id="rId110" Type="http://schemas.openxmlformats.org/officeDocument/2006/relationships/customXml" Target="../ink/ink248.xml"/><Relationship Id="rId131" Type="http://schemas.openxmlformats.org/officeDocument/2006/relationships/image" Target="../media/image257.png"/><Relationship Id="rId152" Type="http://schemas.openxmlformats.org/officeDocument/2006/relationships/image" Target="../media/image267.png"/><Relationship Id="rId173" Type="http://schemas.openxmlformats.org/officeDocument/2006/relationships/customXml" Target="../ink/ink280.xml"/><Relationship Id="rId194" Type="http://schemas.openxmlformats.org/officeDocument/2006/relationships/image" Target="../media/image288.png"/><Relationship Id="rId208" Type="http://schemas.openxmlformats.org/officeDocument/2006/relationships/image" Target="../media/image295.png"/><Relationship Id="rId19" Type="http://schemas.openxmlformats.org/officeDocument/2006/relationships/customXml" Target="../ink/ink200.xml"/><Relationship Id="rId14" Type="http://schemas.openxmlformats.org/officeDocument/2006/relationships/image" Target="../media/image202.png"/><Relationship Id="rId30" Type="http://schemas.openxmlformats.org/officeDocument/2006/relationships/image" Target="../media/image210.png"/><Relationship Id="rId35" Type="http://schemas.openxmlformats.org/officeDocument/2006/relationships/customXml" Target="../ink/ink208.xml"/><Relationship Id="rId56" Type="http://schemas.openxmlformats.org/officeDocument/2006/relationships/image" Target="../media/image223.png"/><Relationship Id="rId77" Type="http://schemas.openxmlformats.org/officeDocument/2006/relationships/customXml" Target="../ink/ink229.xml"/><Relationship Id="rId100" Type="http://schemas.openxmlformats.org/officeDocument/2006/relationships/customXml" Target="../ink/ink241.xml"/><Relationship Id="rId105" Type="http://schemas.openxmlformats.org/officeDocument/2006/relationships/customXml" Target="../ink/ink245.xml"/><Relationship Id="rId126" Type="http://schemas.openxmlformats.org/officeDocument/2006/relationships/customXml" Target="../ink/ink256.xml"/><Relationship Id="rId147" Type="http://schemas.openxmlformats.org/officeDocument/2006/relationships/customXml" Target="../ink/ink267.xml"/><Relationship Id="rId168" Type="http://schemas.openxmlformats.org/officeDocument/2006/relationships/image" Target="../media/image275.png"/><Relationship Id="rId8" Type="http://schemas.openxmlformats.org/officeDocument/2006/relationships/image" Target="../media/image199.png"/><Relationship Id="rId51" Type="http://schemas.openxmlformats.org/officeDocument/2006/relationships/customXml" Target="../ink/ink216.xml"/><Relationship Id="rId72" Type="http://schemas.openxmlformats.org/officeDocument/2006/relationships/image" Target="../media/image231.png"/><Relationship Id="rId93" Type="http://schemas.openxmlformats.org/officeDocument/2006/relationships/customXml" Target="../ink/ink237.xml"/><Relationship Id="rId98" Type="http://schemas.openxmlformats.org/officeDocument/2006/relationships/customXml" Target="../ink/ink240.xml"/><Relationship Id="rId121" Type="http://schemas.openxmlformats.org/officeDocument/2006/relationships/image" Target="../media/image252.png"/><Relationship Id="rId142" Type="http://schemas.openxmlformats.org/officeDocument/2006/relationships/image" Target="../media/image262.png"/><Relationship Id="rId163" Type="http://schemas.openxmlformats.org/officeDocument/2006/relationships/customXml" Target="../ink/ink275.xml"/><Relationship Id="rId184" Type="http://schemas.openxmlformats.org/officeDocument/2006/relationships/image" Target="../media/image283.png"/><Relationship Id="rId189" Type="http://schemas.openxmlformats.org/officeDocument/2006/relationships/customXml" Target="../ink/ink288.xml"/><Relationship Id="rId3" Type="http://schemas.openxmlformats.org/officeDocument/2006/relationships/customXml" Target="../ink/ink192.xml"/><Relationship Id="rId214" Type="http://schemas.openxmlformats.org/officeDocument/2006/relationships/image" Target="../media/image298.png"/><Relationship Id="rId25" Type="http://schemas.openxmlformats.org/officeDocument/2006/relationships/customXml" Target="../ink/ink203.xml"/><Relationship Id="rId46" Type="http://schemas.openxmlformats.org/officeDocument/2006/relationships/image" Target="../media/image218.png"/><Relationship Id="rId67" Type="http://schemas.openxmlformats.org/officeDocument/2006/relationships/customXml" Target="../ink/ink224.xml"/><Relationship Id="rId116" Type="http://schemas.openxmlformats.org/officeDocument/2006/relationships/customXml" Target="../ink/ink251.xml"/><Relationship Id="rId137" Type="http://schemas.openxmlformats.org/officeDocument/2006/relationships/customXml" Target="../ink/ink262.xml"/><Relationship Id="rId158" Type="http://schemas.openxmlformats.org/officeDocument/2006/relationships/image" Target="../media/image270.png"/><Relationship Id="rId20" Type="http://schemas.openxmlformats.org/officeDocument/2006/relationships/image" Target="../media/image205.png"/><Relationship Id="rId41" Type="http://schemas.openxmlformats.org/officeDocument/2006/relationships/customXml" Target="../ink/ink211.xml"/><Relationship Id="rId62" Type="http://schemas.openxmlformats.org/officeDocument/2006/relationships/image" Target="../media/image226.png"/><Relationship Id="rId83" Type="http://schemas.openxmlformats.org/officeDocument/2006/relationships/customXml" Target="../ink/ink232.xml"/><Relationship Id="rId88" Type="http://schemas.openxmlformats.org/officeDocument/2006/relationships/image" Target="../media/image17.png"/><Relationship Id="rId111" Type="http://schemas.openxmlformats.org/officeDocument/2006/relationships/image" Target="../media/image247.png"/><Relationship Id="rId132" Type="http://schemas.openxmlformats.org/officeDocument/2006/relationships/customXml" Target="../ink/ink259.xml"/><Relationship Id="rId153" Type="http://schemas.openxmlformats.org/officeDocument/2006/relationships/customXml" Target="../ink/ink270.xml"/><Relationship Id="rId174" Type="http://schemas.openxmlformats.org/officeDocument/2006/relationships/image" Target="../media/image278.png"/><Relationship Id="rId179" Type="http://schemas.openxmlformats.org/officeDocument/2006/relationships/customXml" Target="../ink/ink283.xml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190" Type="http://schemas.openxmlformats.org/officeDocument/2006/relationships/image" Target="../media/image286.png"/><Relationship Id="rId204" Type="http://schemas.openxmlformats.org/officeDocument/2006/relationships/image" Target="../media/image293.png"/><Relationship Id="rId15" Type="http://schemas.openxmlformats.org/officeDocument/2006/relationships/customXml" Target="../ink/ink198.xml"/><Relationship Id="rId36" Type="http://schemas.openxmlformats.org/officeDocument/2006/relationships/image" Target="../media/image213.png"/><Relationship Id="rId57" Type="http://schemas.openxmlformats.org/officeDocument/2006/relationships/customXml" Target="../ink/ink219.xml"/><Relationship Id="rId106" Type="http://schemas.openxmlformats.org/officeDocument/2006/relationships/customXml" Target="../ink/ink246.xml"/><Relationship Id="rId127" Type="http://schemas.openxmlformats.org/officeDocument/2006/relationships/image" Target="../media/image255.png"/><Relationship Id="rId10" Type="http://schemas.openxmlformats.org/officeDocument/2006/relationships/image" Target="../media/image200.png"/><Relationship Id="rId31" Type="http://schemas.openxmlformats.org/officeDocument/2006/relationships/customXml" Target="../ink/ink206.xml"/><Relationship Id="rId52" Type="http://schemas.openxmlformats.org/officeDocument/2006/relationships/image" Target="../media/image221.png"/><Relationship Id="rId73" Type="http://schemas.openxmlformats.org/officeDocument/2006/relationships/customXml" Target="../ink/ink227.xml"/><Relationship Id="rId78" Type="http://schemas.openxmlformats.org/officeDocument/2006/relationships/image" Target="../media/image234.png"/><Relationship Id="rId94" Type="http://schemas.openxmlformats.org/officeDocument/2006/relationships/image" Target="../media/image241.png"/><Relationship Id="rId99" Type="http://schemas.openxmlformats.org/officeDocument/2006/relationships/image" Target="../media/image243.png"/><Relationship Id="rId101" Type="http://schemas.openxmlformats.org/officeDocument/2006/relationships/customXml" Target="../ink/ink242.xml"/><Relationship Id="rId122" Type="http://schemas.openxmlformats.org/officeDocument/2006/relationships/customXml" Target="../ink/ink254.xml"/><Relationship Id="rId143" Type="http://schemas.openxmlformats.org/officeDocument/2006/relationships/customXml" Target="../ink/ink265.xml"/><Relationship Id="rId148" Type="http://schemas.openxmlformats.org/officeDocument/2006/relationships/image" Target="../media/image265.png"/><Relationship Id="rId164" Type="http://schemas.openxmlformats.org/officeDocument/2006/relationships/image" Target="../media/image273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7.png"/><Relationship Id="rId9" Type="http://schemas.openxmlformats.org/officeDocument/2006/relationships/customXml" Target="../ink/ink195.xml"/><Relationship Id="rId180" Type="http://schemas.openxmlformats.org/officeDocument/2006/relationships/image" Target="../media/image281.png"/><Relationship Id="rId210" Type="http://schemas.openxmlformats.org/officeDocument/2006/relationships/image" Target="../media/image296.png"/><Relationship Id="rId215" Type="http://schemas.openxmlformats.org/officeDocument/2006/relationships/customXml" Target="../ink/ink301.xml"/><Relationship Id="rId26" Type="http://schemas.openxmlformats.org/officeDocument/2006/relationships/image" Target="../media/image208.png"/><Relationship Id="rId47" Type="http://schemas.openxmlformats.org/officeDocument/2006/relationships/customXml" Target="../ink/ink214.xml"/><Relationship Id="rId68" Type="http://schemas.openxmlformats.org/officeDocument/2006/relationships/image" Target="../media/image229.png"/><Relationship Id="rId89" Type="http://schemas.openxmlformats.org/officeDocument/2006/relationships/customXml" Target="../ink/ink235.xml"/><Relationship Id="rId112" Type="http://schemas.openxmlformats.org/officeDocument/2006/relationships/customXml" Target="../ink/ink249.xml"/><Relationship Id="rId133" Type="http://schemas.openxmlformats.org/officeDocument/2006/relationships/image" Target="../media/image258.png"/><Relationship Id="rId154" Type="http://schemas.openxmlformats.org/officeDocument/2006/relationships/image" Target="../media/image268.png"/><Relationship Id="rId175" Type="http://schemas.openxmlformats.org/officeDocument/2006/relationships/customXml" Target="../ink/ink281.xml"/><Relationship Id="rId196" Type="http://schemas.openxmlformats.org/officeDocument/2006/relationships/image" Target="../media/image289.png"/><Relationship Id="rId200" Type="http://schemas.openxmlformats.org/officeDocument/2006/relationships/image" Target="../media/image291.png"/><Relationship Id="rId16" Type="http://schemas.openxmlformats.org/officeDocument/2006/relationships/image" Target="../media/image203.png"/><Relationship Id="rId37" Type="http://schemas.openxmlformats.org/officeDocument/2006/relationships/customXml" Target="../ink/ink209.xml"/><Relationship Id="rId58" Type="http://schemas.openxmlformats.org/officeDocument/2006/relationships/image" Target="../media/image224.png"/><Relationship Id="rId79" Type="http://schemas.openxmlformats.org/officeDocument/2006/relationships/customXml" Target="../ink/ink230.xml"/><Relationship Id="rId102" Type="http://schemas.openxmlformats.org/officeDocument/2006/relationships/customXml" Target="../ink/ink243.xml"/><Relationship Id="rId123" Type="http://schemas.openxmlformats.org/officeDocument/2006/relationships/image" Target="../media/image253.png"/><Relationship Id="rId144" Type="http://schemas.openxmlformats.org/officeDocument/2006/relationships/image" Target="../media/image263.png"/><Relationship Id="rId90" Type="http://schemas.openxmlformats.org/officeDocument/2006/relationships/image" Target="../media/image239.png"/><Relationship Id="rId165" Type="http://schemas.openxmlformats.org/officeDocument/2006/relationships/customXml" Target="../ink/ink276.xml"/><Relationship Id="rId186" Type="http://schemas.openxmlformats.org/officeDocument/2006/relationships/image" Target="../media/image284.png"/><Relationship Id="rId211" Type="http://schemas.openxmlformats.org/officeDocument/2006/relationships/customXml" Target="../ink/ink299.xml"/><Relationship Id="rId27" Type="http://schemas.openxmlformats.org/officeDocument/2006/relationships/customXml" Target="../ink/ink204.xml"/><Relationship Id="rId48" Type="http://schemas.openxmlformats.org/officeDocument/2006/relationships/image" Target="../media/image219.png"/><Relationship Id="rId69" Type="http://schemas.openxmlformats.org/officeDocument/2006/relationships/customXml" Target="../ink/ink225.xml"/><Relationship Id="rId113" Type="http://schemas.openxmlformats.org/officeDocument/2006/relationships/image" Target="../media/image248.png"/><Relationship Id="rId134" Type="http://schemas.openxmlformats.org/officeDocument/2006/relationships/customXml" Target="../ink/ink260.xml"/><Relationship Id="rId80" Type="http://schemas.openxmlformats.org/officeDocument/2006/relationships/image" Target="../media/image235.png"/><Relationship Id="rId155" Type="http://schemas.openxmlformats.org/officeDocument/2006/relationships/customXml" Target="../ink/ink271.xml"/><Relationship Id="rId176" Type="http://schemas.openxmlformats.org/officeDocument/2006/relationships/image" Target="../media/image279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17" Type="http://schemas.openxmlformats.org/officeDocument/2006/relationships/customXml" Target="../ink/ink199.xml"/><Relationship Id="rId38" Type="http://schemas.openxmlformats.org/officeDocument/2006/relationships/image" Target="../media/image214.png"/><Relationship Id="rId59" Type="http://schemas.openxmlformats.org/officeDocument/2006/relationships/customXml" Target="../ink/ink220.xml"/><Relationship Id="rId103" Type="http://schemas.openxmlformats.org/officeDocument/2006/relationships/customXml" Target="../ink/ink244.xml"/><Relationship Id="rId124" Type="http://schemas.openxmlformats.org/officeDocument/2006/relationships/customXml" Target="../ink/ink255.xml"/><Relationship Id="rId70" Type="http://schemas.openxmlformats.org/officeDocument/2006/relationships/image" Target="../media/image230.png"/><Relationship Id="rId91" Type="http://schemas.openxmlformats.org/officeDocument/2006/relationships/customXml" Target="../ink/ink236.xml"/><Relationship Id="rId145" Type="http://schemas.openxmlformats.org/officeDocument/2006/relationships/customXml" Target="../ink/ink266.xml"/><Relationship Id="rId166" Type="http://schemas.openxmlformats.org/officeDocument/2006/relationships/image" Target="../media/image274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297.png"/><Relationship Id="rId28" Type="http://schemas.openxmlformats.org/officeDocument/2006/relationships/image" Target="../media/image209.png"/><Relationship Id="rId49" Type="http://schemas.openxmlformats.org/officeDocument/2006/relationships/customXml" Target="../ink/ink215.xml"/><Relationship Id="rId114" Type="http://schemas.openxmlformats.org/officeDocument/2006/relationships/customXml" Target="../ink/ink250.xml"/><Relationship Id="rId60" Type="http://schemas.openxmlformats.org/officeDocument/2006/relationships/image" Target="../media/image225.png"/><Relationship Id="rId81" Type="http://schemas.openxmlformats.org/officeDocument/2006/relationships/customXml" Target="../ink/ink231.xml"/><Relationship Id="rId135" Type="http://schemas.openxmlformats.org/officeDocument/2006/relationships/customXml" Target="../ink/ink261.xml"/><Relationship Id="rId156" Type="http://schemas.openxmlformats.org/officeDocument/2006/relationships/image" Target="../media/image269.png"/><Relationship Id="rId177" Type="http://schemas.openxmlformats.org/officeDocument/2006/relationships/customXml" Target="../ink/ink282.xml"/><Relationship Id="rId198" Type="http://schemas.openxmlformats.org/officeDocument/2006/relationships/image" Target="../media/image290.png"/><Relationship Id="rId202" Type="http://schemas.openxmlformats.org/officeDocument/2006/relationships/image" Target="../media/image292.png"/><Relationship Id="rId18" Type="http://schemas.openxmlformats.org/officeDocument/2006/relationships/image" Target="../media/image204.png"/><Relationship Id="rId39" Type="http://schemas.openxmlformats.org/officeDocument/2006/relationships/customXml" Target="../ink/ink210.xml"/><Relationship Id="rId50" Type="http://schemas.openxmlformats.org/officeDocument/2006/relationships/image" Target="../media/image220.png"/><Relationship Id="rId104" Type="http://schemas.openxmlformats.org/officeDocument/2006/relationships/image" Target="../media/image244.png"/><Relationship Id="rId125" Type="http://schemas.openxmlformats.org/officeDocument/2006/relationships/image" Target="../media/image254.png"/><Relationship Id="rId146" Type="http://schemas.openxmlformats.org/officeDocument/2006/relationships/image" Target="../media/image264.png"/><Relationship Id="rId167" Type="http://schemas.openxmlformats.org/officeDocument/2006/relationships/customXml" Target="../ink/ink277.xml"/><Relationship Id="rId188" Type="http://schemas.openxmlformats.org/officeDocument/2006/relationships/image" Target="../media/image285.png"/><Relationship Id="rId71" Type="http://schemas.openxmlformats.org/officeDocument/2006/relationships/customXml" Target="../ink/ink226.xml"/><Relationship Id="rId92" Type="http://schemas.openxmlformats.org/officeDocument/2006/relationships/image" Target="../media/image240.png"/><Relationship Id="rId213" Type="http://schemas.openxmlformats.org/officeDocument/2006/relationships/customXml" Target="../ink/ink300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205.xml"/><Relationship Id="rId40" Type="http://schemas.openxmlformats.org/officeDocument/2006/relationships/image" Target="../media/image215.png"/><Relationship Id="rId115" Type="http://schemas.openxmlformats.org/officeDocument/2006/relationships/image" Target="../media/image249.png"/><Relationship Id="rId136" Type="http://schemas.openxmlformats.org/officeDocument/2006/relationships/image" Target="../media/image259.png"/><Relationship Id="rId157" Type="http://schemas.openxmlformats.org/officeDocument/2006/relationships/customXml" Target="../ink/ink272.xml"/><Relationship Id="rId178" Type="http://schemas.openxmlformats.org/officeDocument/2006/relationships/image" Target="../media/image280.png"/><Relationship Id="rId61" Type="http://schemas.openxmlformats.org/officeDocument/2006/relationships/customXml" Target="../ink/ink221.xml"/><Relationship Id="rId82" Type="http://schemas.openxmlformats.org/officeDocument/2006/relationships/image" Target="../media/image236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55.png"/><Relationship Id="rId299" Type="http://schemas.openxmlformats.org/officeDocument/2006/relationships/image" Target="../media/image446.png"/><Relationship Id="rId21" Type="http://schemas.openxmlformats.org/officeDocument/2006/relationships/customXml" Target="../ink/ink311.xml"/><Relationship Id="rId63" Type="http://schemas.openxmlformats.org/officeDocument/2006/relationships/customXml" Target="../ink/ink332.xml"/><Relationship Id="rId159" Type="http://schemas.openxmlformats.org/officeDocument/2006/relationships/image" Target="../media/image376.png"/><Relationship Id="rId170" Type="http://schemas.openxmlformats.org/officeDocument/2006/relationships/customXml" Target="../ink/ink386.xml"/><Relationship Id="rId226" Type="http://schemas.openxmlformats.org/officeDocument/2006/relationships/customXml" Target="../ink/ink414.xml"/><Relationship Id="rId268" Type="http://schemas.openxmlformats.org/officeDocument/2006/relationships/customXml" Target="../ink/ink435.xml"/><Relationship Id="rId32" Type="http://schemas.openxmlformats.org/officeDocument/2006/relationships/image" Target="../media/image313.png"/><Relationship Id="rId74" Type="http://schemas.openxmlformats.org/officeDocument/2006/relationships/image" Target="../media/image334.png"/><Relationship Id="rId128" Type="http://schemas.openxmlformats.org/officeDocument/2006/relationships/customXml" Target="../ink/ink365.xml"/><Relationship Id="rId5" Type="http://schemas.openxmlformats.org/officeDocument/2006/relationships/customXml" Target="../ink/ink303.xml"/><Relationship Id="rId181" Type="http://schemas.openxmlformats.org/officeDocument/2006/relationships/image" Target="../media/image387.png"/><Relationship Id="rId237" Type="http://schemas.openxmlformats.org/officeDocument/2006/relationships/image" Target="../media/image415.png"/><Relationship Id="rId279" Type="http://schemas.openxmlformats.org/officeDocument/2006/relationships/image" Target="../media/image436.png"/><Relationship Id="rId43" Type="http://schemas.openxmlformats.org/officeDocument/2006/relationships/customXml" Target="../ink/ink322.xml"/><Relationship Id="rId139" Type="http://schemas.openxmlformats.org/officeDocument/2006/relationships/image" Target="../media/image366.png"/><Relationship Id="rId290" Type="http://schemas.openxmlformats.org/officeDocument/2006/relationships/customXml" Target="../ink/ink446.xml"/><Relationship Id="rId304" Type="http://schemas.openxmlformats.org/officeDocument/2006/relationships/customXml" Target="../ink/ink453.xml"/><Relationship Id="rId85" Type="http://schemas.openxmlformats.org/officeDocument/2006/relationships/customXml" Target="../ink/ink343.xml"/><Relationship Id="rId150" Type="http://schemas.openxmlformats.org/officeDocument/2006/relationships/customXml" Target="../ink/ink376.xml"/><Relationship Id="rId192" Type="http://schemas.openxmlformats.org/officeDocument/2006/relationships/customXml" Target="../ink/ink397.xml"/><Relationship Id="rId206" Type="http://schemas.openxmlformats.org/officeDocument/2006/relationships/customXml" Target="../ink/ink404.xml"/><Relationship Id="rId248" Type="http://schemas.openxmlformats.org/officeDocument/2006/relationships/customXml" Target="../ink/ink425.xml"/><Relationship Id="rId12" Type="http://schemas.openxmlformats.org/officeDocument/2006/relationships/image" Target="../media/image304.png"/><Relationship Id="rId108" Type="http://schemas.openxmlformats.org/officeDocument/2006/relationships/customXml" Target="../ink/ink355.xml"/><Relationship Id="rId315" Type="http://schemas.openxmlformats.org/officeDocument/2006/relationships/image" Target="../media/image454.png"/><Relationship Id="rId54" Type="http://schemas.openxmlformats.org/officeDocument/2006/relationships/image" Target="../media/image324.png"/><Relationship Id="rId96" Type="http://schemas.openxmlformats.org/officeDocument/2006/relationships/customXml" Target="../ink/ink349.xml"/><Relationship Id="rId161" Type="http://schemas.openxmlformats.org/officeDocument/2006/relationships/image" Target="../media/image377.png"/><Relationship Id="rId217" Type="http://schemas.openxmlformats.org/officeDocument/2006/relationships/image" Target="../media/image405.png"/><Relationship Id="rId259" Type="http://schemas.openxmlformats.org/officeDocument/2006/relationships/image" Target="../media/image426.png"/><Relationship Id="rId23" Type="http://schemas.openxmlformats.org/officeDocument/2006/relationships/customXml" Target="../ink/ink312.xml"/><Relationship Id="rId119" Type="http://schemas.openxmlformats.org/officeDocument/2006/relationships/image" Target="../media/image356.png"/><Relationship Id="rId270" Type="http://schemas.openxmlformats.org/officeDocument/2006/relationships/customXml" Target="../ink/ink436.xml"/><Relationship Id="rId65" Type="http://schemas.openxmlformats.org/officeDocument/2006/relationships/customXml" Target="../ink/ink333.xml"/><Relationship Id="rId130" Type="http://schemas.openxmlformats.org/officeDocument/2006/relationships/customXml" Target="../ink/ink366.xml"/><Relationship Id="rId172" Type="http://schemas.openxmlformats.org/officeDocument/2006/relationships/customXml" Target="../ink/ink387.xml"/><Relationship Id="rId228" Type="http://schemas.openxmlformats.org/officeDocument/2006/relationships/customXml" Target="../ink/ink415.xml"/><Relationship Id="rId13" Type="http://schemas.openxmlformats.org/officeDocument/2006/relationships/customXml" Target="../ink/ink307.xml"/><Relationship Id="rId109" Type="http://schemas.openxmlformats.org/officeDocument/2006/relationships/image" Target="../media/image351.png"/><Relationship Id="rId260" Type="http://schemas.openxmlformats.org/officeDocument/2006/relationships/customXml" Target="../ink/ink431.xml"/><Relationship Id="rId281" Type="http://schemas.openxmlformats.org/officeDocument/2006/relationships/image" Target="../media/image437.png"/><Relationship Id="rId316" Type="http://schemas.openxmlformats.org/officeDocument/2006/relationships/customXml" Target="../ink/ink459.xml"/><Relationship Id="rId34" Type="http://schemas.openxmlformats.org/officeDocument/2006/relationships/image" Target="../media/image314.png"/><Relationship Id="rId55" Type="http://schemas.openxmlformats.org/officeDocument/2006/relationships/customXml" Target="../ink/ink328.xml"/><Relationship Id="rId76" Type="http://schemas.openxmlformats.org/officeDocument/2006/relationships/image" Target="../media/image335.png"/><Relationship Id="rId97" Type="http://schemas.openxmlformats.org/officeDocument/2006/relationships/image" Target="../media/image345.png"/><Relationship Id="rId120" Type="http://schemas.openxmlformats.org/officeDocument/2006/relationships/customXml" Target="../ink/ink361.xml"/><Relationship Id="rId141" Type="http://schemas.openxmlformats.org/officeDocument/2006/relationships/image" Target="../media/image367.png"/><Relationship Id="rId7" Type="http://schemas.openxmlformats.org/officeDocument/2006/relationships/customXml" Target="../ink/ink304.xml"/><Relationship Id="rId162" Type="http://schemas.openxmlformats.org/officeDocument/2006/relationships/customXml" Target="../ink/ink382.xml"/><Relationship Id="rId183" Type="http://schemas.openxmlformats.org/officeDocument/2006/relationships/image" Target="../media/image388.png"/><Relationship Id="rId218" Type="http://schemas.openxmlformats.org/officeDocument/2006/relationships/customXml" Target="../ink/ink410.xml"/><Relationship Id="rId239" Type="http://schemas.openxmlformats.org/officeDocument/2006/relationships/image" Target="../media/image416.png"/><Relationship Id="rId250" Type="http://schemas.openxmlformats.org/officeDocument/2006/relationships/customXml" Target="../ink/ink426.xml"/><Relationship Id="rId271" Type="http://schemas.openxmlformats.org/officeDocument/2006/relationships/image" Target="../media/image432.png"/><Relationship Id="rId292" Type="http://schemas.openxmlformats.org/officeDocument/2006/relationships/customXml" Target="../ink/ink447.xml"/><Relationship Id="rId306" Type="http://schemas.openxmlformats.org/officeDocument/2006/relationships/customXml" Target="../ink/ink454.xml"/><Relationship Id="rId24" Type="http://schemas.openxmlformats.org/officeDocument/2006/relationships/image" Target="../media/image309.png"/><Relationship Id="rId45" Type="http://schemas.openxmlformats.org/officeDocument/2006/relationships/customXml" Target="../ink/ink323.xml"/><Relationship Id="rId66" Type="http://schemas.openxmlformats.org/officeDocument/2006/relationships/image" Target="../media/image330.png"/><Relationship Id="rId87" Type="http://schemas.openxmlformats.org/officeDocument/2006/relationships/customXml" Target="../ink/ink344.xml"/><Relationship Id="rId110" Type="http://schemas.openxmlformats.org/officeDocument/2006/relationships/customXml" Target="../ink/ink356.xml"/><Relationship Id="rId131" Type="http://schemas.openxmlformats.org/officeDocument/2006/relationships/image" Target="../media/image362.png"/><Relationship Id="rId152" Type="http://schemas.openxmlformats.org/officeDocument/2006/relationships/customXml" Target="../ink/ink377.xml"/><Relationship Id="rId173" Type="http://schemas.openxmlformats.org/officeDocument/2006/relationships/image" Target="../media/image383.png"/><Relationship Id="rId194" Type="http://schemas.openxmlformats.org/officeDocument/2006/relationships/customXml" Target="../ink/ink398.xml"/><Relationship Id="rId208" Type="http://schemas.openxmlformats.org/officeDocument/2006/relationships/customXml" Target="../ink/ink405.xml"/><Relationship Id="rId229" Type="http://schemas.openxmlformats.org/officeDocument/2006/relationships/image" Target="../media/image411.png"/><Relationship Id="rId240" Type="http://schemas.openxmlformats.org/officeDocument/2006/relationships/customXml" Target="../ink/ink421.xml"/><Relationship Id="rId261" Type="http://schemas.openxmlformats.org/officeDocument/2006/relationships/image" Target="../media/image427.png"/><Relationship Id="rId14" Type="http://schemas.openxmlformats.org/officeDocument/2006/relationships/image" Target="../media/image305.png"/><Relationship Id="rId35" Type="http://schemas.openxmlformats.org/officeDocument/2006/relationships/customXml" Target="../ink/ink318.xml"/><Relationship Id="rId56" Type="http://schemas.openxmlformats.org/officeDocument/2006/relationships/image" Target="../media/image325.png"/><Relationship Id="rId77" Type="http://schemas.openxmlformats.org/officeDocument/2006/relationships/customXml" Target="../ink/ink339.xml"/><Relationship Id="rId100" Type="http://schemas.openxmlformats.org/officeDocument/2006/relationships/customXml" Target="../ink/ink351.xml"/><Relationship Id="rId282" Type="http://schemas.openxmlformats.org/officeDocument/2006/relationships/customXml" Target="../ink/ink442.xml"/><Relationship Id="rId317" Type="http://schemas.openxmlformats.org/officeDocument/2006/relationships/image" Target="../media/image455.png"/><Relationship Id="rId8" Type="http://schemas.openxmlformats.org/officeDocument/2006/relationships/image" Target="../media/image302.png"/><Relationship Id="rId98" Type="http://schemas.openxmlformats.org/officeDocument/2006/relationships/customXml" Target="../ink/ink350.xml"/><Relationship Id="rId121" Type="http://schemas.openxmlformats.org/officeDocument/2006/relationships/image" Target="../media/image357.png"/><Relationship Id="rId142" Type="http://schemas.openxmlformats.org/officeDocument/2006/relationships/customXml" Target="../ink/ink372.xml"/><Relationship Id="rId163" Type="http://schemas.openxmlformats.org/officeDocument/2006/relationships/image" Target="../media/image378.png"/><Relationship Id="rId184" Type="http://schemas.openxmlformats.org/officeDocument/2006/relationships/customXml" Target="../ink/ink393.xml"/><Relationship Id="rId219" Type="http://schemas.openxmlformats.org/officeDocument/2006/relationships/image" Target="../media/image406.png"/><Relationship Id="rId230" Type="http://schemas.openxmlformats.org/officeDocument/2006/relationships/customXml" Target="../ink/ink416.xml"/><Relationship Id="rId251" Type="http://schemas.openxmlformats.org/officeDocument/2006/relationships/image" Target="../media/image422.png"/><Relationship Id="rId25" Type="http://schemas.openxmlformats.org/officeDocument/2006/relationships/customXml" Target="../ink/ink313.xml"/><Relationship Id="rId46" Type="http://schemas.openxmlformats.org/officeDocument/2006/relationships/image" Target="../media/image320.png"/><Relationship Id="rId67" Type="http://schemas.openxmlformats.org/officeDocument/2006/relationships/customXml" Target="../ink/ink334.xml"/><Relationship Id="rId272" Type="http://schemas.openxmlformats.org/officeDocument/2006/relationships/customXml" Target="../ink/ink437.xml"/><Relationship Id="rId293" Type="http://schemas.openxmlformats.org/officeDocument/2006/relationships/image" Target="../media/image443.png"/><Relationship Id="rId307" Type="http://schemas.openxmlformats.org/officeDocument/2006/relationships/image" Target="../media/image450.png"/><Relationship Id="rId88" Type="http://schemas.openxmlformats.org/officeDocument/2006/relationships/image" Target="../media/image341.png"/><Relationship Id="rId111" Type="http://schemas.openxmlformats.org/officeDocument/2006/relationships/image" Target="../media/image352.png"/><Relationship Id="rId132" Type="http://schemas.openxmlformats.org/officeDocument/2006/relationships/customXml" Target="../ink/ink367.xml"/><Relationship Id="rId153" Type="http://schemas.openxmlformats.org/officeDocument/2006/relationships/image" Target="../media/image373.png"/><Relationship Id="rId174" Type="http://schemas.openxmlformats.org/officeDocument/2006/relationships/customXml" Target="../ink/ink388.xml"/><Relationship Id="rId195" Type="http://schemas.openxmlformats.org/officeDocument/2006/relationships/image" Target="../media/image394.png"/><Relationship Id="rId209" Type="http://schemas.openxmlformats.org/officeDocument/2006/relationships/image" Target="../media/image401.png"/><Relationship Id="rId220" Type="http://schemas.openxmlformats.org/officeDocument/2006/relationships/customXml" Target="../ink/ink411.xml"/><Relationship Id="rId241" Type="http://schemas.openxmlformats.org/officeDocument/2006/relationships/image" Target="../media/image417.png"/><Relationship Id="rId15" Type="http://schemas.openxmlformats.org/officeDocument/2006/relationships/customXml" Target="../ink/ink308.xml"/><Relationship Id="rId36" Type="http://schemas.openxmlformats.org/officeDocument/2006/relationships/image" Target="../media/image315.png"/><Relationship Id="rId57" Type="http://schemas.openxmlformats.org/officeDocument/2006/relationships/customXml" Target="../ink/ink329.xml"/><Relationship Id="rId262" Type="http://schemas.openxmlformats.org/officeDocument/2006/relationships/customXml" Target="../ink/ink432.xml"/><Relationship Id="rId283" Type="http://schemas.openxmlformats.org/officeDocument/2006/relationships/image" Target="../media/image438.png"/><Relationship Id="rId78" Type="http://schemas.openxmlformats.org/officeDocument/2006/relationships/image" Target="../media/image336.png"/><Relationship Id="rId99" Type="http://schemas.openxmlformats.org/officeDocument/2006/relationships/image" Target="../media/image346.png"/><Relationship Id="rId101" Type="http://schemas.openxmlformats.org/officeDocument/2006/relationships/image" Target="../media/image347.png"/><Relationship Id="rId122" Type="http://schemas.openxmlformats.org/officeDocument/2006/relationships/customXml" Target="../ink/ink362.xml"/><Relationship Id="rId143" Type="http://schemas.openxmlformats.org/officeDocument/2006/relationships/image" Target="../media/image368.png"/><Relationship Id="rId164" Type="http://schemas.openxmlformats.org/officeDocument/2006/relationships/customXml" Target="../ink/ink383.xml"/><Relationship Id="rId185" Type="http://schemas.openxmlformats.org/officeDocument/2006/relationships/image" Target="../media/image389.png"/><Relationship Id="rId9" Type="http://schemas.openxmlformats.org/officeDocument/2006/relationships/customXml" Target="../ink/ink305.xml"/><Relationship Id="rId210" Type="http://schemas.openxmlformats.org/officeDocument/2006/relationships/customXml" Target="../ink/ink406.xml"/><Relationship Id="rId26" Type="http://schemas.openxmlformats.org/officeDocument/2006/relationships/image" Target="../media/image310.png"/><Relationship Id="rId231" Type="http://schemas.openxmlformats.org/officeDocument/2006/relationships/image" Target="../media/image412.png"/><Relationship Id="rId252" Type="http://schemas.openxmlformats.org/officeDocument/2006/relationships/customXml" Target="../ink/ink427.xml"/><Relationship Id="rId273" Type="http://schemas.openxmlformats.org/officeDocument/2006/relationships/image" Target="../media/image433.png"/><Relationship Id="rId294" Type="http://schemas.openxmlformats.org/officeDocument/2006/relationships/customXml" Target="../ink/ink448.xml"/><Relationship Id="rId308" Type="http://schemas.openxmlformats.org/officeDocument/2006/relationships/customXml" Target="../ink/ink455.xml"/><Relationship Id="rId47" Type="http://schemas.openxmlformats.org/officeDocument/2006/relationships/customXml" Target="../ink/ink324.xml"/><Relationship Id="rId68" Type="http://schemas.openxmlformats.org/officeDocument/2006/relationships/image" Target="../media/image331.png"/><Relationship Id="rId89" Type="http://schemas.openxmlformats.org/officeDocument/2006/relationships/customXml" Target="../ink/ink345.xml"/><Relationship Id="rId112" Type="http://schemas.openxmlformats.org/officeDocument/2006/relationships/customXml" Target="../ink/ink357.xml"/><Relationship Id="rId133" Type="http://schemas.openxmlformats.org/officeDocument/2006/relationships/image" Target="../media/image363.png"/><Relationship Id="rId154" Type="http://schemas.openxmlformats.org/officeDocument/2006/relationships/customXml" Target="../ink/ink378.xml"/><Relationship Id="rId175" Type="http://schemas.openxmlformats.org/officeDocument/2006/relationships/image" Target="../media/image384.png"/><Relationship Id="rId196" Type="http://schemas.openxmlformats.org/officeDocument/2006/relationships/customXml" Target="../ink/ink399.xml"/><Relationship Id="rId200" Type="http://schemas.openxmlformats.org/officeDocument/2006/relationships/customXml" Target="../ink/ink401.xml"/><Relationship Id="rId16" Type="http://schemas.openxmlformats.org/officeDocument/2006/relationships/image" Target="../media/image306.png"/><Relationship Id="rId221" Type="http://schemas.openxmlformats.org/officeDocument/2006/relationships/image" Target="../media/image407.png"/><Relationship Id="rId242" Type="http://schemas.openxmlformats.org/officeDocument/2006/relationships/customXml" Target="../ink/ink422.xml"/><Relationship Id="rId263" Type="http://schemas.openxmlformats.org/officeDocument/2006/relationships/image" Target="../media/image428.png"/><Relationship Id="rId284" Type="http://schemas.openxmlformats.org/officeDocument/2006/relationships/customXml" Target="../ink/ink443.xml"/><Relationship Id="rId37" Type="http://schemas.openxmlformats.org/officeDocument/2006/relationships/customXml" Target="../ink/ink319.xml"/><Relationship Id="rId58" Type="http://schemas.openxmlformats.org/officeDocument/2006/relationships/image" Target="../media/image326.png"/><Relationship Id="rId79" Type="http://schemas.openxmlformats.org/officeDocument/2006/relationships/customXml" Target="../ink/ink340.xml"/><Relationship Id="rId102" Type="http://schemas.openxmlformats.org/officeDocument/2006/relationships/customXml" Target="../ink/ink352.xml"/><Relationship Id="rId123" Type="http://schemas.openxmlformats.org/officeDocument/2006/relationships/image" Target="../media/image358.png"/><Relationship Id="rId144" Type="http://schemas.openxmlformats.org/officeDocument/2006/relationships/customXml" Target="../ink/ink373.xml"/><Relationship Id="rId90" Type="http://schemas.openxmlformats.org/officeDocument/2006/relationships/customXml" Target="../ink/ink346.xml"/><Relationship Id="rId165" Type="http://schemas.openxmlformats.org/officeDocument/2006/relationships/image" Target="../media/image379.png"/><Relationship Id="rId186" Type="http://schemas.openxmlformats.org/officeDocument/2006/relationships/customXml" Target="../ink/ink394.xml"/><Relationship Id="rId211" Type="http://schemas.openxmlformats.org/officeDocument/2006/relationships/image" Target="../media/image402.png"/><Relationship Id="rId232" Type="http://schemas.openxmlformats.org/officeDocument/2006/relationships/customXml" Target="../ink/ink417.xml"/><Relationship Id="rId253" Type="http://schemas.openxmlformats.org/officeDocument/2006/relationships/image" Target="../media/image423.png"/><Relationship Id="rId274" Type="http://schemas.openxmlformats.org/officeDocument/2006/relationships/customXml" Target="../ink/ink438.xml"/><Relationship Id="rId295" Type="http://schemas.openxmlformats.org/officeDocument/2006/relationships/image" Target="../media/image444.png"/><Relationship Id="rId309" Type="http://schemas.openxmlformats.org/officeDocument/2006/relationships/image" Target="../media/image451.png"/><Relationship Id="rId27" Type="http://schemas.openxmlformats.org/officeDocument/2006/relationships/customXml" Target="../ink/ink314.xml"/><Relationship Id="rId48" Type="http://schemas.openxmlformats.org/officeDocument/2006/relationships/image" Target="../media/image321.png"/><Relationship Id="rId69" Type="http://schemas.openxmlformats.org/officeDocument/2006/relationships/customXml" Target="../ink/ink335.xml"/><Relationship Id="rId113" Type="http://schemas.openxmlformats.org/officeDocument/2006/relationships/image" Target="../media/image353.png"/><Relationship Id="rId134" Type="http://schemas.openxmlformats.org/officeDocument/2006/relationships/customXml" Target="../ink/ink368.xml"/><Relationship Id="rId80" Type="http://schemas.openxmlformats.org/officeDocument/2006/relationships/image" Target="../media/image337.png"/><Relationship Id="rId155" Type="http://schemas.openxmlformats.org/officeDocument/2006/relationships/image" Target="../media/image374.png"/><Relationship Id="rId176" Type="http://schemas.openxmlformats.org/officeDocument/2006/relationships/customXml" Target="../ink/ink389.xml"/><Relationship Id="rId197" Type="http://schemas.openxmlformats.org/officeDocument/2006/relationships/image" Target="../media/image395.png"/><Relationship Id="rId201" Type="http://schemas.openxmlformats.org/officeDocument/2006/relationships/image" Target="../media/image397.png"/><Relationship Id="rId222" Type="http://schemas.openxmlformats.org/officeDocument/2006/relationships/customXml" Target="../ink/ink412.xml"/><Relationship Id="rId243" Type="http://schemas.openxmlformats.org/officeDocument/2006/relationships/image" Target="../media/image418.png"/><Relationship Id="rId264" Type="http://schemas.openxmlformats.org/officeDocument/2006/relationships/customXml" Target="../ink/ink433.xml"/><Relationship Id="rId285" Type="http://schemas.openxmlformats.org/officeDocument/2006/relationships/image" Target="../media/image439.png"/><Relationship Id="rId17" Type="http://schemas.openxmlformats.org/officeDocument/2006/relationships/customXml" Target="../ink/ink309.xml"/><Relationship Id="rId38" Type="http://schemas.openxmlformats.org/officeDocument/2006/relationships/image" Target="../media/image316.png"/><Relationship Id="rId59" Type="http://schemas.openxmlformats.org/officeDocument/2006/relationships/customXml" Target="../ink/ink330.xml"/><Relationship Id="rId103" Type="http://schemas.openxmlformats.org/officeDocument/2006/relationships/image" Target="../media/image348.png"/><Relationship Id="rId124" Type="http://schemas.openxmlformats.org/officeDocument/2006/relationships/customXml" Target="../ink/ink363.xml"/><Relationship Id="rId310" Type="http://schemas.openxmlformats.org/officeDocument/2006/relationships/customXml" Target="../ink/ink456.xml"/><Relationship Id="rId70" Type="http://schemas.openxmlformats.org/officeDocument/2006/relationships/image" Target="../media/image332.png"/><Relationship Id="rId91" Type="http://schemas.openxmlformats.org/officeDocument/2006/relationships/image" Target="../media/image342.png"/><Relationship Id="rId145" Type="http://schemas.openxmlformats.org/officeDocument/2006/relationships/image" Target="../media/image369.png"/><Relationship Id="rId166" Type="http://schemas.openxmlformats.org/officeDocument/2006/relationships/customXml" Target="../ink/ink384.xml"/><Relationship Id="rId187" Type="http://schemas.openxmlformats.org/officeDocument/2006/relationships/image" Target="../media/image390.png"/><Relationship Id="rId1" Type="http://schemas.openxmlformats.org/officeDocument/2006/relationships/slideLayout" Target="../slideLayouts/slideLayout11.xml"/><Relationship Id="rId212" Type="http://schemas.openxmlformats.org/officeDocument/2006/relationships/customXml" Target="../ink/ink407.xml"/><Relationship Id="rId233" Type="http://schemas.openxmlformats.org/officeDocument/2006/relationships/image" Target="../media/image413.png"/><Relationship Id="rId254" Type="http://schemas.openxmlformats.org/officeDocument/2006/relationships/customXml" Target="../ink/ink428.xml"/><Relationship Id="rId28" Type="http://schemas.openxmlformats.org/officeDocument/2006/relationships/image" Target="../media/image311.png"/><Relationship Id="rId49" Type="http://schemas.openxmlformats.org/officeDocument/2006/relationships/customXml" Target="../ink/ink325.xml"/><Relationship Id="rId114" Type="http://schemas.openxmlformats.org/officeDocument/2006/relationships/customXml" Target="../ink/ink358.xml"/><Relationship Id="rId275" Type="http://schemas.openxmlformats.org/officeDocument/2006/relationships/image" Target="../media/image434.png"/><Relationship Id="rId296" Type="http://schemas.openxmlformats.org/officeDocument/2006/relationships/customXml" Target="../ink/ink449.xml"/><Relationship Id="rId300" Type="http://schemas.openxmlformats.org/officeDocument/2006/relationships/customXml" Target="../ink/ink451.xml"/><Relationship Id="rId60" Type="http://schemas.openxmlformats.org/officeDocument/2006/relationships/image" Target="../media/image327.png"/><Relationship Id="rId81" Type="http://schemas.openxmlformats.org/officeDocument/2006/relationships/customXml" Target="../ink/ink341.xml"/><Relationship Id="rId135" Type="http://schemas.openxmlformats.org/officeDocument/2006/relationships/image" Target="../media/image364.png"/><Relationship Id="rId156" Type="http://schemas.openxmlformats.org/officeDocument/2006/relationships/customXml" Target="../ink/ink379.xml"/><Relationship Id="rId177" Type="http://schemas.openxmlformats.org/officeDocument/2006/relationships/image" Target="../media/image385.png"/><Relationship Id="rId198" Type="http://schemas.openxmlformats.org/officeDocument/2006/relationships/customXml" Target="../ink/ink400.xml"/><Relationship Id="rId202" Type="http://schemas.openxmlformats.org/officeDocument/2006/relationships/customXml" Target="../ink/ink402.xml"/><Relationship Id="rId223" Type="http://schemas.openxmlformats.org/officeDocument/2006/relationships/image" Target="../media/image408.png"/><Relationship Id="rId244" Type="http://schemas.openxmlformats.org/officeDocument/2006/relationships/customXml" Target="../ink/ink423.xml"/><Relationship Id="rId18" Type="http://schemas.openxmlformats.org/officeDocument/2006/relationships/image" Target="../media/image307.png"/><Relationship Id="rId39" Type="http://schemas.openxmlformats.org/officeDocument/2006/relationships/customXml" Target="../ink/ink320.xml"/><Relationship Id="rId265" Type="http://schemas.openxmlformats.org/officeDocument/2006/relationships/image" Target="../media/image429.png"/><Relationship Id="rId286" Type="http://schemas.openxmlformats.org/officeDocument/2006/relationships/customXml" Target="../ink/ink444.xml"/><Relationship Id="rId50" Type="http://schemas.openxmlformats.org/officeDocument/2006/relationships/image" Target="../media/image322.png"/><Relationship Id="rId104" Type="http://schemas.openxmlformats.org/officeDocument/2006/relationships/customXml" Target="../ink/ink353.xml"/><Relationship Id="rId125" Type="http://schemas.openxmlformats.org/officeDocument/2006/relationships/image" Target="../media/image359.png"/><Relationship Id="rId146" Type="http://schemas.openxmlformats.org/officeDocument/2006/relationships/customXml" Target="../ink/ink374.xml"/><Relationship Id="rId167" Type="http://schemas.openxmlformats.org/officeDocument/2006/relationships/image" Target="../media/image380.png"/><Relationship Id="rId188" Type="http://schemas.openxmlformats.org/officeDocument/2006/relationships/customXml" Target="../ink/ink395.xml"/><Relationship Id="rId311" Type="http://schemas.openxmlformats.org/officeDocument/2006/relationships/image" Target="../media/image452.png"/><Relationship Id="rId71" Type="http://schemas.openxmlformats.org/officeDocument/2006/relationships/customXml" Target="../ink/ink336.xml"/><Relationship Id="rId92" Type="http://schemas.openxmlformats.org/officeDocument/2006/relationships/customXml" Target="../ink/ink347.xml"/><Relationship Id="rId213" Type="http://schemas.openxmlformats.org/officeDocument/2006/relationships/image" Target="../media/image403.png"/><Relationship Id="rId234" Type="http://schemas.openxmlformats.org/officeDocument/2006/relationships/customXml" Target="../ink/ink418.xml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315.xml"/><Relationship Id="rId255" Type="http://schemas.openxmlformats.org/officeDocument/2006/relationships/image" Target="../media/image424.png"/><Relationship Id="rId276" Type="http://schemas.openxmlformats.org/officeDocument/2006/relationships/customXml" Target="../ink/ink439.xml"/><Relationship Id="rId297" Type="http://schemas.openxmlformats.org/officeDocument/2006/relationships/image" Target="../media/image445.png"/><Relationship Id="rId40" Type="http://schemas.openxmlformats.org/officeDocument/2006/relationships/image" Target="../media/image317.png"/><Relationship Id="rId115" Type="http://schemas.openxmlformats.org/officeDocument/2006/relationships/image" Target="../media/image354.png"/><Relationship Id="rId136" Type="http://schemas.openxmlformats.org/officeDocument/2006/relationships/customXml" Target="../ink/ink369.xml"/><Relationship Id="rId157" Type="http://schemas.openxmlformats.org/officeDocument/2006/relationships/image" Target="../media/image375.png"/><Relationship Id="rId178" Type="http://schemas.openxmlformats.org/officeDocument/2006/relationships/customXml" Target="../ink/ink390.xml"/><Relationship Id="rId301" Type="http://schemas.openxmlformats.org/officeDocument/2006/relationships/image" Target="../media/image447.png"/><Relationship Id="rId61" Type="http://schemas.openxmlformats.org/officeDocument/2006/relationships/customXml" Target="../ink/ink331.xml"/><Relationship Id="rId82" Type="http://schemas.openxmlformats.org/officeDocument/2006/relationships/image" Target="../media/image338.png"/><Relationship Id="rId199" Type="http://schemas.openxmlformats.org/officeDocument/2006/relationships/image" Target="../media/image396.png"/><Relationship Id="rId203" Type="http://schemas.openxmlformats.org/officeDocument/2006/relationships/image" Target="../media/image398.png"/><Relationship Id="rId19" Type="http://schemas.openxmlformats.org/officeDocument/2006/relationships/customXml" Target="../ink/ink310.xml"/><Relationship Id="rId224" Type="http://schemas.openxmlformats.org/officeDocument/2006/relationships/customXml" Target="../ink/ink413.xml"/><Relationship Id="rId245" Type="http://schemas.openxmlformats.org/officeDocument/2006/relationships/image" Target="../media/image419.png"/><Relationship Id="rId266" Type="http://schemas.openxmlformats.org/officeDocument/2006/relationships/customXml" Target="../ink/ink434.xml"/><Relationship Id="rId287" Type="http://schemas.openxmlformats.org/officeDocument/2006/relationships/image" Target="../media/image440.png"/><Relationship Id="rId30" Type="http://schemas.openxmlformats.org/officeDocument/2006/relationships/image" Target="../media/image312.png"/><Relationship Id="rId105" Type="http://schemas.openxmlformats.org/officeDocument/2006/relationships/image" Target="../media/image349.png"/><Relationship Id="rId126" Type="http://schemas.openxmlformats.org/officeDocument/2006/relationships/customXml" Target="../ink/ink364.xml"/><Relationship Id="rId147" Type="http://schemas.openxmlformats.org/officeDocument/2006/relationships/image" Target="../media/image370.png"/><Relationship Id="rId168" Type="http://schemas.openxmlformats.org/officeDocument/2006/relationships/customXml" Target="../ink/ink385.xml"/><Relationship Id="rId312" Type="http://schemas.openxmlformats.org/officeDocument/2006/relationships/customXml" Target="../ink/ink457.xml"/><Relationship Id="rId51" Type="http://schemas.openxmlformats.org/officeDocument/2006/relationships/customXml" Target="../ink/ink326.xml"/><Relationship Id="rId72" Type="http://schemas.openxmlformats.org/officeDocument/2006/relationships/image" Target="../media/image333.png"/><Relationship Id="rId93" Type="http://schemas.openxmlformats.org/officeDocument/2006/relationships/image" Target="../media/image343.png"/><Relationship Id="rId189" Type="http://schemas.openxmlformats.org/officeDocument/2006/relationships/image" Target="../media/image391.png"/><Relationship Id="rId3" Type="http://schemas.openxmlformats.org/officeDocument/2006/relationships/customXml" Target="../ink/ink302.xml"/><Relationship Id="rId214" Type="http://schemas.openxmlformats.org/officeDocument/2006/relationships/customXml" Target="../ink/ink408.xml"/><Relationship Id="rId235" Type="http://schemas.openxmlformats.org/officeDocument/2006/relationships/image" Target="../media/image414.png"/><Relationship Id="rId256" Type="http://schemas.openxmlformats.org/officeDocument/2006/relationships/customXml" Target="../ink/ink429.xml"/><Relationship Id="rId277" Type="http://schemas.openxmlformats.org/officeDocument/2006/relationships/image" Target="../media/image435.png"/><Relationship Id="rId298" Type="http://schemas.openxmlformats.org/officeDocument/2006/relationships/customXml" Target="../ink/ink450.xml"/><Relationship Id="rId116" Type="http://schemas.openxmlformats.org/officeDocument/2006/relationships/customXml" Target="../ink/ink359.xml"/><Relationship Id="rId137" Type="http://schemas.openxmlformats.org/officeDocument/2006/relationships/image" Target="../media/image365.png"/><Relationship Id="rId158" Type="http://schemas.openxmlformats.org/officeDocument/2006/relationships/customXml" Target="../ink/ink380.xml"/><Relationship Id="rId302" Type="http://schemas.openxmlformats.org/officeDocument/2006/relationships/customXml" Target="../ink/ink452.xml"/><Relationship Id="rId20" Type="http://schemas.openxmlformats.org/officeDocument/2006/relationships/image" Target="../media/image17.png"/><Relationship Id="rId41" Type="http://schemas.openxmlformats.org/officeDocument/2006/relationships/customXml" Target="../ink/ink321.xml"/><Relationship Id="rId62" Type="http://schemas.openxmlformats.org/officeDocument/2006/relationships/image" Target="../media/image328.png"/><Relationship Id="rId83" Type="http://schemas.openxmlformats.org/officeDocument/2006/relationships/customXml" Target="../ink/ink342.xml"/><Relationship Id="rId179" Type="http://schemas.openxmlformats.org/officeDocument/2006/relationships/image" Target="../media/image386.png"/><Relationship Id="rId190" Type="http://schemas.openxmlformats.org/officeDocument/2006/relationships/customXml" Target="../ink/ink396.xml"/><Relationship Id="rId204" Type="http://schemas.openxmlformats.org/officeDocument/2006/relationships/customXml" Target="../ink/ink403.xml"/><Relationship Id="rId225" Type="http://schemas.openxmlformats.org/officeDocument/2006/relationships/image" Target="../media/image409.png"/><Relationship Id="rId246" Type="http://schemas.openxmlformats.org/officeDocument/2006/relationships/customXml" Target="../ink/ink424.xml"/><Relationship Id="rId267" Type="http://schemas.openxmlformats.org/officeDocument/2006/relationships/image" Target="../media/image430.png"/><Relationship Id="rId288" Type="http://schemas.openxmlformats.org/officeDocument/2006/relationships/customXml" Target="../ink/ink445.xml"/><Relationship Id="rId106" Type="http://schemas.openxmlformats.org/officeDocument/2006/relationships/customXml" Target="../ink/ink354.xml"/><Relationship Id="rId127" Type="http://schemas.openxmlformats.org/officeDocument/2006/relationships/image" Target="../media/image360.png"/><Relationship Id="rId313" Type="http://schemas.openxmlformats.org/officeDocument/2006/relationships/image" Target="../media/image453.png"/><Relationship Id="rId10" Type="http://schemas.openxmlformats.org/officeDocument/2006/relationships/image" Target="../media/image303.png"/><Relationship Id="rId31" Type="http://schemas.openxmlformats.org/officeDocument/2006/relationships/customXml" Target="../ink/ink316.xml"/><Relationship Id="rId52" Type="http://schemas.openxmlformats.org/officeDocument/2006/relationships/image" Target="../media/image323.png"/><Relationship Id="rId73" Type="http://schemas.openxmlformats.org/officeDocument/2006/relationships/customXml" Target="../ink/ink337.xml"/><Relationship Id="rId94" Type="http://schemas.openxmlformats.org/officeDocument/2006/relationships/customXml" Target="../ink/ink348.xml"/><Relationship Id="rId148" Type="http://schemas.openxmlformats.org/officeDocument/2006/relationships/customXml" Target="../ink/ink375.xml"/><Relationship Id="rId169" Type="http://schemas.openxmlformats.org/officeDocument/2006/relationships/image" Target="../media/image381.png"/><Relationship Id="rId4" Type="http://schemas.openxmlformats.org/officeDocument/2006/relationships/image" Target="../media/image300.png"/><Relationship Id="rId180" Type="http://schemas.openxmlformats.org/officeDocument/2006/relationships/customXml" Target="../ink/ink391.xml"/><Relationship Id="rId215" Type="http://schemas.openxmlformats.org/officeDocument/2006/relationships/image" Target="../media/image404.png"/><Relationship Id="rId236" Type="http://schemas.openxmlformats.org/officeDocument/2006/relationships/customXml" Target="../ink/ink419.xml"/><Relationship Id="rId257" Type="http://schemas.openxmlformats.org/officeDocument/2006/relationships/image" Target="../media/image425.png"/><Relationship Id="rId278" Type="http://schemas.openxmlformats.org/officeDocument/2006/relationships/customXml" Target="../ink/ink440.xml"/><Relationship Id="rId303" Type="http://schemas.openxmlformats.org/officeDocument/2006/relationships/image" Target="../media/image448.png"/><Relationship Id="rId42" Type="http://schemas.openxmlformats.org/officeDocument/2006/relationships/image" Target="../media/image318.png"/><Relationship Id="rId84" Type="http://schemas.openxmlformats.org/officeDocument/2006/relationships/image" Target="../media/image339.png"/><Relationship Id="rId138" Type="http://schemas.openxmlformats.org/officeDocument/2006/relationships/customXml" Target="../ink/ink370.xml"/><Relationship Id="rId191" Type="http://schemas.openxmlformats.org/officeDocument/2006/relationships/image" Target="../media/image392.png"/><Relationship Id="rId205" Type="http://schemas.openxmlformats.org/officeDocument/2006/relationships/image" Target="../media/image399.png"/><Relationship Id="rId247" Type="http://schemas.openxmlformats.org/officeDocument/2006/relationships/image" Target="../media/image420.png"/><Relationship Id="rId107" Type="http://schemas.openxmlformats.org/officeDocument/2006/relationships/image" Target="../media/image350.png"/><Relationship Id="rId289" Type="http://schemas.openxmlformats.org/officeDocument/2006/relationships/image" Target="../media/image441.png"/><Relationship Id="rId11" Type="http://schemas.openxmlformats.org/officeDocument/2006/relationships/customXml" Target="../ink/ink306.xml"/><Relationship Id="rId53" Type="http://schemas.openxmlformats.org/officeDocument/2006/relationships/customXml" Target="../ink/ink327.xml"/><Relationship Id="rId149" Type="http://schemas.openxmlformats.org/officeDocument/2006/relationships/image" Target="../media/image371.png"/><Relationship Id="rId314" Type="http://schemas.openxmlformats.org/officeDocument/2006/relationships/customXml" Target="../ink/ink458.xml"/><Relationship Id="rId95" Type="http://schemas.openxmlformats.org/officeDocument/2006/relationships/image" Target="../media/image344.png"/><Relationship Id="rId160" Type="http://schemas.openxmlformats.org/officeDocument/2006/relationships/customXml" Target="../ink/ink381.xml"/><Relationship Id="rId216" Type="http://schemas.openxmlformats.org/officeDocument/2006/relationships/customXml" Target="../ink/ink409.xml"/><Relationship Id="rId258" Type="http://schemas.openxmlformats.org/officeDocument/2006/relationships/customXml" Target="../ink/ink430.xml"/><Relationship Id="rId22" Type="http://schemas.openxmlformats.org/officeDocument/2006/relationships/image" Target="../media/image308.png"/><Relationship Id="rId64" Type="http://schemas.openxmlformats.org/officeDocument/2006/relationships/image" Target="../media/image329.png"/><Relationship Id="rId118" Type="http://schemas.openxmlformats.org/officeDocument/2006/relationships/customXml" Target="../ink/ink360.xml"/><Relationship Id="rId171" Type="http://schemas.openxmlformats.org/officeDocument/2006/relationships/image" Target="../media/image382.png"/><Relationship Id="rId227" Type="http://schemas.openxmlformats.org/officeDocument/2006/relationships/image" Target="../media/image410.png"/><Relationship Id="rId269" Type="http://schemas.openxmlformats.org/officeDocument/2006/relationships/image" Target="../media/image431.png"/><Relationship Id="rId33" Type="http://schemas.openxmlformats.org/officeDocument/2006/relationships/customXml" Target="../ink/ink317.xml"/><Relationship Id="rId129" Type="http://schemas.openxmlformats.org/officeDocument/2006/relationships/image" Target="../media/image361.png"/><Relationship Id="rId280" Type="http://schemas.openxmlformats.org/officeDocument/2006/relationships/customXml" Target="../ink/ink441.xml"/><Relationship Id="rId75" Type="http://schemas.openxmlformats.org/officeDocument/2006/relationships/customXml" Target="../ink/ink338.xml"/><Relationship Id="rId140" Type="http://schemas.openxmlformats.org/officeDocument/2006/relationships/customXml" Target="../ink/ink371.xml"/><Relationship Id="rId182" Type="http://schemas.openxmlformats.org/officeDocument/2006/relationships/customXml" Target="../ink/ink392.xml"/><Relationship Id="rId6" Type="http://schemas.openxmlformats.org/officeDocument/2006/relationships/image" Target="../media/image301.png"/><Relationship Id="rId238" Type="http://schemas.openxmlformats.org/officeDocument/2006/relationships/customXml" Target="../ink/ink420.xml"/><Relationship Id="rId291" Type="http://schemas.openxmlformats.org/officeDocument/2006/relationships/image" Target="../media/image442.png"/><Relationship Id="rId305" Type="http://schemas.openxmlformats.org/officeDocument/2006/relationships/image" Target="../media/image449.png"/><Relationship Id="rId44" Type="http://schemas.openxmlformats.org/officeDocument/2006/relationships/image" Target="../media/image319.png"/><Relationship Id="rId86" Type="http://schemas.openxmlformats.org/officeDocument/2006/relationships/image" Target="../media/image340.png"/><Relationship Id="rId151" Type="http://schemas.openxmlformats.org/officeDocument/2006/relationships/image" Target="../media/image372.png"/><Relationship Id="rId193" Type="http://schemas.openxmlformats.org/officeDocument/2006/relationships/image" Target="../media/image393.png"/><Relationship Id="rId207" Type="http://schemas.openxmlformats.org/officeDocument/2006/relationships/image" Target="../media/image400.png"/><Relationship Id="rId249" Type="http://schemas.openxmlformats.org/officeDocument/2006/relationships/image" Target="../media/image421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67.png"/><Relationship Id="rId21" Type="http://schemas.openxmlformats.org/officeDocument/2006/relationships/customXml" Target="../ink/ink469.xml"/><Relationship Id="rId42" Type="http://schemas.openxmlformats.org/officeDocument/2006/relationships/image" Target="../media/image475.png"/><Relationship Id="rId47" Type="http://schemas.openxmlformats.org/officeDocument/2006/relationships/customXml" Target="../ink/ink482.xml"/><Relationship Id="rId63" Type="http://schemas.openxmlformats.org/officeDocument/2006/relationships/customXml" Target="../ink/ink490.xml"/><Relationship Id="rId68" Type="http://schemas.openxmlformats.org/officeDocument/2006/relationships/image" Target="../media/image488.png"/><Relationship Id="rId84" Type="http://schemas.openxmlformats.org/officeDocument/2006/relationships/image" Target="../media/image496.png"/><Relationship Id="rId16" Type="http://schemas.openxmlformats.org/officeDocument/2006/relationships/image" Target="../media/image462.png"/><Relationship Id="rId11" Type="http://schemas.openxmlformats.org/officeDocument/2006/relationships/customXml" Target="../ink/ink464.xml"/><Relationship Id="rId32" Type="http://schemas.openxmlformats.org/officeDocument/2006/relationships/image" Target="../media/image470.png"/><Relationship Id="rId37" Type="http://schemas.openxmlformats.org/officeDocument/2006/relationships/customXml" Target="../ink/ink477.xml"/><Relationship Id="rId53" Type="http://schemas.openxmlformats.org/officeDocument/2006/relationships/customXml" Target="../ink/ink485.xml"/><Relationship Id="rId58" Type="http://schemas.openxmlformats.org/officeDocument/2006/relationships/image" Target="../media/image483.png"/><Relationship Id="rId74" Type="http://schemas.openxmlformats.org/officeDocument/2006/relationships/image" Target="../media/image491.png"/><Relationship Id="rId79" Type="http://schemas.openxmlformats.org/officeDocument/2006/relationships/customXml" Target="../ink/ink498.xml"/><Relationship Id="rId5" Type="http://schemas.openxmlformats.org/officeDocument/2006/relationships/customXml" Target="../ink/ink461.xml"/><Relationship Id="rId61" Type="http://schemas.openxmlformats.org/officeDocument/2006/relationships/customXml" Target="../ink/ink489.xml"/><Relationship Id="rId82" Type="http://schemas.openxmlformats.org/officeDocument/2006/relationships/image" Target="../media/image495.png"/><Relationship Id="rId19" Type="http://schemas.openxmlformats.org/officeDocument/2006/relationships/customXml" Target="../ink/ink468.xml"/><Relationship Id="rId14" Type="http://schemas.openxmlformats.org/officeDocument/2006/relationships/image" Target="../media/image461.png"/><Relationship Id="rId22" Type="http://schemas.openxmlformats.org/officeDocument/2006/relationships/image" Target="../media/image465.png"/><Relationship Id="rId27" Type="http://schemas.openxmlformats.org/officeDocument/2006/relationships/customXml" Target="../ink/ink472.xml"/><Relationship Id="rId30" Type="http://schemas.openxmlformats.org/officeDocument/2006/relationships/image" Target="../media/image469.png"/><Relationship Id="rId35" Type="http://schemas.openxmlformats.org/officeDocument/2006/relationships/customXml" Target="../ink/ink476.xml"/><Relationship Id="rId43" Type="http://schemas.openxmlformats.org/officeDocument/2006/relationships/customXml" Target="../ink/ink480.xml"/><Relationship Id="rId48" Type="http://schemas.openxmlformats.org/officeDocument/2006/relationships/image" Target="../media/image478.png"/><Relationship Id="rId56" Type="http://schemas.openxmlformats.org/officeDocument/2006/relationships/image" Target="../media/image482.png"/><Relationship Id="rId64" Type="http://schemas.openxmlformats.org/officeDocument/2006/relationships/image" Target="../media/image486.png"/><Relationship Id="rId69" Type="http://schemas.openxmlformats.org/officeDocument/2006/relationships/customXml" Target="../ink/ink493.xml"/><Relationship Id="rId77" Type="http://schemas.openxmlformats.org/officeDocument/2006/relationships/customXml" Target="../ink/ink497.xml"/><Relationship Id="rId8" Type="http://schemas.openxmlformats.org/officeDocument/2006/relationships/image" Target="../media/image458.png"/><Relationship Id="rId51" Type="http://schemas.openxmlformats.org/officeDocument/2006/relationships/customXml" Target="../ink/ink484.xml"/><Relationship Id="rId72" Type="http://schemas.openxmlformats.org/officeDocument/2006/relationships/image" Target="../media/image490.png"/><Relationship Id="rId80" Type="http://schemas.openxmlformats.org/officeDocument/2006/relationships/image" Target="../media/image494.png"/><Relationship Id="rId3" Type="http://schemas.openxmlformats.org/officeDocument/2006/relationships/customXml" Target="../ink/ink460.xml"/><Relationship Id="rId12" Type="http://schemas.openxmlformats.org/officeDocument/2006/relationships/image" Target="../media/image460.png"/><Relationship Id="rId17" Type="http://schemas.openxmlformats.org/officeDocument/2006/relationships/customXml" Target="../ink/ink467.xml"/><Relationship Id="rId25" Type="http://schemas.openxmlformats.org/officeDocument/2006/relationships/customXml" Target="../ink/ink471.xml"/><Relationship Id="rId33" Type="http://schemas.openxmlformats.org/officeDocument/2006/relationships/customXml" Target="../ink/ink475.xml"/><Relationship Id="rId38" Type="http://schemas.openxmlformats.org/officeDocument/2006/relationships/image" Target="../media/image473.png"/><Relationship Id="rId46" Type="http://schemas.openxmlformats.org/officeDocument/2006/relationships/image" Target="../media/image477.png"/><Relationship Id="rId59" Type="http://schemas.openxmlformats.org/officeDocument/2006/relationships/customXml" Target="../ink/ink488.xml"/><Relationship Id="rId67" Type="http://schemas.openxmlformats.org/officeDocument/2006/relationships/customXml" Target="../ink/ink492.xml"/><Relationship Id="rId20" Type="http://schemas.openxmlformats.org/officeDocument/2006/relationships/image" Target="../media/image464.png"/><Relationship Id="rId41" Type="http://schemas.openxmlformats.org/officeDocument/2006/relationships/customXml" Target="../ink/ink479.xml"/><Relationship Id="rId54" Type="http://schemas.openxmlformats.org/officeDocument/2006/relationships/image" Target="../media/image481.png"/><Relationship Id="rId62" Type="http://schemas.openxmlformats.org/officeDocument/2006/relationships/image" Target="../media/image485.png"/><Relationship Id="rId70" Type="http://schemas.openxmlformats.org/officeDocument/2006/relationships/image" Target="../media/image489.png"/><Relationship Id="rId75" Type="http://schemas.openxmlformats.org/officeDocument/2006/relationships/customXml" Target="../ink/ink496.xml"/><Relationship Id="rId83" Type="http://schemas.openxmlformats.org/officeDocument/2006/relationships/customXml" Target="../ink/ink50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7.png"/><Relationship Id="rId15" Type="http://schemas.openxmlformats.org/officeDocument/2006/relationships/customXml" Target="../ink/ink466.xml"/><Relationship Id="rId23" Type="http://schemas.openxmlformats.org/officeDocument/2006/relationships/customXml" Target="../ink/ink470.xml"/><Relationship Id="rId28" Type="http://schemas.openxmlformats.org/officeDocument/2006/relationships/image" Target="../media/image468.png"/><Relationship Id="rId36" Type="http://schemas.openxmlformats.org/officeDocument/2006/relationships/image" Target="../media/image472.png"/><Relationship Id="rId49" Type="http://schemas.openxmlformats.org/officeDocument/2006/relationships/customXml" Target="../ink/ink483.xml"/><Relationship Id="rId57" Type="http://schemas.openxmlformats.org/officeDocument/2006/relationships/customXml" Target="../ink/ink487.xml"/><Relationship Id="rId10" Type="http://schemas.openxmlformats.org/officeDocument/2006/relationships/image" Target="../media/image459.png"/><Relationship Id="rId31" Type="http://schemas.openxmlformats.org/officeDocument/2006/relationships/customXml" Target="../ink/ink474.xml"/><Relationship Id="rId44" Type="http://schemas.openxmlformats.org/officeDocument/2006/relationships/image" Target="../media/image476.png"/><Relationship Id="rId52" Type="http://schemas.openxmlformats.org/officeDocument/2006/relationships/image" Target="../media/image480.png"/><Relationship Id="rId60" Type="http://schemas.openxmlformats.org/officeDocument/2006/relationships/image" Target="../media/image484.png"/><Relationship Id="rId65" Type="http://schemas.openxmlformats.org/officeDocument/2006/relationships/customXml" Target="../ink/ink491.xml"/><Relationship Id="rId73" Type="http://schemas.openxmlformats.org/officeDocument/2006/relationships/customXml" Target="../ink/ink495.xml"/><Relationship Id="rId78" Type="http://schemas.openxmlformats.org/officeDocument/2006/relationships/image" Target="../media/image493.png"/><Relationship Id="rId81" Type="http://schemas.openxmlformats.org/officeDocument/2006/relationships/customXml" Target="../ink/ink499.xml"/><Relationship Id="rId4" Type="http://schemas.openxmlformats.org/officeDocument/2006/relationships/image" Target="../media/image456.png"/><Relationship Id="rId9" Type="http://schemas.openxmlformats.org/officeDocument/2006/relationships/customXml" Target="../ink/ink463.xml"/><Relationship Id="rId13" Type="http://schemas.openxmlformats.org/officeDocument/2006/relationships/customXml" Target="../ink/ink465.xml"/><Relationship Id="rId18" Type="http://schemas.openxmlformats.org/officeDocument/2006/relationships/image" Target="../media/image463.png"/><Relationship Id="rId39" Type="http://schemas.openxmlformats.org/officeDocument/2006/relationships/customXml" Target="../ink/ink478.xml"/><Relationship Id="rId34" Type="http://schemas.openxmlformats.org/officeDocument/2006/relationships/image" Target="../media/image471.png"/><Relationship Id="rId50" Type="http://schemas.openxmlformats.org/officeDocument/2006/relationships/image" Target="../media/image479.png"/><Relationship Id="rId55" Type="http://schemas.openxmlformats.org/officeDocument/2006/relationships/customXml" Target="../ink/ink486.xml"/><Relationship Id="rId76" Type="http://schemas.openxmlformats.org/officeDocument/2006/relationships/image" Target="../media/image492.png"/><Relationship Id="rId7" Type="http://schemas.openxmlformats.org/officeDocument/2006/relationships/customXml" Target="../ink/ink462.xml"/><Relationship Id="rId71" Type="http://schemas.openxmlformats.org/officeDocument/2006/relationships/customXml" Target="../ink/ink494.xml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473.xml"/><Relationship Id="rId24" Type="http://schemas.openxmlformats.org/officeDocument/2006/relationships/image" Target="../media/image466.png"/><Relationship Id="rId40" Type="http://schemas.openxmlformats.org/officeDocument/2006/relationships/image" Target="../media/image474.png"/><Relationship Id="rId45" Type="http://schemas.openxmlformats.org/officeDocument/2006/relationships/customXml" Target="../ink/ink481.xml"/><Relationship Id="rId66" Type="http://schemas.openxmlformats.org/officeDocument/2006/relationships/image" Target="../media/image48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06.xml"/><Relationship Id="rId18" Type="http://schemas.openxmlformats.org/officeDocument/2006/relationships/image" Target="../media/image504.png"/><Relationship Id="rId26" Type="http://schemas.openxmlformats.org/officeDocument/2006/relationships/image" Target="../media/image508.png"/><Relationship Id="rId21" Type="http://schemas.openxmlformats.org/officeDocument/2006/relationships/customXml" Target="../ink/ink510.xml"/><Relationship Id="rId34" Type="http://schemas.openxmlformats.org/officeDocument/2006/relationships/image" Target="../media/image512.png"/><Relationship Id="rId7" Type="http://schemas.openxmlformats.org/officeDocument/2006/relationships/customXml" Target="../ink/ink503.xml"/><Relationship Id="rId12" Type="http://schemas.openxmlformats.org/officeDocument/2006/relationships/image" Target="../media/image501.png"/><Relationship Id="rId17" Type="http://schemas.openxmlformats.org/officeDocument/2006/relationships/customXml" Target="../ink/ink508.xml"/><Relationship Id="rId25" Type="http://schemas.openxmlformats.org/officeDocument/2006/relationships/customXml" Target="../ink/ink512.xml"/><Relationship Id="rId33" Type="http://schemas.openxmlformats.org/officeDocument/2006/relationships/customXml" Target="../ink/ink516.xml"/><Relationship Id="rId38" Type="http://schemas.openxmlformats.org/officeDocument/2006/relationships/image" Target="../media/image514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03.png"/><Relationship Id="rId20" Type="http://schemas.openxmlformats.org/officeDocument/2006/relationships/image" Target="../media/image505.png"/><Relationship Id="rId29" Type="http://schemas.openxmlformats.org/officeDocument/2006/relationships/customXml" Target="../ink/ink5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98.png"/><Relationship Id="rId11" Type="http://schemas.openxmlformats.org/officeDocument/2006/relationships/customXml" Target="../ink/ink505.xml"/><Relationship Id="rId24" Type="http://schemas.openxmlformats.org/officeDocument/2006/relationships/image" Target="../media/image507.png"/><Relationship Id="rId32" Type="http://schemas.openxmlformats.org/officeDocument/2006/relationships/image" Target="../media/image511.png"/><Relationship Id="rId37" Type="http://schemas.openxmlformats.org/officeDocument/2006/relationships/customXml" Target="../ink/ink518.xml"/><Relationship Id="rId5" Type="http://schemas.openxmlformats.org/officeDocument/2006/relationships/customXml" Target="../ink/ink502.xml"/><Relationship Id="rId15" Type="http://schemas.openxmlformats.org/officeDocument/2006/relationships/customXml" Target="../ink/ink507.xml"/><Relationship Id="rId23" Type="http://schemas.openxmlformats.org/officeDocument/2006/relationships/customXml" Target="../ink/ink511.xml"/><Relationship Id="rId28" Type="http://schemas.openxmlformats.org/officeDocument/2006/relationships/image" Target="../media/image509.png"/><Relationship Id="rId36" Type="http://schemas.openxmlformats.org/officeDocument/2006/relationships/image" Target="../media/image513.png"/><Relationship Id="rId10" Type="http://schemas.openxmlformats.org/officeDocument/2006/relationships/image" Target="../media/image500.png"/><Relationship Id="rId19" Type="http://schemas.openxmlformats.org/officeDocument/2006/relationships/customXml" Target="../ink/ink509.xml"/><Relationship Id="rId31" Type="http://schemas.openxmlformats.org/officeDocument/2006/relationships/customXml" Target="../ink/ink515.xml"/><Relationship Id="rId4" Type="http://schemas.openxmlformats.org/officeDocument/2006/relationships/image" Target="../media/image497.png"/><Relationship Id="rId9" Type="http://schemas.openxmlformats.org/officeDocument/2006/relationships/customXml" Target="../ink/ink504.xml"/><Relationship Id="rId14" Type="http://schemas.openxmlformats.org/officeDocument/2006/relationships/image" Target="../media/image502.png"/><Relationship Id="rId22" Type="http://schemas.openxmlformats.org/officeDocument/2006/relationships/image" Target="../media/image506.png"/><Relationship Id="rId27" Type="http://schemas.openxmlformats.org/officeDocument/2006/relationships/customXml" Target="../ink/ink513.xml"/><Relationship Id="rId30" Type="http://schemas.openxmlformats.org/officeDocument/2006/relationships/image" Target="../media/image510.png"/><Relationship Id="rId35" Type="http://schemas.openxmlformats.org/officeDocument/2006/relationships/customXml" Target="../ink/ink517.xml"/><Relationship Id="rId8" Type="http://schemas.openxmlformats.org/officeDocument/2006/relationships/image" Target="../media/image499.png"/><Relationship Id="rId3" Type="http://schemas.openxmlformats.org/officeDocument/2006/relationships/customXml" Target="../ink/ink50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524.xml"/><Relationship Id="rId18" Type="http://schemas.openxmlformats.org/officeDocument/2006/relationships/image" Target="../media/image521.png"/><Relationship Id="rId26" Type="http://schemas.openxmlformats.org/officeDocument/2006/relationships/image" Target="../media/image525.png"/><Relationship Id="rId3" Type="http://schemas.openxmlformats.org/officeDocument/2006/relationships/customXml" Target="../ink/ink519.xml"/><Relationship Id="rId21" Type="http://schemas.openxmlformats.org/officeDocument/2006/relationships/customXml" Target="../ink/ink528.xml"/><Relationship Id="rId7" Type="http://schemas.openxmlformats.org/officeDocument/2006/relationships/customXml" Target="../ink/ink521.xml"/><Relationship Id="rId12" Type="http://schemas.openxmlformats.org/officeDocument/2006/relationships/image" Target="../media/image518.png"/><Relationship Id="rId17" Type="http://schemas.openxmlformats.org/officeDocument/2006/relationships/customXml" Target="../ink/ink526.xml"/><Relationship Id="rId25" Type="http://schemas.openxmlformats.org/officeDocument/2006/relationships/customXml" Target="../ink/ink530.xml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20.png"/><Relationship Id="rId20" Type="http://schemas.openxmlformats.org/officeDocument/2006/relationships/image" Target="../media/image522.png"/><Relationship Id="rId29" Type="http://schemas.openxmlformats.org/officeDocument/2006/relationships/customXml" Target="../ink/ink53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16.png"/><Relationship Id="rId11" Type="http://schemas.openxmlformats.org/officeDocument/2006/relationships/customXml" Target="../ink/ink523.xml"/><Relationship Id="rId24" Type="http://schemas.openxmlformats.org/officeDocument/2006/relationships/image" Target="../media/image524.png"/><Relationship Id="rId32" Type="http://schemas.openxmlformats.org/officeDocument/2006/relationships/image" Target="../media/image528.png"/><Relationship Id="rId5" Type="http://schemas.openxmlformats.org/officeDocument/2006/relationships/customXml" Target="../ink/ink520.xml"/><Relationship Id="rId15" Type="http://schemas.openxmlformats.org/officeDocument/2006/relationships/customXml" Target="../ink/ink525.xml"/><Relationship Id="rId23" Type="http://schemas.openxmlformats.org/officeDocument/2006/relationships/customXml" Target="../ink/ink529.xml"/><Relationship Id="rId28" Type="http://schemas.openxmlformats.org/officeDocument/2006/relationships/image" Target="../media/image526.png"/><Relationship Id="rId10" Type="http://schemas.openxmlformats.org/officeDocument/2006/relationships/image" Target="../media/image517.png"/><Relationship Id="rId19" Type="http://schemas.openxmlformats.org/officeDocument/2006/relationships/customXml" Target="../ink/ink527.xml"/><Relationship Id="rId31" Type="http://schemas.openxmlformats.org/officeDocument/2006/relationships/customXml" Target="../ink/ink533.xml"/><Relationship Id="rId4" Type="http://schemas.openxmlformats.org/officeDocument/2006/relationships/image" Target="../media/image515.png"/><Relationship Id="rId9" Type="http://schemas.openxmlformats.org/officeDocument/2006/relationships/customXml" Target="../ink/ink522.xml"/><Relationship Id="rId14" Type="http://schemas.openxmlformats.org/officeDocument/2006/relationships/image" Target="../media/image519.png"/><Relationship Id="rId22" Type="http://schemas.openxmlformats.org/officeDocument/2006/relationships/image" Target="../media/image523.png"/><Relationship Id="rId27" Type="http://schemas.openxmlformats.org/officeDocument/2006/relationships/customXml" Target="../ink/ink531.xml"/><Relationship Id="rId30" Type="http://schemas.openxmlformats.org/officeDocument/2006/relationships/image" Target="../media/image5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0.png"/><Relationship Id="rId21" Type="http://schemas.openxmlformats.org/officeDocument/2006/relationships/customXml" Target="../ink/ink543.xml"/><Relationship Id="rId42" Type="http://schemas.openxmlformats.org/officeDocument/2006/relationships/image" Target="../media/image548.png"/><Relationship Id="rId47" Type="http://schemas.openxmlformats.org/officeDocument/2006/relationships/customXml" Target="../ink/ink556.xml"/><Relationship Id="rId63" Type="http://schemas.openxmlformats.org/officeDocument/2006/relationships/customXml" Target="../ink/ink564.xml"/><Relationship Id="rId68" Type="http://schemas.openxmlformats.org/officeDocument/2006/relationships/image" Target="../media/image561.png"/><Relationship Id="rId84" Type="http://schemas.openxmlformats.org/officeDocument/2006/relationships/image" Target="../media/image569.png"/><Relationship Id="rId16" Type="http://schemas.openxmlformats.org/officeDocument/2006/relationships/image" Target="../media/image535.png"/><Relationship Id="rId11" Type="http://schemas.openxmlformats.org/officeDocument/2006/relationships/customXml" Target="../ink/ink538.xml"/><Relationship Id="rId32" Type="http://schemas.openxmlformats.org/officeDocument/2006/relationships/image" Target="../media/image543.png"/><Relationship Id="rId37" Type="http://schemas.openxmlformats.org/officeDocument/2006/relationships/customXml" Target="../ink/ink551.xml"/><Relationship Id="rId53" Type="http://schemas.openxmlformats.org/officeDocument/2006/relationships/customXml" Target="../ink/ink559.xml"/><Relationship Id="rId58" Type="http://schemas.openxmlformats.org/officeDocument/2006/relationships/image" Target="../media/image556.png"/><Relationship Id="rId74" Type="http://schemas.openxmlformats.org/officeDocument/2006/relationships/image" Target="../media/image564.png"/><Relationship Id="rId79" Type="http://schemas.openxmlformats.org/officeDocument/2006/relationships/customXml" Target="../ink/ink572.xml"/><Relationship Id="rId5" Type="http://schemas.openxmlformats.org/officeDocument/2006/relationships/customXml" Target="../ink/ink535.xml"/><Relationship Id="rId19" Type="http://schemas.openxmlformats.org/officeDocument/2006/relationships/customXml" Target="../ink/ink542.xml"/><Relationship Id="rId14" Type="http://schemas.openxmlformats.org/officeDocument/2006/relationships/image" Target="../media/image534.png"/><Relationship Id="rId22" Type="http://schemas.openxmlformats.org/officeDocument/2006/relationships/image" Target="../media/image538.png"/><Relationship Id="rId27" Type="http://schemas.openxmlformats.org/officeDocument/2006/relationships/customXml" Target="../ink/ink546.xml"/><Relationship Id="rId30" Type="http://schemas.openxmlformats.org/officeDocument/2006/relationships/image" Target="../media/image542.png"/><Relationship Id="rId35" Type="http://schemas.openxmlformats.org/officeDocument/2006/relationships/customXml" Target="../ink/ink550.xml"/><Relationship Id="rId43" Type="http://schemas.openxmlformats.org/officeDocument/2006/relationships/customXml" Target="../ink/ink554.xml"/><Relationship Id="rId48" Type="http://schemas.openxmlformats.org/officeDocument/2006/relationships/image" Target="../media/image551.png"/><Relationship Id="rId56" Type="http://schemas.openxmlformats.org/officeDocument/2006/relationships/image" Target="../media/image555.png"/><Relationship Id="rId64" Type="http://schemas.openxmlformats.org/officeDocument/2006/relationships/image" Target="../media/image559.png"/><Relationship Id="rId69" Type="http://schemas.openxmlformats.org/officeDocument/2006/relationships/customXml" Target="../ink/ink567.xml"/><Relationship Id="rId77" Type="http://schemas.openxmlformats.org/officeDocument/2006/relationships/customXml" Target="../ink/ink571.xml"/><Relationship Id="rId8" Type="http://schemas.openxmlformats.org/officeDocument/2006/relationships/image" Target="../media/image531.png"/><Relationship Id="rId51" Type="http://schemas.openxmlformats.org/officeDocument/2006/relationships/customXml" Target="../ink/ink558.xml"/><Relationship Id="rId72" Type="http://schemas.openxmlformats.org/officeDocument/2006/relationships/image" Target="../media/image563.png"/><Relationship Id="rId80" Type="http://schemas.openxmlformats.org/officeDocument/2006/relationships/image" Target="../media/image567.png"/><Relationship Id="rId85" Type="http://schemas.openxmlformats.org/officeDocument/2006/relationships/customXml" Target="../ink/ink575.xml"/><Relationship Id="rId3" Type="http://schemas.openxmlformats.org/officeDocument/2006/relationships/customXml" Target="../ink/ink534.xml"/><Relationship Id="rId12" Type="http://schemas.openxmlformats.org/officeDocument/2006/relationships/image" Target="../media/image533.png"/><Relationship Id="rId17" Type="http://schemas.openxmlformats.org/officeDocument/2006/relationships/customXml" Target="../ink/ink541.xml"/><Relationship Id="rId25" Type="http://schemas.openxmlformats.org/officeDocument/2006/relationships/customXml" Target="../ink/ink545.xml"/><Relationship Id="rId33" Type="http://schemas.openxmlformats.org/officeDocument/2006/relationships/customXml" Target="../ink/ink549.xml"/><Relationship Id="rId38" Type="http://schemas.openxmlformats.org/officeDocument/2006/relationships/image" Target="../media/image546.png"/><Relationship Id="rId46" Type="http://schemas.openxmlformats.org/officeDocument/2006/relationships/image" Target="../media/image550.png"/><Relationship Id="rId59" Type="http://schemas.openxmlformats.org/officeDocument/2006/relationships/customXml" Target="../ink/ink562.xml"/><Relationship Id="rId67" Type="http://schemas.openxmlformats.org/officeDocument/2006/relationships/customXml" Target="../ink/ink566.xml"/><Relationship Id="rId20" Type="http://schemas.openxmlformats.org/officeDocument/2006/relationships/image" Target="../media/image537.png"/><Relationship Id="rId41" Type="http://schemas.openxmlformats.org/officeDocument/2006/relationships/customXml" Target="../ink/ink553.xml"/><Relationship Id="rId54" Type="http://schemas.openxmlformats.org/officeDocument/2006/relationships/image" Target="../media/image554.png"/><Relationship Id="rId62" Type="http://schemas.openxmlformats.org/officeDocument/2006/relationships/image" Target="../media/image558.png"/><Relationship Id="rId70" Type="http://schemas.openxmlformats.org/officeDocument/2006/relationships/image" Target="../media/image562.png"/><Relationship Id="rId75" Type="http://schemas.openxmlformats.org/officeDocument/2006/relationships/customXml" Target="../ink/ink570.xml"/><Relationship Id="rId83" Type="http://schemas.openxmlformats.org/officeDocument/2006/relationships/customXml" Target="../ink/ink574.xml"/><Relationship Id="rId88" Type="http://schemas.openxmlformats.org/officeDocument/2006/relationships/image" Target="../media/image57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0.png"/><Relationship Id="rId15" Type="http://schemas.openxmlformats.org/officeDocument/2006/relationships/customXml" Target="../ink/ink540.xml"/><Relationship Id="rId23" Type="http://schemas.openxmlformats.org/officeDocument/2006/relationships/customXml" Target="../ink/ink544.xml"/><Relationship Id="rId28" Type="http://schemas.openxmlformats.org/officeDocument/2006/relationships/image" Target="../media/image541.png"/><Relationship Id="rId36" Type="http://schemas.openxmlformats.org/officeDocument/2006/relationships/image" Target="../media/image545.png"/><Relationship Id="rId49" Type="http://schemas.openxmlformats.org/officeDocument/2006/relationships/customXml" Target="../ink/ink557.xml"/><Relationship Id="rId57" Type="http://schemas.openxmlformats.org/officeDocument/2006/relationships/customXml" Target="../ink/ink561.xml"/><Relationship Id="rId10" Type="http://schemas.openxmlformats.org/officeDocument/2006/relationships/image" Target="../media/image532.png"/><Relationship Id="rId31" Type="http://schemas.openxmlformats.org/officeDocument/2006/relationships/customXml" Target="../ink/ink548.xml"/><Relationship Id="rId44" Type="http://schemas.openxmlformats.org/officeDocument/2006/relationships/image" Target="../media/image549.png"/><Relationship Id="rId52" Type="http://schemas.openxmlformats.org/officeDocument/2006/relationships/image" Target="../media/image553.png"/><Relationship Id="rId60" Type="http://schemas.openxmlformats.org/officeDocument/2006/relationships/image" Target="../media/image557.png"/><Relationship Id="rId65" Type="http://schemas.openxmlformats.org/officeDocument/2006/relationships/customXml" Target="../ink/ink565.xml"/><Relationship Id="rId73" Type="http://schemas.openxmlformats.org/officeDocument/2006/relationships/customXml" Target="../ink/ink569.xml"/><Relationship Id="rId78" Type="http://schemas.openxmlformats.org/officeDocument/2006/relationships/image" Target="../media/image566.png"/><Relationship Id="rId81" Type="http://schemas.openxmlformats.org/officeDocument/2006/relationships/customXml" Target="../ink/ink573.xml"/><Relationship Id="rId86" Type="http://schemas.openxmlformats.org/officeDocument/2006/relationships/image" Target="../media/image570.png"/><Relationship Id="rId4" Type="http://schemas.openxmlformats.org/officeDocument/2006/relationships/image" Target="../media/image529.png"/><Relationship Id="rId9" Type="http://schemas.openxmlformats.org/officeDocument/2006/relationships/customXml" Target="../ink/ink537.xml"/><Relationship Id="rId13" Type="http://schemas.openxmlformats.org/officeDocument/2006/relationships/customXml" Target="../ink/ink539.xml"/><Relationship Id="rId18" Type="http://schemas.openxmlformats.org/officeDocument/2006/relationships/image" Target="../media/image536.png"/><Relationship Id="rId39" Type="http://schemas.openxmlformats.org/officeDocument/2006/relationships/customXml" Target="../ink/ink552.xml"/><Relationship Id="rId34" Type="http://schemas.openxmlformats.org/officeDocument/2006/relationships/image" Target="../media/image544.png"/><Relationship Id="rId50" Type="http://schemas.openxmlformats.org/officeDocument/2006/relationships/image" Target="../media/image552.png"/><Relationship Id="rId55" Type="http://schemas.openxmlformats.org/officeDocument/2006/relationships/customXml" Target="../ink/ink560.xml"/><Relationship Id="rId76" Type="http://schemas.openxmlformats.org/officeDocument/2006/relationships/image" Target="../media/image565.png"/><Relationship Id="rId7" Type="http://schemas.openxmlformats.org/officeDocument/2006/relationships/customXml" Target="../ink/ink536.xml"/><Relationship Id="rId71" Type="http://schemas.openxmlformats.org/officeDocument/2006/relationships/customXml" Target="../ink/ink568.xml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547.xml"/><Relationship Id="rId24" Type="http://schemas.openxmlformats.org/officeDocument/2006/relationships/image" Target="../media/image539.png"/><Relationship Id="rId40" Type="http://schemas.openxmlformats.org/officeDocument/2006/relationships/image" Target="../media/image547.png"/><Relationship Id="rId45" Type="http://schemas.openxmlformats.org/officeDocument/2006/relationships/customXml" Target="../ink/ink555.xml"/><Relationship Id="rId66" Type="http://schemas.openxmlformats.org/officeDocument/2006/relationships/image" Target="../media/image560.png"/><Relationship Id="rId87" Type="http://schemas.openxmlformats.org/officeDocument/2006/relationships/customXml" Target="../ink/ink576.xml"/><Relationship Id="rId61" Type="http://schemas.openxmlformats.org/officeDocument/2006/relationships/customXml" Target="../ink/ink563.xml"/><Relationship Id="rId82" Type="http://schemas.openxmlformats.org/officeDocument/2006/relationships/image" Target="../media/image5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4.png"/><Relationship Id="rId13" Type="http://schemas.openxmlformats.org/officeDocument/2006/relationships/customXml" Target="../ink/ink582.xml"/><Relationship Id="rId18" Type="http://schemas.openxmlformats.org/officeDocument/2006/relationships/image" Target="../media/image579.png"/><Relationship Id="rId3" Type="http://schemas.openxmlformats.org/officeDocument/2006/relationships/customXml" Target="../ink/ink577.xml"/><Relationship Id="rId7" Type="http://schemas.openxmlformats.org/officeDocument/2006/relationships/customXml" Target="../ink/ink579.xml"/><Relationship Id="rId12" Type="http://schemas.openxmlformats.org/officeDocument/2006/relationships/image" Target="../media/image576.png"/><Relationship Id="rId17" Type="http://schemas.openxmlformats.org/officeDocument/2006/relationships/customXml" Target="../ink/ink584.xm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73.png"/><Relationship Id="rId11" Type="http://schemas.openxmlformats.org/officeDocument/2006/relationships/customXml" Target="../ink/ink581.xml"/><Relationship Id="rId5" Type="http://schemas.openxmlformats.org/officeDocument/2006/relationships/customXml" Target="../ink/ink578.xml"/><Relationship Id="rId15" Type="http://schemas.openxmlformats.org/officeDocument/2006/relationships/customXml" Target="../ink/ink583.xml"/><Relationship Id="rId10" Type="http://schemas.openxmlformats.org/officeDocument/2006/relationships/image" Target="../media/image575.png"/><Relationship Id="rId4" Type="http://schemas.openxmlformats.org/officeDocument/2006/relationships/image" Target="../media/image572.png"/><Relationship Id="rId9" Type="http://schemas.openxmlformats.org/officeDocument/2006/relationships/customXml" Target="../ink/ink580.xml"/><Relationship Id="rId14" Type="http://schemas.openxmlformats.org/officeDocument/2006/relationships/image" Target="../media/image577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6.png"/><Relationship Id="rId21" Type="http://schemas.openxmlformats.org/officeDocument/2006/relationships/customXml" Target="../ink/ink594.xml"/><Relationship Id="rId42" Type="http://schemas.openxmlformats.org/officeDocument/2006/relationships/image" Target="../media/image599.png"/><Relationship Id="rId63" Type="http://schemas.openxmlformats.org/officeDocument/2006/relationships/customXml" Target="../ink/ink615.xml"/><Relationship Id="rId84" Type="http://schemas.openxmlformats.org/officeDocument/2006/relationships/customXml" Target="../ink/ink626.xml"/><Relationship Id="rId138" Type="http://schemas.openxmlformats.org/officeDocument/2006/relationships/customXml" Target="../ink/ink653.xml"/><Relationship Id="rId107" Type="http://schemas.openxmlformats.org/officeDocument/2006/relationships/image" Target="../media/image631.png"/><Relationship Id="rId11" Type="http://schemas.openxmlformats.org/officeDocument/2006/relationships/customXml" Target="../ink/ink589.xml"/><Relationship Id="rId32" Type="http://schemas.openxmlformats.org/officeDocument/2006/relationships/image" Target="../media/image594.png"/><Relationship Id="rId37" Type="http://schemas.openxmlformats.org/officeDocument/2006/relationships/customXml" Target="../ink/ink602.xml"/><Relationship Id="rId53" Type="http://schemas.openxmlformats.org/officeDocument/2006/relationships/customXml" Target="../ink/ink610.xml"/><Relationship Id="rId58" Type="http://schemas.openxmlformats.org/officeDocument/2006/relationships/image" Target="../media/image607.png"/><Relationship Id="rId74" Type="http://schemas.openxmlformats.org/officeDocument/2006/relationships/customXml" Target="../ink/ink621.xml"/><Relationship Id="rId79" Type="http://schemas.openxmlformats.org/officeDocument/2006/relationships/image" Target="../media/image617.png"/><Relationship Id="rId102" Type="http://schemas.openxmlformats.org/officeDocument/2006/relationships/customXml" Target="../ink/ink635.xml"/><Relationship Id="rId123" Type="http://schemas.openxmlformats.org/officeDocument/2006/relationships/image" Target="../media/image639.png"/><Relationship Id="rId128" Type="http://schemas.openxmlformats.org/officeDocument/2006/relationships/customXml" Target="../ink/ink648.xml"/><Relationship Id="rId5" Type="http://schemas.openxmlformats.org/officeDocument/2006/relationships/customXml" Target="../ink/ink586.xml"/><Relationship Id="rId90" Type="http://schemas.openxmlformats.org/officeDocument/2006/relationships/customXml" Target="../ink/ink629.xml"/><Relationship Id="rId95" Type="http://schemas.openxmlformats.org/officeDocument/2006/relationships/image" Target="../media/image625.png"/><Relationship Id="rId22" Type="http://schemas.openxmlformats.org/officeDocument/2006/relationships/image" Target="../media/image589.png"/><Relationship Id="rId27" Type="http://schemas.openxmlformats.org/officeDocument/2006/relationships/customXml" Target="../ink/ink597.xml"/><Relationship Id="rId43" Type="http://schemas.openxmlformats.org/officeDocument/2006/relationships/customXml" Target="../ink/ink605.xml"/><Relationship Id="rId48" Type="http://schemas.openxmlformats.org/officeDocument/2006/relationships/image" Target="../media/image602.png"/><Relationship Id="rId64" Type="http://schemas.openxmlformats.org/officeDocument/2006/relationships/image" Target="../media/image610.png"/><Relationship Id="rId69" Type="http://schemas.openxmlformats.org/officeDocument/2006/relationships/image" Target="../media/image612.png"/><Relationship Id="rId113" Type="http://schemas.openxmlformats.org/officeDocument/2006/relationships/image" Target="../media/image634.png"/><Relationship Id="rId118" Type="http://schemas.openxmlformats.org/officeDocument/2006/relationships/customXml" Target="../ink/ink643.xml"/><Relationship Id="rId134" Type="http://schemas.openxmlformats.org/officeDocument/2006/relationships/customXml" Target="../ink/ink651.xml"/><Relationship Id="rId139" Type="http://schemas.openxmlformats.org/officeDocument/2006/relationships/image" Target="../media/image647.png"/><Relationship Id="rId80" Type="http://schemas.openxmlformats.org/officeDocument/2006/relationships/customXml" Target="../ink/ink624.xml"/><Relationship Id="rId85" Type="http://schemas.openxmlformats.org/officeDocument/2006/relationships/image" Target="../media/image620.png"/><Relationship Id="rId12" Type="http://schemas.openxmlformats.org/officeDocument/2006/relationships/image" Target="../media/image584.png"/><Relationship Id="rId17" Type="http://schemas.openxmlformats.org/officeDocument/2006/relationships/customXml" Target="../ink/ink592.xml"/><Relationship Id="rId33" Type="http://schemas.openxmlformats.org/officeDocument/2006/relationships/customXml" Target="../ink/ink600.xml"/><Relationship Id="rId38" Type="http://schemas.openxmlformats.org/officeDocument/2006/relationships/image" Target="../media/image597.png"/><Relationship Id="rId59" Type="http://schemas.openxmlformats.org/officeDocument/2006/relationships/customXml" Target="../ink/ink613.xml"/><Relationship Id="rId103" Type="http://schemas.openxmlformats.org/officeDocument/2006/relationships/image" Target="../media/image629.png"/><Relationship Id="rId108" Type="http://schemas.openxmlformats.org/officeDocument/2006/relationships/customXml" Target="../ink/ink638.xml"/><Relationship Id="rId124" Type="http://schemas.openxmlformats.org/officeDocument/2006/relationships/customXml" Target="../ink/ink646.xml"/><Relationship Id="rId129" Type="http://schemas.openxmlformats.org/officeDocument/2006/relationships/image" Target="../media/image642.png"/><Relationship Id="rId54" Type="http://schemas.openxmlformats.org/officeDocument/2006/relationships/image" Target="../media/image605.png"/><Relationship Id="rId70" Type="http://schemas.openxmlformats.org/officeDocument/2006/relationships/customXml" Target="../ink/ink619.xml"/><Relationship Id="rId75" Type="http://schemas.openxmlformats.org/officeDocument/2006/relationships/image" Target="../media/image615.png"/><Relationship Id="rId91" Type="http://schemas.openxmlformats.org/officeDocument/2006/relationships/image" Target="../media/image623.png"/><Relationship Id="rId96" Type="http://schemas.openxmlformats.org/officeDocument/2006/relationships/customXml" Target="../ink/ink632.xml"/><Relationship Id="rId140" Type="http://schemas.openxmlformats.org/officeDocument/2006/relationships/customXml" Target="../ink/ink65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81.png"/><Relationship Id="rId23" Type="http://schemas.openxmlformats.org/officeDocument/2006/relationships/customXml" Target="../ink/ink595.xml"/><Relationship Id="rId28" Type="http://schemas.openxmlformats.org/officeDocument/2006/relationships/image" Target="../media/image592.png"/><Relationship Id="rId49" Type="http://schemas.openxmlformats.org/officeDocument/2006/relationships/customXml" Target="../ink/ink608.xml"/><Relationship Id="rId114" Type="http://schemas.openxmlformats.org/officeDocument/2006/relationships/customXml" Target="../ink/ink641.xml"/><Relationship Id="rId119" Type="http://schemas.openxmlformats.org/officeDocument/2006/relationships/image" Target="../media/image637.png"/><Relationship Id="rId44" Type="http://schemas.openxmlformats.org/officeDocument/2006/relationships/image" Target="../media/image600.png"/><Relationship Id="rId60" Type="http://schemas.openxmlformats.org/officeDocument/2006/relationships/image" Target="../media/image608.png"/><Relationship Id="rId65" Type="http://schemas.openxmlformats.org/officeDocument/2006/relationships/customXml" Target="../ink/ink616.xml"/><Relationship Id="rId81" Type="http://schemas.openxmlformats.org/officeDocument/2006/relationships/image" Target="../media/image618.png"/><Relationship Id="rId86" Type="http://schemas.openxmlformats.org/officeDocument/2006/relationships/customXml" Target="../ink/ink627.xml"/><Relationship Id="rId130" Type="http://schemas.openxmlformats.org/officeDocument/2006/relationships/customXml" Target="../ink/ink649.xml"/><Relationship Id="rId135" Type="http://schemas.openxmlformats.org/officeDocument/2006/relationships/image" Target="../media/image645.png"/><Relationship Id="rId13" Type="http://schemas.openxmlformats.org/officeDocument/2006/relationships/customXml" Target="../ink/ink590.xml"/><Relationship Id="rId18" Type="http://schemas.openxmlformats.org/officeDocument/2006/relationships/image" Target="../media/image587.png"/><Relationship Id="rId39" Type="http://schemas.openxmlformats.org/officeDocument/2006/relationships/customXml" Target="../ink/ink603.xml"/><Relationship Id="rId109" Type="http://schemas.openxmlformats.org/officeDocument/2006/relationships/image" Target="../media/image632.png"/><Relationship Id="rId34" Type="http://schemas.openxmlformats.org/officeDocument/2006/relationships/image" Target="../media/image595.png"/><Relationship Id="rId50" Type="http://schemas.openxmlformats.org/officeDocument/2006/relationships/image" Target="../media/image603.png"/><Relationship Id="rId55" Type="http://schemas.openxmlformats.org/officeDocument/2006/relationships/customXml" Target="../ink/ink611.xml"/><Relationship Id="rId76" Type="http://schemas.openxmlformats.org/officeDocument/2006/relationships/customXml" Target="../ink/ink622.xml"/><Relationship Id="rId97" Type="http://schemas.openxmlformats.org/officeDocument/2006/relationships/image" Target="../media/image626.png"/><Relationship Id="rId104" Type="http://schemas.openxmlformats.org/officeDocument/2006/relationships/customXml" Target="../ink/ink636.xml"/><Relationship Id="rId120" Type="http://schemas.openxmlformats.org/officeDocument/2006/relationships/customXml" Target="../ink/ink644.xml"/><Relationship Id="rId125" Type="http://schemas.openxmlformats.org/officeDocument/2006/relationships/image" Target="../media/image640.png"/><Relationship Id="rId141" Type="http://schemas.openxmlformats.org/officeDocument/2006/relationships/image" Target="../media/image648.png"/><Relationship Id="rId7" Type="http://schemas.openxmlformats.org/officeDocument/2006/relationships/customXml" Target="../ink/ink587.xml"/><Relationship Id="rId71" Type="http://schemas.openxmlformats.org/officeDocument/2006/relationships/image" Target="../media/image613.png"/><Relationship Id="rId92" Type="http://schemas.openxmlformats.org/officeDocument/2006/relationships/customXml" Target="../ink/ink630.xml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598.xml"/><Relationship Id="rId24" Type="http://schemas.openxmlformats.org/officeDocument/2006/relationships/image" Target="../media/image590.png"/><Relationship Id="rId40" Type="http://schemas.openxmlformats.org/officeDocument/2006/relationships/image" Target="../media/image598.png"/><Relationship Id="rId45" Type="http://schemas.openxmlformats.org/officeDocument/2006/relationships/customXml" Target="../ink/ink606.xml"/><Relationship Id="rId66" Type="http://schemas.openxmlformats.org/officeDocument/2006/relationships/customXml" Target="../ink/ink617.xml"/><Relationship Id="rId87" Type="http://schemas.openxmlformats.org/officeDocument/2006/relationships/image" Target="../media/image621.png"/><Relationship Id="rId110" Type="http://schemas.openxmlformats.org/officeDocument/2006/relationships/customXml" Target="../ink/ink639.xml"/><Relationship Id="rId115" Type="http://schemas.openxmlformats.org/officeDocument/2006/relationships/image" Target="../media/image635.png"/><Relationship Id="rId131" Type="http://schemas.openxmlformats.org/officeDocument/2006/relationships/image" Target="../media/image643.png"/><Relationship Id="rId136" Type="http://schemas.openxmlformats.org/officeDocument/2006/relationships/customXml" Target="../ink/ink652.xml"/><Relationship Id="rId61" Type="http://schemas.openxmlformats.org/officeDocument/2006/relationships/customXml" Target="../ink/ink614.xml"/><Relationship Id="rId82" Type="http://schemas.openxmlformats.org/officeDocument/2006/relationships/customXml" Target="../ink/ink625.xml"/><Relationship Id="rId19" Type="http://schemas.openxmlformats.org/officeDocument/2006/relationships/customXml" Target="../ink/ink593.xml"/><Relationship Id="rId14" Type="http://schemas.openxmlformats.org/officeDocument/2006/relationships/image" Target="../media/image585.png"/><Relationship Id="rId30" Type="http://schemas.openxmlformats.org/officeDocument/2006/relationships/image" Target="../media/image593.png"/><Relationship Id="rId35" Type="http://schemas.openxmlformats.org/officeDocument/2006/relationships/customXml" Target="../ink/ink601.xml"/><Relationship Id="rId56" Type="http://schemas.openxmlformats.org/officeDocument/2006/relationships/image" Target="../media/image606.png"/><Relationship Id="rId77" Type="http://schemas.openxmlformats.org/officeDocument/2006/relationships/image" Target="../media/image616.png"/><Relationship Id="rId100" Type="http://schemas.openxmlformats.org/officeDocument/2006/relationships/customXml" Target="../ink/ink634.xml"/><Relationship Id="rId105" Type="http://schemas.openxmlformats.org/officeDocument/2006/relationships/image" Target="../media/image630.png"/><Relationship Id="rId126" Type="http://schemas.openxmlformats.org/officeDocument/2006/relationships/customXml" Target="../ink/ink647.xml"/><Relationship Id="rId8" Type="http://schemas.openxmlformats.org/officeDocument/2006/relationships/image" Target="../media/image582.png"/><Relationship Id="rId51" Type="http://schemas.openxmlformats.org/officeDocument/2006/relationships/customXml" Target="../ink/ink609.xml"/><Relationship Id="rId72" Type="http://schemas.openxmlformats.org/officeDocument/2006/relationships/customXml" Target="../ink/ink620.xml"/><Relationship Id="rId93" Type="http://schemas.openxmlformats.org/officeDocument/2006/relationships/image" Target="../media/image624.png"/><Relationship Id="rId98" Type="http://schemas.openxmlformats.org/officeDocument/2006/relationships/customXml" Target="../ink/ink633.xml"/><Relationship Id="rId121" Type="http://schemas.openxmlformats.org/officeDocument/2006/relationships/image" Target="../media/image638.png"/><Relationship Id="rId142" Type="http://schemas.openxmlformats.org/officeDocument/2006/relationships/customXml" Target="../ink/ink655.xml"/><Relationship Id="rId3" Type="http://schemas.openxmlformats.org/officeDocument/2006/relationships/customXml" Target="../ink/ink585.xml"/><Relationship Id="rId25" Type="http://schemas.openxmlformats.org/officeDocument/2006/relationships/customXml" Target="../ink/ink596.xml"/><Relationship Id="rId46" Type="http://schemas.openxmlformats.org/officeDocument/2006/relationships/image" Target="../media/image601.png"/><Relationship Id="rId67" Type="http://schemas.openxmlformats.org/officeDocument/2006/relationships/image" Target="../media/image611.png"/><Relationship Id="rId116" Type="http://schemas.openxmlformats.org/officeDocument/2006/relationships/customXml" Target="../ink/ink642.xml"/><Relationship Id="rId137" Type="http://schemas.openxmlformats.org/officeDocument/2006/relationships/image" Target="../media/image646.png"/><Relationship Id="rId20" Type="http://schemas.openxmlformats.org/officeDocument/2006/relationships/image" Target="../media/image588.png"/><Relationship Id="rId41" Type="http://schemas.openxmlformats.org/officeDocument/2006/relationships/customXml" Target="../ink/ink604.xml"/><Relationship Id="rId62" Type="http://schemas.openxmlformats.org/officeDocument/2006/relationships/image" Target="../media/image609.png"/><Relationship Id="rId83" Type="http://schemas.openxmlformats.org/officeDocument/2006/relationships/image" Target="../media/image619.png"/><Relationship Id="rId88" Type="http://schemas.openxmlformats.org/officeDocument/2006/relationships/customXml" Target="../ink/ink628.xml"/><Relationship Id="rId111" Type="http://schemas.openxmlformats.org/officeDocument/2006/relationships/image" Target="../media/image633.png"/><Relationship Id="rId132" Type="http://schemas.openxmlformats.org/officeDocument/2006/relationships/customXml" Target="../ink/ink650.xml"/><Relationship Id="rId15" Type="http://schemas.openxmlformats.org/officeDocument/2006/relationships/customXml" Target="../ink/ink591.xml"/><Relationship Id="rId36" Type="http://schemas.openxmlformats.org/officeDocument/2006/relationships/image" Target="../media/image596.png"/><Relationship Id="rId57" Type="http://schemas.openxmlformats.org/officeDocument/2006/relationships/customXml" Target="../ink/ink612.xml"/><Relationship Id="rId106" Type="http://schemas.openxmlformats.org/officeDocument/2006/relationships/customXml" Target="../ink/ink637.xml"/><Relationship Id="rId127" Type="http://schemas.openxmlformats.org/officeDocument/2006/relationships/image" Target="../media/image641.png"/><Relationship Id="rId10" Type="http://schemas.openxmlformats.org/officeDocument/2006/relationships/image" Target="../media/image583.png"/><Relationship Id="rId31" Type="http://schemas.openxmlformats.org/officeDocument/2006/relationships/customXml" Target="../ink/ink599.xml"/><Relationship Id="rId52" Type="http://schemas.openxmlformats.org/officeDocument/2006/relationships/image" Target="../media/image604.png"/><Relationship Id="rId73" Type="http://schemas.openxmlformats.org/officeDocument/2006/relationships/image" Target="../media/image614.png"/><Relationship Id="rId78" Type="http://schemas.openxmlformats.org/officeDocument/2006/relationships/customXml" Target="../ink/ink623.xml"/><Relationship Id="rId94" Type="http://schemas.openxmlformats.org/officeDocument/2006/relationships/customXml" Target="../ink/ink631.xml"/><Relationship Id="rId99" Type="http://schemas.openxmlformats.org/officeDocument/2006/relationships/image" Target="../media/image627.png"/><Relationship Id="rId101" Type="http://schemas.openxmlformats.org/officeDocument/2006/relationships/image" Target="../media/image628.png"/><Relationship Id="rId122" Type="http://schemas.openxmlformats.org/officeDocument/2006/relationships/customXml" Target="../ink/ink645.xml"/><Relationship Id="rId143" Type="http://schemas.openxmlformats.org/officeDocument/2006/relationships/image" Target="../media/image649.png"/><Relationship Id="rId4" Type="http://schemas.openxmlformats.org/officeDocument/2006/relationships/image" Target="../media/image580.png"/><Relationship Id="rId9" Type="http://schemas.openxmlformats.org/officeDocument/2006/relationships/customXml" Target="../ink/ink588.xml"/><Relationship Id="rId26" Type="http://schemas.openxmlformats.org/officeDocument/2006/relationships/image" Target="../media/image591.png"/><Relationship Id="rId47" Type="http://schemas.openxmlformats.org/officeDocument/2006/relationships/customXml" Target="../ink/ink607.xml"/><Relationship Id="rId68" Type="http://schemas.openxmlformats.org/officeDocument/2006/relationships/customXml" Target="../ink/ink618.xml"/><Relationship Id="rId89" Type="http://schemas.openxmlformats.org/officeDocument/2006/relationships/image" Target="../media/image622.png"/><Relationship Id="rId112" Type="http://schemas.openxmlformats.org/officeDocument/2006/relationships/customXml" Target="../ink/ink640.xml"/><Relationship Id="rId133" Type="http://schemas.openxmlformats.org/officeDocument/2006/relationships/image" Target="../media/image644.png"/><Relationship Id="rId16" Type="http://schemas.openxmlformats.org/officeDocument/2006/relationships/image" Target="../media/image586.png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3.xml"/><Relationship Id="rId21" Type="http://schemas.openxmlformats.org/officeDocument/2006/relationships/customXml" Target="../ink/ink665.xml"/><Relationship Id="rId63" Type="http://schemas.openxmlformats.org/officeDocument/2006/relationships/customXml" Target="../ink/ink686.xml"/><Relationship Id="rId159" Type="http://schemas.openxmlformats.org/officeDocument/2006/relationships/customXml" Target="../ink/ink734.xml"/><Relationship Id="rId170" Type="http://schemas.openxmlformats.org/officeDocument/2006/relationships/image" Target="../media/image733.png"/><Relationship Id="rId191" Type="http://schemas.openxmlformats.org/officeDocument/2006/relationships/customXml" Target="../ink/ink750.xml"/><Relationship Id="rId205" Type="http://schemas.openxmlformats.org/officeDocument/2006/relationships/customXml" Target="../ink/ink757.xml"/><Relationship Id="rId226" Type="http://schemas.openxmlformats.org/officeDocument/2006/relationships/image" Target="../media/image761.png"/><Relationship Id="rId247" Type="http://schemas.openxmlformats.org/officeDocument/2006/relationships/customXml" Target="../ink/ink778.xml"/><Relationship Id="rId107" Type="http://schemas.openxmlformats.org/officeDocument/2006/relationships/customXml" Target="../ink/ink708.xml"/><Relationship Id="rId11" Type="http://schemas.openxmlformats.org/officeDocument/2006/relationships/customXml" Target="../ink/ink660.xml"/><Relationship Id="rId32" Type="http://schemas.openxmlformats.org/officeDocument/2006/relationships/image" Target="../media/image664.png"/><Relationship Id="rId53" Type="http://schemas.openxmlformats.org/officeDocument/2006/relationships/customXml" Target="../ink/ink681.xml"/><Relationship Id="rId74" Type="http://schemas.openxmlformats.org/officeDocument/2006/relationships/image" Target="../media/image685.png"/><Relationship Id="rId128" Type="http://schemas.openxmlformats.org/officeDocument/2006/relationships/image" Target="../media/image712.png"/><Relationship Id="rId149" Type="http://schemas.openxmlformats.org/officeDocument/2006/relationships/customXml" Target="../ink/ink729.xml"/><Relationship Id="rId5" Type="http://schemas.openxmlformats.org/officeDocument/2006/relationships/customXml" Target="../ink/ink657.xml"/><Relationship Id="rId95" Type="http://schemas.openxmlformats.org/officeDocument/2006/relationships/customXml" Target="../ink/ink702.xml"/><Relationship Id="rId160" Type="http://schemas.openxmlformats.org/officeDocument/2006/relationships/image" Target="../media/image728.png"/><Relationship Id="rId181" Type="http://schemas.openxmlformats.org/officeDocument/2006/relationships/customXml" Target="../ink/ink745.xml"/><Relationship Id="rId216" Type="http://schemas.openxmlformats.org/officeDocument/2006/relationships/image" Target="../media/image756.png"/><Relationship Id="rId237" Type="http://schemas.openxmlformats.org/officeDocument/2006/relationships/customXml" Target="../ink/ink773.xml"/><Relationship Id="rId258" Type="http://schemas.openxmlformats.org/officeDocument/2006/relationships/image" Target="../media/image777.png"/><Relationship Id="rId22" Type="http://schemas.openxmlformats.org/officeDocument/2006/relationships/image" Target="../media/image659.png"/><Relationship Id="rId43" Type="http://schemas.openxmlformats.org/officeDocument/2006/relationships/customXml" Target="../ink/ink676.xml"/><Relationship Id="rId64" Type="http://schemas.openxmlformats.org/officeDocument/2006/relationships/image" Target="../media/image680.png"/><Relationship Id="rId118" Type="http://schemas.openxmlformats.org/officeDocument/2006/relationships/image" Target="../media/image707.png"/><Relationship Id="rId139" Type="http://schemas.openxmlformats.org/officeDocument/2006/relationships/customXml" Target="../ink/ink724.xml"/><Relationship Id="rId85" Type="http://schemas.openxmlformats.org/officeDocument/2006/relationships/customXml" Target="../ink/ink697.xml"/><Relationship Id="rId150" Type="http://schemas.openxmlformats.org/officeDocument/2006/relationships/image" Target="../media/image723.png"/><Relationship Id="rId171" Type="http://schemas.openxmlformats.org/officeDocument/2006/relationships/customXml" Target="../ink/ink740.xml"/><Relationship Id="rId192" Type="http://schemas.openxmlformats.org/officeDocument/2006/relationships/image" Target="../media/image744.png"/><Relationship Id="rId206" Type="http://schemas.openxmlformats.org/officeDocument/2006/relationships/image" Target="../media/image751.png"/><Relationship Id="rId227" Type="http://schemas.openxmlformats.org/officeDocument/2006/relationships/customXml" Target="../ink/ink768.xml"/><Relationship Id="rId248" Type="http://schemas.openxmlformats.org/officeDocument/2006/relationships/image" Target="../media/image772.png"/><Relationship Id="rId12" Type="http://schemas.openxmlformats.org/officeDocument/2006/relationships/image" Target="../media/image654.png"/><Relationship Id="rId33" Type="http://schemas.openxmlformats.org/officeDocument/2006/relationships/customXml" Target="../ink/ink671.xml"/><Relationship Id="rId108" Type="http://schemas.openxmlformats.org/officeDocument/2006/relationships/image" Target="../media/image702.png"/><Relationship Id="rId129" Type="http://schemas.openxmlformats.org/officeDocument/2006/relationships/customXml" Target="../ink/ink719.xml"/><Relationship Id="rId54" Type="http://schemas.openxmlformats.org/officeDocument/2006/relationships/image" Target="../media/image675.png"/><Relationship Id="rId75" Type="http://schemas.openxmlformats.org/officeDocument/2006/relationships/customXml" Target="../ink/ink692.xml"/><Relationship Id="rId96" Type="http://schemas.openxmlformats.org/officeDocument/2006/relationships/image" Target="../media/image696.png"/><Relationship Id="rId140" Type="http://schemas.openxmlformats.org/officeDocument/2006/relationships/image" Target="../media/image718.png"/><Relationship Id="rId161" Type="http://schemas.openxmlformats.org/officeDocument/2006/relationships/customXml" Target="../ink/ink735.xml"/><Relationship Id="rId182" Type="http://schemas.openxmlformats.org/officeDocument/2006/relationships/image" Target="../media/image739.png"/><Relationship Id="rId217" Type="http://schemas.openxmlformats.org/officeDocument/2006/relationships/customXml" Target="../ink/ink763.xml"/><Relationship Id="rId6" Type="http://schemas.openxmlformats.org/officeDocument/2006/relationships/image" Target="../media/image651.png"/><Relationship Id="rId238" Type="http://schemas.openxmlformats.org/officeDocument/2006/relationships/image" Target="../media/image767.png"/><Relationship Id="rId259" Type="http://schemas.openxmlformats.org/officeDocument/2006/relationships/customXml" Target="../ink/ink784.xml"/><Relationship Id="rId23" Type="http://schemas.openxmlformats.org/officeDocument/2006/relationships/customXml" Target="../ink/ink666.xml"/><Relationship Id="rId119" Type="http://schemas.openxmlformats.org/officeDocument/2006/relationships/customXml" Target="../ink/ink714.xml"/><Relationship Id="rId44" Type="http://schemas.openxmlformats.org/officeDocument/2006/relationships/image" Target="../media/image670.png"/><Relationship Id="rId65" Type="http://schemas.openxmlformats.org/officeDocument/2006/relationships/customXml" Target="../ink/ink687.xml"/><Relationship Id="rId86" Type="http://schemas.openxmlformats.org/officeDocument/2006/relationships/image" Target="../media/image691.png"/><Relationship Id="rId130" Type="http://schemas.openxmlformats.org/officeDocument/2006/relationships/image" Target="../media/image713.png"/><Relationship Id="rId151" Type="http://schemas.openxmlformats.org/officeDocument/2006/relationships/customXml" Target="../ink/ink730.xml"/><Relationship Id="rId172" Type="http://schemas.openxmlformats.org/officeDocument/2006/relationships/image" Target="../media/image734.png"/><Relationship Id="rId193" Type="http://schemas.openxmlformats.org/officeDocument/2006/relationships/customXml" Target="../ink/ink751.xml"/><Relationship Id="rId207" Type="http://schemas.openxmlformats.org/officeDocument/2006/relationships/customXml" Target="../ink/ink758.xml"/><Relationship Id="rId228" Type="http://schemas.openxmlformats.org/officeDocument/2006/relationships/image" Target="../media/image762.png"/><Relationship Id="rId249" Type="http://schemas.openxmlformats.org/officeDocument/2006/relationships/customXml" Target="../ink/ink779.xml"/><Relationship Id="rId13" Type="http://schemas.openxmlformats.org/officeDocument/2006/relationships/customXml" Target="../ink/ink661.xml"/><Relationship Id="rId109" Type="http://schemas.openxmlformats.org/officeDocument/2006/relationships/customXml" Target="../ink/ink709.xml"/><Relationship Id="rId260" Type="http://schemas.openxmlformats.org/officeDocument/2006/relationships/image" Target="../media/image778.png"/><Relationship Id="rId34" Type="http://schemas.openxmlformats.org/officeDocument/2006/relationships/image" Target="../media/image665.png"/><Relationship Id="rId55" Type="http://schemas.openxmlformats.org/officeDocument/2006/relationships/customXml" Target="../ink/ink682.xml"/><Relationship Id="rId76" Type="http://schemas.openxmlformats.org/officeDocument/2006/relationships/image" Target="../media/image686.png"/><Relationship Id="rId97" Type="http://schemas.openxmlformats.org/officeDocument/2006/relationships/customXml" Target="../ink/ink703.xml"/><Relationship Id="rId120" Type="http://schemas.openxmlformats.org/officeDocument/2006/relationships/image" Target="../media/image708.png"/><Relationship Id="rId141" Type="http://schemas.openxmlformats.org/officeDocument/2006/relationships/customXml" Target="../ink/ink725.xml"/><Relationship Id="rId7" Type="http://schemas.openxmlformats.org/officeDocument/2006/relationships/customXml" Target="../ink/ink658.xml"/><Relationship Id="rId162" Type="http://schemas.openxmlformats.org/officeDocument/2006/relationships/image" Target="../media/image729.png"/><Relationship Id="rId183" Type="http://schemas.openxmlformats.org/officeDocument/2006/relationships/customXml" Target="../ink/ink746.xml"/><Relationship Id="rId218" Type="http://schemas.openxmlformats.org/officeDocument/2006/relationships/image" Target="../media/image757.png"/><Relationship Id="rId239" Type="http://schemas.openxmlformats.org/officeDocument/2006/relationships/customXml" Target="../ink/ink774.xml"/><Relationship Id="rId250" Type="http://schemas.openxmlformats.org/officeDocument/2006/relationships/image" Target="../media/image773.png"/><Relationship Id="rId24" Type="http://schemas.openxmlformats.org/officeDocument/2006/relationships/image" Target="../media/image660.png"/><Relationship Id="rId45" Type="http://schemas.openxmlformats.org/officeDocument/2006/relationships/customXml" Target="../ink/ink677.xml"/><Relationship Id="rId66" Type="http://schemas.openxmlformats.org/officeDocument/2006/relationships/image" Target="../media/image681.png"/><Relationship Id="rId87" Type="http://schemas.openxmlformats.org/officeDocument/2006/relationships/customXml" Target="../ink/ink698.xml"/><Relationship Id="rId110" Type="http://schemas.openxmlformats.org/officeDocument/2006/relationships/image" Target="../media/image703.png"/><Relationship Id="rId131" Type="http://schemas.openxmlformats.org/officeDocument/2006/relationships/customXml" Target="../ink/ink720.xml"/><Relationship Id="rId152" Type="http://schemas.openxmlformats.org/officeDocument/2006/relationships/image" Target="../media/image724.png"/><Relationship Id="rId173" Type="http://schemas.openxmlformats.org/officeDocument/2006/relationships/customXml" Target="../ink/ink741.xml"/><Relationship Id="rId194" Type="http://schemas.openxmlformats.org/officeDocument/2006/relationships/image" Target="../media/image745.png"/><Relationship Id="rId208" Type="http://schemas.openxmlformats.org/officeDocument/2006/relationships/image" Target="../media/image752.png"/><Relationship Id="rId229" Type="http://schemas.openxmlformats.org/officeDocument/2006/relationships/customXml" Target="../ink/ink769.xml"/><Relationship Id="rId240" Type="http://schemas.openxmlformats.org/officeDocument/2006/relationships/image" Target="../media/image768.png"/><Relationship Id="rId261" Type="http://schemas.openxmlformats.org/officeDocument/2006/relationships/customXml" Target="../ink/ink785.xml"/><Relationship Id="rId14" Type="http://schemas.openxmlformats.org/officeDocument/2006/relationships/image" Target="../media/image655.png"/><Relationship Id="rId35" Type="http://schemas.openxmlformats.org/officeDocument/2006/relationships/customXml" Target="../ink/ink672.xml"/><Relationship Id="rId56" Type="http://schemas.openxmlformats.org/officeDocument/2006/relationships/image" Target="../media/image676.png"/><Relationship Id="rId77" Type="http://schemas.openxmlformats.org/officeDocument/2006/relationships/customXml" Target="../ink/ink693.xml"/><Relationship Id="rId100" Type="http://schemas.openxmlformats.org/officeDocument/2006/relationships/image" Target="../media/image698.png"/><Relationship Id="rId8" Type="http://schemas.openxmlformats.org/officeDocument/2006/relationships/image" Target="../media/image652.png"/><Relationship Id="rId98" Type="http://schemas.openxmlformats.org/officeDocument/2006/relationships/image" Target="../media/image697.png"/><Relationship Id="rId121" Type="http://schemas.openxmlformats.org/officeDocument/2006/relationships/customXml" Target="../ink/ink715.xml"/><Relationship Id="rId142" Type="http://schemas.openxmlformats.org/officeDocument/2006/relationships/image" Target="../media/image719.png"/><Relationship Id="rId163" Type="http://schemas.openxmlformats.org/officeDocument/2006/relationships/customXml" Target="../ink/ink736.xml"/><Relationship Id="rId184" Type="http://schemas.openxmlformats.org/officeDocument/2006/relationships/image" Target="../media/image740.png"/><Relationship Id="rId219" Type="http://schemas.openxmlformats.org/officeDocument/2006/relationships/customXml" Target="../ink/ink764.xml"/><Relationship Id="rId230" Type="http://schemas.openxmlformats.org/officeDocument/2006/relationships/image" Target="../media/image763.png"/><Relationship Id="rId251" Type="http://schemas.openxmlformats.org/officeDocument/2006/relationships/customXml" Target="../ink/ink780.xml"/><Relationship Id="rId25" Type="http://schemas.openxmlformats.org/officeDocument/2006/relationships/customXml" Target="../ink/ink667.xml"/><Relationship Id="rId46" Type="http://schemas.openxmlformats.org/officeDocument/2006/relationships/image" Target="../media/image671.png"/><Relationship Id="rId67" Type="http://schemas.openxmlformats.org/officeDocument/2006/relationships/customXml" Target="../ink/ink688.xml"/><Relationship Id="rId88" Type="http://schemas.openxmlformats.org/officeDocument/2006/relationships/image" Target="../media/image692.png"/><Relationship Id="rId111" Type="http://schemas.openxmlformats.org/officeDocument/2006/relationships/customXml" Target="../ink/ink710.xml"/><Relationship Id="rId132" Type="http://schemas.openxmlformats.org/officeDocument/2006/relationships/image" Target="../media/image714.png"/><Relationship Id="rId153" Type="http://schemas.openxmlformats.org/officeDocument/2006/relationships/customXml" Target="../ink/ink731.xml"/><Relationship Id="rId174" Type="http://schemas.openxmlformats.org/officeDocument/2006/relationships/image" Target="../media/image735.png"/><Relationship Id="rId195" Type="http://schemas.openxmlformats.org/officeDocument/2006/relationships/customXml" Target="../ink/ink752.xml"/><Relationship Id="rId209" Type="http://schemas.openxmlformats.org/officeDocument/2006/relationships/customXml" Target="../ink/ink759.xml"/><Relationship Id="rId220" Type="http://schemas.openxmlformats.org/officeDocument/2006/relationships/image" Target="../media/image758.png"/><Relationship Id="rId241" Type="http://schemas.openxmlformats.org/officeDocument/2006/relationships/customXml" Target="../ink/ink775.xml"/><Relationship Id="rId15" Type="http://schemas.openxmlformats.org/officeDocument/2006/relationships/customXml" Target="../ink/ink662.xml"/><Relationship Id="rId36" Type="http://schemas.openxmlformats.org/officeDocument/2006/relationships/image" Target="../media/image666.png"/><Relationship Id="rId57" Type="http://schemas.openxmlformats.org/officeDocument/2006/relationships/customXml" Target="../ink/ink683.xml"/><Relationship Id="rId262" Type="http://schemas.openxmlformats.org/officeDocument/2006/relationships/image" Target="../media/image779.png"/><Relationship Id="rId78" Type="http://schemas.openxmlformats.org/officeDocument/2006/relationships/image" Target="../media/image687.png"/><Relationship Id="rId99" Type="http://schemas.openxmlformats.org/officeDocument/2006/relationships/customXml" Target="../ink/ink704.xml"/><Relationship Id="rId101" Type="http://schemas.openxmlformats.org/officeDocument/2006/relationships/customXml" Target="../ink/ink705.xml"/><Relationship Id="rId122" Type="http://schemas.openxmlformats.org/officeDocument/2006/relationships/image" Target="../media/image709.png"/><Relationship Id="rId143" Type="http://schemas.openxmlformats.org/officeDocument/2006/relationships/customXml" Target="../ink/ink726.xml"/><Relationship Id="rId164" Type="http://schemas.openxmlformats.org/officeDocument/2006/relationships/image" Target="../media/image730.png"/><Relationship Id="rId185" Type="http://schemas.openxmlformats.org/officeDocument/2006/relationships/customXml" Target="../ink/ink747.xml"/><Relationship Id="rId9" Type="http://schemas.openxmlformats.org/officeDocument/2006/relationships/customXml" Target="../ink/ink659.xml"/><Relationship Id="rId210" Type="http://schemas.openxmlformats.org/officeDocument/2006/relationships/image" Target="../media/image753.png"/><Relationship Id="rId26" Type="http://schemas.openxmlformats.org/officeDocument/2006/relationships/image" Target="../media/image661.png"/><Relationship Id="rId231" Type="http://schemas.openxmlformats.org/officeDocument/2006/relationships/customXml" Target="../ink/ink770.xml"/><Relationship Id="rId252" Type="http://schemas.openxmlformats.org/officeDocument/2006/relationships/image" Target="../media/image774.png"/><Relationship Id="rId47" Type="http://schemas.openxmlformats.org/officeDocument/2006/relationships/customXml" Target="../ink/ink678.xml"/><Relationship Id="rId68" Type="http://schemas.openxmlformats.org/officeDocument/2006/relationships/image" Target="../media/image682.png"/><Relationship Id="rId89" Type="http://schemas.openxmlformats.org/officeDocument/2006/relationships/customXml" Target="../ink/ink699.xml"/><Relationship Id="rId112" Type="http://schemas.openxmlformats.org/officeDocument/2006/relationships/image" Target="../media/image704.png"/><Relationship Id="rId133" Type="http://schemas.openxmlformats.org/officeDocument/2006/relationships/customXml" Target="../ink/ink721.xml"/><Relationship Id="rId154" Type="http://schemas.openxmlformats.org/officeDocument/2006/relationships/image" Target="../media/image725.png"/><Relationship Id="rId175" Type="http://schemas.openxmlformats.org/officeDocument/2006/relationships/customXml" Target="../ink/ink742.xml"/><Relationship Id="rId196" Type="http://schemas.openxmlformats.org/officeDocument/2006/relationships/image" Target="../media/image746.png"/><Relationship Id="rId200" Type="http://schemas.openxmlformats.org/officeDocument/2006/relationships/image" Target="../media/image748.png"/><Relationship Id="rId16" Type="http://schemas.openxmlformats.org/officeDocument/2006/relationships/image" Target="../media/image656.png"/><Relationship Id="rId221" Type="http://schemas.openxmlformats.org/officeDocument/2006/relationships/customXml" Target="../ink/ink765.xml"/><Relationship Id="rId242" Type="http://schemas.openxmlformats.org/officeDocument/2006/relationships/image" Target="../media/image769.png"/><Relationship Id="rId37" Type="http://schemas.openxmlformats.org/officeDocument/2006/relationships/customXml" Target="../ink/ink673.xml"/><Relationship Id="rId58" Type="http://schemas.openxmlformats.org/officeDocument/2006/relationships/image" Target="../media/image677.png"/><Relationship Id="rId79" Type="http://schemas.openxmlformats.org/officeDocument/2006/relationships/customXml" Target="../ink/ink694.xml"/><Relationship Id="rId102" Type="http://schemas.openxmlformats.org/officeDocument/2006/relationships/image" Target="../media/image699.png"/><Relationship Id="rId123" Type="http://schemas.openxmlformats.org/officeDocument/2006/relationships/customXml" Target="../ink/ink716.xml"/><Relationship Id="rId144" Type="http://schemas.openxmlformats.org/officeDocument/2006/relationships/image" Target="../media/image720.png"/><Relationship Id="rId90" Type="http://schemas.openxmlformats.org/officeDocument/2006/relationships/image" Target="../media/image693.png"/><Relationship Id="rId165" Type="http://schemas.openxmlformats.org/officeDocument/2006/relationships/customXml" Target="../ink/ink737.xml"/><Relationship Id="rId186" Type="http://schemas.openxmlformats.org/officeDocument/2006/relationships/image" Target="../media/image741.png"/><Relationship Id="rId211" Type="http://schemas.openxmlformats.org/officeDocument/2006/relationships/customXml" Target="../ink/ink760.xml"/><Relationship Id="rId232" Type="http://schemas.openxmlformats.org/officeDocument/2006/relationships/image" Target="../media/image764.png"/><Relationship Id="rId253" Type="http://schemas.openxmlformats.org/officeDocument/2006/relationships/customXml" Target="../ink/ink781.xml"/><Relationship Id="rId27" Type="http://schemas.openxmlformats.org/officeDocument/2006/relationships/customXml" Target="../ink/ink668.xml"/><Relationship Id="rId48" Type="http://schemas.openxmlformats.org/officeDocument/2006/relationships/image" Target="../media/image672.png"/><Relationship Id="rId69" Type="http://schemas.openxmlformats.org/officeDocument/2006/relationships/customXml" Target="../ink/ink689.xml"/><Relationship Id="rId113" Type="http://schemas.openxmlformats.org/officeDocument/2006/relationships/customXml" Target="../ink/ink711.xml"/><Relationship Id="rId134" Type="http://schemas.openxmlformats.org/officeDocument/2006/relationships/image" Target="../media/image715.png"/><Relationship Id="rId80" Type="http://schemas.openxmlformats.org/officeDocument/2006/relationships/image" Target="../media/image688.png"/><Relationship Id="rId155" Type="http://schemas.openxmlformats.org/officeDocument/2006/relationships/customXml" Target="../ink/ink732.xml"/><Relationship Id="rId176" Type="http://schemas.openxmlformats.org/officeDocument/2006/relationships/image" Target="../media/image736.png"/><Relationship Id="rId197" Type="http://schemas.openxmlformats.org/officeDocument/2006/relationships/customXml" Target="../ink/ink753.xml"/><Relationship Id="rId201" Type="http://schemas.openxmlformats.org/officeDocument/2006/relationships/customXml" Target="../ink/ink755.xml"/><Relationship Id="rId222" Type="http://schemas.openxmlformats.org/officeDocument/2006/relationships/image" Target="../media/image759.png"/><Relationship Id="rId243" Type="http://schemas.openxmlformats.org/officeDocument/2006/relationships/customXml" Target="../ink/ink776.xml"/><Relationship Id="rId17" Type="http://schemas.openxmlformats.org/officeDocument/2006/relationships/customXml" Target="../ink/ink663.xml"/><Relationship Id="rId38" Type="http://schemas.openxmlformats.org/officeDocument/2006/relationships/image" Target="../media/image667.png"/><Relationship Id="rId59" Type="http://schemas.openxmlformats.org/officeDocument/2006/relationships/customXml" Target="../ink/ink684.xml"/><Relationship Id="rId103" Type="http://schemas.openxmlformats.org/officeDocument/2006/relationships/customXml" Target="../ink/ink706.xml"/><Relationship Id="rId124" Type="http://schemas.openxmlformats.org/officeDocument/2006/relationships/image" Target="../media/image710.png"/><Relationship Id="rId70" Type="http://schemas.openxmlformats.org/officeDocument/2006/relationships/image" Target="../media/image683.png"/><Relationship Id="rId91" Type="http://schemas.openxmlformats.org/officeDocument/2006/relationships/customXml" Target="../ink/ink700.xml"/><Relationship Id="rId145" Type="http://schemas.openxmlformats.org/officeDocument/2006/relationships/customXml" Target="../ink/ink727.xml"/><Relationship Id="rId166" Type="http://schemas.openxmlformats.org/officeDocument/2006/relationships/image" Target="../media/image731.png"/><Relationship Id="rId187" Type="http://schemas.openxmlformats.org/officeDocument/2006/relationships/customXml" Target="../ink/ink748.xml"/><Relationship Id="rId1" Type="http://schemas.openxmlformats.org/officeDocument/2006/relationships/slideLayout" Target="../slideLayouts/slideLayout11.xml"/><Relationship Id="rId212" Type="http://schemas.openxmlformats.org/officeDocument/2006/relationships/image" Target="../media/image754.png"/><Relationship Id="rId233" Type="http://schemas.openxmlformats.org/officeDocument/2006/relationships/customXml" Target="../ink/ink771.xml"/><Relationship Id="rId254" Type="http://schemas.openxmlformats.org/officeDocument/2006/relationships/image" Target="../media/image775.png"/><Relationship Id="rId28" Type="http://schemas.openxmlformats.org/officeDocument/2006/relationships/image" Target="../media/image662.png"/><Relationship Id="rId49" Type="http://schemas.openxmlformats.org/officeDocument/2006/relationships/customXml" Target="../ink/ink679.xml"/><Relationship Id="rId114" Type="http://schemas.openxmlformats.org/officeDocument/2006/relationships/image" Target="../media/image705.png"/><Relationship Id="rId60" Type="http://schemas.openxmlformats.org/officeDocument/2006/relationships/image" Target="../media/image678.png"/><Relationship Id="rId81" Type="http://schemas.openxmlformats.org/officeDocument/2006/relationships/customXml" Target="../ink/ink695.xml"/><Relationship Id="rId135" Type="http://schemas.openxmlformats.org/officeDocument/2006/relationships/customXml" Target="../ink/ink722.xml"/><Relationship Id="rId156" Type="http://schemas.openxmlformats.org/officeDocument/2006/relationships/image" Target="../media/image726.png"/><Relationship Id="rId177" Type="http://schemas.openxmlformats.org/officeDocument/2006/relationships/customXml" Target="../ink/ink743.xml"/><Relationship Id="rId198" Type="http://schemas.openxmlformats.org/officeDocument/2006/relationships/image" Target="../media/image747.png"/><Relationship Id="rId202" Type="http://schemas.openxmlformats.org/officeDocument/2006/relationships/image" Target="../media/image749.png"/><Relationship Id="rId223" Type="http://schemas.openxmlformats.org/officeDocument/2006/relationships/customXml" Target="../ink/ink766.xml"/><Relationship Id="rId244" Type="http://schemas.openxmlformats.org/officeDocument/2006/relationships/image" Target="../media/image770.png"/><Relationship Id="rId18" Type="http://schemas.openxmlformats.org/officeDocument/2006/relationships/image" Target="../media/image657.png"/><Relationship Id="rId39" Type="http://schemas.openxmlformats.org/officeDocument/2006/relationships/customXml" Target="../ink/ink674.xml"/><Relationship Id="rId50" Type="http://schemas.openxmlformats.org/officeDocument/2006/relationships/image" Target="../media/image673.png"/><Relationship Id="rId104" Type="http://schemas.openxmlformats.org/officeDocument/2006/relationships/image" Target="../media/image700.png"/><Relationship Id="rId125" Type="http://schemas.openxmlformats.org/officeDocument/2006/relationships/customXml" Target="../ink/ink717.xml"/><Relationship Id="rId146" Type="http://schemas.openxmlformats.org/officeDocument/2006/relationships/image" Target="../media/image721.png"/><Relationship Id="rId167" Type="http://schemas.openxmlformats.org/officeDocument/2006/relationships/customXml" Target="../ink/ink738.xml"/><Relationship Id="rId188" Type="http://schemas.openxmlformats.org/officeDocument/2006/relationships/image" Target="../media/image742.png"/><Relationship Id="rId71" Type="http://schemas.openxmlformats.org/officeDocument/2006/relationships/customXml" Target="../ink/ink690.xml"/><Relationship Id="rId92" Type="http://schemas.openxmlformats.org/officeDocument/2006/relationships/image" Target="../media/image694.png"/><Relationship Id="rId213" Type="http://schemas.openxmlformats.org/officeDocument/2006/relationships/customXml" Target="../ink/ink761.xml"/><Relationship Id="rId234" Type="http://schemas.openxmlformats.org/officeDocument/2006/relationships/image" Target="../media/image765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669.xml"/><Relationship Id="rId255" Type="http://schemas.openxmlformats.org/officeDocument/2006/relationships/customXml" Target="../ink/ink782.xml"/><Relationship Id="rId40" Type="http://schemas.openxmlformats.org/officeDocument/2006/relationships/image" Target="../media/image668.png"/><Relationship Id="rId115" Type="http://schemas.openxmlformats.org/officeDocument/2006/relationships/customXml" Target="../ink/ink712.xml"/><Relationship Id="rId136" Type="http://schemas.openxmlformats.org/officeDocument/2006/relationships/image" Target="../media/image716.png"/><Relationship Id="rId157" Type="http://schemas.openxmlformats.org/officeDocument/2006/relationships/customXml" Target="../ink/ink733.xml"/><Relationship Id="rId178" Type="http://schemas.openxmlformats.org/officeDocument/2006/relationships/image" Target="../media/image737.png"/><Relationship Id="rId61" Type="http://schemas.openxmlformats.org/officeDocument/2006/relationships/customXml" Target="../ink/ink685.xml"/><Relationship Id="rId82" Type="http://schemas.openxmlformats.org/officeDocument/2006/relationships/image" Target="../media/image689.png"/><Relationship Id="rId199" Type="http://schemas.openxmlformats.org/officeDocument/2006/relationships/customXml" Target="../ink/ink754.xml"/><Relationship Id="rId203" Type="http://schemas.openxmlformats.org/officeDocument/2006/relationships/customXml" Target="../ink/ink756.xml"/><Relationship Id="rId19" Type="http://schemas.openxmlformats.org/officeDocument/2006/relationships/customXml" Target="../ink/ink664.xml"/><Relationship Id="rId224" Type="http://schemas.openxmlformats.org/officeDocument/2006/relationships/image" Target="../media/image760.png"/><Relationship Id="rId245" Type="http://schemas.openxmlformats.org/officeDocument/2006/relationships/customXml" Target="../ink/ink777.xml"/><Relationship Id="rId30" Type="http://schemas.openxmlformats.org/officeDocument/2006/relationships/image" Target="../media/image663.png"/><Relationship Id="rId105" Type="http://schemas.openxmlformats.org/officeDocument/2006/relationships/customXml" Target="../ink/ink707.xml"/><Relationship Id="rId126" Type="http://schemas.openxmlformats.org/officeDocument/2006/relationships/image" Target="../media/image711.png"/><Relationship Id="rId147" Type="http://schemas.openxmlformats.org/officeDocument/2006/relationships/customXml" Target="../ink/ink728.xml"/><Relationship Id="rId168" Type="http://schemas.openxmlformats.org/officeDocument/2006/relationships/image" Target="../media/image732.png"/><Relationship Id="rId51" Type="http://schemas.openxmlformats.org/officeDocument/2006/relationships/customXml" Target="../ink/ink680.xml"/><Relationship Id="rId72" Type="http://schemas.openxmlformats.org/officeDocument/2006/relationships/image" Target="../media/image684.png"/><Relationship Id="rId93" Type="http://schemas.openxmlformats.org/officeDocument/2006/relationships/customXml" Target="../ink/ink701.xml"/><Relationship Id="rId189" Type="http://schemas.openxmlformats.org/officeDocument/2006/relationships/customXml" Target="../ink/ink749.xml"/><Relationship Id="rId3" Type="http://schemas.openxmlformats.org/officeDocument/2006/relationships/customXml" Target="../ink/ink656.xml"/><Relationship Id="rId214" Type="http://schemas.openxmlformats.org/officeDocument/2006/relationships/image" Target="../media/image755.png"/><Relationship Id="rId235" Type="http://schemas.openxmlformats.org/officeDocument/2006/relationships/customXml" Target="../ink/ink772.xml"/><Relationship Id="rId256" Type="http://schemas.openxmlformats.org/officeDocument/2006/relationships/image" Target="../media/image776.png"/><Relationship Id="rId116" Type="http://schemas.openxmlformats.org/officeDocument/2006/relationships/image" Target="../media/image706.png"/><Relationship Id="rId137" Type="http://schemas.openxmlformats.org/officeDocument/2006/relationships/customXml" Target="../ink/ink723.xml"/><Relationship Id="rId158" Type="http://schemas.openxmlformats.org/officeDocument/2006/relationships/image" Target="../media/image727.png"/><Relationship Id="rId20" Type="http://schemas.openxmlformats.org/officeDocument/2006/relationships/image" Target="../media/image658.png"/><Relationship Id="rId41" Type="http://schemas.openxmlformats.org/officeDocument/2006/relationships/customXml" Target="../ink/ink675.xml"/><Relationship Id="rId62" Type="http://schemas.openxmlformats.org/officeDocument/2006/relationships/image" Target="../media/image679.png"/><Relationship Id="rId83" Type="http://schemas.openxmlformats.org/officeDocument/2006/relationships/customXml" Target="../ink/ink696.xml"/><Relationship Id="rId179" Type="http://schemas.openxmlformats.org/officeDocument/2006/relationships/customXml" Target="../ink/ink744.xml"/><Relationship Id="rId190" Type="http://schemas.openxmlformats.org/officeDocument/2006/relationships/image" Target="../media/image743.png"/><Relationship Id="rId204" Type="http://schemas.openxmlformats.org/officeDocument/2006/relationships/image" Target="../media/image750.png"/><Relationship Id="rId225" Type="http://schemas.openxmlformats.org/officeDocument/2006/relationships/customXml" Target="../ink/ink767.xml"/><Relationship Id="rId246" Type="http://schemas.openxmlformats.org/officeDocument/2006/relationships/image" Target="../media/image771.png"/><Relationship Id="rId106" Type="http://schemas.openxmlformats.org/officeDocument/2006/relationships/image" Target="../media/image701.png"/><Relationship Id="rId127" Type="http://schemas.openxmlformats.org/officeDocument/2006/relationships/customXml" Target="../ink/ink718.xml"/><Relationship Id="rId10" Type="http://schemas.openxmlformats.org/officeDocument/2006/relationships/image" Target="../media/image653.png"/><Relationship Id="rId31" Type="http://schemas.openxmlformats.org/officeDocument/2006/relationships/customXml" Target="../ink/ink670.xml"/><Relationship Id="rId52" Type="http://schemas.openxmlformats.org/officeDocument/2006/relationships/image" Target="../media/image674.png"/><Relationship Id="rId73" Type="http://schemas.openxmlformats.org/officeDocument/2006/relationships/customXml" Target="../ink/ink691.xml"/><Relationship Id="rId94" Type="http://schemas.openxmlformats.org/officeDocument/2006/relationships/image" Target="../media/image695.png"/><Relationship Id="rId148" Type="http://schemas.openxmlformats.org/officeDocument/2006/relationships/image" Target="../media/image722.png"/><Relationship Id="rId169" Type="http://schemas.openxmlformats.org/officeDocument/2006/relationships/customXml" Target="../ink/ink739.xml"/><Relationship Id="rId4" Type="http://schemas.openxmlformats.org/officeDocument/2006/relationships/image" Target="../media/image650.png"/><Relationship Id="rId180" Type="http://schemas.openxmlformats.org/officeDocument/2006/relationships/image" Target="../media/image738.png"/><Relationship Id="rId215" Type="http://schemas.openxmlformats.org/officeDocument/2006/relationships/customXml" Target="../ink/ink762.xml"/><Relationship Id="rId236" Type="http://schemas.openxmlformats.org/officeDocument/2006/relationships/image" Target="../media/image766.png"/><Relationship Id="rId257" Type="http://schemas.openxmlformats.org/officeDocument/2006/relationships/customXml" Target="../ink/ink783.xml"/><Relationship Id="rId42" Type="http://schemas.openxmlformats.org/officeDocument/2006/relationships/image" Target="../media/image669.png"/><Relationship Id="rId84" Type="http://schemas.openxmlformats.org/officeDocument/2006/relationships/image" Target="../media/image690.png"/><Relationship Id="rId138" Type="http://schemas.openxmlformats.org/officeDocument/2006/relationships/image" Target="../media/image717.png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91.png"/><Relationship Id="rId21" Type="http://schemas.openxmlformats.org/officeDocument/2006/relationships/customXml" Target="../ink/ink795.xml"/><Relationship Id="rId34" Type="http://schemas.openxmlformats.org/officeDocument/2006/relationships/image" Target="../media/image794.png"/><Relationship Id="rId42" Type="http://schemas.openxmlformats.org/officeDocument/2006/relationships/image" Target="../media/image798.png"/><Relationship Id="rId47" Type="http://schemas.openxmlformats.org/officeDocument/2006/relationships/customXml" Target="../ink/ink808.xml"/><Relationship Id="rId50" Type="http://schemas.openxmlformats.org/officeDocument/2006/relationships/image" Target="../media/image802.png"/><Relationship Id="rId55" Type="http://schemas.openxmlformats.org/officeDocument/2006/relationships/image" Target="../media/image804.png"/><Relationship Id="rId63" Type="http://schemas.openxmlformats.org/officeDocument/2006/relationships/image" Target="../media/image808.png"/><Relationship Id="rId7" Type="http://schemas.openxmlformats.org/officeDocument/2006/relationships/customXml" Target="../ink/ink788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786.png"/><Relationship Id="rId29" Type="http://schemas.openxmlformats.org/officeDocument/2006/relationships/customXml" Target="../ink/ink799.xml"/><Relationship Id="rId11" Type="http://schemas.openxmlformats.org/officeDocument/2006/relationships/customXml" Target="../ink/ink790.xml"/><Relationship Id="rId24" Type="http://schemas.openxmlformats.org/officeDocument/2006/relationships/image" Target="../media/image790.png"/><Relationship Id="rId32" Type="http://schemas.openxmlformats.org/officeDocument/2006/relationships/image" Target="../media/image793.png"/><Relationship Id="rId37" Type="http://schemas.openxmlformats.org/officeDocument/2006/relationships/customXml" Target="../ink/ink803.xml"/><Relationship Id="rId40" Type="http://schemas.openxmlformats.org/officeDocument/2006/relationships/image" Target="../media/image797.png"/><Relationship Id="rId45" Type="http://schemas.openxmlformats.org/officeDocument/2006/relationships/customXml" Target="../ink/ink807.xml"/><Relationship Id="rId53" Type="http://schemas.openxmlformats.org/officeDocument/2006/relationships/image" Target="../media/image803.png"/><Relationship Id="rId58" Type="http://schemas.openxmlformats.org/officeDocument/2006/relationships/customXml" Target="../ink/ink814.xml"/><Relationship Id="rId5" Type="http://schemas.openxmlformats.org/officeDocument/2006/relationships/customXml" Target="../ink/ink787.xml"/><Relationship Id="rId61" Type="http://schemas.openxmlformats.org/officeDocument/2006/relationships/image" Target="../media/image807.png"/><Relationship Id="rId19" Type="http://schemas.openxmlformats.org/officeDocument/2006/relationships/customXml" Target="../ink/ink794.xml"/><Relationship Id="rId14" Type="http://schemas.openxmlformats.org/officeDocument/2006/relationships/image" Target="../media/image785.png"/><Relationship Id="rId22" Type="http://schemas.openxmlformats.org/officeDocument/2006/relationships/image" Target="../media/image789.png"/><Relationship Id="rId27" Type="http://schemas.openxmlformats.org/officeDocument/2006/relationships/customXml" Target="../ink/ink798.xml"/><Relationship Id="rId30" Type="http://schemas.openxmlformats.org/officeDocument/2006/relationships/image" Target="../media/image792.png"/><Relationship Id="rId35" Type="http://schemas.openxmlformats.org/officeDocument/2006/relationships/customXml" Target="../ink/ink802.xml"/><Relationship Id="rId43" Type="http://schemas.openxmlformats.org/officeDocument/2006/relationships/customXml" Target="../ink/ink806.xml"/><Relationship Id="rId48" Type="http://schemas.openxmlformats.org/officeDocument/2006/relationships/image" Target="../media/image801.png"/><Relationship Id="rId56" Type="http://schemas.openxmlformats.org/officeDocument/2006/relationships/customXml" Target="../ink/ink813.xml"/><Relationship Id="rId64" Type="http://schemas.openxmlformats.org/officeDocument/2006/relationships/customXml" Target="../ink/ink817.xml"/><Relationship Id="rId8" Type="http://schemas.openxmlformats.org/officeDocument/2006/relationships/image" Target="../media/image782.png"/><Relationship Id="rId51" Type="http://schemas.openxmlformats.org/officeDocument/2006/relationships/customXml" Target="../ink/ink810.xml"/><Relationship Id="rId3" Type="http://schemas.openxmlformats.org/officeDocument/2006/relationships/customXml" Target="../ink/ink786.xml"/><Relationship Id="rId12" Type="http://schemas.openxmlformats.org/officeDocument/2006/relationships/image" Target="../media/image784.png"/><Relationship Id="rId17" Type="http://schemas.openxmlformats.org/officeDocument/2006/relationships/customXml" Target="../ink/ink793.xml"/><Relationship Id="rId25" Type="http://schemas.openxmlformats.org/officeDocument/2006/relationships/customXml" Target="../ink/ink797.xml"/><Relationship Id="rId33" Type="http://schemas.openxmlformats.org/officeDocument/2006/relationships/customXml" Target="../ink/ink801.xml"/><Relationship Id="rId38" Type="http://schemas.openxmlformats.org/officeDocument/2006/relationships/image" Target="../media/image796.png"/><Relationship Id="rId46" Type="http://schemas.openxmlformats.org/officeDocument/2006/relationships/image" Target="../media/image800.png"/><Relationship Id="rId59" Type="http://schemas.openxmlformats.org/officeDocument/2006/relationships/image" Target="../media/image806.png"/><Relationship Id="rId20" Type="http://schemas.openxmlformats.org/officeDocument/2006/relationships/image" Target="../media/image788.png"/><Relationship Id="rId41" Type="http://schemas.openxmlformats.org/officeDocument/2006/relationships/customXml" Target="../ink/ink805.xml"/><Relationship Id="rId54" Type="http://schemas.openxmlformats.org/officeDocument/2006/relationships/customXml" Target="../ink/ink812.xml"/><Relationship Id="rId62" Type="http://schemas.openxmlformats.org/officeDocument/2006/relationships/customXml" Target="../ink/ink8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81.png"/><Relationship Id="rId15" Type="http://schemas.openxmlformats.org/officeDocument/2006/relationships/customXml" Target="../ink/ink792.xml"/><Relationship Id="rId23" Type="http://schemas.openxmlformats.org/officeDocument/2006/relationships/customXml" Target="../ink/ink796.xml"/><Relationship Id="rId28" Type="http://schemas.openxmlformats.org/officeDocument/2006/relationships/image" Target="../media/image17.png"/><Relationship Id="rId36" Type="http://schemas.openxmlformats.org/officeDocument/2006/relationships/image" Target="../media/image795.png"/><Relationship Id="rId49" Type="http://schemas.openxmlformats.org/officeDocument/2006/relationships/customXml" Target="../ink/ink809.xml"/><Relationship Id="rId57" Type="http://schemas.openxmlformats.org/officeDocument/2006/relationships/image" Target="../media/image805.png"/><Relationship Id="rId10" Type="http://schemas.openxmlformats.org/officeDocument/2006/relationships/image" Target="../media/image783.png"/><Relationship Id="rId31" Type="http://schemas.openxmlformats.org/officeDocument/2006/relationships/customXml" Target="../ink/ink800.xml"/><Relationship Id="rId44" Type="http://schemas.openxmlformats.org/officeDocument/2006/relationships/image" Target="../media/image799.png"/><Relationship Id="rId52" Type="http://schemas.openxmlformats.org/officeDocument/2006/relationships/customXml" Target="../ink/ink811.xml"/><Relationship Id="rId60" Type="http://schemas.openxmlformats.org/officeDocument/2006/relationships/customXml" Target="../ink/ink815.xml"/><Relationship Id="rId65" Type="http://schemas.openxmlformats.org/officeDocument/2006/relationships/image" Target="../media/image809.png"/><Relationship Id="rId4" Type="http://schemas.openxmlformats.org/officeDocument/2006/relationships/image" Target="../media/image780.png"/><Relationship Id="rId9" Type="http://schemas.openxmlformats.org/officeDocument/2006/relationships/customXml" Target="../ink/ink789.xml"/><Relationship Id="rId13" Type="http://schemas.openxmlformats.org/officeDocument/2006/relationships/customXml" Target="../ink/ink791.xml"/><Relationship Id="rId18" Type="http://schemas.openxmlformats.org/officeDocument/2006/relationships/image" Target="../media/image787.png"/><Relationship Id="rId39" Type="http://schemas.openxmlformats.org/officeDocument/2006/relationships/customXml" Target="../ink/ink804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21.png"/><Relationship Id="rId21" Type="http://schemas.openxmlformats.org/officeDocument/2006/relationships/customXml" Target="../ink/ink827.xml"/><Relationship Id="rId42" Type="http://schemas.openxmlformats.org/officeDocument/2006/relationships/image" Target="../media/image829.png"/><Relationship Id="rId47" Type="http://schemas.openxmlformats.org/officeDocument/2006/relationships/customXml" Target="../ink/ink840.xml"/><Relationship Id="rId63" Type="http://schemas.openxmlformats.org/officeDocument/2006/relationships/customXml" Target="../ink/ink848.xml"/><Relationship Id="rId68" Type="http://schemas.openxmlformats.org/officeDocument/2006/relationships/image" Target="../media/image842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816.png"/><Relationship Id="rId29" Type="http://schemas.openxmlformats.org/officeDocument/2006/relationships/customXml" Target="../ink/ink831.xml"/><Relationship Id="rId11" Type="http://schemas.openxmlformats.org/officeDocument/2006/relationships/customXml" Target="../ink/ink822.xml"/><Relationship Id="rId24" Type="http://schemas.openxmlformats.org/officeDocument/2006/relationships/image" Target="../media/image820.png"/><Relationship Id="rId32" Type="http://schemas.openxmlformats.org/officeDocument/2006/relationships/image" Target="../media/image824.png"/><Relationship Id="rId37" Type="http://schemas.openxmlformats.org/officeDocument/2006/relationships/customXml" Target="../ink/ink835.xml"/><Relationship Id="rId40" Type="http://schemas.openxmlformats.org/officeDocument/2006/relationships/image" Target="../media/image828.png"/><Relationship Id="rId45" Type="http://schemas.openxmlformats.org/officeDocument/2006/relationships/customXml" Target="../ink/ink839.xml"/><Relationship Id="rId53" Type="http://schemas.openxmlformats.org/officeDocument/2006/relationships/customXml" Target="../ink/ink843.xml"/><Relationship Id="rId58" Type="http://schemas.openxmlformats.org/officeDocument/2006/relationships/image" Target="../media/image837.png"/><Relationship Id="rId66" Type="http://schemas.openxmlformats.org/officeDocument/2006/relationships/image" Target="../media/image841.png"/><Relationship Id="rId74" Type="http://schemas.openxmlformats.org/officeDocument/2006/relationships/image" Target="../media/image845.png"/><Relationship Id="rId5" Type="http://schemas.openxmlformats.org/officeDocument/2006/relationships/customXml" Target="../ink/ink819.xml"/><Relationship Id="rId61" Type="http://schemas.openxmlformats.org/officeDocument/2006/relationships/customXml" Target="../ink/ink847.xml"/><Relationship Id="rId19" Type="http://schemas.openxmlformats.org/officeDocument/2006/relationships/customXml" Target="../ink/ink826.xml"/><Relationship Id="rId14" Type="http://schemas.openxmlformats.org/officeDocument/2006/relationships/image" Target="../media/image815.png"/><Relationship Id="rId22" Type="http://schemas.openxmlformats.org/officeDocument/2006/relationships/image" Target="../media/image819.png"/><Relationship Id="rId27" Type="http://schemas.openxmlformats.org/officeDocument/2006/relationships/customXml" Target="../ink/ink830.xml"/><Relationship Id="rId30" Type="http://schemas.openxmlformats.org/officeDocument/2006/relationships/image" Target="../media/image823.png"/><Relationship Id="rId35" Type="http://schemas.openxmlformats.org/officeDocument/2006/relationships/customXml" Target="../ink/ink834.xml"/><Relationship Id="rId43" Type="http://schemas.openxmlformats.org/officeDocument/2006/relationships/customXml" Target="../ink/ink838.xml"/><Relationship Id="rId48" Type="http://schemas.openxmlformats.org/officeDocument/2006/relationships/image" Target="../media/image832.png"/><Relationship Id="rId56" Type="http://schemas.openxmlformats.org/officeDocument/2006/relationships/image" Target="../media/image836.png"/><Relationship Id="rId64" Type="http://schemas.openxmlformats.org/officeDocument/2006/relationships/image" Target="../media/image840.png"/><Relationship Id="rId69" Type="http://schemas.openxmlformats.org/officeDocument/2006/relationships/customXml" Target="../ink/ink851.xml"/><Relationship Id="rId8" Type="http://schemas.openxmlformats.org/officeDocument/2006/relationships/image" Target="../media/image812.png"/><Relationship Id="rId51" Type="http://schemas.openxmlformats.org/officeDocument/2006/relationships/customXml" Target="../ink/ink842.xml"/><Relationship Id="rId72" Type="http://schemas.openxmlformats.org/officeDocument/2006/relationships/image" Target="../media/image844.png"/><Relationship Id="rId3" Type="http://schemas.openxmlformats.org/officeDocument/2006/relationships/customXml" Target="../ink/ink818.xml"/><Relationship Id="rId12" Type="http://schemas.openxmlformats.org/officeDocument/2006/relationships/image" Target="../media/image814.png"/><Relationship Id="rId17" Type="http://schemas.openxmlformats.org/officeDocument/2006/relationships/customXml" Target="../ink/ink825.xml"/><Relationship Id="rId25" Type="http://schemas.openxmlformats.org/officeDocument/2006/relationships/customXml" Target="../ink/ink829.xml"/><Relationship Id="rId33" Type="http://schemas.openxmlformats.org/officeDocument/2006/relationships/customXml" Target="../ink/ink833.xml"/><Relationship Id="rId38" Type="http://schemas.openxmlformats.org/officeDocument/2006/relationships/image" Target="../media/image827.png"/><Relationship Id="rId46" Type="http://schemas.openxmlformats.org/officeDocument/2006/relationships/image" Target="../media/image831.png"/><Relationship Id="rId59" Type="http://schemas.openxmlformats.org/officeDocument/2006/relationships/customXml" Target="../ink/ink846.xml"/><Relationship Id="rId67" Type="http://schemas.openxmlformats.org/officeDocument/2006/relationships/customXml" Target="../ink/ink850.xml"/><Relationship Id="rId20" Type="http://schemas.openxmlformats.org/officeDocument/2006/relationships/image" Target="../media/image818.png"/><Relationship Id="rId41" Type="http://schemas.openxmlformats.org/officeDocument/2006/relationships/customXml" Target="../ink/ink837.xml"/><Relationship Id="rId54" Type="http://schemas.openxmlformats.org/officeDocument/2006/relationships/image" Target="../media/image835.png"/><Relationship Id="rId62" Type="http://schemas.openxmlformats.org/officeDocument/2006/relationships/image" Target="../media/image839.png"/><Relationship Id="rId70" Type="http://schemas.openxmlformats.org/officeDocument/2006/relationships/image" Target="../media/image84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11.png"/><Relationship Id="rId15" Type="http://schemas.openxmlformats.org/officeDocument/2006/relationships/customXml" Target="../ink/ink824.xml"/><Relationship Id="rId23" Type="http://schemas.openxmlformats.org/officeDocument/2006/relationships/customXml" Target="../ink/ink828.xml"/><Relationship Id="rId28" Type="http://schemas.openxmlformats.org/officeDocument/2006/relationships/image" Target="../media/image822.png"/><Relationship Id="rId36" Type="http://schemas.openxmlformats.org/officeDocument/2006/relationships/image" Target="../media/image826.png"/><Relationship Id="rId49" Type="http://schemas.openxmlformats.org/officeDocument/2006/relationships/customXml" Target="../ink/ink841.xml"/><Relationship Id="rId57" Type="http://schemas.openxmlformats.org/officeDocument/2006/relationships/customXml" Target="../ink/ink845.xml"/><Relationship Id="rId10" Type="http://schemas.openxmlformats.org/officeDocument/2006/relationships/image" Target="../media/image813.png"/><Relationship Id="rId31" Type="http://schemas.openxmlformats.org/officeDocument/2006/relationships/customXml" Target="../ink/ink832.xml"/><Relationship Id="rId44" Type="http://schemas.openxmlformats.org/officeDocument/2006/relationships/image" Target="../media/image830.png"/><Relationship Id="rId52" Type="http://schemas.openxmlformats.org/officeDocument/2006/relationships/image" Target="../media/image834.png"/><Relationship Id="rId60" Type="http://schemas.openxmlformats.org/officeDocument/2006/relationships/image" Target="../media/image838.png"/><Relationship Id="rId65" Type="http://schemas.openxmlformats.org/officeDocument/2006/relationships/customXml" Target="../ink/ink849.xml"/><Relationship Id="rId73" Type="http://schemas.openxmlformats.org/officeDocument/2006/relationships/customXml" Target="../ink/ink853.xml"/><Relationship Id="rId4" Type="http://schemas.openxmlformats.org/officeDocument/2006/relationships/image" Target="../media/image810.png"/><Relationship Id="rId9" Type="http://schemas.openxmlformats.org/officeDocument/2006/relationships/customXml" Target="../ink/ink821.xml"/><Relationship Id="rId13" Type="http://schemas.openxmlformats.org/officeDocument/2006/relationships/customXml" Target="../ink/ink823.xml"/><Relationship Id="rId18" Type="http://schemas.openxmlformats.org/officeDocument/2006/relationships/image" Target="../media/image817.png"/><Relationship Id="rId39" Type="http://schemas.openxmlformats.org/officeDocument/2006/relationships/customXml" Target="../ink/ink836.xml"/><Relationship Id="rId34" Type="http://schemas.openxmlformats.org/officeDocument/2006/relationships/image" Target="../media/image825.png"/><Relationship Id="rId50" Type="http://schemas.openxmlformats.org/officeDocument/2006/relationships/image" Target="../media/image833.png"/><Relationship Id="rId55" Type="http://schemas.openxmlformats.org/officeDocument/2006/relationships/customXml" Target="../ink/ink844.xml"/><Relationship Id="rId7" Type="http://schemas.openxmlformats.org/officeDocument/2006/relationships/customXml" Target="../ink/ink820.xml"/><Relationship Id="rId71" Type="http://schemas.openxmlformats.org/officeDocument/2006/relationships/customXml" Target="../ink/ink852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11.xml"/><Relationship Id="rId21" Type="http://schemas.openxmlformats.org/officeDocument/2006/relationships/customXml" Target="../ink/ink863.xml"/><Relationship Id="rId42" Type="http://schemas.openxmlformats.org/officeDocument/2006/relationships/image" Target="../media/image865.png"/><Relationship Id="rId63" Type="http://schemas.openxmlformats.org/officeDocument/2006/relationships/customXml" Target="../ink/ink884.xml"/><Relationship Id="rId84" Type="http://schemas.openxmlformats.org/officeDocument/2006/relationships/image" Target="../media/image885.png"/><Relationship Id="rId138" Type="http://schemas.openxmlformats.org/officeDocument/2006/relationships/customXml" Target="../ink/ink922.xml"/><Relationship Id="rId159" Type="http://schemas.openxmlformats.org/officeDocument/2006/relationships/image" Target="../media/image922.png"/><Relationship Id="rId170" Type="http://schemas.openxmlformats.org/officeDocument/2006/relationships/customXml" Target="../ink/ink938.xml"/><Relationship Id="rId191" Type="http://schemas.openxmlformats.org/officeDocument/2006/relationships/image" Target="../media/image938.png"/><Relationship Id="rId205" Type="http://schemas.openxmlformats.org/officeDocument/2006/relationships/image" Target="../media/image945.png"/><Relationship Id="rId107" Type="http://schemas.openxmlformats.org/officeDocument/2006/relationships/customXml" Target="../ink/ink906.xml"/><Relationship Id="rId11" Type="http://schemas.openxmlformats.org/officeDocument/2006/relationships/customXml" Target="../ink/ink858.xml"/><Relationship Id="rId32" Type="http://schemas.openxmlformats.org/officeDocument/2006/relationships/image" Target="../media/image860.png"/><Relationship Id="rId53" Type="http://schemas.openxmlformats.org/officeDocument/2006/relationships/customXml" Target="../ink/ink879.xml"/><Relationship Id="rId74" Type="http://schemas.openxmlformats.org/officeDocument/2006/relationships/image" Target="../media/image880.png"/><Relationship Id="rId128" Type="http://schemas.openxmlformats.org/officeDocument/2006/relationships/image" Target="../media/image907.png"/><Relationship Id="rId149" Type="http://schemas.openxmlformats.org/officeDocument/2006/relationships/image" Target="../media/image917.png"/><Relationship Id="rId5" Type="http://schemas.openxmlformats.org/officeDocument/2006/relationships/customXml" Target="../ink/ink855.xml"/><Relationship Id="rId95" Type="http://schemas.openxmlformats.org/officeDocument/2006/relationships/customXml" Target="../ink/ink900.xml"/><Relationship Id="rId160" Type="http://schemas.openxmlformats.org/officeDocument/2006/relationships/customXml" Target="../ink/ink933.xml"/><Relationship Id="rId181" Type="http://schemas.openxmlformats.org/officeDocument/2006/relationships/image" Target="../media/image933.png"/><Relationship Id="rId22" Type="http://schemas.openxmlformats.org/officeDocument/2006/relationships/image" Target="../media/image855.png"/><Relationship Id="rId43" Type="http://schemas.openxmlformats.org/officeDocument/2006/relationships/customXml" Target="../ink/ink874.xml"/><Relationship Id="rId64" Type="http://schemas.openxmlformats.org/officeDocument/2006/relationships/image" Target="../media/image875.png"/><Relationship Id="rId118" Type="http://schemas.openxmlformats.org/officeDocument/2006/relationships/image" Target="../media/image902.png"/><Relationship Id="rId139" Type="http://schemas.openxmlformats.org/officeDocument/2006/relationships/image" Target="../media/image912.png"/><Relationship Id="rId85" Type="http://schemas.openxmlformats.org/officeDocument/2006/relationships/customXml" Target="../ink/ink895.xml"/><Relationship Id="rId150" Type="http://schemas.openxmlformats.org/officeDocument/2006/relationships/customXml" Target="../ink/ink928.xml"/><Relationship Id="rId171" Type="http://schemas.openxmlformats.org/officeDocument/2006/relationships/image" Target="../media/image928.png"/><Relationship Id="rId192" Type="http://schemas.openxmlformats.org/officeDocument/2006/relationships/customXml" Target="../ink/ink949.xml"/><Relationship Id="rId12" Type="http://schemas.openxmlformats.org/officeDocument/2006/relationships/image" Target="../media/image850.png"/><Relationship Id="rId33" Type="http://schemas.openxmlformats.org/officeDocument/2006/relationships/customXml" Target="../ink/ink869.xml"/><Relationship Id="rId108" Type="http://schemas.openxmlformats.org/officeDocument/2006/relationships/image" Target="../media/image897.png"/><Relationship Id="rId129" Type="http://schemas.openxmlformats.org/officeDocument/2006/relationships/customXml" Target="../ink/ink917.xml"/><Relationship Id="rId54" Type="http://schemas.openxmlformats.org/officeDocument/2006/relationships/image" Target="../media/image870.png"/><Relationship Id="rId75" Type="http://schemas.openxmlformats.org/officeDocument/2006/relationships/customXml" Target="../ink/ink890.xml"/><Relationship Id="rId96" Type="http://schemas.openxmlformats.org/officeDocument/2006/relationships/image" Target="../media/image891.png"/><Relationship Id="rId140" Type="http://schemas.openxmlformats.org/officeDocument/2006/relationships/customXml" Target="../ink/ink923.xml"/><Relationship Id="rId161" Type="http://schemas.openxmlformats.org/officeDocument/2006/relationships/image" Target="../media/image923.png"/><Relationship Id="rId182" Type="http://schemas.openxmlformats.org/officeDocument/2006/relationships/customXml" Target="../ink/ink944.xml"/><Relationship Id="rId6" Type="http://schemas.openxmlformats.org/officeDocument/2006/relationships/image" Target="../media/image847.png"/><Relationship Id="rId23" Type="http://schemas.openxmlformats.org/officeDocument/2006/relationships/customXml" Target="../ink/ink864.xml"/><Relationship Id="rId119" Type="http://schemas.openxmlformats.org/officeDocument/2006/relationships/customXml" Target="../ink/ink912.xml"/><Relationship Id="rId44" Type="http://schemas.openxmlformats.org/officeDocument/2006/relationships/image" Target="../media/image17.png"/><Relationship Id="rId65" Type="http://schemas.openxmlformats.org/officeDocument/2006/relationships/customXml" Target="../ink/ink885.xml"/><Relationship Id="rId86" Type="http://schemas.openxmlformats.org/officeDocument/2006/relationships/image" Target="../media/image886.png"/><Relationship Id="rId130" Type="http://schemas.openxmlformats.org/officeDocument/2006/relationships/image" Target="../media/image908.png"/><Relationship Id="rId151" Type="http://schemas.openxmlformats.org/officeDocument/2006/relationships/image" Target="../media/image918.png"/><Relationship Id="rId172" Type="http://schemas.openxmlformats.org/officeDocument/2006/relationships/customXml" Target="../ink/ink939.xml"/><Relationship Id="rId193" Type="http://schemas.openxmlformats.org/officeDocument/2006/relationships/image" Target="../media/image939.png"/><Relationship Id="rId13" Type="http://schemas.openxmlformats.org/officeDocument/2006/relationships/customXml" Target="../ink/ink859.xml"/><Relationship Id="rId109" Type="http://schemas.openxmlformats.org/officeDocument/2006/relationships/customXml" Target="../ink/ink907.xml"/><Relationship Id="rId34" Type="http://schemas.openxmlformats.org/officeDocument/2006/relationships/image" Target="../media/image861.png"/><Relationship Id="rId55" Type="http://schemas.openxmlformats.org/officeDocument/2006/relationships/customXml" Target="../ink/ink880.xml"/><Relationship Id="rId76" Type="http://schemas.openxmlformats.org/officeDocument/2006/relationships/image" Target="../media/image881.png"/><Relationship Id="rId97" Type="http://schemas.openxmlformats.org/officeDocument/2006/relationships/customXml" Target="../ink/ink901.xml"/><Relationship Id="rId120" Type="http://schemas.openxmlformats.org/officeDocument/2006/relationships/image" Target="../media/image903.png"/><Relationship Id="rId141" Type="http://schemas.openxmlformats.org/officeDocument/2006/relationships/image" Target="../media/image913.png"/><Relationship Id="rId7" Type="http://schemas.openxmlformats.org/officeDocument/2006/relationships/customXml" Target="../ink/ink856.xml"/><Relationship Id="rId162" Type="http://schemas.openxmlformats.org/officeDocument/2006/relationships/customXml" Target="../ink/ink934.xml"/><Relationship Id="rId183" Type="http://schemas.openxmlformats.org/officeDocument/2006/relationships/image" Target="../media/image934.png"/><Relationship Id="rId24" Type="http://schemas.openxmlformats.org/officeDocument/2006/relationships/image" Target="../media/image856.png"/><Relationship Id="rId40" Type="http://schemas.openxmlformats.org/officeDocument/2006/relationships/image" Target="../media/image864.png"/><Relationship Id="rId45" Type="http://schemas.openxmlformats.org/officeDocument/2006/relationships/customXml" Target="../ink/ink875.xml"/><Relationship Id="rId66" Type="http://schemas.openxmlformats.org/officeDocument/2006/relationships/image" Target="../media/image876.png"/><Relationship Id="rId87" Type="http://schemas.openxmlformats.org/officeDocument/2006/relationships/customXml" Target="../ink/ink896.xml"/><Relationship Id="rId110" Type="http://schemas.openxmlformats.org/officeDocument/2006/relationships/image" Target="../media/image898.png"/><Relationship Id="rId115" Type="http://schemas.openxmlformats.org/officeDocument/2006/relationships/customXml" Target="../ink/ink910.xml"/><Relationship Id="rId131" Type="http://schemas.openxmlformats.org/officeDocument/2006/relationships/customXml" Target="../ink/ink918.xml"/><Relationship Id="rId136" Type="http://schemas.openxmlformats.org/officeDocument/2006/relationships/customXml" Target="../ink/ink921.xml"/><Relationship Id="rId157" Type="http://schemas.openxmlformats.org/officeDocument/2006/relationships/image" Target="../media/image921.png"/><Relationship Id="rId178" Type="http://schemas.openxmlformats.org/officeDocument/2006/relationships/customXml" Target="../ink/ink942.xml"/><Relationship Id="rId61" Type="http://schemas.openxmlformats.org/officeDocument/2006/relationships/customXml" Target="../ink/ink883.xml"/><Relationship Id="rId82" Type="http://schemas.openxmlformats.org/officeDocument/2006/relationships/image" Target="../media/image884.png"/><Relationship Id="rId152" Type="http://schemas.openxmlformats.org/officeDocument/2006/relationships/customXml" Target="../ink/ink929.xml"/><Relationship Id="rId173" Type="http://schemas.openxmlformats.org/officeDocument/2006/relationships/image" Target="../media/image929.png"/><Relationship Id="rId194" Type="http://schemas.openxmlformats.org/officeDocument/2006/relationships/customXml" Target="../ink/ink950.xml"/><Relationship Id="rId199" Type="http://schemas.openxmlformats.org/officeDocument/2006/relationships/image" Target="../media/image942.png"/><Relationship Id="rId203" Type="http://schemas.openxmlformats.org/officeDocument/2006/relationships/image" Target="../media/image944.png"/><Relationship Id="rId19" Type="http://schemas.openxmlformats.org/officeDocument/2006/relationships/customXml" Target="../ink/ink862.xml"/><Relationship Id="rId14" Type="http://schemas.openxmlformats.org/officeDocument/2006/relationships/image" Target="../media/image851.png"/><Relationship Id="rId30" Type="http://schemas.openxmlformats.org/officeDocument/2006/relationships/image" Target="../media/image859.png"/><Relationship Id="rId35" Type="http://schemas.openxmlformats.org/officeDocument/2006/relationships/customXml" Target="../ink/ink870.xml"/><Relationship Id="rId56" Type="http://schemas.openxmlformats.org/officeDocument/2006/relationships/image" Target="../media/image871.png"/><Relationship Id="rId77" Type="http://schemas.openxmlformats.org/officeDocument/2006/relationships/customXml" Target="../ink/ink891.xml"/><Relationship Id="rId100" Type="http://schemas.openxmlformats.org/officeDocument/2006/relationships/image" Target="../media/image893.png"/><Relationship Id="rId105" Type="http://schemas.openxmlformats.org/officeDocument/2006/relationships/customXml" Target="../ink/ink905.xml"/><Relationship Id="rId126" Type="http://schemas.openxmlformats.org/officeDocument/2006/relationships/image" Target="../media/image906.png"/><Relationship Id="rId147" Type="http://schemas.openxmlformats.org/officeDocument/2006/relationships/image" Target="../media/image916.png"/><Relationship Id="rId168" Type="http://schemas.openxmlformats.org/officeDocument/2006/relationships/customXml" Target="../ink/ink937.xml"/><Relationship Id="rId8" Type="http://schemas.openxmlformats.org/officeDocument/2006/relationships/image" Target="../media/image848.png"/><Relationship Id="rId51" Type="http://schemas.openxmlformats.org/officeDocument/2006/relationships/customXml" Target="../ink/ink878.xml"/><Relationship Id="rId72" Type="http://schemas.openxmlformats.org/officeDocument/2006/relationships/image" Target="../media/image879.png"/><Relationship Id="rId93" Type="http://schemas.openxmlformats.org/officeDocument/2006/relationships/customXml" Target="../ink/ink899.xml"/><Relationship Id="rId98" Type="http://schemas.openxmlformats.org/officeDocument/2006/relationships/image" Target="../media/image892.png"/><Relationship Id="rId121" Type="http://schemas.openxmlformats.org/officeDocument/2006/relationships/customXml" Target="../ink/ink913.xml"/><Relationship Id="rId142" Type="http://schemas.openxmlformats.org/officeDocument/2006/relationships/customXml" Target="../ink/ink924.xml"/><Relationship Id="rId163" Type="http://schemas.openxmlformats.org/officeDocument/2006/relationships/image" Target="../media/image924.png"/><Relationship Id="rId184" Type="http://schemas.openxmlformats.org/officeDocument/2006/relationships/customXml" Target="../ink/ink945.xml"/><Relationship Id="rId189" Type="http://schemas.openxmlformats.org/officeDocument/2006/relationships/image" Target="../media/image937.png"/><Relationship Id="rId3" Type="http://schemas.openxmlformats.org/officeDocument/2006/relationships/customXml" Target="../ink/ink854.xml"/><Relationship Id="rId25" Type="http://schemas.openxmlformats.org/officeDocument/2006/relationships/customXml" Target="../ink/ink865.xml"/><Relationship Id="rId46" Type="http://schemas.openxmlformats.org/officeDocument/2006/relationships/image" Target="../media/image866.png"/><Relationship Id="rId67" Type="http://schemas.openxmlformats.org/officeDocument/2006/relationships/customXml" Target="../ink/ink886.xml"/><Relationship Id="rId116" Type="http://schemas.openxmlformats.org/officeDocument/2006/relationships/image" Target="../media/image901.png"/><Relationship Id="rId137" Type="http://schemas.openxmlformats.org/officeDocument/2006/relationships/image" Target="../media/image911.png"/><Relationship Id="rId158" Type="http://schemas.openxmlformats.org/officeDocument/2006/relationships/customXml" Target="../ink/ink932.xml"/><Relationship Id="rId20" Type="http://schemas.openxmlformats.org/officeDocument/2006/relationships/image" Target="../media/image854.png"/><Relationship Id="rId41" Type="http://schemas.openxmlformats.org/officeDocument/2006/relationships/customXml" Target="../ink/ink873.xml"/><Relationship Id="rId62" Type="http://schemas.openxmlformats.org/officeDocument/2006/relationships/image" Target="../media/image874.png"/><Relationship Id="rId83" Type="http://schemas.openxmlformats.org/officeDocument/2006/relationships/customXml" Target="../ink/ink894.xml"/><Relationship Id="rId88" Type="http://schemas.openxmlformats.org/officeDocument/2006/relationships/image" Target="../media/image887.png"/><Relationship Id="rId111" Type="http://schemas.openxmlformats.org/officeDocument/2006/relationships/customXml" Target="../ink/ink908.xml"/><Relationship Id="rId132" Type="http://schemas.openxmlformats.org/officeDocument/2006/relationships/image" Target="../media/image909.png"/><Relationship Id="rId153" Type="http://schemas.openxmlformats.org/officeDocument/2006/relationships/image" Target="../media/image919.png"/><Relationship Id="rId174" Type="http://schemas.openxmlformats.org/officeDocument/2006/relationships/customXml" Target="../ink/ink940.xml"/><Relationship Id="rId179" Type="http://schemas.openxmlformats.org/officeDocument/2006/relationships/image" Target="../media/image932.png"/><Relationship Id="rId195" Type="http://schemas.openxmlformats.org/officeDocument/2006/relationships/image" Target="../media/image940.png"/><Relationship Id="rId190" Type="http://schemas.openxmlformats.org/officeDocument/2006/relationships/customXml" Target="../ink/ink948.xml"/><Relationship Id="rId204" Type="http://schemas.openxmlformats.org/officeDocument/2006/relationships/customXml" Target="../ink/ink955.xml"/><Relationship Id="rId15" Type="http://schemas.openxmlformats.org/officeDocument/2006/relationships/customXml" Target="../ink/ink860.xml"/><Relationship Id="rId36" Type="http://schemas.openxmlformats.org/officeDocument/2006/relationships/image" Target="../media/image862.png"/><Relationship Id="rId57" Type="http://schemas.openxmlformats.org/officeDocument/2006/relationships/customXml" Target="../ink/ink881.xml"/><Relationship Id="rId106" Type="http://schemas.openxmlformats.org/officeDocument/2006/relationships/image" Target="../media/image896.png"/><Relationship Id="rId127" Type="http://schemas.openxmlformats.org/officeDocument/2006/relationships/customXml" Target="../ink/ink916.xml"/><Relationship Id="rId10" Type="http://schemas.openxmlformats.org/officeDocument/2006/relationships/image" Target="../media/image849.png"/><Relationship Id="rId31" Type="http://schemas.openxmlformats.org/officeDocument/2006/relationships/customXml" Target="../ink/ink868.xml"/><Relationship Id="rId52" Type="http://schemas.openxmlformats.org/officeDocument/2006/relationships/image" Target="../media/image869.png"/><Relationship Id="rId73" Type="http://schemas.openxmlformats.org/officeDocument/2006/relationships/customXml" Target="../ink/ink889.xml"/><Relationship Id="rId78" Type="http://schemas.openxmlformats.org/officeDocument/2006/relationships/image" Target="../media/image882.png"/><Relationship Id="rId94" Type="http://schemas.openxmlformats.org/officeDocument/2006/relationships/image" Target="../media/image890.png"/><Relationship Id="rId99" Type="http://schemas.openxmlformats.org/officeDocument/2006/relationships/customXml" Target="../ink/ink902.xml"/><Relationship Id="rId101" Type="http://schemas.openxmlformats.org/officeDocument/2006/relationships/customXml" Target="../ink/ink903.xml"/><Relationship Id="rId122" Type="http://schemas.openxmlformats.org/officeDocument/2006/relationships/image" Target="../media/image904.png"/><Relationship Id="rId143" Type="http://schemas.openxmlformats.org/officeDocument/2006/relationships/image" Target="../media/image914.png"/><Relationship Id="rId148" Type="http://schemas.openxmlformats.org/officeDocument/2006/relationships/customXml" Target="../ink/ink927.xml"/><Relationship Id="rId164" Type="http://schemas.openxmlformats.org/officeDocument/2006/relationships/customXml" Target="../ink/ink935.xml"/><Relationship Id="rId169" Type="http://schemas.openxmlformats.org/officeDocument/2006/relationships/image" Target="../media/image927.png"/><Relationship Id="rId185" Type="http://schemas.openxmlformats.org/officeDocument/2006/relationships/image" Target="../media/image935.png"/><Relationship Id="rId4" Type="http://schemas.openxmlformats.org/officeDocument/2006/relationships/image" Target="../media/image846.png"/><Relationship Id="rId9" Type="http://schemas.openxmlformats.org/officeDocument/2006/relationships/customXml" Target="../ink/ink857.xml"/><Relationship Id="rId180" Type="http://schemas.openxmlformats.org/officeDocument/2006/relationships/customXml" Target="../ink/ink943.xml"/><Relationship Id="rId26" Type="http://schemas.openxmlformats.org/officeDocument/2006/relationships/image" Target="../media/image857.png"/><Relationship Id="rId47" Type="http://schemas.openxmlformats.org/officeDocument/2006/relationships/customXml" Target="../ink/ink876.xml"/><Relationship Id="rId68" Type="http://schemas.openxmlformats.org/officeDocument/2006/relationships/image" Target="../media/image877.png"/><Relationship Id="rId89" Type="http://schemas.openxmlformats.org/officeDocument/2006/relationships/customXml" Target="../ink/ink897.xml"/><Relationship Id="rId112" Type="http://schemas.openxmlformats.org/officeDocument/2006/relationships/image" Target="../media/image899.png"/><Relationship Id="rId133" Type="http://schemas.openxmlformats.org/officeDocument/2006/relationships/customXml" Target="../ink/ink919.xml"/><Relationship Id="rId154" Type="http://schemas.openxmlformats.org/officeDocument/2006/relationships/customXml" Target="../ink/ink930.xml"/><Relationship Id="rId175" Type="http://schemas.openxmlformats.org/officeDocument/2006/relationships/image" Target="../media/image930.png"/><Relationship Id="rId196" Type="http://schemas.openxmlformats.org/officeDocument/2006/relationships/customXml" Target="../ink/ink951.xml"/><Relationship Id="rId200" Type="http://schemas.openxmlformats.org/officeDocument/2006/relationships/customXml" Target="../ink/ink953.xml"/><Relationship Id="rId16" Type="http://schemas.openxmlformats.org/officeDocument/2006/relationships/image" Target="../media/image852.png"/><Relationship Id="rId37" Type="http://schemas.openxmlformats.org/officeDocument/2006/relationships/customXml" Target="../ink/ink871.xml"/><Relationship Id="rId58" Type="http://schemas.openxmlformats.org/officeDocument/2006/relationships/image" Target="../media/image872.png"/><Relationship Id="rId79" Type="http://schemas.openxmlformats.org/officeDocument/2006/relationships/customXml" Target="../ink/ink892.xml"/><Relationship Id="rId102" Type="http://schemas.openxmlformats.org/officeDocument/2006/relationships/image" Target="../media/image894.png"/><Relationship Id="rId123" Type="http://schemas.openxmlformats.org/officeDocument/2006/relationships/customXml" Target="../ink/ink914.xml"/><Relationship Id="rId144" Type="http://schemas.openxmlformats.org/officeDocument/2006/relationships/customXml" Target="../ink/ink925.xml"/><Relationship Id="rId90" Type="http://schemas.openxmlformats.org/officeDocument/2006/relationships/image" Target="../media/image888.png"/><Relationship Id="rId165" Type="http://schemas.openxmlformats.org/officeDocument/2006/relationships/image" Target="../media/image925.png"/><Relationship Id="rId186" Type="http://schemas.openxmlformats.org/officeDocument/2006/relationships/customXml" Target="../ink/ink946.xml"/><Relationship Id="rId27" Type="http://schemas.openxmlformats.org/officeDocument/2006/relationships/customXml" Target="../ink/ink866.xml"/><Relationship Id="rId48" Type="http://schemas.openxmlformats.org/officeDocument/2006/relationships/image" Target="../media/image867.png"/><Relationship Id="rId69" Type="http://schemas.openxmlformats.org/officeDocument/2006/relationships/customXml" Target="../ink/ink887.xml"/><Relationship Id="rId113" Type="http://schemas.openxmlformats.org/officeDocument/2006/relationships/customXml" Target="../ink/ink909.xml"/><Relationship Id="rId134" Type="http://schemas.openxmlformats.org/officeDocument/2006/relationships/customXml" Target="../ink/ink920.xml"/><Relationship Id="rId80" Type="http://schemas.openxmlformats.org/officeDocument/2006/relationships/image" Target="../media/image883.png"/><Relationship Id="rId155" Type="http://schemas.openxmlformats.org/officeDocument/2006/relationships/image" Target="../media/image920.png"/><Relationship Id="rId176" Type="http://schemas.openxmlformats.org/officeDocument/2006/relationships/customXml" Target="../ink/ink941.xml"/><Relationship Id="rId197" Type="http://schemas.openxmlformats.org/officeDocument/2006/relationships/image" Target="../media/image941.png"/><Relationship Id="rId201" Type="http://schemas.openxmlformats.org/officeDocument/2006/relationships/image" Target="../media/image943.png"/><Relationship Id="rId17" Type="http://schemas.openxmlformats.org/officeDocument/2006/relationships/customXml" Target="../ink/ink861.xml"/><Relationship Id="rId38" Type="http://schemas.openxmlformats.org/officeDocument/2006/relationships/image" Target="../media/image863.png"/><Relationship Id="rId59" Type="http://schemas.openxmlformats.org/officeDocument/2006/relationships/customXml" Target="../ink/ink882.xml"/><Relationship Id="rId103" Type="http://schemas.openxmlformats.org/officeDocument/2006/relationships/customXml" Target="../ink/ink904.xml"/><Relationship Id="rId124" Type="http://schemas.openxmlformats.org/officeDocument/2006/relationships/image" Target="../media/image905.png"/><Relationship Id="rId70" Type="http://schemas.openxmlformats.org/officeDocument/2006/relationships/image" Target="../media/image878.png"/><Relationship Id="rId91" Type="http://schemas.openxmlformats.org/officeDocument/2006/relationships/customXml" Target="../ink/ink898.xml"/><Relationship Id="rId145" Type="http://schemas.openxmlformats.org/officeDocument/2006/relationships/image" Target="../media/image915.png"/><Relationship Id="rId166" Type="http://schemas.openxmlformats.org/officeDocument/2006/relationships/customXml" Target="../ink/ink936.xml"/><Relationship Id="rId187" Type="http://schemas.openxmlformats.org/officeDocument/2006/relationships/image" Target="../media/image936.png"/><Relationship Id="rId1" Type="http://schemas.openxmlformats.org/officeDocument/2006/relationships/slideLayout" Target="../slideLayouts/slideLayout11.xml"/><Relationship Id="rId28" Type="http://schemas.openxmlformats.org/officeDocument/2006/relationships/image" Target="../media/image858.png"/><Relationship Id="rId49" Type="http://schemas.openxmlformats.org/officeDocument/2006/relationships/customXml" Target="../ink/ink877.xml"/><Relationship Id="rId114" Type="http://schemas.openxmlformats.org/officeDocument/2006/relationships/image" Target="../media/image900.png"/><Relationship Id="rId60" Type="http://schemas.openxmlformats.org/officeDocument/2006/relationships/image" Target="../media/image873.png"/><Relationship Id="rId81" Type="http://schemas.openxmlformats.org/officeDocument/2006/relationships/customXml" Target="../ink/ink893.xml"/><Relationship Id="rId135" Type="http://schemas.openxmlformats.org/officeDocument/2006/relationships/image" Target="../media/image910.png"/><Relationship Id="rId156" Type="http://schemas.openxmlformats.org/officeDocument/2006/relationships/customXml" Target="../ink/ink931.xml"/><Relationship Id="rId177" Type="http://schemas.openxmlformats.org/officeDocument/2006/relationships/image" Target="../media/image931.png"/><Relationship Id="rId198" Type="http://schemas.openxmlformats.org/officeDocument/2006/relationships/customXml" Target="../ink/ink952.xml"/><Relationship Id="rId202" Type="http://schemas.openxmlformats.org/officeDocument/2006/relationships/customXml" Target="../ink/ink954.xml"/><Relationship Id="rId18" Type="http://schemas.openxmlformats.org/officeDocument/2006/relationships/image" Target="../media/image853.png"/><Relationship Id="rId39" Type="http://schemas.openxmlformats.org/officeDocument/2006/relationships/customXml" Target="../ink/ink872.xml"/><Relationship Id="rId50" Type="http://schemas.openxmlformats.org/officeDocument/2006/relationships/image" Target="../media/image868.png"/><Relationship Id="rId104" Type="http://schemas.openxmlformats.org/officeDocument/2006/relationships/image" Target="../media/image895.png"/><Relationship Id="rId125" Type="http://schemas.openxmlformats.org/officeDocument/2006/relationships/customXml" Target="../ink/ink915.xml"/><Relationship Id="rId146" Type="http://schemas.openxmlformats.org/officeDocument/2006/relationships/customXml" Target="../ink/ink926.xml"/><Relationship Id="rId167" Type="http://schemas.openxmlformats.org/officeDocument/2006/relationships/image" Target="../media/image926.png"/><Relationship Id="rId188" Type="http://schemas.openxmlformats.org/officeDocument/2006/relationships/customXml" Target="../ink/ink947.xml"/><Relationship Id="rId71" Type="http://schemas.openxmlformats.org/officeDocument/2006/relationships/customXml" Target="../ink/ink888.xml"/><Relationship Id="rId92" Type="http://schemas.openxmlformats.org/officeDocument/2006/relationships/image" Target="../media/image889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67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57.png"/><Relationship Id="rId21" Type="http://schemas.openxmlformats.org/officeDocument/2006/relationships/customXml" Target="../ink/ink965.xml"/><Relationship Id="rId42" Type="http://schemas.openxmlformats.org/officeDocument/2006/relationships/image" Target="../media/image965.png"/><Relationship Id="rId47" Type="http://schemas.openxmlformats.org/officeDocument/2006/relationships/customXml" Target="../ink/ink978.xml"/><Relationship Id="rId63" Type="http://schemas.openxmlformats.org/officeDocument/2006/relationships/customXml" Target="../ink/ink986.xml"/><Relationship Id="rId68" Type="http://schemas.openxmlformats.org/officeDocument/2006/relationships/customXml" Target="../ink/ink989.xml"/><Relationship Id="rId84" Type="http://schemas.openxmlformats.org/officeDocument/2006/relationships/customXml" Target="../ink/ink997.xml"/><Relationship Id="rId89" Type="http://schemas.openxmlformats.org/officeDocument/2006/relationships/image" Target="../media/image987.png"/><Relationship Id="rId16" Type="http://schemas.openxmlformats.org/officeDocument/2006/relationships/image" Target="../media/image952.png"/><Relationship Id="rId11" Type="http://schemas.openxmlformats.org/officeDocument/2006/relationships/customXml" Target="../ink/ink960.xml"/><Relationship Id="rId32" Type="http://schemas.openxmlformats.org/officeDocument/2006/relationships/image" Target="../media/image960.png"/><Relationship Id="rId37" Type="http://schemas.openxmlformats.org/officeDocument/2006/relationships/customXml" Target="../ink/ink973.xml"/><Relationship Id="rId53" Type="http://schemas.openxmlformats.org/officeDocument/2006/relationships/customXml" Target="../ink/ink981.xml"/><Relationship Id="rId58" Type="http://schemas.openxmlformats.org/officeDocument/2006/relationships/image" Target="../media/image973.png"/><Relationship Id="rId74" Type="http://schemas.openxmlformats.org/officeDocument/2006/relationships/customXml" Target="../ink/ink992.xml"/><Relationship Id="rId79" Type="http://schemas.openxmlformats.org/officeDocument/2006/relationships/image" Target="../media/image982.png"/><Relationship Id="rId5" Type="http://schemas.openxmlformats.org/officeDocument/2006/relationships/customXml" Target="../ink/ink957.xml"/><Relationship Id="rId90" Type="http://schemas.openxmlformats.org/officeDocument/2006/relationships/customXml" Target="../ink/ink1000.xml"/><Relationship Id="rId95" Type="http://schemas.openxmlformats.org/officeDocument/2006/relationships/image" Target="../media/image990.png"/><Relationship Id="rId22" Type="http://schemas.openxmlformats.org/officeDocument/2006/relationships/image" Target="../media/image955.png"/><Relationship Id="rId27" Type="http://schemas.openxmlformats.org/officeDocument/2006/relationships/customXml" Target="../ink/ink968.xml"/><Relationship Id="rId43" Type="http://schemas.openxmlformats.org/officeDocument/2006/relationships/customXml" Target="../ink/ink976.xml"/><Relationship Id="rId48" Type="http://schemas.openxmlformats.org/officeDocument/2006/relationships/image" Target="../media/image968.png"/><Relationship Id="rId64" Type="http://schemas.openxmlformats.org/officeDocument/2006/relationships/image" Target="../media/image976.png"/><Relationship Id="rId69" Type="http://schemas.openxmlformats.org/officeDocument/2006/relationships/image" Target="../media/image977.png"/><Relationship Id="rId80" Type="http://schemas.openxmlformats.org/officeDocument/2006/relationships/customXml" Target="../ink/ink995.xml"/><Relationship Id="rId85" Type="http://schemas.openxmlformats.org/officeDocument/2006/relationships/image" Target="../media/image985.png"/><Relationship Id="rId12" Type="http://schemas.openxmlformats.org/officeDocument/2006/relationships/image" Target="../media/image950.png"/><Relationship Id="rId17" Type="http://schemas.openxmlformats.org/officeDocument/2006/relationships/customXml" Target="../ink/ink963.xml"/><Relationship Id="rId25" Type="http://schemas.openxmlformats.org/officeDocument/2006/relationships/customXml" Target="../ink/ink967.xml"/><Relationship Id="rId33" Type="http://schemas.openxmlformats.org/officeDocument/2006/relationships/customXml" Target="../ink/ink971.xml"/><Relationship Id="rId38" Type="http://schemas.openxmlformats.org/officeDocument/2006/relationships/image" Target="../media/image963.png"/><Relationship Id="rId46" Type="http://schemas.openxmlformats.org/officeDocument/2006/relationships/image" Target="../media/image967.png"/><Relationship Id="rId59" Type="http://schemas.openxmlformats.org/officeDocument/2006/relationships/customXml" Target="../ink/ink984.xml"/><Relationship Id="rId67" Type="http://schemas.openxmlformats.org/officeDocument/2006/relationships/customXml" Target="../ink/ink988.xml"/><Relationship Id="rId20" Type="http://schemas.openxmlformats.org/officeDocument/2006/relationships/image" Target="../media/image954.png"/><Relationship Id="rId41" Type="http://schemas.openxmlformats.org/officeDocument/2006/relationships/customXml" Target="../ink/ink975.xml"/><Relationship Id="rId54" Type="http://schemas.openxmlformats.org/officeDocument/2006/relationships/image" Target="../media/image971.png"/><Relationship Id="rId62" Type="http://schemas.openxmlformats.org/officeDocument/2006/relationships/image" Target="../media/image975.png"/><Relationship Id="rId70" Type="http://schemas.openxmlformats.org/officeDocument/2006/relationships/customXml" Target="../ink/ink990.xml"/><Relationship Id="rId75" Type="http://schemas.openxmlformats.org/officeDocument/2006/relationships/image" Target="../media/image980.png"/><Relationship Id="rId83" Type="http://schemas.openxmlformats.org/officeDocument/2006/relationships/image" Target="../media/image984.png"/><Relationship Id="rId88" Type="http://schemas.openxmlformats.org/officeDocument/2006/relationships/customXml" Target="../ink/ink999.xml"/><Relationship Id="rId91" Type="http://schemas.openxmlformats.org/officeDocument/2006/relationships/image" Target="../media/image988.png"/><Relationship Id="rId96" Type="http://schemas.openxmlformats.org/officeDocument/2006/relationships/customXml" Target="../ink/ink100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47.png"/><Relationship Id="rId15" Type="http://schemas.openxmlformats.org/officeDocument/2006/relationships/customXml" Target="../ink/ink962.xml"/><Relationship Id="rId23" Type="http://schemas.openxmlformats.org/officeDocument/2006/relationships/customXml" Target="../ink/ink966.xml"/><Relationship Id="rId28" Type="http://schemas.openxmlformats.org/officeDocument/2006/relationships/image" Target="../media/image958.png"/><Relationship Id="rId36" Type="http://schemas.openxmlformats.org/officeDocument/2006/relationships/image" Target="../media/image962.png"/><Relationship Id="rId49" Type="http://schemas.openxmlformats.org/officeDocument/2006/relationships/customXml" Target="../ink/ink979.xml"/><Relationship Id="rId57" Type="http://schemas.openxmlformats.org/officeDocument/2006/relationships/customXml" Target="../ink/ink983.xml"/><Relationship Id="rId10" Type="http://schemas.openxmlformats.org/officeDocument/2006/relationships/image" Target="../media/image949.png"/><Relationship Id="rId31" Type="http://schemas.openxmlformats.org/officeDocument/2006/relationships/customXml" Target="../ink/ink970.xml"/><Relationship Id="rId44" Type="http://schemas.openxmlformats.org/officeDocument/2006/relationships/image" Target="../media/image966.png"/><Relationship Id="rId52" Type="http://schemas.openxmlformats.org/officeDocument/2006/relationships/image" Target="../media/image970.png"/><Relationship Id="rId60" Type="http://schemas.openxmlformats.org/officeDocument/2006/relationships/image" Target="../media/image974.png"/><Relationship Id="rId65" Type="http://schemas.openxmlformats.org/officeDocument/2006/relationships/customXml" Target="../ink/ink987.xml"/><Relationship Id="rId73" Type="http://schemas.openxmlformats.org/officeDocument/2006/relationships/image" Target="../media/image979.png"/><Relationship Id="rId78" Type="http://schemas.openxmlformats.org/officeDocument/2006/relationships/customXml" Target="../ink/ink994.xml"/><Relationship Id="rId81" Type="http://schemas.openxmlformats.org/officeDocument/2006/relationships/image" Target="../media/image983.png"/><Relationship Id="rId86" Type="http://schemas.openxmlformats.org/officeDocument/2006/relationships/customXml" Target="../ink/ink998.xml"/><Relationship Id="rId94" Type="http://schemas.openxmlformats.org/officeDocument/2006/relationships/customXml" Target="../ink/ink1002.xml"/><Relationship Id="rId99" Type="http://schemas.openxmlformats.org/officeDocument/2006/relationships/image" Target="../media/image992.png"/><Relationship Id="rId101" Type="http://schemas.openxmlformats.org/officeDocument/2006/relationships/image" Target="../media/image993.png"/><Relationship Id="rId4" Type="http://schemas.openxmlformats.org/officeDocument/2006/relationships/image" Target="../media/image946.png"/><Relationship Id="rId9" Type="http://schemas.openxmlformats.org/officeDocument/2006/relationships/customXml" Target="../ink/ink959.xml"/><Relationship Id="rId13" Type="http://schemas.openxmlformats.org/officeDocument/2006/relationships/customXml" Target="../ink/ink961.xml"/><Relationship Id="rId18" Type="http://schemas.openxmlformats.org/officeDocument/2006/relationships/image" Target="../media/image953.png"/><Relationship Id="rId39" Type="http://schemas.openxmlformats.org/officeDocument/2006/relationships/customXml" Target="../ink/ink974.xml"/><Relationship Id="rId34" Type="http://schemas.openxmlformats.org/officeDocument/2006/relationships/image" Target="../media/image961.png"/><Relationship Id="rId50" Type="http://schemas.openxmlformats.org/officeDocument/2006/relationships/image" Target="../media/image969.png"/><Relationship Id="rId55" Type="http://schemas.openxmlformats.org/officeDocument/2006/relationships/customXml" Target="../ink/ink982.xml"/><Relationship Id="rId76" Type="http://schemas.openxmlformats.org/officeDocument/2006/relationships/customXml" Target="../ink/ink993.xml"/><Relationship Id="rId97" Type="http://schemas.openxmlformats.org/officeDocument/2006/relationships/image" Target="../media/image991.png"/><Relationship Id="rId7" Type="http://schemas.openxmlformats.org/officeDocument/2006/relationships/customXml" Target="../ink/ink958.xml"/><Relationship Id="rId71" Type="http://schemas.openxmlformats.org/officeDocument/2006/relationships/image" Target="../media/image978.png"/><Relationship Id="rId92" Type="http://schemas.openxmlformats.org/officeDocument/2006/relationships/customXml" Target="../ink/ink1001.xml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969.xml"/><Relationship Id="rId24" Type="http://schemas.openxmlformats.org/officeDocument/2006/relationships/image" Target="../media/image956.png"/><Relationship Id="rId40" Type="http://schemas.openxmlformats.org/officeDocument/2006/relationships/image" Target="../media/image964.png"/><Relationship Id="rId45" Type="http://schemas.openxmlformats.org/officeDocument/2006/relationships/customXml" Target="../ink/ink977.xml"/><Relationship Id="rId66" Type="http://schemas.openxmlformats.org/officeDocument/2006/relationships/image" Target="../media/image17.png"/><Relationship Id="rId87" Type="http://schemas.openxmlformats.org/officeDocument/2006/relationships/image" Target="../media/image986.png"/><Relationship Id="rId61" Type="http://schemas.openxmlformats.org/officeDocument/2006/relationships/customXml" Target="../ink/ink985.xml"/><Relationship Id="rId82" Type="http://schemas.openxmlformats.org/officeDocument/2006/relationships/customXml" Target="../ink/ink996.xml"/><Relationship Id="rId19" Type="http://schemas.openxmlformats.org/officeDocument/2006/relationships/customXml" Target="../ink/ink964.xml"/><Relationship Id="rId14" Type="http://schemas.openxmlformats.org/officeDocument/2006/relationships/image" Target="../media/image951.png"/><Relationship Id="rId30" Type="http://schemas.openxmlformats.org/officeDocument/2006/relationships/image" Target="../media/image959.png"/><Relationship Id="rId35" Type="http://schemas.openxmlformats.org/officeDocument/2006/relationships/customXml" Target="../ink/ink972.xml"/><Relationship Id="rId56" Type="http://schemas.openxmlformats.org/officeDocument/2006/relationships/image" Target="../media/image972.png"/><Relationship Id="rId77" Type="http://schemas.openxmlformats.org/officeDocument/2006/relationships/image" Target="../media/image981.png"/><Relationship Id="rId100" Type="http://schemas.openxmlformats.org/officeDocument/2006/relationships/customXml" Target="../ink/ink1005.xml"/><Relationship Id="rId8" Type="http://schemas.openxmlformats.org/officeDocument/2006/relationships/image" Target="../media/image948.png"/><Relationship Id="rId51" Type="http://schemas.openxmlformats.org/officeDocument/2006/relationships/customXml" Target="../ink/ink980.xml"/><Relationship Id="rId72" Type="http://schemas.openxmlformats.org/officeDocument/2006/relationships/customXml" Target="../ink/ink991.xml"/><Relationship Id="rId93" Type="http://schemas.openxmlformats.org/officeDocument/2006/relationships/image" Target="../media/image989.png"/><Relationship Id="rId98" Type="http://schemas.openxmlformats.org/officeDocument/2006/relationships/customXml" Target="../ink/ink1004.xml"/><Relationship Id="rId3" Type="http://schemas.openxmlformats.org/officeDocument/2006/relationships/customXml" Target="../ink/ink956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05.png"/><Relationship Id="rId117" Type="http://schemas.openxmlformats.org/officeDocument/2006/relationships/customXml" Target="../ink/ink1063.xml"/><Relationship Id="rId21" Type="http://schemas.openxmlformats.org/officeDocument/2006/relationships/customXml" Target="../ink/ink1015.xml"/><Relationship Id="rId42" Type="http://schemas.openxmlformats.org/officeDocument/2006/relationships/image" Target="../media/image1013.png"/><Relationship Id="rId47" Type="http://schemas.openxmlformats.org/officeDocument/2006/relationships/customXml" Target="../ink/ink1028.xml"/><Relationship Id="rId63" Type="http://schemas.openxmlformats.org/officeDocument/2006/relationships/customXml" Target="../ink/ink1036.xml"/><Relationship Id="rId68" Type="http://schemas.openxmlformats.org/officeDocument/2006/relationships/image" Target="../media/image1026.png"/><Relationship Id="rId84" Type="http://schemas.openxmlformats.org/officeDocument/2006/relationships/image" Target="../media/image1034.png"/><Relationship Id="rId89" Type="http://schemas.openxmlformats.org/officeDocument/2006/relationships/customXml" Target="../ink/ink1049.xml"/><Relationship Id="rId112" Type="http://schemas.openxmlformats.org/officeDocument/2006/relationships/image" Target="../media/image1048.png"/><Relationship Id="rId16" Type="http://schemas.openxmlformats.org/officeDocument/2006/relationships/image" Target="../media/image1000.png"/><Relationship Id="rId107" Type="http://schemas.openxmlformats.org/officeDocument/2006/relationships/customXml" Target="../ink/ink1058.xml"/><Relationship Id="rId11" Type="http://schemas.openxmlformats.org/officeDocument/2006/relationships/customXml" Target="../ink/ink1010.xml"/><Relationship Id="rId32" Type="http://schemas.openxmlformats.org/officeDocument/2006/relationships/image" Target="../media/image1008.png"/><Relationship Id="rId37" Type="http://schemas.openxmlformats.org/officeDocument/2006/relationships/customXml" Target="../ink/ink1023.xml"/><Relationship Id="rId53" Type="http://schemas.openxmlformats.org/officeDocument/2006/relationships/customXml" Target="../ink/ink1031.xml"/><Relationship Id="rId58" Type="http://schemas.openxmlformats.org/officeDocument/2006/relationships/image" Target="../media/image1021.png"/><Relationship Id="rId74" Type="http://schemas.openxmlformats.org/officeDocument/2006/relationships/image" Target="../media/image1029.png"/><Relationship Id="rId79" Type="http://schemas.openxmlformats.org/officeDocument/2006/relationships/customXml" Target="../ink/ink1044.xml"/><Relationship Id="rId102" Type="http://schemas.openxmlformats.org/officeDocument/2006/relationships/image" Target="../media/image1043.png"/><Relationship Id="rId5" Type="http://schemas.openxmlformats.org/officeDocument/2006/relationships/customXml" Target="../ink/ink1007.xml"/><Relationship Id="rId90" Type="http://schemas.openxmlformats.org/officeDocument/2006/relationships/image" Target="../media/image1037.png"/><Relationship Id="rId95" Type="http://schemas.openxmlformats.org/officeDocument/2006/relationships/customXml" Target="../ink/ink1052.xml"/><Relationship Id="rId22" Type="http://schemas.openxmlformats.org/officeDocument/2006/relationships/image" Target="../media/image1003.png"/><Relationship Id="rId27" Type="http://schemas.openxmlformats.org/officeDocument/2006/relationships/customXml" Target="../ink/ink1018.xml"/><Relationship Id="rId43" Type="http://schemas.openxmlformats.org/officeDocument/2006/relationships/customXml" Target="../ink/ink1026.xml"/><Relationship Id="rId48" Type="http://schemas.openxmlformats.org/officeDocument/2006/relationships/image" Target="../media/image1016.png"/><Relationship Id="rId64" Type="http://schemas.openxmlformats.org/officeDocument/2006/relationships/image" Target="../media/image1024.png"/><Relationship Id="rId69" Type="http://schemas.openxmlformats.org/officeDocument/2006/relationships/customXml" Target="../ink/ink1039.xml"/><Relationship Id="rId113" Type="http://schemas.openxmlformats.org/officeDocument/2006/relationships/customXml" Target="../ink/ink1061.xml"/><Relationship Id="rId118" Type="http://schemas.openxmlformats.org/officeDocument/2006/relationships/image" Target="../media/image1051.png"/><Relationship Id="rId80" Type="http://schemas.openxmlformats.org/officeDocument/2006/relationships/image" Target="../media/image1032.png"/><Relationship Id="rId85" Type="http://schemas.openxmlformats.org/officeDocument/2006/relationships/customXml" Target="../ink/ink1047.xml"/><Relationship Id="rId12" Type="http://schemas.openxmlformats.org/officeDocument/2006/relationships/image" Target="../media/image998.png"/><Relationship Id="rId17" Type="http://schemas.openxmlformats.org/officeDocument/2006/relationships/customXml" Target="../ink/ink1013.xml"/><Relationship Id="rId33" Type="http://schemas.openxmlformats.org/officeDocument/2006/relationships/customXml" Target="../ink/ink1021.xml"/><Relationship Id="rId38" Type="http://schemas.openxmlformats.org/officeDocument/2006/relationships/image" Target="../media/image1011.png"/><Relationship Id="rId59" Type="http://schemas.openxmlformats.org/officeDocument/2006/relationships/customXml" Target="../ink/ink1034.xml"/><Relationship Id="rId103" Type="http://schemas.openxmlformats.org/officeDocument/2006/relationships/customXml" Target="../ink/ink1056.xml"/><Relationship Id="rId108" Type="http://schemas.openxmlformats.org/officeDocument/2006/relationships/image" Target="../media/image1046.png"/><Relationship Id="rId54" Type="http://schemas.openxmlformats.org/officeDocument/2006/relationships/image" Target="../media/image1019.png"/><Relationship Id="rId70" Type="http://schemas.openxmlformats.org/officeDocument/2006/relationships/image" Target="../media/image1027.png"/><Relationship Id="rId75" Type="http://schemas.openxmlformats.org/officeDocument/2006/relationships/customXml" Target="../ink/ink1042.xml"/><Relationship Id="rId91" Type="http://schemas.openxmlformats.org/officeDocument/2006/relationships/customXml" Target="../ink/ink1050.xml"/><Relationship Id="rId96" Type="http://schemas.openxmlformats.org/officeDocument/2006/relationships/image" Target="../media/image104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95.png"/><Relationship Id="rId23" Type="http://schemas.openxmlformats.org/officeDocument/2006/relationships/customXml" Target="../ink/ink1016.xml"/><Relationship Id="rId28" Type="http://schemas.openxmlformats.org/officeDocument/2006/relationships/image" Target="../media/image1006.png"/><Relationship Id="rId49" Type="http://schemas.openxmlformats.org/officeDocument/2006/relationships/customXml" Target="../ink/ink1029.xml"/><Relationship Id="rId114" Type="http://schemas.openxmlformats.org/officeDocument/2006/relationships/image" Target="../media/image1049.png"/><Relationship Id="rId10" Type="http://schemas.openxmlformats.org/officeDocument/2006/relationships/image" Target="../media/image997.png"/><Relationship Id="rId31" Type="http://schemas.openxmlformats.org/officeDocument/2006/relationships/customXml" Target="../ink/ink1020.xml"/><Relationship Id="rId44" Type="http://schemas.openxmlformats.org/officeDocument/2006/relationships/image" Target="../media/image1014.png"/><Relationship Id="rId52" Type="http://schemas.openxmlformats.org/officeDocument/2006/relationships/image" Target="../media/image1018.png"/><Relationship Id="rId60" Type="http://schemas.openxmlformats.org/officeDocument/2006/relationships/image" Target="../media/image1022.png"/><Relationship Id="rId65" Type="http://schemas.openxmlformats.org/officeDocument/2006/relationships/customXml" Target="../ink/ink1037.xml"/><Relationship Id="rId73" Type="http://schemas.openxmlformats.org/officeDocument/2006/relationships/customXml" Target="../ink/ink1041.xml"/><Relationship Id="rId78" Type="http://schemas.openxmlformats.org/officeDocument/2006/relationships/image" Target="../media/image1031.png"/><Relationship Id="rId81" Type="http://schemas.openxmlformats.org/officeDocument/2006/relationships/customXml" Target="../ink/ink1045.xml"/><Relationship Id="rId86" Type="http://schemas.openxmlformats.org/officeDocument/2006/relationships/image" Target="../media/image1035.png"/><Relationship Id="rId94" Type="http://schemas.openxmlformats.org/officeDocument/2006/relationships/image" Target="../media/image1039.png"/><Relationship Id="rId99" Type="http://schemas.openxmlformats.org/officeDocument/2006/relationships/customXml" Target="../ink/ink1054.xml"/><Relationship Id="rId101" Type="http://schemas.openxmlformats.org/officeDocument/2006/relationships/customXml" Target="../ink/ink1055.xml"/><Relationship Id="rId4" Type="http://schemas.openxmlformats.org/officeDocument/2006/relationships/image" Target="../media/image994.png"/><Relationship Id="rId9" Type="http://schemas.openxmlformats.org/officeDocument/2006/relationships/customXml" Target="../ink/ink1009.xml"/><Relationship Id="rId13" Type="http://schemas.openxmlformats.org/officeDocument/2006/relationships/customXml" Target="../ink/ink1011.xml"/><Relationship Id="rId18" Type="http://schemas.openxmlformats.org/officeDocument/2006/relationships/image" Target="../media/image1001.png"/><Relationship Id="rId39" Type="http://schemas.openxmlformats.org/officeDocument/2006/relationships/customXml" Target="../ink/ink1024.xml"/><Relationship Id="rId109" Type="http://schemas.openxmlformats.org/officeDocument/2006/relationships/customXml" Target="../ink/ink1059.xml"/><Relationship Id="rId34" Type="http://schemas.openxmlformats.org/officeDocument/2006/relationships/image" Target="../media/image1009.png"/><Relationship Id="rId50" Type="http://schemas.openxmlformats.org/officeDocument/2006/relationships/image" Target="../media/image1017.png"/><Relationship Id="rId55" Type="http://schemas.openxmlformats.org/officeDocument/2006/relationships/customXml" Target="../ink/ink1032.xml"/><Relationship Id="rId76" Type="http://schemas.openxmlformats.org/officeDocument/2006/relationships/image" Target="../media/image1030.png"/><Relationship Id="rId97" Type="http://schemas.openxmlformats.org/officeDocument/2006/relationships/customXml" Target="../ink/ink1053.xml"/><Relationship Id="rId104" Type="http://schemas.openxmlformats.org/officeDocument/2006/relationships/image" Target="../media/image1044.png"/><Relationship Id="rId7" Type="http://schemas.openxmlformats.org/officeDocument/2006/relationships/customXml" Target="../ink/ink1008.xml"/><Relationship Id="rId71" Type="http://schemas.openxmlformats.org/officeDocument/2006/relationships/customXml" Target="../ink/ink1040.xml"/><Relationship Id="rId92" Type="http://schemas.openxmlformats.org/officeDocument/2006/relationships/image" Target="../media/image1038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1019.xml"/><Relationship Id="rId24" Type="http://schemas.openxmlformats.org/officeDocument/2006/relationships/image" Target="../media/image1004.png"/><Relationship Id="rId40" Type="http://schemas.openxmlformats.org/officeDocument/2006/relationships/image" Target="../media/image1012.png"/><Relationship Id="rId45" Type="http://schemas.openxmlformats.org/officeDocument/2006/relationships/customXml" Target="../ink/ink1027.xml"/><Relationship Id="rId66" Type="http://schemas.openxmlformats.org/officeDocument/2006/relationships/image" Target="../media/image1025.png"/><Relationship Id="rId87" Type="http://schemas.openxmlformats.org/officeDocument/2006/relationships/customXml" Target="../ink/ink1048.xml"/><Relationship Id="rId110" Type="http://schemas.openxmlformats.org/officeDocument/2006/relationships/image" Target="../media/image1047.png"/><Relationship Id="rId115" Type="http://schemas.openxmlformats.org/officeDocument/2006/relationships/customXml" Target="../ink/ink1062.xml"/><Relationship Id="rId61" Type="http://schemas.openxmlformats.org/officeDocument/2006/relationships/customXml" Target="../ink/ink1035.xml"/><Relationship Id="rId82" Type="http://schemas.openxmlformats.org/officeDocument/2006/relationships/image" Target="../media/image1033.png"/><Relationship Id="rId19" Type="http://schemas.openxmlformats.org/officeDocument/2006/relationships/customXml" Target="../ink/ink1014.xml"/><Relationship Id="rId14" Type="http://schemas.openxmlformats.org/officeDocument/2006/relationships/image" Target="../media/image999.png"/><Relationship Id="rId30" Type="http://schemas.openxmlformats.org/officeDocument/2006/relationships/image" Target="../media/image1007.png"/><Relationship Id="rId35" Type="http://schemas.openxmlformats.org/officeDocument/2006/relationships/customXml" Target="../ink/ink1022.xml"/><Relationship Id="rId56" Type="http://schemas.openxmlformats.org/officeDocument/2006/relationships/image" Target="../media/image1020.png"/><Relationship Id="rId77" Type="http://schemas.openxmlformats.org/officeDocument/2006/relationships/customXml" Target="../ink/ink1043.xml"/><Relationship Id="rId100" Type="http://schemas.openxmlformats.org/officeDocument/2006/relationships/image" Target="../media/image1042.png"/><Relationship Id="rId105" Type="http://schemas.openxmlformats.org/officeDocument/2006/relationships/customXml" Target="../ink/ink1057.xml"/><Relationship Id="rId8" Type="http://schemas.openxmlformats.org/officeDocument/2006/relationships/image" Target="../media/image996.png"/><Relationship Id="rId51" Type="http://schemas.openxmlformats.org/officeDocument/2006/relationships/customXml" Target="../ink/ink1030.xml"/><Relationship Id="rId72" Type="http://schemas.openxmlformats.org/officeDocument/2006/relationships/image" Target="../media/image1028.png"/><Relationship Id="rId93" Type="http://schemas.openxmlformats.org/officeDocument/2006/relationships/customXml" Target="../ink/ink1051.xml"/><Relationship Id="rId98" Type="http://schemas.openxmlformats.org/officeDocument/2006/relationships/image" Target="../media/image1041.png"/><Relationship Id="rId3" Type="http://schemas.openxmlformats.org/officeDocument/2006/relationships/customXml" Target="../ink/ink1006.xml"/><Relationship Id="rId25" Type="http://schemas.openxmlformats.org/officeDocument/2006/relationships/customXml" Target="../ink/ink1017.xml"/><Relationship Id="rId46" Type="http://schemas.openxmlformats.org/officeDocument/2006/relationships/image" Target="../media/image1015.png"/><Relationship Id="rId67" Type="http://schemas.openxmlformats.org/officeDocument/2006/relationships/customXml" Target="../ink/ink1038.xml"/><Relationship Id="rId116" Type="http://schemas.openxmlformats.org/officeDocument/2006/relationships/image" Target="../media/image1050.png"/><Relationship Id="rId20" Type="http://schemas.openxmlformats.org/officeDocument/2006/relationships/image" Target="../media/image1002.png"/><Relationship Id="rId41" Type="http://schemas.openxmlformats.org/officeDocument/2006/relationships/customXml" Target="../ink/ink1025.xml"/><Relationship Id="rId62" Type="http://schemas.openxmlformats.org/officeDocument/2006/relationships/image" Target="../media/image1023.png"/><Relationship Id="rId83" Type="http://schemas.openxmlformats.org/officeDocument/2006/relationships/customXml" Target="../ink/ink1046.xml"/><Relationship Id="rId88" Type="http://schemas.openxmlformats.org/officeDocument/2006/relationships/image" Target="../media/image1036.png"/><Relationship Id="rId111" Type="http://schemas.openxmlformats.org/officeDocument/2006/relationships/customXml" Target="../ink/ink1060.xml"/><Relationship Id="rId15" Type="http://schemas.openxmlformats.org/officeDocument/2006/relationships/customXml" Target="../ink/ink1012.xml"/><Relationship Id="rId36" Type="http://schemas.openxmlformats.org/officeDocument/2006/relationships/image" Target="../media/image1010.png"/><Relationship Id="rId57" Type="http://schemas.openxmlformats.org/officeDocument/2006/relationships/customXml" Target="../ink/ink1033.xml"/><Relationship Id="rId106" Type="http://schemas.openxmlformats.org/officeDocument/2006/relationships/image" Target="../media/image1045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21.xml"/><Relationship Id="rId21" Type="http://schemas.openxmlformats.org/officeDocument/2006/relationships/customXml" Target="../ink/ink1073.xml"/><Relationship Id="rId42" Type="http://schemas.openxmlformats.org/officeDocument/2006/relationships/image" Target="../media/image1070.png"/><Relationship Id="rId63" Type="http://schemas.openxmlformats.org/officeDocument/2006/relationships/customXml" Target="../ink/ink1094.xml"/><Relationship Id="rId84" Type="http://schemas.openxmlformats.org/officeDocument/2006/relationships/image" Target="../media/image1091.png"/><Relationship Id="rId138" Type="http://schemas.openxmlformats.org/officeDocument/2006/relationships/image" Target="../media/image1118.png"/><Relationship Id="rId107" Type="http://schemas.openxmlformats.org/officeDocument/2006/relationships/customXml" Target="../ink/ink1116.xml"/><Relationship Id="rId11" Type="http://schemas.openxmlformats.org/officeDocument/2006/relationships/customXml" Target="../ink/ink1068.xml"/><Relationship Id="rId32" Type="http://schemas.openxmlformats.org/officeDocument/2006/relationships/image" Target="../media/image1065.png"/><Relationship Id="rId37" Type="http://schemas.openxmlformats.org/officeDocument/2006/relationships/customXml" Target="../ink/ink1081.xml"/><Relationship Id="rId53" Type="http://schemas.openxmlformats.org/officeDocument/2006/relationships/customXml" Target="../ink/ink1089.xml"/><Relationship Id="rId58" Type="http://schemas.openxmlformats.org/officeDocument/2006/relationships/image" Target="../media/image1078.png"/><Relationship Id="rId74" Type="http://schemas.openxmlformats.org/officeDocument/2006/relationships/image" Target="../media/image1086.png"/><Relationship Id="rId79" Type="http://schemas.openxmlformats.org/officeDocument/2006/relationships/customXml" Target="../ink/ink1102.xml"/><Relationship Id="rId102" Type="http://schemas.openxmlformats.org/officeDocument/2006/relationships/image" Target="../media/image1100.png"/><Relationship Id="rId123" Type="http://schemas.openxmlformats.org/officeDocument/2006/relationships/customXml" Target="../ink/ink1124.xml"/><Relationship Id="rId128" Type="http://schemas.openxmlformats.org/officeDocument/2006/relationships/image" Target="../media/image1113.png"/><Relationship Id="rId5" Type="http://schemas.openxmlformats.org/officeDocument/2006/relationships/customXml" Target="../ink/ink1065.xml"/><Relationship Id="rId90" Type="http://schemas.openxmlformats.org/officeDocument/2006/relationships/image" Target="../media/image1094.png"/><Relationship Id="rId95" Type="http://schemas.openxmlformats.org/officeDocument/2006/relationships/customXml" Target="../ink/ink1110.xml"/><Relationship Id="rId22" Type="http://schemas.openxmlformats.org/officeDocument/2006/relationships/image" Target="../media/image1061.png"/><Relationship Id="rId27" Type="http://schemas.openxmlformats.org/officeDocument/2006/relationships/customXml" Target="../ink/ink1076.xml"/><Relationship Id="rId43" Type="http://schemas.openxmlformats.org/officeDocument/2006/relationships/customXml" Target="../ink/ink1084.xml"/><Relationship Id="rId48" Type="http://schemas.openxmlformats.org/officeDocument/2006/relationships/image" Target="../media/image1073.png"/><Relationship Id="rId64" Type="http://schemas.openxmlformats.org/officeDocument/2006/relationships/image" Target="../media/image1081.png"/><Relationship Id="rId69" Type="http://schemas.openxmlformats.org/officeDocument/2006/relationships/customXml" Target="../ink/ink1097.xml"/><Relationship Id="rId113" Type="http://schemas.openxmlformats.org/officeDocument/2006/relationships/customXml" Target="../ink/ink1119.xml"/><Relationship Id="rId118" Type="http://schemas.openxmlformats.org/officeDocument/2006/relationships/image" Target="../media/image1108.png"/><Relationship Id="rId134" Type="http://schemas.openxmlformats.org/officeDocument/2006/relationships/image" Target="../media/image1116.png"/><Relationship Id="rId139" Type="http://schemas.openxmlformats.org/officeDocument/2006/relationships/customXml" Target="../ink/ink1132.xml"/><Relationship Id="rId80" Type="http://schemas.openxmlformats.org/officeDocument/2006/relationships/image" Target="../media/image1089.png"/><Relationship Id="rId85" Type="http://schemas.openxmlformats.org/officeDocument/2006/relationships/customXml" Target="../ink/ink1105.xml"/><Relationship Id="rId12" Type="http://schemas.openxmlformats.org/officeDocument/2006/relationships/image" Target="../media/image1056.png"/><Relationship Id="rId17" Type="http://schemas.openxmlformats.org/officeDocument/2006/relationships/customXml" Target="../ink/ink1071.xml"/><Relationship Id="rId33" Type="http://schemas.openxmlformats.org/officeDocument/2006/relationships/customXml" Target="../ink/ink1079.xml"/><Relationship Id="rId38" Type="http://schemas.openxmlformats.org/officeDocument/2006/relationships/image" Target="../media/image1068.png"/><Relationship Id="rId59" Type="http://schemas.openxmlformats.org/officeDocument/2006/relationships/customXml" Target="../ink/ink1092.xml"/><Relationship Id="rId103" Type="http://schemas.openxmlformats.org/officeDocument/2006/relationships/customXml" Target="../ink/ink1114.xml"/><Relationship Id="rId108" Type="http://schemas.openxmlformats.org/officeDocument/2006/relationships/image" Target="../media/image1103.png"/><Relationship Id="rId124" Type="http://schemas.openxmlformats.org/officeDocument/2006/relationships/image" Target="../media/image1111.png"/><Relationship Id="rId129" Type="http://schemas.openxmlformats.org/officeDocument/2006/relationships/customXml" Target="../ink/ink1127.xml"/><Relationship Id="rId54" Type="http://schemas.openxmlformats.org/officeDocument/2006/relationships/image" Target="../media/image1076.png"/><Relationship Id="rId70" Type="http://schemas.openxmlformats.org/officeDocument/2006/relationships/image" Target="../media/image1084.png"/><Relationship Id="rId75" Type="http://schemas.openxmlformats.org/officeDocument/2006/relationships/customXml" Target="../ink/ink1100.xml"/><Relationship Id="rId91" Type="http://schemas.openxmlformats.org/officeDocument/2006/relationships/customXml" Target="../ink/ink1108.xml"/><Relationship Id="rId96" Type="http://schemas.openxmlformats.org/officeDocument/2006/relationships/image" Target="../media/image1097.png"/><Relationship Id="rId140" Type="http://schemas.openxmlformats.org/officeDocument/2006/relationships/image" Target="../media/image11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53.png"/><Relationship Id="rId23" Type="http://schemas.openxmlformats.org/officeDocument/2006/relationships/customXml" Target="../ink/ink1074.xml"/><Relationship Id="rId28" Type="http://schemas.openxmlformats.org/officeDocument/2006/relationships/image" Target="../media/image1063.png"/><Relationship Id="rId49" Type="http://schemas.openxmlformats.org/officeDocument/2006/relationships/customXml" Target="../ink/ink1087.xml"/><Relationship Id="rId114" Type="http://schemas.openxmlformats.org/officeDocument/2006/relationships/image" Target="../media/image1106.png"/><Relationship Id="rId119" Type="http://schemas.openxmlformats.org/officeDocument/2006/relationships/customXml" Target="../ink/ink1122.xml"/><Relationship Id="rId44" Type="http://schemas.openxmlformats.org/officeDocument/2006/relationships/image" Target="../media/image1071.png"/><Relationship Id="rId60" Type="http://schemas.openxmlformats.org/officeDocument/2006/relationships/image" Target="../media/image1079.png"/><Relationship Id="rId65" Type="http://schemas.openxmlformats.org/officeDocument/2006/relationships/customXml" Target="../ink/ink1095.xml"/><Relationship Id="rId81" Type="http://schemas.openxmlformats.org/officeDocument/2006/relationships/customXml" Target="../ink/ink1103.xml"/><Relationship Id="rId86" Type="http://schemas.openxmlformats.org/officeDocument/2006/relationships/image" Target="../media/image1092.png"/><Relationship Id="rId130" Type="http://schemas.openxmlformats.org/officeDocument/2006/relationships/image" Target="../media/image1114.png"/><Relationship Id="rId135" Type="http://schemas.openxmlformats.org/officeDocument/2006/relationships/customXml" Target="../ink/ink1130.xml"/><Relationship Id="rId13" Type="http://schemas.openxmlformats.org/officeDocument/2006/relationships/customXml" Target="../ink/ink1069.xml"/><Relationship Id="rId18" Type="http://schemas.openxmlformats.org/officeDocument/2006/relationships/image" Target="../media/image1059.png"/><Relationship Id="rId39" Type="http://schemas.openxmlformats.org/officeDocument/2006/relationships/customXml" Target="../ink/ink1082.xml"/><Relationship Id="rId109" Type="http://schemas.openxmlformats.org/officeDocument/2006/relationships/customXml" Target="../ink/ink1117.xml"/><Relationship Id="rId34" Type="http://schemas.openxmlformats.org/officeDocument/2006/relationships/image" Target="../media/image1066.png"/><Relationship Id="rId50" Type="http://schemas.openxmlformats.org/officeDocument/2006/relationships/image" Target="../media/image1074.png"/><Relationship Id="rId55" Type="http://schemas.openxmlformats.org/officeDocument/2006/relationships/customXml" Target="../ink/ink1090.xml"/><Relationship Id="rId76" Type="http://schemas.openxmlformats.org/officeDocument/2006/relationships/image" Target="../media/image1087.png"/><Relationship Id="rId97" Type="http://schemas.openxmlformats.org/officeDocument/2006/relationships/customXml" Target="../ink/ink1111.xml"/><Relationship Id="rId104" Type="http://schemas.openxmlformats.org/officeDocument/2006/relationships/image" Target="../media/image1101.png"/><Relationship Id="rId120" Type="http://schemas.openxmlformats.org/officeDocument/2006/relationships/image" Target="../media/image1109.png"/><Relationship Id="rId125" Type="http://schemas.openxmlformats.org/officeDocument/2006/relationships/customXml" Target="../ink/ink1125.xml"/><Relationship Id="rId141" Type="http://schemas.openxmlformats.org/officeDocument/2006/relationships/customXml" Target="../ink/ink1133.xml"/><Relationship Id="rId7" Type="http://schemas.openxmlformats.org/officeDocument/2006/relationships/customXml" Target="../ink/ink1066.xml"/><Relationship Id="rId71" Type="http://schemas.openxmlformats.org/officeDocument/2006/relationships/customXml" Target="../ink/ink1098.xml"/><Relationship Id="rId92" Type="http://schemas.openxmlformats.org/officeDocument/2006/relationships/image" Target="../media/image1095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1077.xml"/><Relationship Id="rId24" Type="http://schemas.openxmlformats.org/officeDocument/2006/relationships/image" Target="../media/image1062.png"/><Relationship Id="rId40" Type="http://schemas.openxmlformats.org/officeDocument/2006/relationships/image" Target="../media/image1069.png"/><Relationship Id="rId45" Type="http://schemas.openxmlformats.org/officeDocument/2006/relationships/customXml" Target="../ink/ink1085.xml"/><Relationship Id="rId66" Type="http://schemas.openxmlformats.org/officeDocument/2006/relationships/image" Target="../media/image1082.png"/><Relationship Id="rId87" Type="http://schemas.openxmlformats.org/officeDocument/2006/relationships/customXml" Target="../ink/ink1106.xml"/><Relationship Id="rId110" Type="http://schemas.openxmlformats.org/officeDocument/2006/relationships/image" Target="../media/image1104.png"/><Relationship Id="rId115" Type="http://schemas.openxmlformats.org/officeDocument/2006/relationships/customXml" Target="../ink/ink1120.xml"/><Relationship Id="rId131" Type="http://schemas.openxmlformats.org/officeDocument/2006/relationships/customXml" Target="../ink/ink1128.xml"/><Relationship Id="rId136" Type="http://schemas.openxmlformats.org/officeDocument/2006/relationships/image" Target="../media/image1117.png"/><Relationship Id="rId61" Type="http://schemas.openxmlformats.org/officeDocument/2006/relationships/customXml" Target="../ink/ink1093.xml"/><Relationship Id="rId82" Type="http://schemas.openxmlformats.org/officeDocument/2006/relationships/image" Target="../media/image1090.png"/><Relationship Id="rId19" Type="http://schemas.openxmlformats.org/officeDocument/2006/relationships/customXml" Target="../ink/ink1072.xml"/><Relationship Id="rId14" Type="http://schemas.openxmlformats.org/officeDocument/2006/relationships/image" Target="../media/image1057.png"/><Relationship Id="rId30" Type="http://schemas.openxmlformats.org/officeDocument/2006/relationships/image" Target="../media/image1064.png"/><Relationship Id="rId35" Type="http://schemas.openxmlformats.org/officeDocument/2006/relationships/customXml" Target="../ink/ink1080.xml"/><Relationship Id="rId56" Type="http://schemas.openxmlformats.org/officeDocument/2006/relationships/image" Target="../media/image1077.png"/><Relationship Id="rId77" Type="http://schemas.openxmlformats.org/officeDocument/2006/relationships/customXml" Target="../ink/ink1101.xml"/><Relationship Id="rId100" Type="http://schemas.openxmlformats.org/officeDocument/2006/relationships/image" Target="../media/image1099.png"/><Relationship Id="rId105" Type="http://schemas.openxmlformats.org/officeDocument/2006/relationships/customXml" Target="../ink/ink1115.xml"/><Relationship Id="rId126" Type="http://schemas.openxmlformats.org/officeDocument/2006/relationships/image" Target="../media/image1112.png"/><Relationship Id="rId8" Type="http://schemas.openxmlformats.org/officeDocument/2006/relationships/image" Target="../media/image1054.png"/><Relationship Id="rId51" Type="http://schemas.openxmlformats.org/officeDocument/2006/relationships/customXml" Target="../ink/ink1088.xml"/><Relationship Id="rId72" Type="http://schemas.openxmlformats.org/officeDocument/2006/relationships/image" Target="../media/image1085.png"/><Relationship Id="rId93" Type="http://schemas.openxmlformats.org/officeDocument/2006/relationships/customXml" Target="../ink/ink1109.xml"/><Relationship Id="rId98" Type="http://schemas.openxmlformats.org/officeDocument/2006/relationships/image" Target="../media/image1098.png"/><Relationship Id="rId121" Type="http://schemas.openxmlformats.org/officeDocument/2006/relationships/customXml" Target="../ink/ink1123.xml"/><Relationship Id="rId142" Type="http://schemas.openxmlformats.org/officeDocument/2006/relationships/image" Target="../media/image1120.png"/><Relationship Id="rId3" Type="http://schemas.openxmlformats.org/officeDocument/2006/relationships/customXml" Target="../ink/ink1064.xml"/><Relationship Id="rId25" Type="http://schemas.openxmlformats.org/officeDocument/2006/relationships/customXml" Target="../ink/ink1075.xml"/><Relationship Id="rId46" Type="http://schemas.openxmlformats.org/officeDocument/2006/relationships/image" Target="../media/image1072.png"/><Relationship Id="rId67" Type="http://schemas.openxmlformats.org/officeDocument/2006/relationships/customXml" Target="../ink/ink1096.xml"/><Relationship Id="rId116" Type="http://schemas.openxmlformats.org/officeDocument/2006/relationships/image" Target="../media/image1107.png"/><Relationship Id="rId137" Type="http://schemas.openxmlformats.org/officeDocument/2006/relationships/customXml" Target="../ink/ink1131.xml"/><Relationship Id="rId20" Type="http://schemas.openxmlformats.org/officeDocument/2006/relationships/image" Target="../media/image1060.png"/><Relationship Id="rId41" Type="http://schemas.openxmlformats.org/officeDocument/2006/relationships/customXml" Target="../ink/ink1083.xml"/><Relationship Id="rId62" Type="http://schemas.openxmlformats.org/officeDocument/2006/relationships/image" Target="../media/image1080.png"/><Relationship Id="rId83" Type="http://schemas.openxmlformats.org/officeDocument/2006/relationships/customXml" Target="../ink/ink1104.xml"/><Relationship Id="rId88" Type="http://schemas.openxmlformats.org/officeDocument/2006/relationships/image" Target="../media/image1093.png"/><Relationship Id="rId111" Type="http://schemas.openxmlformats.org/officeDocument/2006/relationships/customXml" Target="../ink/ink1118.xml"/><Relationship Id="rId132" Type="http://schemas.openxmlformats.org/officeDocument/2006/relationships/image" Target="../media/image1115.png"/><Relationship Id="rId15" Type="http://schemas.openxmlformats.org/officeDocument/2006/relationships/customXml" Target="../ink/ink1070.xml"/><Relationship Id="rId36" Type="http://schemas.openxmlformats.org/officeDocument/2006/relationships/image" Target="../media/image1067.png"/><Relationship Id="rId57" Type="http://schemas.openxmlformats.org/officeDocument/2006/relationships/customXml" Target="../ink/ink1091.xml"/><Relationship Id="rId106" Type="http://schemas.openxmlformats.org/officeDocument/2006/relationships/image" Target="../media/image1102.png"/><Relationship Id="rId127" Type="http://schemas.openxmlformats.org/officeDocument/2006/relationships/customXml" Target="../ink/ink1126.xml"/><Relationship Id="rId10" Type="http://schemas.openxmlformats.org/officeDocument/2006/relationships/image" Target="../media/image1055.png"/><Relationship Id="rId31" Type="http://schemas.openxmlformats.org/officeDocument/2006/relationships/customXml" Target="../ink/ink1078.xml"/><Relationship Id="rId52" Type="http://schemas.openxmlformats.org/officeDocument/2006/relationships/image" Target="../media/image1075.png"/><Relationship Id="rId73" Type="http://schemas.openxmlformats.org/officeDocument/2006/relationships/customXml" Target="../ink/ink1099.xml"/><Relationship Id="rId78" Type="http://schemas.openxmlformats.org/officeDocument/2006/relationships/image" Target="../media/image1088.png"/><Relationship Id="rId94" Type="http://schemas.openxmlformats.org/officeDocument/2006/relationships/image" Target="../media/image1096.png"/><Relationship Id="rId99" Type="http://schemas.openxmlformats.org/officeDocument/2006/relationships/customXml" Target="../ink/ink1112.xml"/><Relationship Id="rId101" Type="http://schemas.openxmlformats.org/officeDocument/2006/relationships/customXml" Target="../ink/ink1113.xml"/><Relationship Id="rId122" Type="http://schemas.openxmlformats.org/officeDocument/2006/relationships/image" Target="../media/image1110.png"/><Relationship Id="rId4" Type="http://schemas.openxmlformats.org/officeDocument/2006/relationships/image" Target="../media/image1052.png"/><Relationship Id="rId9" Type="http://schemas.openxmlformats.org/officeDocument/2006/relationships/customXml" Target="../ink/ink1067.xml"/><Relationship Id="rId26" Type="http://schemas.openxmlformats.org/officeDocument/2006/relationships/image" Target="../media/image17.png"/><Relationship Id="rId47" Type="http://schemas.openxmlformats.org/officeDocument/2006/relationships/customXml" Target="../ink/ink1086.xml"/><Relationship Id="rId68" Type="http://schemas.openxmlformats.org/officeDocument/2006/relationships/image" Target="../media/image1083.png"/><Relationship Id="rId89" Type="http://schemas.openxmlformats.org/officeDocument/2006/relationships/customXml" Target="../ink/ink1107.xml"/><Relationship Id="rId112" Type="http://schemas.openxmlformats.org/officeDocument/2006/relationships/image" Target="../media/image1105.png"/><Relationship Id="rId133" Type="http://schemas.openxmlformats.org/officeDocument/2006/relationships/customXml" Target="../ink/ink1129.xml"/><Relationship Id="rId16" Type="http://schemas.openxmlformats.org/officeDocument/2006/relationships/image" Target="../media/image105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91.xml"/><Relationship Id="rId21" Type="http://schemas.openxmlformats.org/officeDocument/2006/relationships/customXml" Target="../ink/ink1143.xml"/><Relationship Id="rId42" Type="http://schemas.openxmlformats.org/officeDocument/2006/relationships/image" Target="../media/image1140.png"/><Relationship Id="rId63" Type="http://schemas.openxmlformats.org/officeDocument/2006/relationships/customXml" Target="../ink/ink1164.xml"/><Relationship Id="rId84" Type="http://schemas.openxmlformats.org/officeDocument/2006/relationships/image" Target="../media/image1161.png"/><Relationship Id="rId138" Type="http://schemas.openxmlformats.org/officeDocument/2006/relationships/image" Target="../media/image1187.png"/><Relationship Id="rId159" Type="http://schemas.openxmlformats.org/officeDocument/2006/relationships/customXml" Target="../ink/ink1212.xml"/><Relationship Id="rId107" Type="http://schemas.openxmlformats.org/officeDocument/2006/relationships/customXml" Target="../ink/ink1186.xml"/><Relationship Id="rId11" Type="http://schemas.openxmlformats.org/officeDocument/2006/relationships/customXml" Target="../ink/ink1138.xml"/><Relationship Id="rId32" Type="http://schemas.openxmlformats.org/officeDocument/2006/relationships/image" Target="../media/image1135.png"/><Relationship Id="rId53" Type="http://schemas.openxmlformats.org/officeDocument/2006/relationships/customXml" Target="../ink/ink1159.xml"/><Relationship Id="rId74" Type="http://schemas.openxmlformats.org/officeDocument/2006/relationships/image" Target="../media/image1156.png"/><Relationship Id="rId128" Type="http://schemas.openxmlformats.org/officeDocument/2006/relationships/image" Target="../media/image1182.png"/><Relationship Id="rId149" Type="http://schemas.openxmlformats.org/officeDocument/2006/relationships/customXml" Target="../ink/ink1207.xml"/><Relationship Id="rId5" Type="http://schemas.openxmlformats.org/officeDocument/2006/relationships/customXml" Target="../ink/ink1135.xml"/><Relationship Id="rId95" Type="http://schemas.openxmlformats.org/officeDocument/2006/relationships/customXml" Target="../ink/ink1180.xml"/><Relationship Id="rId160" Type="http://schemas.openxmlformats.org/officeDocument/2006/relationships/image" Target="../media/image1198.png"/><Relationship Id="rId22" Type="http://schemas.openxmlformats.org/officeDocument/2006/relationships/image" Target="../media/image1130.png"/><Relationship Id="rId43" Type="http://schemas.openxmlformats.org/officeDocument/2006/relationships/customXml" Target="../ink/ink1154.xml"/><Relationship Id="rId64" Type="http://schemas.openxmlformats.org/officeDocument/2006/relationships/image" Target="../media/image1151.png"/><Relationship Id="rId118" Type="http://schemas.openxmlformats.org/officeDocument/2006/relationships/image" Target="../media/image1178.png"/><Relationship Id="rId139" Type="http://schemas.openxmlformats.org/officeDocument/2006/relationships/customXml" Target="../ink/ink1202.xml"/><Relationship Id="rId80" Type="http://schemas.openxmlformats.org/officeDocument/2006/relationships/image" Target="../media/image1159.png"/><Relationship Id="rId85" Type="http://schemas.openxmlformats.org/officeDocument/2006/relationships/customXml" Target="../ink/ink1175.xml"/><Relationship Id="rId150" Type="http://schemas.openxmlformats.org/officeDocument/2006/relationships/image" Target="../media/image1193.png"/><Relationship Id="rId155" Type="http://schemas.openxmlformats.org/officeDocument/2006/relationships/customXml" Target="../ink/ink1210.xml"/><Relationship Id="rId12" Type="http://schemas.openxmlformats.org/officeDocument/2006/relationships/image" Target="../media/image1125.png"/><Relationship Id="rId17" Type="http://schemas.openxmlformats.org/officeDocument/2006/relationships/customXml" Target="../ink/ink1141.xml"/><Relationship Id="rId33" Type="http://schemas.openxmlformats.org/officeDocument/2006/relationships/customXml" Target="../ink/ink1149.xml"/><Relationship Id="rId38" Type="http://schemas.openxmlformats.org/officeDocument/2006/relationships/image" Target="../media/image1138.png"/><Relationship Id="rId59" Type="http://schemas.openxmlformats.org/officeDocument/2006/relationships/customXml" Target="../ink/ink1162.xml"/><Relationship Id="rId103" Type="http://schemas.openxmlformats.org/officeDocument/2006/relationships/customXml" Target="../ink/ink1184.xml"/><Relationship Id="rId108" Type="http://schemas.openxmlformats.org/officeDocument/2006/relationships/image" Target="../media/image1173.png"/><Relationship Id="rId124" Type="http://schemas.openxmlformats.org/officeDocument/2006/relationships/image" Target="../media/image1180.png"/><Relationship Id="rId129" Type="http://schemas.openxmlformats.org/officeDocument/2006/relationships/customXml" Target="../ink/ink1197.xml"/><Relationship Id="rId54" Type="http://schemas.openxmlformats.org/officeDocument/2006/relationships/image" Target="../media/image1146.png"/><Relationship Id="rId70" Type="http://schemas.openxmlformats.org/officeDocument/2006/relationships/image" Target="../media/image1154.png"/><Relationship Id="rId75" Type="http://schemas.openxmlformats.org/officeDocument/2006/relationships/customXml" Target="../ink/ink1170.xml"/><Relationship Id="rId91" Type="http://schemas.openxmlformats.org/officeDocument/2006/relationships/customXml" Target="../ink/ink1178.xml"/><Relationship Id="rId96" Type="http://schemas.openxmlformats.org/officeDocument/2006/relationships/image" Target="../media/image1167.png"/><Relationship Id="rId140" Type="http://schemas.openxmlformats.org/officeDocument/2006/relationships/image" Target="../media/image1188.png"/><Relationship Id="rId145" Type="http://schemas.openxmlformats.org/officeDocument/2006/relationships/customXml" Target="../ink/ink120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22.png"/><Relationship Id="rId23" Type="http://schemas.openxmlformats.org/officeDocument/2006/relationships/customXml" Target="../ink/ink1144.xml"/><Relationship Id="rId28" Type="http://schemas.openxmlformats.org/officeDocument/2006/relationships/image" Target="../media/image1133.png"/><Relationship Id="rId49" Type="http://schemas.openxmlformats.org/officeDocument/2006/relationships/customXml" Target="../ink/ink1157.xml"/><Relationship Id="rId114" Type="http://schemas.openxmlformats.org/officeDocument/2006/relationships/image" Target="../media/image1176.png"/><Relationship Id="rId119" Type="http://schemas.openxmlformats.org/officeDocument/2006/relationships/customXml" Target="../ink/ink1192.xml"/><Relationship Id="rId44" Type="http://schemas.openxmlformats.org/officeDocument/2006/relationships/image" Target="../media/image1141.png"/><Relationship Id="rId60" Type="http://schemas.openxmlformats.org/officeDocument/2006/relationships/image" Target="../media/image1149.png"/><Relationship Id="rId65" Type="http://schemas.openxmlformats.org/officeDocument/2006/relationships/customXml" Target="../ink/ink1165.xml"/><Relationship Id="rId81" Type="http://schemas.openxmlformats.org/officeDocument/2006/relationships/customXml" Target="../ink/ink1173.xml"/><Relationship Id="rId86" Type="http://schemas.openxmlformats.org/officeDocument/2006/relationships/image" Target="../media/image1162.png"/><Relationship Id="rId130" Type="http://schemas.openxmlformats.org/officeDocument/2006/relationships/image" Target="../media/image1183.png"/><Relationship Id="rId135" Type="http://schemas.openxmlformats.org/officeDocument/2006/relationships/customXml" Target="../ink/ink1200.xml"/><Relationship Id="rId151" Type="http://schemas.openxmlformats.org/officeDocument/2006/relationships/customXml" Target="../ink/ink1208.xml"/><Relationship Id="rId156" Type="http://schemas.openxmlformats.org/officeDocument/2006/relationships/image" Target="../media/image1196.png"/><Relationship Id="rId13" Type="http://schemas.openxmlformats.org/officeDocument/2006/relationships/customXml" Target="../ink/ink1139.xml"/><Relationship Id="rId18" Type="http://schemas.openxmlformats.org/officeDocument/2006/relationships/image" Target="../media/image1128.png"/><Relationship Id="rId39" Type="http://schemas.openxmlformats.org/officeDocument/2006/relationships/customXml" Target="../ink/ink1152.xml"/><Relationship Id="rId109" Type="http://schemas.openxmlformats.org/officeDocument/2006/relationships/customXml" Target="../ink/ink1187.xml"/><Relationship Id="rId34" Type="http://schemas.openxmlformats.org/officeDocument/2006/relationships/image" Target="../media/image1136.png"/><Relationship Id="rId50" Type="http://schemas.openxmlformats.org/officeDocument/2006/relationships/image" Target="../media/image1144.png"/><Relationship Id="rId55" Type="http://schemas.openxmlformats.org/officeDocument/2006/relationships/customXml" Target="../ink/ink1160.xml"/><Relationship Id="rId76" Type="http://schemas.openxmlformats.org/officeDocument/2006/relationships/image" Target="../media/image1157.png"/><Relationship Id="rId97" Type="http://schemas.openxmlformats.org/officeDocument/2006/relationships/customXml" Target="../ink/ink1181.xml"/><Relationship Id="rId104" Type="http://schemas.openxmlformats.org/officeDocument/2006/relationships/image" Target="../media/image1171.png"/><Relationship Id="rId120" Type="http://schemas.openxmlformats.org/officeDocument/2006/relationships/image" Target="../media/image17.png"/><Relationship Id="rId125" Type="http://schemas.openxmlformats.org/officeDocument/2006/relationships/customXml" Target="../ink/ink1195.xml"/><Relationship Id="rId141" Type="http://schemas.openxmlformats.org/officeDocument/2006/relationships/customXml" Target="../ink/ink1203.xml"/><Relationship Id="rId146" Type="http://schemas.openxmlformats.org/officeDocument/2006/relationships/image" Target="../media/image1191.png"/><Relationship Id="rId7" Type="http://schemas.openxmlformats.org/officeDocument/2006/relationships/customXml" Target="../ink/ink1136.xml"/><Relationship Id="rId71" Type="http://schemas.openxmlformats.org/officeDocument/2006/relationships/customXml" Target="../ink/ink1168.xml"/><Relationship Id="rId92" Type="http://schemas.openxmlformats.org/officeDocument/2006/relationships/image" Target="../media/image1165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147.xml"/><Relationship Id="rId24" Type="http://schemas.openxmlformats.org/officeDocument/2006/relationships/image" Target="../media/image1131.png"/><Relationship Id="rId40" Type="http://schemas.openxmlformats.org/officeDocument/2006/relationships/image" Target="../media/image1139.png"/><Relationship Id="rId45" Type="http://schemas.openxmlformats.org/officeDocument/2006/relationships/customXml" Target="../ink/ink1155.xml"/><Relationship Id="rId66" Type="http://schemas.openxmlformats.org/officeDocument/2006/relationships/image" Target="../media/image1152.png"/><Relationship Id="rId87" Type="http://schemas.openxmlformats.org/officeDocument/2006/relationships/customXml" Target="../ink/ink1176.xml"/><Relationship Id="rId110" Type="http://schemas.openxmlformats.org/officeDocument/2006/relationships/image" Target="../media/image1174.png"/><Relationship Id="rId115" Type="http://schemas.openxmlformats.org/officeDocument/2006/relationships/customXml" Target="../ink/ink1190.xml"/><Relationship Id="rId131" Type="http://schemas.openxmlformats.org/officeDocument/2006/relationships/customXml" Target="../ink/ink1198.xml"/><Relationship Id="rId136" Type="http://schemas.openxmlformats.org/officeDocument/2006/relationships/image" Target="../media/image1186.png"/><Relationship Id="rId157" Type="http://schemas.openxmlformats.org/officeDocument/2006/relationships/customXml" Target="../ink/ink1211.xml"/><Relationship Id="rId61" Type="http://schemas.openxmlformats.org/officeDocument/2006/relationships/customXml" Target="../ink/ink1163.xml"/><Relationship Id="rId82" Type="http://schemas.openxmlformats.org/officeDocument/2006/relationships/image" Target="../media/image1160.png"/><Relationship Id="rId152" Type="http://schemas.openxmlformats.org/officeDocument/2006/relationships/image" Target="../media/image1194.png"/><Relationship Id="rId19" Type="http://schemas.openxmlformats.org/officeDocument/2006/relationships/customXml" Target="../ink/ink1142.xml"/><Relationship Id="rId14" Type="http://schemas.openxmlformats.org/officeDocument/2006/relationships/image" Target="../media/image1126.png"/><Relationship Id="rId30" Type="http://schemas.openxmlformats.org/officeDocument/2006/relationships/image" Target="../media/image1134.png"/><Relationship Id="rId35" Type="http://schemas.openxmlformats.org/officeDocument/2006/relationships/customXml" Target="../ink/ink1150.xml"/><Relationship Id="rId56" Type="http://schemas.openxmlformats.org/officeDocument/2006/relationships/image" Target="../media/image1147.png"/><Relationship Id="rId77" Type="http://schemas.openxmlformats.org/officeDocument/2006/relationships/customXml" Target="../ink/ink1171.xml"/><Relationship Id="rId100" Type="http://schemas.openxmlformats.org/officeDocument/2006/relationships/image" Target="../media/image1169.png"/><Relationship Id="rId105" Type="http://schemas.openxmlformats.org/officeDocument/2006/relationships/customXml" Target="../ink/ink1185.xml"/><Relationship Id="rId126" Type="http://schemas.openxmlformats.org/officeDocument/2006/relationships/image" Target="../media/image1181.png"/><Relationship Id="rId147" Type="http://schemas.openxmlformats.org/officeDocument/2006/relationships/customXml" Target="../ink/ink1206.xml"/><Relationship Id="rId8" Type="http://schemas.openxmlformats.org/officeDocument/2006/relationships/image" Target="../media/image1123.png"/><Relationship Id="rId51" Type="http://schemas.openxmlformats.org/officeDocument/2006/relationships/customXml" Target="../ink/ink1158.xml"/><Relationship Id="rId72" Type="http://schemas.openxmlformats.org/officeDocument/2006/relationships/image" Target="../media/image1155.png"/><Relationship Id="rId93" Type="http://schemas.openxmlformats.org/officeDocument/2006/relationships/customXml" Target="../ink/ink1179.xml"/><Relationship Id="rId98" Type="http://schemas.openxmlformats.org/officeDocument/2006/relationships/image" Target="../media/image1168.png"/><Relationship Id="rId121" Type="http://schemas.openxmlformats.org/officeDocument/2006/relationships/customXml" Target="../ink/ink1193.xml"/><Relationship Id="rId142" Type="http://schemas.openxmlformats.org/officeDocument/2006/relationships/image" Target="../media/image1189.png"/><Relationship Id="rId3" Type="http://schemas.openxmlformats.org/officeDocument/2006/relationships/customXml" Target="../ink/ink1134.xml"/><Relationship Id="rId25" Type="http://schemas.openxmlformats.org/officeDocument/2006/relationships/customXml" Target="../ink/ink1145.xml"/><Relationship Id="rId46" Type="http://schemas.openxmlformats.org/officeDocument/2006/relationships/image" Target="../media/image1142.png"/><Relationship Id="rId67" Type="http://schemas.openxmlformats.org/officeDocument/2006/relationships/customXml" Target="../ink/ink1166.xml"/><Relationship Id="rId116" Type="http://schemas.openxmlformats.org/officeDocument/2006/relationships/image" Target="../media/image1177.png"/><Relationship Id="rId137" Type="http://schemas.openxmlformats.org/officeDocument/2006/relationships/customXml" Target="../ink/ink1201.xml"/><Relationship Id="rId158" Type="http://schemas.openxmlformats.org/officeDocument/2006/relationships/image" Target="../media/image1197.png"/><Relationship Id="rId20" Type="http://schemas.openxmlformats.org/officeDocument/2006/relationships/image" Target="../media/image1129.png"/><Relationship Id="rId41" Type="http://schemas.openxmlformats.org/officeDocument/2006/relationships/customXml" Target="../ink/ink1153.xml"/><Relationship Id="rId62" Type="http://schemas.openxmlformats.org/officeDocument/2006/relationships/image" Target="../media/image1150.png"/><Relationship Id="rId83" Type="http://schemas.openxmlformats.org/officeDocument/2006/relationships/customXml" Target="../ink/ink1174.xml"/><Relationship Id="rId88" Type="http://schemas.openxmlformats.org/officeDocument/2006/relationships/image" Target="../media/image1163.png"/><Relationship Id="rId111" Type="http://schemas.openxmlformats.org/officeDocument/2006/relationships/customXml" Target="../ink/ink1188.xml"/><Relationship Id="rId132" Type="http://schemas.openxmlformats.org/officeDocument/2006/relationships/image" Target="../media/image1184.png"/><Relationship Id="rId153" Type="http://schemas.openxmlformats.org/officeDocument/2006/relationships/customXml" Target="../ink/ink1209.xml"/><Relationship Id="rId15" Type="http://schemas.openxmlformats.org/officeDocument/2006/relationships/customXml" Target="../ink/ink1140.xml"/><Relationship Id="rId36" Type="http://schemas.openxmlformats.org/officeDocument/2006/relationships/image" Target="../media/image1137.png"/><Relationship Id="rId57" Type="http://schemas.openxmlformats.org/officeDocument/2006/relationships/customXml" Target="../ink/ink1161.xml"/><Relationship Id="rId106" Type="http://schemas.openxmlformats.org/officeDocument/2006/relationships/image" Target="../media/image1172.png"/><Relationship Id="rId127" Type="http://schemas.openxmlformats.org/officeDocument/2006/relationships/customXml" Target="../ink/ink1196.xml"/><Relationship Id="rId10" Type="http://schemas.openxmlformats.org/officeDocument/2006/relationships/image" Target="../media/image1124.png"/><Relationship Id="rId31" Type="http://schemas.openxmlformats.org/officeDocument/2006/relationships/customXml" Target="../ink/ink1148.xml"/><Relationship Id="rId52" Type="http://schemas.openxmlformats.org/officeDocument/2006/relationships/image" Target="../media/image1145.png"/><Relationship Id="rId73" Type="http://schemas.openxmlformats.org/officeDocument/2006/relationships/customXml" Target="../ink/ink1169.xml"/><Relationship Id="rId78" Type="http://schemas.openxmlformats.org/officeDocument/2006/relationships/image" Target="../media/image1158.png"/><Relationship Id="rId94" Type="http://schemas.openxmlformats.org/officeDocument/2006/relationships/image" Target="../media/image1166.png"/><Relationship Id="rId99" Type="http://schemas.openxmlformats.org/officeDocument/2006/relationships/customXml" Target="../ink/ink1182.xml"/><Relationship Id="rId101" Type="http://schemas.openxmlformats.org/officeDocument/2006/relationships/customXml" Target="../ink/ink1183.xml"/><Relationship Id="rId122" Type="http://schemas.openxmlformats.org/officeDocument/2006/relationships/image" Target="../media/image1179.png"/><Relationship Id="rId143" Type="http://schemas.openxmlformats.org/officeDocument/2006/relationships/customXml" Target="../ink/ink1204.xml"/><Relationship Id="rId148" Type="http://schemas.openxmlformats.org/officeDocument/2006/relationships/image" Target="../media/image1192.png"/><Relationship Id="rId4" Type="http://schemas.openxmlformats.org/officeDocument/2006/relationships/image" Target="../media/image1121.png"/><Relationship Id="rId9" Type="http://schemas.openxmlformats.org/officeDocument/2006/relationships/customXml" Target="../ink/ink1137.xml"/><Relationship Id="rId26" Type="http://schemas.openxmlformats.org/officeDocument/2006/relationships/image" Target="../media/image1132.png"/><Relationship Id="rId47" Type="http://schemas.openxmlformats.org/officeDocument/2006/relationships/customXml" Target="../ink/ink1156.xml"/><Relationship Id="rId68" Type="http://schemas.openxmlformats.org/officeDocument/2006/relationships/image" Target="../media/image1153.png"/><Relationship Id="rId89" Type="http://schemas.openxmlformats.org/officeDocument/2006/relationships/customXml" Target="../ink/ink1177.xml"/><Relationship Id="rId112" Type="http://schemas.openxmlformats.org/officeDocument/2006/relationships/image" Target="../media/image1175.png"/><Relationship Id="rId133" Type="http://schemas.openxmlformats.org/officeDocument/2006/relationships/customXml" Target="../ink/ink1199.xml"/><Relationship Id="rId154" Type="http://schemas.openxmlformats.org/officeDocument/2006/relationships/image" Target="../media/image1195.png"/><Relationship Id="rId16" Type="http://schemas.openxmlformats.org/officeDocument/2006/relationships/image" Target="../media/image1127.png"/><Relationship Id="rId37" Type="http://schemas.openxmlformats.org/officeDocument/2006/relationships/customXml" Target="../ink/ink1151.xml"/><Relationship Id="rId58" Type="http://schemas.openxmlformats.org/officeDocument/2006/relationships/image" Target="../media/image1148.png"/><Relationship Id="rId79" Type="http://schemas.openxmlformats.org/officeDocument/2006/relationships/customXml" Target="../ink/ink1172.xml"/><Relationship Id="rId102" Type="http://schemas.openxmlformats.org/officeDocument/2006/relationships/image" Target="../media/image1170.png"/><Relationship Id="rId123" Type="http://schemas.openxmlformats.org/officeDocument/2006/relationships/customXml" Target="../ink/ink1194.xml"/><Relationship Id="rId144" Type="http://schemas.openxmlformats.org/officeDocument/2006/relationships/image" Target="../media/image1190.png"/><Relationship Id="rId90" Type="http://schemas.openxmlformats.org/officeDocument/2006/relationships/image" Target="../media/image1164.png"/><Relationship Id="rId27" Type="http://schemas.openxmlformats.org/officeDocument/2006/relationships/customXml" Target="../ink/ink1146.xml"/><Relationship Id="rId48" Type="http://schemas.openxmlformats.org/officeDocument/2006/relationships/image" Target="../media/image1143.png"/><Relationship Id="rId69" Type="http://schemas.openxmlformats.org/officeDocument/2006/relationships/customXml" Target="../ink/ink1167.xml"/><Relationship Id="rId113" Type="http://schemas.openxmlformats.org/officeDocument/2006/relationships/customXml" Target="../ink/ink1189.xml"/><Relationship Id="rId134" Type="http://schemas.openxmlformats.org/officeDocument/2006/relationships/image" Target="../media/image1185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.xml"/><Relationship Id="rId21" Type="http://schemas.openxmlformats.org/officeDocument/2006/relationships/image" Target="../media/image28.png"/><Relationship Id="rId34" Type="http://schemas.openxmlformats.org/officeDocument/2006/relationships/customXml" Target="../ink/ink29.xml"/><Relationship Id="rId42" Type="http://schemas.openxmlformats.org/officeDocument/2006/relationships/customXml" Target="../ink/ink33.xml"/><Relationship Id="rId47" Type="http://schemas.openxmlformats.org/officeDocument/2006/relationships/image" Target="../media/image41.png"/><Relationship Id="rId50" Type="http://schemas.openxmlformats.org/officeDocument/2006/relationships/customXml" Target="../ink/ink37.xml"/><Relationship Id="rId55" Type="http://schemas.openxmlformats.org/officeDocument/2006/relationships/image" Target="../media/image45.png"/><Relationship Id="rId63" Type="http://schemas.openxmlformats.org/officeDocument/2006/relationships/image" Target="../media/image49.png"/><Relationship Id="rId7" Type="http://schemas.openxmlformats.org/officeDocument/2006/relationships/image" Target="../media/image21.png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29" Type="http://schemas.openxmlformats.org/officeDocument/2006/relationships/image" Target="../media/image32.png"/><Relationship Id="rId11" Type="http://schemas.openxmlformats.org/officeDocument/2006/relationships/image" Target="../media/image23.png"/><Relationship Id="rId24" Type="http://schemas.openxmlformats.org/officeDocument/2006/relationships/customXml" Target="../ink/ink24.xml"/><Relationship Id="rId32" Type="http://schemas.openxmlformats.org/officeDocument/2006/relationships/customXml" Target="../ink/ink28.xml"/><Relationship Id="rId37" Type="http://schemas.openxmlformats.org/officeDocument/2006/relationships/image" Target="../media/image36.png"/><Relationship Id="rId40" Type="http://schemas.openxmlformats.org/officeDocument/2006/relationships/customXml" Target="../ink/ink32.xml"/><Relationship Id="rId45" Type="http://schemas.openxmlformats.org/officeDocument/2006/relationships/image" Target="../media/image40.png"/><Relationship Id="rId53" Type="http://schemas.openxmlformats.org/officeDocument/2006/relationships/image" Target="../media/image44.png"/><Relationship Id="rId58" Type="http://schemas.openxmlformats.org/officeDocument/2006/relationships/customXml" Target="../ink/ink41.xml"/><Relationship Id="rId66" Type="http://schemas.openxmlformats.org/officeDocument/2006/relationships/customXml" Target="../ink/ink45.xml"/><Relationship Id="rId5" Type="http://schemas.openxmlformats.org/officeDocument/2006/relationships/image" Target="../media/image20.png"/><Relationship Id="rId61" Type="http://schemas.openxmlformats.org/officeDocument/2006/relationships/image" Target="../media/image48.png"/><Relationship Id="rId19" Type="http://schemas.openxmlformats.org/officeDocument/2006/relationships/image" Target="../media/image27.png"/><Relationship Id="rId14" Type="http://schemas.openxmlformats.org/officeDocument/2006/relationships/customXml" Target="../ink/ink19.xml"/><Relationship Id="rId22" Type="http://schemas.openxmlformats.org/officeDocument/2006/relationships/customXml" Target="../ink/ink23.xml"/><Relationship Id="rId27" Type="http://schemas.openxmlformats.org/officeDocument/2006/relationships/image" Target="../media/image31.png"/><Relationship Id="rId30" Type="http://schemas.openxmlformats.org/officeDocument/2006/relationships/customXml" Target="../ink/ink27.xml"/><Relationship Id="rId35" Type="http://schemas.openxmlformats.org/officeDocument/2006/relationships/image" Target="../media/image35.png"/><Relationship Id="rId43" Type="http://schemas.openxmlformats.org/officeDocument/2006/relationships/image" Target="../media/image39.png"/><Relationship Id="rId48" Type="http://schemas.openxmlformats.org/officeDocument/2006/relationships/customXml" Target="../ink/ink36.xml"/><Relationship Id="rId56" Type="http://schemas.openxmlformats.org/officeDocument/2006/relationships/customXml" Target="../ink/ink40.xml"/><Relationship Id="rId64" Type="http://schemas.openxmlformats.org/officeDocument/2006/relationships/customXml" Target="../ink/ink44.xml"/><Relationship Id="rId8" Type="http://schemas.openxmlformats.org/officeDocument/2006/relationships/customXml" Target="../ink/ink16.xml"/><Relationship Id="rId51" Type="http://schemas.openxmlformats.org/officeDocument/2006/relationships/image" Target="../media/image43.png"/><Relationship Id="rId3" Type="http://schemas.openxmlformats.org/officeDocument/2006/relationships/image" Target="../media/image19.png"/><Relationship Id="rId12" Type="http://schemas.openxmlformats.org/officeDocument/2006/relationships/customXml" Target="../ink/ink18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38" Type="http://schemas.openxmlformats.org/officeDocument/2006/relationships/customXml" Target="../ink/ink31.xml"/><Relationship Id="rId46" Type="http://schemas.openxmlformats.org/officeDocument/2006/relationships/customXml" Target="../ink/ink35.xml"/><Relationship Id="rId59" Type="http://schemas.openxmlformats.org/officeDocument/2006/relationships/image" Target="../media/image47.png"/><Relationship Id="rId67" Type="http://schemas.openxmlformats.org/officeDocument/2006/relationships/image" Target="../media/image51.png"/><Relationship Id="rId20" Type="http://schemas.openxmlformats.org/officeDocument/2006/relationships/customXml" Target="../ink/ink22.xml"/><Relationship Id="rId41" Type="http://schemas.openxmlformats.org/officeDocument/2006/relationships/image" Target="../media/image38.png"/><Relationship Id="rId54" Type="http://schemas.openxmlformats.org/officeDocument/2006/relationships/customXml" Target="../ink/ink39.xml"/><Relationship Id="rId62" Type="http://schemas.openxmlformats.org/officeDocument/2006/relationships/customXml" Target="../ink/ink4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15.xml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26.xml"/><Relationship Id="rId36" Type="http://schemas.openxmlformats.org/officeDocument/2006/relationships/customXml" Target="../ink/ink30.xml"/><Relationship Id="rId49" Type="http://schemas.openxmlformats.org/officeDocument/2006/relationships/image" Target="../media/image42.png"/><Relationship Id="rId57" Type="http://schemas.openxmlformats.org/officeDocument/2006/relationships/image" Target="../media/image46.png"/><Relationship Id="rId10" Type="http://schemas.openxmlformats.org/officeDocument/2006/relationships/customXml" Target="../ink/ink17.xml"/><Relationship Id="rId31" Type="http://schemas.openxmlformats.org/officeDocument/2006/relationships/image" Target="../media/image33.png"/><Relationship Id="rId44" Type="http://schemas.openxmlformats.org/officeDocument/2006/relationships/customXml" Target="../ink/ink34.xml"/><Relationship Id="rId52" Type="http://schemas.openxmlformats.org/officeDocument/2006/relationships/customXml" Target="../ink/ink38.xml"/><Relationship Id="rId60" Type="http://schemas.openxmlformats.org/officeDocument/2006/relationships/customXml" Target="../ink/ink42.xml"/><Relationship Id="rId65" Type="http://schemas.openxmlformats.org/officeDocument/2006/relationships/image" Target="../media/image50.png"/><Relationship Id="rId4" Type="http://schemas.openxmlformats.org/officeDocument/2006/relationships/customXml" Target="../ink/ink14.xml"/><Relationship Id="rId9" Type="http://schemas.openxmlformats.org/officeDocument/2006/relationships/image" Target="../media/image22.png"/><Relationship Id="rId13" Type="http://schemas.openxmlformats.org/officeDocument/2006/relationships/image" Target="../media/image24.png"/><Relationship Id="rId18" Type="http://schemas.openxmlformats.org/officeDocument/2006/relationships/customXml" Target="../ink/ink21.xml"/><Relationship Id="rId39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.png"/><Relationship Id="rId21" Type="http://schemas.openxmlformats.org/officeDocument/2006/relationships/customXml" Target="../ink/ink55.xml"/><Relationship Id="rId34" Type="http://schemas.openxmlformats.org/officeDocument/2006/relationships/image" Target="../media/image67.png"/><Relationship Id="rId42" Type="http://schemas.openxmlformats.org/officeDocument/2006/relationships/image" Target="../media/image71.png"/><Relationship Id="rId47" Type="http://schemas.openxmlformats.org/officeDocument/2006/relationships/customXml" Target="../ink/ink68.xml"/><Relationship Id="rId50" Type="http://schemas.openxmlformats.org/officeDocument/2006/relationships/image" Target="../media/image75.png"/><Relationship Id="rId55" Type="http://schemas.openxmlformats.org/officeDocument/2006/relationships/customXml" Target="../ink/ink72.xml"/><Relationship Id="rId63" Type="http://schemas.openxmlformats.org/officeDocument/2006/relationships/customXml" Target="../ink/ink76.xml"/><Relationship Id="rId7" Type="http://schemas.openxmlformats.org/officeDocument/2006/relationships/customXml" Target="../ink/ink48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8.png"/><Relationship Id="rId29" Type="http://schemas.openxmlformats.org/officeDocument/2006/relationships/customXml" Target="../ink/ink59.xml"/><Relationship Id="rId11" Type="http://schemas.openxmlformats.org/officeDocument/2006/relationships/customXml" Target="../ink/ink50.xml"/><Relationship Id="rId24" Type="http://schemas.openxmlformats.org/officeDocument/2006/relationships/image" Target="../media/image62.png"/><Relationship Id="rId32" Type="http://schemas.openxmlformats.org/officeDocument/2006/relationships/image" Target="../media/image66.png"/><Relationship Id="rId37" Type="http://schemas.openxmlformats.org/officeDocument/2006/relationships/customXml" Target="../ink/ink63.xml"/><Relationship Id="rId40" Type="http://schemas.openxmlformats.org/officeDocument/2006/relationships/image" Target="../media/image70.png"/><Relationship Id="rId45" Type="http://schemas.openxmlformats.org/officeDocument/2006/relationships/customXml" Target="../ink/ink67.xml"/><Relationship Id="rId53" Type="http://schemas.openxmlformats.org/officeDocument/2006/relationships/customXml" Target="../ink/ink71.xml"/><Relationship Id="rId58" Type="http://schemas.openxmlformats.org/officeDocument/2006/relationships/image" Target="../media/image79.png"/><Relationship Id="rId66" Type="http://schemas.openxmlformats.org/officeDocument/2006/relationships/image" Target="../media/image83.png"/><Relationship Id="rId5" Type="http://schemas.openxmlformats.org/officeDocument/2006/relationships/customXml" Target="../ink/ink47.xml"/><Relationship Id="rId61" Type="http://schemas.openxmlformats.org/officeDocument/2006/relationships/customXml" Target="../ink/ink75.xml"/><Relationship Id="rId19" Type="http://schemas.openxmlformats.org/officeDocument/2006/relationships/customXml" Target="../ink/ink54.xml"/><Relationship Id="rId14" Type="http://schemas.openxmlformats.org/officeDocument/2006/relationships/image" Target="../media/image57.png"/><Relationship Id="rId22" Type="http://schemas.openxmlformats.org/officeDocument/2006/relationships/image" Target="../media/image61.png"/><Relationship Id="rId27" Type="http://schemas.openxmlformats.org/officeDocument/2006/relationships/customXml" Target="../ink/ink58.xml"/><Relationship Id="rId30" Type="http://schemas.openxmlformats.org/officeDocument/2006/relationships/image" Target="../media/image65.png"/><Relationship Id="rId35" Type="http://schemas.openxmlformats.org/officeDocument/2006/relationships/customXml" Target="../ink/ink62.xml"/><Relationship Id="rId43" Type="http://schemas.openxmlformats.org/officeDocument/2006/relationships/customXml" Target="../ink/ink66.xml"/><Relationship Id="rId48" Type="http://schemas.openxmlformats.org/officeDocument/2006/relationships/image" Target="../media/image74.png"/><Relationship Id="rId56" Type="http://schemas.openxmlformats.org/officeDocument/2006/relationships/image" Target="../media/image78.png"/><Relationship Id="rId64" Type="http://schemas.openxmlformats.org/officeDocument/2006/relationships/image" Target="../media/image82.png"/><Relationship Id="rId8" Type="http://schemas.openxmlformats.org/officeDocument/2006/relationships/image" Target="../media/image54.png"/><Relationship Id="rId51" Type="http://schemas.openxmlformats.org/officeDocument/2006/relationships/customXml" Target="../ink/ink70.xml"/><Relationship Id="rId3" Type="http://schemas.openxmlformats.org/officeDocument/2006/relationships/customXml" Target="../ink/ink46.xml"/><Relationship Id="rId12" Type="http://schemas.openxmlformats.org/officeDocument/2006/relationships/image" Target="../media/image56.png"/><Relationship Id="rId17" Type="http://schemas.openxmlformats.org/officeDocument/2006/relationships/customXml" Target="../ink/ink53.xml"/><Relationship Id="rId25" Type="http://schemas.openxmlformats.org/officeDocument/2006/relationships/customXml" Target="../ink/ink57.xml"/><Relationship Id="rId33" Type="http://schemas.openxmlformats.org/officeDocument/2006/relationships/customXml" Target="../ink/ink61.xml"/><Relationship Id="rId38" Type="http://schemas.openxmlformats.org/officeDocument/2006/relationships/image" Target="../media/image69.png"/><Relationship Id="rId46" Type="http://schemas.openxmlformats.org/officeDocument/2006/relationships/image" Target="../media/image73.png"/><Relationship Id="rId59" Type="http://schemas.openxmlformats.org/officeDocument/2006/relationships/customXml" Target="../ink/ink74.xml"/><Relationship Id="rId20" Type="http://schemas.openxmlformats.org/officeDocument/2006/relationships/image" Target="../media/image60.png"/><Relationship Id="rId41" Type="http://schemas.openxmlformats.org/officeDocument/2006/relationships/customXml" Target="../ink/ink65.xml"/><Relationship Id="rId54" Type="http://schemas.openxmlformats.org/officeDocument/2006/relationships/image" Target="../media/image77.png"/><Relationship Id="rId62" Type="http://schemas.openxmlformats.org/officeDocument/2006/relationships/image" Target="../media/image8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3.png"/><Relationship Id="rId15" Type="http://schemas.openxmlformats.org/officeDocument/2006/relationships/customXml" Target="../ink/ink52.xml"/><Relationship Id="rId23" Type="http://schemas.openxmlformats.org/officeDocument/2006/relationships/customXml" Target="../ink/ink56.xml"/><Relationship Id="rId28" Type="http://schemas.openxmlformats.org/officeDocument/2006/relationships/image" Target="../media/image64.png"/><Relationship Id="rId36" Type="http://schemas.openxmlformats.org/officeDocument/2006/relationships/image" Target="../media/image68.png"/><Relationship Id="rId49" Type="http://schemas.openxmlformats.org/officeDocument/2006/relationships/customXml" Target="../ink/ink69.xml"/><Relationship Id="rId57" Type="http://schemas.openxmlformats.org/officeDocument/2006/relationships/customXml" Target="../ink/ink73.xml"/><Relationship Id="rId10" Type="http://schemas.openxmlformats.org/officeDocument/2006/relationships/image" Target="../media/image55.png"/><Relationship Id="rId31" Type="http://schemas.openxmlformats.org/officeDocument/2006/relationships/customXml" Target="../ink/ink60.xml"/><Relationship Id="rId44" Type="http://schemas.openxmlformats.org/officeDocument/2006/relationships/image" Target="../media/image72.png"/><Relationship Id="rId52" Type="http://schemas.openxmlformats.org/officeDocument/2006/relationships/image" Target="../media/image76.png"/><Relationship Id="rId60" Type="http://schemas.openxmlformats.org/officeDocument/2006/relationships/image" Target="../media/image80.png"/><Relationship Id="rId65" Type="http://schemas.openxmlformats.org/officeDocument/2006/relationships/customXml" Target="../ink/ink77.xml"/><Relationship Id="rId4" Type="http://schemas.openxmlformats.org/officeDocument/2006/relationships/image" Target="../media/image52.png"/><Relationship Id="rId9" Type="http://schemas.openxmlformats.org/officeDocument/2006/relationships/customXml" Target="../ink/ink49.xml"/><Relationship Id="rId13" Type="http://schemas.openxmlformats.org/officeDocument/2006/relationships/customXml" Target="../ink/ink51.xml"/><Relationship Id="rId18" Type="http://schemas.openxmlformats.org/officeDocument/2006/relationships/image" Target="../media/image59.png"/><Relationship Id="rId39" Type="http://schemas.openxmlformats.org/officeDocument/2006/relationships/customXml" Target="../ink/ink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9113" y="135731"/>
            <a:ext cx="177772" cy="17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99444" y="609563"/>
            <a:ext cx="141640" cy="141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4012" y="4637424"/>
            <a:ext cx="177774" cy="177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439" y="3258954"/>
            <a:ext cx="142043" cy="15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199242" y="0"/>
            <a:ext cx="2650282" cy="2238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0" y="4263390"/>
            <a:ext cx="975795" cy="88011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38100" y="2477325"/>
            <a:ext cx="53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999999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823325" y="1754025"/>
            <a:ext cx="47322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500" b="1" dirty="0">
              <a:solidFill>
                <a:srgbClr val="E2384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11981" y="1643650"/>
            <a:ext cx="8294915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600" b="1" dirty="0" err="1">
                <a:solidFill>
                  <a:srgbClr val="E23844"/>
                </a:solidFill>
                <a:latin typeface="Lexend"/>
                <a:ea typeface="Lexend"/>
                <a:cs typeface="Lexend"/>
                <a:sym typeface="Lexend"/>
              </a:rPr>
              <a:t>Doubt</a:t>
            </a:r>
            <a:r>
              <a:rPr lang="fr-FR" sz="3600" b="1" dirty="0">
                <a:solidFill>
                  <a:srgbClr val="E23844"/>
                </a:solidFill>
                <a:latin typeface="Lexend"/>
                <a:ea typeface="Lexend"/>
                <a:cs typeface="Lexend"/>
                <a:sym typeface="Lexend"/>
              </a:rPr>
              <a:t> Session - </a:t>
            </a:r>
            <a:r>
              <a:rPr lang="fr-FR" sz="3600" b="1" dirty="0" err="1">
                <a:solidFill>
                  <a:srgbClr val="E23844"/>
                </a:solidFill>
                <a:latin typeface="Lexend"/>
                <a:ea typeface="Lexend"/>
                <a:cs typeface="Lexend"/>
                <a:sym typeface="Lexend"/>
              </a:rPr>
              <a:t>Statistics</a:t>
            </a:r>
            <a:endParaRPr sz="3600" b="1" dirty="0">
              <a:solidFill>
                <a:srgbClr val="E23844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1DA24E88-CAFA-55B1-FCC4-7E922EB60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F48D2-C9B5-B8E4-C4D2-81B9237C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is the mode of the following dataset: 4, 5, 6, 6, 7, 8, 8, 8, 9?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BE3C1D-CE31-E7B3-3785-EB159F2A5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9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pt-B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pt-B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pt-B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A393DB-AEE3-CDA2-EB8B-D53ADA3DCAB7}"/>
                  </a:ext>
                </a:extLst>
              </p14:cNvPr>
              <p14:cNvContentPartPr/>
              <p14:nvPr/>
            </p14:nvContentPartPr>
            <p14:xfrm>
              <a:off x="1602532" y="671077"/>
              <a:ext cx="519480" cy="11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A393DB-AEE3-CDA2-EB8B-D53ADA3DCA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3532" y="662437"/>
                <a:ext cx="5371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41678A-F3E6-CD08-CD72-C4756EAB96A9}"/>
                  </a:ext>
                </a:extLst>
              </p14:cNvPr>
              <p14:cNvContentPartPr/>
              <p14:nvPr/>
            </p14:nvContentPartPr>
            <p14:xfrm>
              <a:off x="344332" y="1118917"/>
              <a:ext cx="249480" cy="1936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41678A-F3E6-CD08-CD72-C4756EAB96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332" y="1109917"/>
                <a:ext cx="26712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C11772C-E6CA-C47B-721D-5E81AF45702C}"/>
              </a:ext>
            </a:extLst>
          </p:cNvPr>
          <p:cNvGrpSpPr/>
          <p:nvPr/>
        </p:nvGrpSpPr>
        <p:grpSpPr>
          <a:xfrm>
            <a:off x="5559292" y="663877"/>
            <a:ext cx="276480" cy="190080"/>
            <a:chOff x="5559292" y="663877"/>
            <a:chExt cx="27648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6E71AE-CA86-0379-5649-BE531A2794B2}"/>
                    </a:ext>
                  </a:extLst>
                </p14:cNvPr>
                <p14:cNvContentPartPr/>
                <p14:nvPr/>
              </p14:nvContentPartPr>
              <p14:xfrm>
                <a:off x="5559292" y="663877"/>
                <a:ext cx="27720" cy="105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6E71AE-CA86-0379-5649-BE531A2794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50652" y="655237"/>
                  <a:ext cx="45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E2C886-B822-2868-9AF6-A546F1E33415}"/>
                    </a:ext>
                  </a:extLst>
                </p14:cNvPr>
                <p14:cNvContentPartPr/>
                <p14:nvPr/>
              </p14:nvContentPartPr>
              <p14:xfrm>
                <a:off x="5804812" y="666757"/>
                <a:ext cx="30960" cy="7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E2C886-B822-2868-9AF6-A546F1E334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95812" y="658117"/>
                  <a:ext cx="48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B3E215-FA21-007D-3952-D888414A9744}"/>
                    </a:ext>
                  </a:extLst>
                </p14:cNvPr>
                <p14:cNvContentPartPr/>
                <p14:nvPr/>
              </p14:nvContentPartPr>
              <p14:xfrm>
                <a:off x="5636692" y="804277"/>
                <a:ext cx="179280" cy="49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B3E215-FA21-007D-3952-D888414A974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27692" y="795277"/>
                  <a:ext cx="1969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1332B0-E26F-BDC2-1174-E71E0AE34817}"/>
              </a:ext>
            </a:extLst>
          </p:cNvPr>
          <p:cNvGrpSpPr/>
          <p:nvPr/>
        </p:nvGrpSpPr>
        <p:grpSpPr>
          <a:xfrm>
            <a:off x="5306572" y="1089397"/>
            <a:ext cx="1081440" cy="322920"/>
            <a:chOff x="5306572" y="1089397"/>
            <a:chExt cx="108144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689D74-DCB4-472F-358C-574580E49FF4}"/>
                    </a:ext>
                  </a:extLst>
                </p14:cNvPr>
                <p14:cNvContentPartPr/>
                <p14:nvPr/>
              </p14:nvContentPartPr>
              <p14:xfrm>
                <a:off x="5306572" y="1138357"/>
                <a:ext cx="137160" cy="273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689D74-DCB4-472F-358C-574580E49FF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97932" y="1129357"/>
                  <a:ext cx="154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630AD9-DE89-03DC-8596-9ABE1176B2D3}"/>
                    </a:ext>
                  </a:extLst>
                </p14:cNvPr>
                <p14:cNvContentPartPr/>
                <p14:nvPr/>
              </p14:nvContentPartPr>
              <p14:xfrm>
                <a:off x="5529412" y="1299277"/>
                <a:ext cx="179280" cy="17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630AD9-DE89-03DC-8596-9ABE1176B2D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20412" y="1290277"/>
                  <a:ext cx="196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066748-E3FF-65B0-2615-CEF73D79B346}"/>
                    </a:ext>
                  </a:extLst>
                </p14:cNvPr>
                <p14:cNvContentPartPr/>
                <p14:nvPr/>
              </p14:nvContentPartPr>
              <p14:xfrm>
                <a:off x="5686732" y="1220797"/>
                <a:ext cx="158760" cy="144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066748-E3FF-65B0-2615-CEF73D79B3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77732" y="1211797"/>
                  <a:ext cx="1764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27349E-3337-E8B8-8D3A-F04C1FE7D308}"/>
                    </a:ext>
                  </a:extLst>
                </p14:cNvPr>
                <p14:cNvContentPartPr/>
                <p14:nvPr/>
              </p14:nvContentPartPr>
              <p14:xfrm>
                <a:off x="5969332" y="1188037"/>
                <a:ext cx="147240" cy="108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27349E-3337-E8B8-8D3A-F04C1FE7D3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60332" y="1179397"/>
                  <a:ext cx="164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3AA2C1-23C4-556C-35FB-7AC9109BB020}"/>
                    </a:ext>
                  </a:extLst>
                </p14:cNvPr>
                <p14:cNvContentPartPr/>
                <p14:nvPr/>
              </p14:nvContentPartPr>
              <p14:xfrm>
                <a:off x="6229252" y="1158877"/>
                <a:ext cx="32760" cy="46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3AA2C1-23C4-556C-35FB-7AC9109BB0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20612" y="1150237"/>
                  <a:ext cx="504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A3046C9-B8C0-E5C8-8576-F062730F92FF}"/>
                    </a:ext>
                  </a:extLst>
                </p14:cNvPr>
                <p14:cNvContentPartPr/>
                <p14:nvPr/>
              </p14:nvContentPartPr>
              <p14:xfrm>
                <a:off x="6256972" y="1136197"/>
                <a:ext cx="61200" cy="151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A3046C9-B8C0-E5C8-8576-F062730F92F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8332" y="1127557"/>
                  <a:ext cx="78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BA6698-201B-0711-EA7C-6919165C4E15}"/>
                    </a:ext>
                  </a:extLst>
                </p14:cNvPr>
                <p14:cNvContentPartPr/>
                <p14:nvPr/>
              </p14:nvContentPartPr>
              <p14:xfrm>
                <a:off x="6200452" y="1127197"/>
                <a:ext cx="187560" cy="4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BA6698-201B-0711-EA7C-6919165C4E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191812" y="1118557"/>
                  <a:ext cx="2052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9557AC2-B72D-915C-41C2-3904CD7D67C1}"/>
                    </a:ext>
                  </a:extLst>
                </p14:cNvPr>
                <p14:cNvContentPartPr/>
                <p14:nvPr/>
              </p14:nvContentPartPr>
              <p14:xfrm>
                <a:off x="6175612" y="1199557"/>
                <a:ext cx="186840" cy="2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9557AC2-B72D-915C-41C2-3904CD7D67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66612" y="1190917"/>
                  <a:ext cx="204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23B49A-2D22-11DC-8927-41075570BB36}"/>
                    </a:ext>
                  </a:extLst>
                </p14:cNvPr>
                <p14:cNvContentPartPr/>
                <p14:nvPr/>
              </p14:nvContentPartPr>
              <p14:xfrm>
                <a:off x="6241132" y="1089397"/>
                <a:ext cx="51480" cy="117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23B49A-2D22-11DC-8927-41075570BB3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32492" y="1080397"/>
                  <a:ext cx="6912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DCCD796-6FF5-F78F-A963-21AFC80FF05C}"/>
                  </a:ext>
                </a:extLst>
              </p14:cNvPr>
              <p14:cNvContentPartPr/>
              <p14:nvPr/>
            </p14:nvContentPartPr>
            <p14:xfrm>
              <a:off x="5378212" y="2579437"/>
              <a:ext cx="70200" cy="1022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DCCD796-6FF5-F78F-A963-21AFC80FF0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69572" y="2570797"/>
                <a:ext cx="8784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5CF1E0D-62A0-73D4-D136-AFE2A40ADB1C}"/>
              </a:ext>
            </a:extLst>
          </p:cNvPr>
          <p:cNvGrpSpPr/>
          <p:nvPr/>
        </p:nvGrpSpPr>
        <p:grpSpPr>
          <a:xfrm>
            <a:off x="6036292" y="2558917"/>
            <a:ext cx="331560" cy="144720"/>
            <a:chOff x="6036292" y="2558917"/>
            <a:chExt cx="331560" cy="1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F0DD4F-3409-1CA2-FEE3-A1E800A8E066}"/>
                    </a:ext>
                  </a:extLst>
                </p14:cNvPr>
                <p14:cNvContentPartPr/>
                <p14:nvPr/>
              </p14:nvContentPartPr>
              <p14:xfrm>
                <a:off x="6036292" y="2601757"/>
                <a:ext cx="18360" cy="101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F0DD4F-3409-1CA2-FEE3-A1E800A8E06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027292" y="2593117"/>
                  <a:ext cx="360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57AC09-A20B-DA3C-F599-BB9ED7541218}"/>
                    </a:ext>
                  </a:extLst>
                </p14:cNvPr>
                <p14:cNvContentPartPr/>
                <p14:nvPr/>
              </p14:nvContentPartPr>
              <p14:xfrm>
                <a:off x="6209092" y="2558917"/>
                <a:ext cx="75600" cy="128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57AC09-A20B-DA3C-F599-BB9ED754121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00452" y="2549917"/>
                  <a:ext cx="93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A0CFC41-C882-CAD5-69CF-529FB0D0F534}"/>
                    </a:ext>
                  </a:extLst>
                </p14:cNvPr>
                <p14:cNvContentPartPr/>
                <p14:nvPr/>
              </p14:nvContentPartPr>
              <p14:xfrm>
                <a:off x="6198292" y="2565757"/>
                <a:ext cx="90000" cy="104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A0CFC41-C882-CAD5-69CF-529FB0D0F53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89652" y="2556757"/>
                  <a:ext cx="107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10D42CB-0188-BAA7-64E1-FDEFC4C5152E}"/>
                    </a:ext>
                  </a:extLst>
                </p14:cNvPr>
                <p14:cNvContentPartPr/>
                <p14:nvPr/>
              </p14:nvContentPartPr>
              <p14:xfrm>
                <a:off x="6159772" y="2601757"/>
                <a:ext cx="159480" cy="43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10D42CB-0188-BAA7-64E1-FDEFC4C515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50772" y="2593117"/>
                  <a:ext cx="177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E11B67-AB4F-D4B1-505D-57CF69334CFD}"/>
                    </a:ext>
                  </a:extLst>
                </p14:cNvPr>
                <p14:cNvContentPartPr/>
                <p14:nvPr/>
              </p14:nvContentPartPr>
              <p14:xfrm>
                <a:off x="6261292" y="2674477"/>
                <a:ext cx="106560" cy="25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E11B67-AB4F-D4B1-505D-57CF69334C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52652" y="2665477"/>
                  <a:ext cx="12420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F4DA01-0644-71A8-28D9-14334B9E371B}"/>
              </a:ext>
            </a:extLst>
          </p:cNvPr>
          <p:cNvGrpSpPr/>
          <p:nvPr/>
        </p:nvGrpSpPr>
        <p:grpSpPr>
          <a:xfrm>
            <a:off x="4388212" y="1576477"/>
            <a:ext cx="2403720" cy="895680"/>
            <a:chOff x="4388212" y="1576477"/>
            <a:chExt cx="2403720" cy="89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A606B0-4197-3428-CE01-2FB930326CF9}"/>
                    </a:ext>
                  </a:extLst>
                </p14:cNvPr>
                <p14:cNvContentPartPr/>
                <p14:nvPr/>
              </p14:nvContentPartPr>
              <p14:xfrm>
                <a:off x="5196772" y="1608517"/>
                <a:ext cx="133200" cy="204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A606B0-4197-3428-CE01-2FB930326C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188132" y="1599517"/>
                  <a:ext cx="1508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EADB8F6-CA2E-6EEE-8048-61DB6F6F7D2E}"/>
                    </a:ext>
                  </a:extLst>
                </p14:cNvPr>
                <p14:cNvContentPartPr/>
                <p14:nvPr/>
              </p14:nvContentPartPr>
              <p14:xfrm>
                <a:off x="5252932" y="1690957"/>
                <a:ext cx="188640" cy="59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ADB8F6-CA2E-6EEE-8048-61DB6F6F7D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243932" y="1682317"/>
                  <a:ext cx="206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12F5E1-2806-6AD7-F4D4-DE16C1F83F37}"/>
                    </a:ext>
                  </a:extLst>
                </p14:cNvPr>
                <p14:cNvContentPartPr/>
                <p14:nvPr/>
              </p14:nvContentPartPr>
              <p14:xfrm>
                <a:off x="5479732" y="1729117"/>
                <a:ext cx="116640" cy="9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12F5E1-2806-6AD7-F4D4-DE16C1F83F3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471092" y="1720477"/>
                  <a:ext cx="134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0132DA-C3ED-CF35-F3D9-F675F60F2ADD}"/>
                    </a:ext>
                  </a:extLst>
                </p14:cNvPr>
                <p14:cNvContentPartPr/>
                <p14:nvPr/>
              </p14:nvContentPartPr>
              <p14:xfrm>
                <a:off x="5489092" y="1762237"/>
                <a:ext cx="136440" cy="41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0132DA-C3ED-CF35-F3D9-F675F60F2AD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80452" y="1753237"/>
                  <a:ext cx="154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382C3E1-3186-59E6-39E3-90593EA80FAA}"/>
                    </a:ext>
                  </a:extLst>
                </p14:cNvPr>
                <p14:cNvContentPartPr/>
                <p14:nvPr/>
              </p14:nvContentPartPr>
              <p14:xfrm>
                <a:off x="5824972" y="1637677"/>
                <a:ext cx="21960" cy="134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382C3E1-3186-59E6-39E3-90593EA80FA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16332" y="1629037"/>
                  <a:ext cx="39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3FC78B-0C8A-788D-3A25-17D1C4AF0128}"/>
                    </a:ext>
                  </a:extLst>
                </p14:cNvPr>
                <p14:cNvContentPartPr/>
                <p14:nvPr/>
              </p14:nvContentPartPr>
              <p14:xfrm>
                <a:off x="6168772" y="1589437"/>
                <a:ext cx="40680" cy="132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3FC78B-0C8A-788D-3A25-17D1C4AF012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60132" y="1580797"/>
                  <a:ext cx="58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A8229F7-FC81-8DB4-2F7F-415F9601A46C}"/>
                    </a:ext>
                  </a:extLst>
                </p14:cNvPr>
                <p14:cNvContentPartPr/>
                <p14:nvPr/>
              </p14:nvContentPartPr>
              <p14:xfrm>
                <a:off x="6210172" y="1576477"/>
                <a:ext cx="61920" cy="130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A8229F7-FC81-8DB4-2F7F-415F9601A4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01532" y="1567837"/>
                  <a:ext cx="79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583C8A2-9476-5873-23B9-52C3A89D2077}"/>
                    </a:ext>
                  </a:extLst>
                </p14:cNvPr>
                <p14:cNvContentPartPr/>
                <p14:nvPr/>
              </p14:nvContentPartPr>
              <p14:xfrm>
                <a:off x="6136372" y="1611757"/>
                <a:ext cx="162360" cy="46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583C8A2-9476-5873-23B9-52C3A89D207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27372" y="1603117"/>
                  <a:ext cx="180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175836-5712-D678-E714-C6946340B04F}"/>
                    </a:ext>
                  </a:extLst>
                </p14:cNvPr>
                <p14:cNvContentPartPr/>
                <p14:nvPr/>
              </p14:nvContentPartPr>
              <p14:xfrm>
                <a:off x="6158692" y="1682317"/>
                <a:ext cx="123840" cy="28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175836-5712-D678-E714-C6946340B04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49692" y="1673677"/>
                  <a:ext cx="141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DEA635-0D5A-6E6A-C864-F158DC80FBDF}"/>
                    </a:ext>
                  </a:extLst>
                </p14:cNvPr>
                <p14:cNvContentPartPr/>
                <p14:nvPr/>
              </p14:nvContentPartPr>
              <p14:xfrm>
                <a:off x="5248252" y="2095597"/>
                <a:ext cx="213840" cy="19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DEA635-0D5A-6E6A-C864-F158DC80FB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39612" y="2086957"/>
                  <a:ext cx="231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D04E5F-9601-C27A-9BEC-21F90E1CE2FC}"/>
                    </a:ext>
                  </a:extLst>
                </p14:cNvPr>
                <p14:cNvContentPartPr/>
                <p14:nvPr/>
              </p14:nvContentPartPr>
              <p14:xfrm>
                <a:off x="5578372" y="2175877"/>
                <a:ext cx="259560" cy="2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D04E5F-9601-C27A-9BEC-21F90E1CE2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69732" y="2166877"/>
                  <a:ext cx="277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259BF2B-BF16-38C2-92B2-95FD99344462}"/>
                    </a:ext>
                  </a:extLst>
                </p14:cNvPr>
                <p14:cNvContentPartPr/>
                <p14:nvPr/>
              </p14:nvContentPartPr>
              <p14:xfrm>
                <a:off x="6017572" y="2050957"/>
                <a:ext cx="134640" cy="171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259BF2B-BF16-38C2-92B2-95FD9934446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08932" y="2041957"/>
                  <a:ext cx="152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5EA0E9-D665-C5CE-4B84-C7D6998005F8}"/>
                    </a:ext>
                  </a:extLst>
                </p14:cNvPr>
                <p14:cNvContentPartPr/>
                <p14:nvPr/>
              </p14:nvContentPartPr>
              <p14:xfrm>
                <a:off x="6286492" y="2043757"/>
                <a:ext cx="21600" cy="176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5EA0E9-D665-C5CE-4B84-C7D6998005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77492" y="2035117"/>
                  <a:ext cx="39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A21571-2413-035D-7D0A-03B74FE7769E}"/>
                    </a:ext>
                  </a:extLst>
                </p14:cNvPr>
                <p14:cNvContentPartPr/>
                <p14:nvPr/>
              </p14:nvContentPartPr>
              <p14:xfrm>
                <a:off x="6330412" y="2025037"/>
                <a:ext cx="74880" cy="156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A21571-2413-035D-7D0A-03B74FE776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21772" y="2016037"/>
                  <a:ext cx="925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AA8EDD-4670-5B77-8A13-F95ADCCE985A}"/>
                    </a:ext>
                  </a:extLst>
                </p14:cNvPr>
                <p14:cNvContentPartPr/>
                <p14:nvPr/>
              </p14:nvContentPartPr>
              <p14:xfrm>
                <a:off x="6253732" y="2101357"/>
                <a:ext cx="175680" cy="385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AA8EDD-4670-5B77-8A13-F95ADCCE98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45092" y="2092717"/>
                  <a:ext cx="1933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B10F05-D769-A4BA-0767-F4BED74EC887}"/>
                    </a:ext>
                  </a:extLst>
                </p14:cNvPr>
                <p14:cNvContentPartPr/>
                <p14:nvPr/>
              </p14:nvContentPartPr>
              <p14:xfrm>
                <a:off x="6321772" y="2134477"/>
                <a:ext cx="113760" cy="56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B10F05-D769-A4BA-0767-F4BED74EC8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12772" y="2125837"/>
                  <a:ext cx="1314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C0267C6-822E-092C-3F71-4153FB9FAB6B}"/>
                    </a:ext>
                  </a:extLst>
                </p14:cNvPr>
                <p14:cNvContentPartPr/>
                <p14:nvPr/>
              </p14:nvContentPartPr>
              <p14:xfrm>
                <a:off x="4837132" y="1836037"/>
                <a:ext cx="1954800" cy="636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C0267C6-822E-092C-3F71-4153FB9FAB6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28492" y="1827037"/>
                  <a:ext cx="197244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A0BEAD-E741-AF59-69CB-A300BC43512E}"/>
                    </a:ext>
                  </a:extLst>
                </p14:cNvPr>
                <p14:cNvContentPartPr/>
                <p14:nvPr/>
              </p14:nvContentPartPr>
              <p14:xfrm>
                <a:off x="5890132" y="1879957"/>
                <a:ext cx="847080" cy="548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A0BEAD-E741-AF59-69CB-A300BC43512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81492" y="1871317"/>
                  <a:ext cx="86472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60F8D5-46B2-E5CD-2C42-46702127CB64}"/>
                    </a:ext>
                  </a:extLst>
                </p14:cNvPr>
                <p14:cNvContentPartPr/>
                <p14:nvPr/>
              </p14:nvContentPartPr>
              <p14:xfrm>
                <a:off x="4388212" y="1967797"/>
                <a:ext cx="1161360" cy="4669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60F8D5-46B2-E5CD-2C42-46702127CB6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79212" y="1958797"/>
                  <a:ext cx="117900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19C935B-3161-D264-249D-3BEEA2A81888}"/>
              </a:ext>
            </a:extLst>
          </p:cNvPr>
          <p:cNvGrpSpPr/>
          <p:nvPr/>
        </p:nvGrpSpPr>
        <p:grpSpPr>
          <a:xfrm>
            <a:off x="7077772" y="1102357"/>
            <a:ext cx="1033200" cy="822960"/>
            <a:chOff x="7077772" y="1102357"/>
            <a:chExt cx="1033200" cy="82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510571-18A3-FFF1-31FF-E66685031849}"/>
                    </a:ext>
                  </a:extLst>
                </p14:cNvPr>
                <p14:cNvContentPartPr/>
                <p14:nvPr/>
              </p14:nvContentPartPr>
              <p14:xfrm>
                <a:off x="7077772" y="1102357"/>
                <a:ext cx="95400" cy="180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510571-18A3-FFF1-31FF-E6668503184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69132" y="1093357"/>
                  <a:ext cx="113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376630-76B0-012E-24E5-D2D9975D8D27}"/>
                    </a:ext>
                  </a:extLst>
                </p14:cNvPr>
                <p14:cNvContentPartPr/>
                <p14:nvPr/>
              </p14:nvContentPartPr>
              <p14:xfrm>
                <a:off x="7441732" y="1479997"/>
                <a:ext cx="119520" cy="235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376630-76B0-012E-24E5-D2D9975D8D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32732" y="1470997"/>
                  <a:ext cx="137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358BA0-5736-D3D5-5096-A2D7E18A45DB}"/>
                    </a:ext>
                  </a:extLst>
                </p14:cNvPr>
                <p14:cNvContentPartPr/>
                <p14:nvPr/>
              </p14:nvContentPartPr>
              <p14:xfrm>
                <a:off x="7578532" y="1665397"/>
                <a:ext cx="23040" cy="94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358BA0-5736-D3D5-5096-A2D7E18A45D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69892" y="1656397"/>
                  <a:ext cx="40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5A3963-EC07-FCEB-14F4-A49B5D2319F0}"/>
                    </a:ext>
                  </a:extLst>
                </p14:cNvPr>
                <p14:cNvContentPartPr/>
                <p14:nvPr/>
              </p14:nvContentPartPr>
              <p14:xfrm>
                <a:off x="7719292" y="1507357"/>
                <a:ext cx="171720" cy="194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5A3963-EC07-FCEB-14F4-A49B5D2319F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10292" y="1498717"/>
                  <a:ext cx="189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D5C6B40-F560-EE97-7ECB-F8E8660AA7EE}"/>
                    </a:ext>
                  </a:extLst>
                </p14:cNvPr>
                <p14:cNvContentPartPr/>
                <p14:nvPr/>
              </p14:nvContentPartPr>
              <p14:xfrm>
                <a:off x="7325812" y="1361917"/>
                <a:ext cx="785160" cy="56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D5C6B40-F560-EE97-7ECB-F8E8660AA7E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16812" y="1353277"/>
                  <a:ext cx="802800" cy="58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999FF3C-7712-B19D-ED43-C6FD2A402241}"/>
                  </a:ext>
                </a:extLst>
              </p14:cNvPr>
              <p14:cNvContentPartPr/>
              <p14:nvPr/>
            </p14:nvContentPartPr>
            <p14:xfrm>
              <a:off x="6195412" y="643357"/>
              <a:ext cx="788040" cy="1562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999FF3C-7712-B19D-ED43-C6FD2A40224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186772" y="634717"/>
                <a:ext cx="80568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34CA6B89-DDE0-B000-C777-770D1431B148}"/>
              </a:ext>
            </a:extLst>
          </p:cNvPr>
          <p:cNvGrpSpPr/>
          <p:nvPr/>
        </p:nvGrpSpPr>
        <p:grpSpPr>
          <a:xfrm>
            <a:off x="146692" y="1674757"/>
            <a:ext cx="1717200" cy="811440"/>
            <a:chOff x="146692" y="1674757"/>
            <a:chExt cx="1717200" cy="8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EC96586-4056-660C-E548-D42D12B64376}"/>
                    </a:ext>
                  </a:extLst>
                </p14:cNvPr>
                <p14:cNvContentPartPr/>
                <p14:nvPr/>
              </p14:nvContentPartPr>
              <p14:xfrm>
                <a:off x="256132" y="1674757"/>
                <a:ext cx="240840" cy="149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EC96586-4056-660C-E548-D42D12B6437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47132" y="1665757"/>
                  <a:ext cx="2584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1BBFAE-8C2C-C6A7-197D-9DF84332682B}"/>
                    </a:ext>
                  </a:extLst>
                </p14:cNvPr>
                <p14:cNvContentPartPr/>
                <p14:nvPr/>
              </p14:nvContentPartPr>
              <p14:xfrm>
                <a:off x="413452" y="1765477"/>
                <a:ext cx="113400" cy="110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1BBFAE-8C2C-C6A7-197D-9DF84332682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04452" y="1756477"/>
                  <a:ext cx="131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8743FF-9249-0953-4C57-FE548A191D4A}"/>
                    </a:ext>
                  </a:extLst>
                </p14:cNvPr>
                <p14:cNvContentPartPr/>
                <p14:nvPr/>
              </p14:nvContentPartPr>
              <p14:xfrm>
                <a:off x="245692" y="1927117"/>
                <a:ext cx="223200" cy="163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8743FF-9249-0953-4C57-FE548A191D4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6692" y="1918477"/>
                  <a:ext cx="240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D7B8F6-CEF1-8727-B02E-C78DA072A1EB}"/>
                    </a:ext>
                  </a:extLst>
                </p14:cNvPr>
                <p14:cNvContentPartPr/>
                <p14:nvPr/>
              </p14:nvContentPartPr>
              <p14:xfrm>
                <a:off x="146692" y="1964917"/>
                <a:ext cx="877680" cy="521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D7B8F6-CEF1-8727-B02E-C78DA072A1E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37692" y="1955917"/>
                  <a:ext cx="895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46CE29-52B0-6497-F798-2314685EF85B}"/>
                    </a:ext>
                  </a:extLst>
                </p14:cNvPr>
                <p14:cNvContentPartPr/>
                <p14:nvPr/>
              </p14:nvContentPartPr>
              <p14:xfrm>
                <a:off x="1112212" y="1880317"/>
                <a:ext cx="470160" cy="24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46CE29-52B0-6497-F798-2314685EF8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03212" y="1871317"/>
                  <a:ext cx="487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0B1264-86BD-A8E3-0570-5BFC706671C8}"/>
                    </a:ext>
                  </a:extLst>
                </p14:cNvPr>
                <p14:cNvContentPartPr/>
                <p14:nvPr/>
              </p14:nvContentPartPr>
              <p14:xfrm>
                <a:off x="1252972" y="1873837"/>
                <a:ext cx="511920" cy="28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0B1264-86BD-A8E3-0570-5BFC706671C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44332" y="1864837"/>
                  <a:ext cx="529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1CA8714-4B0E-D270-ED41-3A11C1750F88}"/>
                    </a:ext>
                  </a:extLst>
                </p14:cNvPr>
                <p14:cNvContentPartPr/>
                <p14:nvPr/>
              </p14:nvContentPartPr>
              <p14:xfrm>
                <a:off x="1497412" y="2073997"/>
                <a:ext cx="366480" cy="277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1CA8714-4B0E-D270-ED41-3A11C1750F8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88772" y="2065357"/>
                  <a:ext cx="38412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EC51CF7-AE17-6713-82E2-E2DFE9DC4284}"/>
              </a:ext>
            </a:extLst>
          </p:cNvPr>
          <p:cNvGrpSpPr/>
          <p:nvPr/>
        </p:nvGrpSpPr>
        <p:grpSpPr>
          <a:xfrm>
            <a:off x="5538052" y="206677"/>
            <a:ext cx="317160" cy="215640"/>
            <a:chOff x="5538052" y="206677"/>
            <a:chExt cx="317160" cy="21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9095C41-ADCF-437E-8EAA-771E17A81A7A}"/>
                    </a:ext>
                  </a:extLst>
                </p14:cNvPr>
                <p14:cNvContentPartPr/>
                <p14:nvPr/>
              </p14:nvContentPartPr>
              <p14:xfrm>
                <a:off x="5538052" y="206677"/>
                <a:ext cx="185400" cy="16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9095C41-ADCF-437E-8EAA-771E17A81A7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29412" y="197677"/>
                  <a:ext cx="2030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93D5E6-4E9A-5E6C-CF37-7D3F263063D4}"/>
                    </a:ext>
                  </a:extLst>
                </p14:cNvPr>
                <p14:cNvContentPartPr/>
                <p14:nvPr/>
              </p14:nvContentPartPr>
              <p14:xfrm>
                <a:off x="5756932" y="302437"/>
                <a:ext cx="98280" cy="11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93D5E6-4E9A-5E6C-CF37-7D3F263063D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747932" y="293437"/>
                  <a:ext cx="11592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5078041-4D0D-E12D-DF22-5BF126237166}"/>
                  </a:ext>
                </a:extLst>
              </p14:cNvPr>
              <p14:cNvContentPartPr/>
              <p14:nvPr/>
            </p14:nvContentPartPr>
            <p14:xfrm>
              <a:off x="6207292" y="234757"/>
              <a:ext cx="876600" cy="237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5078041-4D0D-E12D-DF22-5BF12623716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198292" y="226117"/>
                <a:ext cx="894240" cy="25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1588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54F3CA79-20CE-ACEE-E347-4F49F37D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122A2-A763-ED6C-40C5-3BFCDB014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Q. Which of the following is NOT a measure of central tendency?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8FE43-EC86-620E-7960-108247BB1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7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5D72C2-F632-4699-4F30-C2555A365F58}"/>
              </a:ext>
            </a:extLst>
          </p:cNvPr>
          <p:cNvGrpSpPr/>
          <p:nvPr/>
        </p:nvGrpSpPr>
        <p:grpSpPr>
          <a:xfrm>
            <a:off x="3183652" y="658477"/>
            <a:ext cx="3153240" cy="150120"/>
            <a:chOff x="3183652" y="658477"/>
            <a:chExt cx="315324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2AEA022-00C9-25AD-4B9B-C43DF574EDE1}"/>
                    </a:ext>
                  </a:extLst>
                </p14:cNvPr>
                <p14:cNvContentPartPr/>
                <p14:nvPr/>
              </p14:nvContentPartPr>
              <p14:xfrm>
                <a:off x="3183652" y="658477"/>
                <a:ext cx="1059120" cy="73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2AEA022-00C9-25AD-4B9B-C43DF574ED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74652" y="649837"/>
                  <a:ext cx="1076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271410-60C6-B4F9-3E3A-0C06EFB04C07}"/>
                    </a:ext>
                  </a:extLst>
                </p14:cNvPr>
                <p14:cNvContentPartPr/>
                <p14:nvPr/>
              </p14:nvContentPartPr>
              <p14:xfrm>
                <a:off x="3407932" y="689437"/>
                <a:ext cx="519120" cy="79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271410-60C6-B4F9-3E3A-0C06EFB04C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99292" y="680797"/>
                  <a:ext cx="536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C15AAC-D32F-0AB8-A490-A263B3919321}"/>
                    </a:ext>
                  </a:extLst>
                </p14:cNvPr>
                <p14:cNvContentPartPr/>
                <p14:nvPr/>
              </p14:nvContentPartPr>
              <p14:xfrm>
                <a:off x="3316852" y="691957"/>
                <a:ext cx="607320" cy="77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C15AAC-D32F-0AB8-A490-A263B39193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08212" y="683317"/>
                  <a:ext cx="624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411FEB-D1EE-EEB9-03D0-B88F10BB4B20}"/>
                    </a:ext>
                  </a:extLst>
                </p14:cNvPr>
                <p14:cNvContentPartPr/>
                <p14:nvPr/>
              </p14:nvContentPartPr>
              <p14:xfrm>
                <a:off x="3395332" y="707437"/>
                <a:ext cx="393840" cy="734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411FEB-D1EE-EEB9-03D0-B88F10BB4B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86692" y="698437"/>
                  <a:ext cx="4114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45FAEFB-58F2-E414-42BF-E77ABD728F29}"/>
                    </a:ext>
                  </a:extLst>
                </p14:cNvPr>
                <p14:cNvContentPartPr/>
                <p14:nvPr/>
              </p14:nvContentPartPr>
              <p14:xfrm>
                <a:off x="4685932" y="742717"/>
                <a:ext cx="1463400" cy="6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45FAEFB-58F2-E414-42BF-E77ABD728F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77292" y="733717"/>
                  <a:ext cx="1481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73CD56-3127-34B8-D12E-84AF1D8149CC}"/>
                    </a:ext>
                  </a:extLst>
                </p14:cNvPr>
                <p14:cNvContentPartPr/>
                <p14:nvPr/>
              </p14:nvContentPartPr>
              <p14:xfrm>
                <a:off x="5346172" y="723637"/>
                <a:ext cx="990720" cy="51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73CD56-3127-34B8-D12E-84AF1D8149C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37172" y="714997"/>
                  <a:ext cx="1008360" cy="6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DAC63A-B619-9654-5F28-A72407E7FB30}"/>
                  </a:ext>
                </a:extLst>
              </p14:cNvPr>
              <p14:cNvContentPartPr/>
              <p14:nvPr/>
            </p14:nvContentPartPr>
            <p14:xfrm>
              <a:off x="1519372" y="1162837"/>
              <a:ext cx="198360" cy="1630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DAC63A-B619-9654-5F28-A72407E7FB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10372" y="1154197"/>
                <a:ext cx="2160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6318F0-D18B-DCB8-F16A-B7BF3E8055BC}"/>
                  </a:ext>
                </a:extLst>
              </p14:cNvPr>
              <p14:cNvContentPartPr/>
              <p14:nvPr/>
            </p14:nvContentPartPr>
            <p14:xfrm>
              <a:off x="1551772" y="1542277"/>
              <a:ext cx="132120" cy="77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6318F0-D18B-DCB8-F16A-B7BF3E8055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3132" y="1533277"/>
                <a:ext cx="1497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BE300D4-9E66-F636-3D33-FFF0BD9BEBCC}"/>
                  </a:ext>
                </a:extLst>
              </p14:cNvPr>
              <p14:cNvContentPartPr/>
              <p14:nvPr/>
            </p14:nvContentPartPr>
            <p14:xfrm>
              <a:off x="1629172" y="2013157"/>
              <a:ext cx="194040" cy="93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BE300D4-9E66-F636-3D33-FFF0BD9BEBC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620532" y="2004157"/>
                <a:ext cx="21168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DB8701-5446-F835-7E25-BA1928D2252B}"/>
                  </a:ext>
                </a:extLst>
              </p14:cNvPr>
              <p14:cNvContentPartPr/>
              <p14:nvPr/>
            </p14:nvContentPartPr>
            <p14:xfrm>
              <a:off x="1740772" y="2603557"/>
              <a:ext cx="268560" cy="20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DB8701-5446-F835-7E25-BA1928D2252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32132" y="2594917"/>
                <a:ext cx="2862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3405F1E-0A7B-4D76-954A-78749436594E}"/>
              </a:ext>
            </a:extLst>
          </p:cNvPr>
          <p:cNvGrpSpPr/>
          <p:nvPr/>
        </p:nvGrpSpPr>
        <p:grpSpPr>
          <a:xfrm>
            <a:off x="97012" y="2002717"/>
            <a:ext cx="561600" cy="462600"/>
            <a:chOff x="97012" y="2002717"/>
            <a:chExt cx="561600" cy="46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082070-A9C1-20C2-88A8-EF2ED3FA9E00}"/>
                    </a:ext>
                  </a:extLst>
                </p14:cNvPr>
                <p14:cNvContentPartPr/>
                <p14:nvPr/>
              </p14:nvContentPartPr>
              <p14:xfrm>
                <a:off x="97012" y="2002717"/>
                <a:ext cx="437400" cy="42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082070-A9C1-20C2-88A8-EF2ED3FA9E0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372" y="1993717"/>
                  <a:ext cx="4550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4A45B3-FC4A-1D2B-D4D0-3FC47DC509D2}"/>
                    </a:ext>
                  </a:extLst>
                </p14:cNvPr>
                <p14:cNvContentPartPr/>
                <p14:nvPr/>
              </p14:nvContentPartPr>
              <p14:xfrm>
                <a:off x="316612" y="2072197"/>
                <a:ext cx="342000" cy="393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4A45B3-FC4A-1D2B-D4D0-3FC47DC509D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7612" y="2063197"/>
                  <a:ext cx="359640" cy="41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DC4586-1BB6-98E0-F2CD-FC8ADD304B72}"/>
              </a:ext>
            </a:extLst>
          </p:cNvPr>
          <p:cNvGrpSpPr/>
          <p:nvPr/>
        </p:nvGrpSpPr>
        <p:grpSpPr>
          <a:xfrm>
            <a:off x="1857772" y="1763677"/>
            <a:ext cx="2050200" cy="403200"/>
            <a:chOff x="1857772" y="1763677"/>
            <a:chExt cx="205020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BE18A8-BD97-9530-2243-98C49BF25C75}"/>
                    </a:ext>
                  </a:extLst>
                </p14:cNvPr>
                <p14:cNvContentPartPr/>
                <p14:nvPr/>
              </p14:nvContentPartPr>
              <p14:xfrm>
                <a:off x="1857772" y="2018917"/>
                <a:ext cx="21960" cy="67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BE18A8-BD97-9530-2243-98C49BF25C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49132" y="2010277"/>
                  <a:ext cx="39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1F812D7-E805-97A5-83F1-381CE980BE5A}"/>
                    </a:ext>
                  </a:extLst>
                </p14:cNvPr>
                <p14:cNvContentPartPr/>
                <p14:nvPr/>
              </p14:nvContentPartPr>
              <p14:xfrm>
                <a:off x="2005372" y="2012077"/>
                <a:ext cx="384480" cy="15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1F812D7-E805-97A5-83F1-381CE980BE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96372" y="2003077"/>
                  <a:ext cx="402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C8C03ED-C1C1-7873-E854-B9ED20AEF9A6}"/>
                    </a:ext>
                  </a:extLst>
                </p14:cNvPr>
                <p14:cNvContentPartPr/>
                <p14:nvPr/>
              </p14:nvContentPartPr>
              <p14:xfrm>
                <a:off x="2679652" y="1868437"/>
                <a:ext cx="133560" cy="181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C8C03ED-C1C1-7873-E854-B9ED20AEF9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71012" y="1859437"/>
                  <a:ext cx="151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518D98-A481-0FF1-F113-05DB2EBCC45B}"/>
                    </a:ext>
                  </a:extLst>
                </p14:cNvPr>
                <p14:cNvContentPartPr/>
                <p14:nvPr/>
              </p14:nvContentPartPr>
              <p14:xfrm>
                <a:off x="2885572" y="1863397"/>
                <a:ext cx="307080" cy="124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518D98-A481-0FF1-F113-05DB2EBCC45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76572" y="1854397"/>
                  <a:ext cx="32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DD44E2-05DE-B6D7-9404-F02ABD6AFFA0}"/>
                    </a:ext>
                  </a:extLst>
                </p14:cNvPr>
                <p14:cNvContentPartPr/>
                <p14:nvPr/>
              </p14:nvContentPartPr>
              <p14:xfrm>
                <a:off x="3205972" y="1842517"/>
                <a:ext cx="68040" cy="9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DD44E2-05DE-B6D7-9404-F02ABD6AFFA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96972" y="1833517"/>
                  <a:ext cx="85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07B09A-4A6C-C359-B4F7-CC69E32CACAB}"/>
                    </a:ext>
                  </a:extLst>
                </p14:cNvPr>
                <p14:cNvContentPartPr/>
                <p14:nvPr/>
              </p14:nvContentPartPr>
              <p14:xfrm>
                <a:off x="3288772" y="1790317"/>
                <a:ext cx="120960" cy="180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07B09A-4A6C-C359-B4F7-CC69E32CACA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79772" y="1781677"/>
                  <a:ext cx="138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6E1FCE-7D74-63A8-7AC8-3C51CE335A53}"/>
                    </a:ext>
                  </a:extLst>
                </p14:cNvPr>
                <p14:cNvContentPartPr/>
                <p14:nvPr/>
              </p14:nvContentPartPr>
              <p14:xfrm>
                <a:off x="3439612" y="1822357"/>
                <a:ext cx="30240" cy="9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6E1FCE-7D74-63A8-7AC8-3C51CE335A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30612" y="1813357"/>
                  <a:ext cx="47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CD0D58-A6CA-74D9-0D20-6EF3DEC1A724}"/>
                    </a:ext>
                  </a:extLst>
                </p14:cNvPr>
                <p14:cNvContentPartPr/>
                <p14:nvPr/>
              </p14:nvContentPartPr>
              <p14:xfrm>
                <a:off x="3505132" y="1763677"/>
                <a:ext cx="23760" cy="14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CD0D58-A6CA-74D9-0D20-6EF3DEC1A7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496492" y="1754677"/>
                  <a:ext cx="414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D4CB718-15FB-B5FB-B324-1A38C1D88BD3}"/>
                    </a:ext>
                  </a:extLst>
                </p14:cNvPr>
                <p14:cNvContentPartPr/>
                <p14:nvPr/>
              </p14:nvContentPartPr>
              <p14:xfrm>
                <a:off x="3563092" y="1824877"/>
                <a:ext cx="52560" cy="91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D4CB718-15FB-B5FB-B324-1A38C1D88BD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54092" y="1816237"/>
                  <a:ext cx="70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51F057-9F91-ED89-D56B-D41E71301E33}"/>
                    </a:ext>
                  </a:extLst>
                </p14:cNvPr>
                <p14:cNvContentPartPr/>
                <p14:nvPr/>
              </p14:nvContentPartPr>
              <p14:xfrm>
                <a:off x="3633292" y="1872397"/>
                <a:ext cx="52200" cy="2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51F057-9F91-ED89-D56B-D41E71301E3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624292" y="1863397"/>
                  <a:ext cx="69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E6735D9-3C97-8525-803D-5B2FCF09E049}"/>
                    </a:ext>
                  </a:extLst>
                </p14:cNvPr>
                <p14:cNvContentPartPr/>
                <p14:nvPr/>
              </p14:nvContentPartPr>
              <p14:xfrm>
                <a:off x="3695932" y="1792117"/>
                <a:ext cx="9000" cy="12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E6735D9-3C97-8525-803D-5B2FCF09E04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86932" y="1783477"/>
                  <a:ext cx="26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3D37BD-08F1-FB4B-804E-1FDA3567CEF2}"/>
                    </a:ext>
                  </a:extLst>
                </p14:cNvPr>
                <p14:cNvContentPartPr/>
                <p14:nvPr/>
              </p14:nvContentPartPr>
              <p14:xfrm>
                <a:off x="3673612" y="1828117"/>
                <a:ext cx="118080" cy="82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3D37BD-08F1-FB4B-804E-1FDA3567CEF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64612" y="1819477"/>
                  <a:ext cx="135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304E02A-A370-DD5D-DD0F-4C8CA78D8B8C}"/>
                    </a:ext>
                  </a:extLst>
                </p14:cNvPr>
                <p14:cNvContentPartPr/>
                <p14:nvPr/>
              </p14:nvContentPartPr>
              <p14:xfrm>
                <a:off x="3689452" y="1904797"/>
                <a:ext cx="21852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304E02A-A370-DD5D-DD0F-4C8CA78D8B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80452" y="1896157"/>
                  <a:ext cx="236160" cy="12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13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D44B504B-EAD3-5E12-DD1D-4F6BB61A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39CE8A-F04F-0F74-0834-E5A1AE1B6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Q. What is the difference between population and sample in statistics?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BC56E-E9D1-F6E7-6089-EEE1EB75A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8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sample includes the entire population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B) A population is a subset of a sample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A sample is a subset of a population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A sample and a population are the same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FE271E-F500-1C4B-9B2A-7545F78DE7BE}"/>
                  </a:ext>
                </a:extLst>
              </p14:cNvPr>
              <p14:cNvContentPartPr/>
              <p14:nvPr/>
            </p14:nvContentPartPr>
            <p14:xfrm>
              <a:off x="2028772" y="672517"/>
              <a:ext cx="584280" cy="4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FE271E-F500-1C4B-9B2A-7545F78DE7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772" y="663517"/>
                <a:ext cx="601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FA0707-8779-4078-4AC5-47EC95B14FC5}"/>
                  </a:ext>
                </a:extLst>
              </p14:cNvPr>
              <p14:cNvContentPartPr/>
              <p14:nvPr/>
            </p14:nvContentPartPr>
            <p14:xfrm>
              <a:off x="4056652" y="718597"/>
              <a:ext cx="784080" cy="37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FA0707-8779-4078-4AC5-47EC95B14F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7652" y="709597"/>
                <a:ext cx="8017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0EF8E7-7815-6825-8742-5E549EDC6B55}"/>
                  </a:ext>
                </a:extLst>
              </p14:cNvPr>
              <p14:cNvContentPartPr/>
              <p14:nvPr/>
            </p14:nvContentPartPr>
            <p14:xfrm>
              <a:off x="5783572" y="786997"/>
              <a:ext cx="629640" cy="3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0EF8E7-7815-6825-8742-5E549EDC6B5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74932" y="778357"/>
                <a:ext cx="64728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FA36B9-05E4-1043-59F7-4C091EE6F6F8}"/>
              </a:ext>
            </a:extLst>
          </p:cNvPr>
          <p:cNvGrpSpPr/>
          <p:nvPr/>
        </p:nvGrpSpPr>
        <p:grpSpPr>
          <a:xfrm>
            <a:off x="239572" y="1967437"/>
            <a:ext cx="2836080" cy="514080"/>
            <a:chOff x="239572" y="1967437"/>
            <a:chExt cx="2836080" cy="51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2B6BFED-8B70-4B3D-8580-0CD66727108E}"/>
                    </a:ext>
                  </a:extLst>
                </p14:cNvPr>
                <p14:cNvContentPartPr/>
                <p14:nvPr/>
              </p14:nvContentPartPr>
              <p14:xfrm>
                <a:off x="239572" y="1967437"/>
                <a:ext cx="364320" cy="363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2B6BFED-8B70-4B3D-8580-0CD6672710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0932" y="1958437"/>
                  <a:ext cx="3819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A1188B-CA98-C685-AE20-6DAF8B75D0B8}"/>
                    </a:ext>
                  </a:extLst>
                </p14:cNvPr>
                <p14:cNvContentPartPr/>
                <p14:nvPr/>
              </p14:nvContentPartPr>
              <p14:xfrm>
                <a:off x="383212" y="2053477"/>
                <a:ext cx="365760" cy="38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A1188B-CA98-C685-AE20-6DAF8B75D0B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4572" y="2044837"/>
                  <a:ext cx="3834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7B8B4D-4E8D-A6F1-7C13-B538DD81BFD8}"/>
                    </a:ext>
                  </a:extLst>
                </p14:cNvPr>
                <p14:cNvContentPartPr/>
                <p14:nvPr/>
              </p14:nvContentPartPr>
              <p14:xfrm>
                <a:off x="764452" y="2241037"/>
                <a:ext cx="2311200" cy="240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7B8B4D-4E8D-A6F1-7C13-B538DD81BF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5452" y="2232397"/>
                  <a:ext cx="23288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5D0B2E-6194-E9FF-4B01-A465E35135B7}"/>
                  </a:ext>
                </a:extLst>
              </p14:cNvPr>
              <p14:cNvContentPartPr/>
              <p14:nvPr/>
            </p14:nvContentPartPr>
            <p14:xfrm>
              <a:off x="346132" y="1647397"/>
              <a:ext cx="140400" cy="56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5D0B2E-6194-E9FF-4B01-A465E35135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7492" y="1638397"/>
                <a:ext cx="158040" cy="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8267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BB2E22AC-AAD8-CD14-E103-9A9877AD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FE990A-4F50-5936-382D-DF3172AEA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Q. What is the main purpose of descriptive statistics?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A06206-0891-4FB4-CB4C-3BEF19CA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0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infer conclusions from a sample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summarize and describe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conduct hypothesis testing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predict future outcomes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0C5BB71-8737-4886-D633-67A95D112990}"/>
              </a:ext>
            </a:extLst>
          </p:cNvPr>
          <p:cNvGrpSpPr/>
          <p:nvPr/>
        </p:nvGrpSpPr>
        <p:grpSpPr>
          <a:xfrm>
            <a:off x="3289132" y="734077"/>
            <a:ext cx="1724760" cy="120240"/>
            <a:chOff x="3289132" y="734077"/>
            <a:chExt cx="172476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FF9644-5964-C444-0301-2A6BF205E1BE}"/>
                    </a:ext>
                  </a:extLst>
                </p14:cNvPr>
                <p14:cNvContentPartPr/>
                <p14:nvPr/>
              </p14:nvContentPartPr>
              <p14:xfrm>
                <a:off x="3289132" y="734077"/>
                <a:ext cx="1498680" cy="120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FF9644-5964-C444-0301-2A6BF205E1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0492" y="725077"/>
                  <a:ext cx="15163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0A97CBB-445A-1F69-2FB8-E7EBFA425BAD}"/>
                    </a:ext>
                  </a:extLst>
                </p14:cNvPr>
                <p14:cNvContentPartPr/>
                <p14:nvPr/>
              </p14:nvContentPartPr>
              <p14:xfrm>
                <a:off x="3871252" y="759277"/>
                <a:ext cx="1142640" cy="95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0A97CBB-445A-1F69-2FB8-E7EBFA425B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2252" y="750637"/>
                  <a:ext cx="116028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8379876-753F-F5A7-F368-E583FEB39479}"/>
                  </a:ext>
                </a:extLst>
              </p14:cNvPr>
              <p14:cNvContentPartPr/>
              <p14:nvPr/>
            </p14:nvContentPartPr>
            <p14:xfrm>
              <a:off x="2056492" y="2451997"/>
              <a:ext cx="3600" cy="5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8379876-753F-F5A7-F368-E583FEB394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7492" y="2442997"/>
                <a:ext cx="212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234573-5810-2651-096C-75CC8301EF92}"/>
                  </a:ext>
                </a:extLst>
              </p14:cNvPr>
              <p14:cNvContentPartPr/>
              <p14:nvPr/>
            </p14:nvContentPartPr>
            <p14:xfrm>
              <a:off x="1861732" y="3040957"/>
              <a:ext cx="47880" cy="12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234573-5810-2651-096C-75CC8301EF9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52732" y="3031957"/>
                <a:ext cx="655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EF95E7-4DAD-245D-CF52-6A9EAE412F46}"/>
                  </a:ext>
                </a:extLst>
              </p14:cNvPr>
              <p14:cNvContentPartPr/>
              <p14:nvPr/>
            </p14:nvContentPartPr>
            <p14:xfrm>
              <a:off x="159292" y="2558557"/>
              <a:ext cx="543960" cy="491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EF95E7-4DAD-245D-CF52-6A9EAE412F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292" y="2549917"/>
                <a:ext cx="561600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86D7FC-99E4-AC4F-D8FC-50BB99978298}"/>
                  </a:ext>
                </a:extLst>
              </p14:cNvPr>
              <p14:cNvContentPartPr/>
              <p14:nvPr/>
            </p14:nvContentPartPr>
            <p14:xfrm>
              <a:off x="131572" y="1494037"/>
              <a:ext cx="479880" cy="6328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86D7FC-99E4-AC4F-D8FC-50BB999782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932" y="1485397"/>
                <a:ext cx="49752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CFF9256-3EC6-2713-EF5F-1DE521C747FE}"/>
                  </a:ext>
                </a:extLst>
              </p14:cNvPr>
              <p14:cNvContentPartPr/>
              <p14:nvPr/>
            </p14:nvContentPartPr>
            <p14:xfrm>
              <a:off x="2068012" y="2595997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CFF9256-3EC6-2713-EF5F-1DE521C747F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59012" y="258699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C3C77E5-D7B2-5337-43F2-54236B0CB955}"/>
              </a:ext>
            </a:extLst>
          </p:cNvPr>
          <p:cNvGrpSpPr/>
          <p:nvPr/>
        </p:nvGrpSpPr>
        <p:grpSpPr>
          <a:xfrm>
            <a:off x="3702052" y="2399077"/>
            <a:ext cx="2135880" cy="428400"/>
            <a:chOff x="3702052" y="2399077"/>
            <a:chExt cx="2135880" cy="42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280E65-1C0A-306F-D494-7A6A6C0E5079}"/>
                    </a:ext>
                  </a:extLst>
                </p14:cNvPr>
                <p14:cNvContentPartPr/>
                <p14:nvPr/>
              </p14:nvContentPartPr>
              <p14:xfrm>
                <a:off x="3702052" y="2604277"/>
                <a:ext cx="429120" cy="223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280E65-1C0A-306F-D494-7A6A6C0E507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93412" y="2595637"/>
                  <a:ext cx="4467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124E-F50C-998D-68D3-1B746CA64950}"/>
                    </a:ext>
                  </a:extLst>
                </p14:cNvPr>
                <p14:cNvContentPartPr/>
                <p14:nvPr/>
              </p14:nvContentPartPr>
              <p14:xfrm>
                <a:off x="4297132" y="2564677"/>
                <a:ext cx="43560" cy="196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92124E-F50C-998D-68D3-1B746CA649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88492" y="2555677"/>
                  <a:ext cx="61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FB5C36-A146-2193-BF7C-20A8EE64047C}"/>
                    </a:ext>
                  </a:extLst>
                </p14:cNvPr>
                <p14:cNvContentPartPr/>
                <p14:nvPr/>
              </p14:nvContentPartPr>
              <p14:xfrm>
                <a:off x="4410172" y="2539477"/>
                <a:ext cx="168120" cy="17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FB5C36-A146-2193-BF7C-20A8EE64047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01172" y="2530837"/>
                  <a:ext cx="185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1FFB57-C6C8-1325-0B62-8E3038FEC514}"/>
                    </a:ext>
                  </a:extLst>
                </p14:cNvPr>
                <p14:cNvContentPartPr/>
                <p14:nvPr/>
              </p14:nvContentPartPr>
              <p14:xfrm>
                <a:off x="4646692" y="2399077"/>
                <a:ext cx="722160" cy="391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1FFB57-C6C8-1325-0B62-8E3038FEC5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37692" y="2390077"/>
                  <a:ext cx="739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82D159-5D8B-45D4-5F5F-103A2CC25978}"/>
                    </a:ext>
                  </a:extLst>
                </p14:cNvPr>
                <p14:cNvContentPartPr/>
                <p14:nvPr/>
              </p14:nvContentPartPr>
              <p14:xfrm>
                <a:off x="5434012" y="2494837"/>
                <a:ext cx="18720" cy="213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82D159-5D8B-45D4-5F5F-103A2CC259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25372" y="2486197"/>
                  <a:ext cx="36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F1E5A6-5E12-AC58-6F10-770E58594733}"/>
                    </a:ext>
                  </a:extLst>
                </p14:cNvPr>
                <p14:cNvContentPartPr/>
                <p14:nvPr/>
              </p14:nvContentPartPr>
              <p14:xfrm>
                <a:off x="5421052" y="2569717"/>
                <a:ext cx="307440" cy="14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F1E5A6-5E12-AC58-6F10-770E5859473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12412" y="2560717"/>
                  <a:ext cx="325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C95A8DD-3DE1-3704-9ABE-078548653D1A}"/>
                    </a:ext>
                  </a:extLst>
                </p14:cNvPr>
                <p14:cNvContentPartPr/>
                <p14:nvPr/>
              </p14:nvContentPartPr>
              <p14:xfrm>
                <a:off x="5811292" y="2468197"/>
                <a:ext cx="26640" cy="256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C95A8DD-3DE1-3704-9ABE-078548653D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02652" y="2459557"/>
                  <a:ext cx="442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ECBF41-9F7A-B647-4076-3FCF53475B12}"/>
                    </a:ext>
                  </a:extLst>
                </p14:cNvPr>
                <p14:cNvContentPartPr/>
                <p14:nvPr/>
              </p14:nvContentPartPr>
              <p14:xfrm>
                <a:off x="5553532" y="2411317"/>
                <a:ext cx="10080" cy="30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ECBF41-9F7A-B647-4076-3FCF53475B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44532" y="2402317"/>
                  <a:ext cx="277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1C4D6D-575F-1289-376C-266653B449DD}"/>
              </a:ext>
            </a:extLst>
          </p:cNvPr>
          <p:cNvGrpSpPr/>
          <p:nvPr/>
        </p:nvGrpSpPr>
        <p:grpSpPr>
          <a:xfrm>
            <a:off x="142732" y="1394677"/>
            <a:ext cx="4141800" cy="655560"/>
            <a:chOff x="142732" y="1394677"/>
            <a:chExt cx="4141800" cy="65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8CDB04-3D33-7B10-CC9D-CEF47E3E186B}"/>
                    </a:ext>
                  </a:extLst>
                </p14:cNvPr>
                <p14:cNvContentPartPr/>
                <p14:nvPr/>
              </p14:nvContentPartPr>
              <p14:xfrm>
                <a:off x="2569132" y="1394677"/>
                <a:ext cx="5760" cy="1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8CDB04-3D33-7B10-CC9D-CEF47E3E186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60492" y="1385677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1B30F5-ADCE-0F3E-D58A-F35311DC9EAF}"/>
                    </a:ext>
                  </a:extLst>
                </p14:cNvPr>
                <p14:cNvContentPartPr/>
                <p14:nvPr/>
              </p14:nvContentPartPr>
              <p14:xfrm>
                <a:off x="2191852" y="1944037"/>
                <a:ext cx="9720" cy="1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1B30F5-ADCE-0F3E-D58A-F35311DC9E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83212" y="1935037"/>
                  <a:ext cx="27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428509-3EC3-A82D-2C81-1260FEC9C207}"/>
                    </a:ext>
                  </a:extLst>
                </p14:cNvPr>
                <p14:cNvContentPartPr/>
                <p14:nvPr/>
              </p14:nvContentPartPr>
              <p14:xfrm>
                <a:off x="142732" y="1479637"/>
                <a:ext cx="526680" cy="445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428509-3EC3-A82D-2C81-1260FEC9C2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34092" y="1470637"/>
                  <a:ext cx="5443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F987D83-C3A4-FFA9-F313-808EDE09627D}"/>
                    </a:ext>
                  </a:extLst>
                </p14:cNvPr>
                <p14:cNvContentPartPr/>
                <p14:nvPr/>
              </p14:nvContentPartPr>
              <p14:xfrm>
                <a:off x="319852" y="1556677"/>
                <a:ext cx="556920" cy="49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F987D83-C3A4-FFA9-F313-808EDE0962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0852" y="1548037"/>
                  <a:ext cx="574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172026-A981-8E06-2759-A43309EABEEB}"/>
                    </a:ext>
                  </a:extLst>
                </p14:cNvPr>
                <p14:cNvContentPartPr/>
                <p14:nvPr/>
              </p14:nvContentPartPr>
              <p14:xfrm>
                <a:off x="735652" y="1609957"/>
                <a:ext cx="3548880" cy="275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172026-A981-8E06-2759-A43309EABEE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26652" y="1600957"/>
                  <a:ext cx="3566520" cy="29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5014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9E1698BB-FAAE-DDD4-D216-F5D973737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48AC90-528C-DA0F-182A-80418C890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Q. Why is sampling important in statistics?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7950F-AD64-CF95-829B-E70E8AB37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8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researchers to study the entire population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easier and more cost-effective than studying the whole population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always provides 100% accurate results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eliminates bias completely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81DD80-1109-1752-02B1-B3194FEE3FD2}"/>
              </a:ext>
            </a:extLst>
          </p:cNvPr>
          <p:cNvGrpSpPr/>
          <p:nvPr/>
        </p:nvGrpSpPr>
        <p:grpSpPr>
          <a:xfrm>
            <a:off x="70012" y="1504837"/>
            <a:ext cx="7403400" cy="524880"/>
            <a:chOff x="70012" y="1504837"/>
            <a:chExt cx="740340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351A3A-C2A9-5EBF-0047-666D3D323095}"/>
                    </a:ext>
                  </a:extLst>
                </p14:cNvPr>
                <p14:cNvContentPartPr/>
                <p14:nvPr/>
              </p14:nvContentPartPr>
              <p14:xfrm>
                <a:off x="70012" y="1504837"/>
                <a:ext cx="570240" cy="389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351A3A-C2A9-5EBF-0047-666D3D3230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012" y="1496197"/>
                  <a:ext cx="5878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D084BB-886B-12A8-4A99-37997C73FB9A}"/>
                    </a:ext>
                  </a:extLst>
                </p14:cNvPr>
                <p14:cNvContentPartPr/>
                <p14:nvPr/>
              </p14:nvContentPartPr>
              <p14:xfrm>
                <a:off x="251452" y="1572517"/>
                <a:ext cx="581400" cy="457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D084BB-886B-12A8-4A99-37997C73FB9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2812" y="1563517"/>
                  <a:ext cx="599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15BB42-FB06-5A57-6324-B29EE2FA4C55}"/>
                    </a:ext>
                  </a:extLst>
                </p14:cNvPr>
                <p14:cNvContentPartPr/>
                <p14:nvPr/>
              </p14:nvContentPartPr>
              <p14:xfrm>
                <a:off x="1756612" y="1810117"/>
                <a:ext cx="2160" cy="1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15BB42-FB06-5A57-6324-B29EE2FA4C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47612" y="1801477"/>
                  <a:ext cx="19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D2DFEC-ED7F-3D0A-D464-3C73E286FB82}"/>
                    </a:ext>
                  </a:extLst>
                </p14:cNvPr>
                <p14:cNvContentPartPr/>
                <p14:nvPr/>
              </p14:nvContentPartPr>
              <p14:xfrm>
                <a:off x="1740412" y="1811197"/>
                <a:ext cx="16560" cy="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D2DFEC-ED7F-3D0A-D464-3C73E286FB8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31412" y="1802197"/>
                  <a:ext cx="34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6272ED-076F-D31A-C3F1-C26DE8A4F1D9}"/>
                    </a:ext>
                  </a:extLst>
                </p14:cNvPr>
                <p14:cNvContentPartPr/>
                <p14:nvPr/>
              </p14:nvContentPartPr>
              <p14:xfrm>
                <a:off x="1695052" y="1792117"/>
                <a:ext cx="1425240" cy="3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6272ED-076F-D31A-C3F1-C26DE8A4F1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86412" y="1783477"/>
                  <a:ext cx="1442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D34E06A-3172-8E18-F941-00EAD7CC1B2E}"/>
                    </a:ext>
                  </a:extLst>
                </p14:cNvPr>
                <p14:cNvContentPartPr/>
                <p14:nvPr/>
              </p14:nvContentPartPr>
              <p14:xfrm>
                <a:off x="2296612" y="1811197"/>
                <a:ext cx="944280" cy="5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D34E06A-3172-8E18-F941-00EAD7CC1B2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87612" y="1802557"/>
                  <a:ext cx="961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7BF10F-A3DE-BFB0-25D2-E91EEAAC0904}"/>
                    </a:ext>
                  </a:extLst>
                </p14:cNvPr>
                <p14:cNvContentPartPr/>
                <p14:nvPr/>
              </p14:nvContentPartPr>
              <p14:xfrm>
                <a:off x="4430692" y="1838557"/>
                <a:ext cx="3042720" cy="13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7BF10F-A3DE-BFB0-25D2-E91EEAAC09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21692" y="1829557"/>
                  <a:ext cx="306036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9217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602823A8-4CA8-DBE3-EC3A-B57438F45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DD70DB-ECD7-4D30-7211-DD37A9E7D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Q. What is random sampling?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44FC69-9012-9AD9-5BCA-2F1A451D8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7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participants based on convenience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individual has an equal chance of being selected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only people who meet a certain criterion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first 10 people in a population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E7E796-B343-742A-C520-A8B317FF0E40}"/>
                  </a:ext>
                </a:extLst>
              </p14:cNvPr>
              <p14:cNvContentPartPr/>
              <p14:nvPr/>
            </p14:nvContentPartPr>
            <p14:xfrm>
              <a:off x="143812" y="1442197"/>
              <a:ext cx="580680" cy="48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E7E796-B343-742A-C520-A8B317FF0E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812" y="1433557"/>
                <a:ext cx="598320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E57866B-7E17-6016-FA39-3D859C77C20B}"/>
                  </a:ext>
                </a:extLst>
              </p14:cNvPr>
              <p14:cNvContentPartPr/>
              <p14:nvPr/>
            </p14:nvContentPartPr>
            <p14:xfrm>
              <a:off x="230572" y="1031437"/>
              <a:ext cx="68040" cy="1123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E57866B-7E17-6016-FA39-3D859C77C2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572" y="1022437"/>
                <a:ext cx="8568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42E2D33-F0B5-B0D8-A280-47537C3B70BB}"/>
              </a:ext>
            </a:extLst>
          </p:cNvPr>
          <p:cNvGrpSpPr/>
          <p:nvPr/>
        </p:nvGrpSpPr>
        <p:grpSpPr>
          <a:xfrm>
            <a:off x="123652" y="1495477"/>
            <a:ext cx="939960" cy="562680"/>
            <a:chOff x="123652" y="1495477"/>
            <a:chExt cx="939960" cy="56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62A1656-4FEA-2D60-23DD-C71C1B475014}"/>
                    </a:ext>
                  </a:extLst>
                </p14:cNvPr>
                <p14:cNvContentPartPr/>
                <p14:nvPr/>
              </p14:nvContentPartPr>
              <p14:xfrm>
                <a:off x="123652" y="1495477"/>
                <a:ext cx="607680" cy="45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62A1656-4FEA-2D60-23DD-C71C1B47501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012" y="1486837"/>
                  <a:ext cx="6253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73CFC0-2644-A30D-162B-570FB6D72948}"/>
                    </a:ext>
                  </a:extLst>
                </p14:cNvPr>
                <p14:cNvContentPartPr/>
                <p14:nvPr/>
              </p14:nvContentPartPr>
              <p14:xfrm>
                <a:off x="311212" y="1517077"/>
                <a:ext cx="752400" cy="54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73CFC0-2644-A30D-162B-570FB6D7294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2212" y="1508077"/>
                  <a:ext cx="770040" cy="55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FBD34E1-5A95-D5A9-7ECA-955667983FB9}"/>
              </a:ext>
            </a:extLst>
          </p:cNvPr>
          <p:cNvGrpSpPr/>
          <p:nvPr/>
        </p:nvGrpSpPr>
        <p:grpSpPr>
          <a:xfrm>
            <a:off x="1547452" y="661717"/>
            <a:ext cx="1090800" cy="287640"/>
            <a:chOff x="1547452" y="661717"/>
            <a:chExt cx="109080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BA21E44-9EF5-ECDD-627B-FD402719E2B9}"/>
                    </a:ext>
                  </a:extLst>
                </p14:cNvPr>
                <p14:cNvContentPartPr/>
                <p14:nvPr/>
              </p14:nvContentPartPr>
              <p14:xfrm>
                <a:off x="1547452" y="706717"/>
                <a:ext cx="1061640" cy="114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BA21E44-9EF5-ECDD-627B-FD402719E2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38812" y="697717"/>
                  <a:ext cx="1079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AFA9B54-5273-09F8-DAB2-2FE214D628EE}"/>
                    </a:ext>
                  </a:extLst>
                </p14:cNvPr>
                <p14:cNvContentPartPr/>
                <p14:nvPr/>
              </p14:nvContentPartPr>
              <p14:xfrm>
                <a:off x="1865332" y="795277"/>
                <a:ext cx="772920" cy="6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FA9B54-5273-09F8-DAB2-2FE214D628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6332" y="786277"/>
                  <a:ext cx="790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AAA8F78-4C32-DFC4-F234-14735B1A594A}"/>
                    </a:ext>
                  </a:extLst>
                </p14:cNvPr>
                <p14:cNvContentPartPr/>
                <p14:nvPr/>
              </p14:nvContentPartPr>
              <p14:xfrm>
                <a:off x="1668052" y="661717"/>
                <a:ext cx="681480" cy="140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AAA8F78-4C32-DFC4-F234-14735B1A594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59412" y="652717"/>
                  <a:ext cx="699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A9BF570-6981-8542-37CE-3BDF6F0C699B}"/>
                    </a:ext>
                  </a:extLst>
                </p14:cNvPr>
                <p14:cNvContentPartPr/>
                <p14:nvPr/>
              </p14:nvContentPartPr>
              <p14:xfrm>
                <a:off x="1821772" y="737317"/>
                <a:ext cx="575640" cy="142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A9BF570-6981-8542-37CE-3BDF6F0C699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13132" y="728677"/>
                  <a:ext cx="593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BAC379-B09A-1193-6F6F-DA702045E068}"/>
                    </a:ext>
                  </a:extLst>
                </p14:cNvPr>
                <p14:cNvContentPartPr/>
                <p14:nvPr/>
              </p14:nvContentPartPr>
              <p14:xfrm>
                <a:off x="1649332" y="681517"/>
                <a:ext cx="625320" cy="128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BAC379-B09A-1193-6F6F-DA702045E06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40692" y="672517"/>
                  <a:ext cx="642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9680C95-E275-57DC-4D91-569CF9002992}"/>
                    </a:ext>
                  </a:extLst>
                </p14:cNvPr>
                <p14:cNvContentPartPr/>
                <p14:nvPr/>
              </p14:nvContentPartPr>
              <p14:xfrm>
                <a:off x="1686412" y="707797"/>
                <a:ext cx="615240" cy="241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9680C95-E275-57DC-4D91-569CF90029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7772" y="699157"/>
                  <a:ext cx="63288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30FD06F-AA23-7E8A-91D9-173822AFDEAA}"/>
              </a:ext>
            </a:extLst>
          </p:cNvPr>
          <p:cNvGrpSpPr/>
          <p:nvPr/>
        </p:nvGrpSpPr>
        <p:grpSpPr>
          <a:xfrm>
            <a:off x="169012" y="2212237"/>
            <a:ext cx="8218440" cy="2525040"/>
            <a:chOff x="169012" y="2212237"/>
            <a:chExt cx="8218440" cy="252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C8E45A3-A064-A031-EBBF-9327BAD1603E}"/>
                    </a:ext>
                  </a:extLst>
                </p14:cNvPr>
                <p14:cNvContentPartPr/>
                <p14:nvPr/>
              </p14:nvContentPartPr>
              <p14:xfrm>
                <a:off x="169012" y="2212237"/>
                <a:ext cx="63360" cy="8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C8E45A3-A064-A031-EBBF-9327BAD1603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0012" y="2203237"/>
                  <a:ext cx="81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C2DE088-ED21-FCF6-1D76-9B0645EFB827}"/>
                    </a:ext>
                  </a:extLst>
                </p14:cNvPr>
                <p14:cNvContentPartPr/>
                <p14:nvPr/>
              </p14:nvContentPartPr>
              <p14:xfrm>
                <a:off x="1076212" y="2370997"/>
                <a:ext cx="813240" cy="138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C2DE088-ED21-FCF6-1D76-9B0645EFB82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67572" y="2361997"/>
                  <a:ext cx="830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B1BF94-20BA-11BC-BD93-496CDDBCF7E9}"/>
                    </a:ext>
                  </a:extLst>
                </p14:cNvPr>
                <p14:cNvContentPartPr/>
                <p14:nvPr/>
              </p14:nvContentPartPr>
              <p14:xfrm>
                <a:off x="1334332" y="2403757"/>
                <a:ext cx="609120" cy="148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B1BF94-20BA-11BC-BD93-496CDDBCF7E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25332" y="2395117"/>
                  <a:ext cx="626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05CF0A-A4E3-8464-5907-B5826D3C81CA}"/>
                    </a:ext>
                  </a:extLst>
                </p14:cNvPr>
                <p14:cNvContentPartPr/>
                <p14:nvPr/>
              </p14:nvContentPartPr>
              <p14:xfrm>
                <a:off x="5895532" y="2216557"/>
                <a:ext cx="335880" cy="213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05CF0A-A4E3-8464-5907-B5826D3C81C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86892" y="2207917"/>
                  <a:ext cx="35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7B3D409-95C4-372E-4B33-F08906D7E0A8}"/>
                    </a:ext>
                  </a:extLst>
                </p14:cNvPr>
                <p14:cNvContentPartPr/>
                <p14:nvPr/>
              </p14:nvContentPartPr>
              <p14:xfrm>
                <a:off x="6191092" y="2212957"/>
                <a:ext cx="249480" cy="119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7B3D409-95C4-372E-4B33-F08906D7E0A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82452" y="2203957"/>
                  <a:ext cx="2671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A521A28-46AB-C937-E8BA-6E77B97C47E0}"/>
                    </a:ext>
                  </a:extLst>
                </p14:cNvPr>
                <p14:cNvContentPartPr/>
                <p14:nvPr/>
              </p14:nvContentPartPr>
              <p14:xfrm>
                <a:off x="6247972" y="2223397"/>
                <a:ext cx="110160" cy="181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A521A28-46AB-C937-E8BA-6E77B97C47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38972" y="2214397"/>
                  <a:ext cx="127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69694B-CF71-DBE0-A9E7-8FD4178B2A68}"/>
                    </a:ext>
                  </a:extLst>
                </p14:cNvPr>
                <p14:cNvContentPartPr/>
                <p14:nvPr/>
              </p14:nvContentPartPr>
              <p14:xfrm>
                <a:off x="1107172" y="3132757"/>
                <a:ext cx="1893960" cy="1485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69694B-CF71-DBE0-A9E7-8FD4178B2A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8532" y="3123757"/>
                  <a:ext cx="1911600" cy="15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C87D67-EF68-77DF-027B-3B4A3E27CC6A}"/>
                    </a:ext>
                  </a:extLst>
                </p14:cNvPr>
                <p14:cNvContentPartPr/>
                <p14:nvPr/>
              </p14:nvContentPartPr>
              <p14:xfrm>
                <a:off x="1525852" y="3657277"/>
                <a:ext cx="66240" cy="159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C87D67-EF68-77DF-027B-3B4A3E27CC6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16852" y="3648277"/>
                  <a:ext cx="83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0EB6B5-70AE-0421-521A-4887AD90ECFA}"/>
                    </a:ext>
                  </a:extLst>
                </p14:cNvPr>
                <p14:cNvContentPartPr/>
                <p14:nvPr/>
              </p14:nvContentPartPr>
              <p14:xfrm>
                <a:off x="1584532" y="3921157"/>
                <a:ext cx="97920" cy="186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0EB6B5-70AE-0421-521A-4887AD90ECF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75892" y="3912517"/>
                  <a:ext cx="115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46B354-38D1-C1FA-C626-6ABD6A21636A}"/>
                    </a:ext>
                  </a:extLst>
                </p14:cNvPr>
                <p14:cNvContentPartPr/>
                <p14:nvPr/>
              </p14:nvContentPartPr>
              <p14:xfrm>
                <a:off x="1816012" y="4059397"/>
                <a:ext cx="120240" cy="59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46B354-38D1-C1FA-C626-6ABD6A2163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807012" y="4050397"/>
                  <a:ext cx="137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50C81D-042F-F80B-CEA6-DDD117E9E52F}"/>
                    </a:ext>
                  </a:extLst>
                </p14:cNvPr>
                <p14:cNvContentPartPr/>
                <p14:nvPr/>
              </p14:nvContentPartPr>
              <p14:xfrm>
                <a:off x="2129932" y="3654757"/>
                <a:ext cx="86760" cy="327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50C81D-042F-F80B-CEA6-DDD117E9E52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21292" y="3646117"/>
                  <a:ext cx="104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B05F11C-EB1B-FBBC-32C2-DC707B54E223}"/>
                    </a:ext>
                  </a:extLst>
                </p14:cNvPr>
                <p14:cNvContentPartPr/>
                <p14:nvPr/>
              </p14:nvContentPartPr>
              <p14:xfrm>
                <a:off x="2020132" y="3332197"/>
                <a:ext cx="93600" cy="116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B05F11C-EB1B-FBBC-32C2-DC707B54E22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011132" y="3323557"/>
                  <a:ext cx="1112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F59923-2295-6563-8DDB-EC9A0BC8435F}"/>
                    </a:ext>
                  </a:extLst>
                </p14:cNvPr>
                <p14:cNvContentPartPr/>
                <p14:nvPr/>
              </p14:nvContentPartPr>
              <p14:xfrm>
                <a:off x="2423332" y="3479797"/>
                <a:ext cx="42840" cy="81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F59923-2295-6563-8DDB-EC9A0BC843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414332" y="3470797"/>
                  <a:ext cx="604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1F9FA9-8D86-6BBB-A17D-1A9F75FDC59D}"/>
                    </a:ext>
                  </a:extLst>
                </p14:cNvPr>
                <p14:cNvContentPartPr/>
                <p14:nvPr/>
              </p14:nvContentPartPr>
              <p14:xfrm>
                <a:off x="2153332" y="4041037"/>
                <a:ext cx="307800" cy="242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1F9FA9-8D86-6BBB-A17D-1A9F75FDC5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44692" y="4032397"/>
                  <a:ext cx="3254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8277B0-3778-6CA7-02CE-3F5BCB9C44C5}"/>
                    </a:ext>
                  </a:extLst>
                </p14:cNvPr>
                <p14:cNvContentPartPr/>
                <p14:nvPr/>
              </p14:nvContentPartPr>
              <p14:xfrm>
                <a:off x="1654372" y="4311037"/>
                <a:ext cx="298440" cy="147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8277B0-3778-6CA7-02CE-3F5BCB9C44C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45372" y="4302037"/>
                  <a:ext cx="316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E03839-EB65-484E-6616-ABADCE71E3BB}"/>
                    </a:ext>
                  </a:extLst>
                </p14:cNvPr>
                <p14:cNvContentPartPr/>
                <p14:nvPr/>
              </p14:nvContentPartPr>
              <p14:xfrm>
                <a:off x="1447012" y="3935917"/>
                <a:ext cx="139320" cy="302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E03839-EB65-484E-6616-ABADCE71E3B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38012" y="3926917"/>
                  <a:ext cx="1569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B0C148D-7BE4-AE0F-979B-29512D650F62}"/>
                    </a:ext>
                  </a:extLst>
                </p14:cNvPr>
                <p14:cNvContentPartPr/>
                <p14:nvPr/>
              </p14:nvContentPartPr>
              <p14:xfrm>
                <a:off x="1361332" y="3696877"/>
                <a:ext cx="465840" cy="14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B0C148D-7BE4-AE0F-979B-29512D650F6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52692" y="3688237"/>
                  <a:ext cx="483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24B7E3-8595-FE47-85B0-8D4007E3758B}"/>
                    </a:ext>
                  </a:extLst>
                </p14:cNvPr>
                <p14:cNvContentPartPr/>
                <p14:nvPr/>
              </p14:nvContentPartPr>
              <p14:xfrm>
                <a:off x="1873612" y="3810997"/>
                <a:ext cx="95760" cy="61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24B7E3-8595-FE47-85B0-8D4007E3758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64612" y="3801997"/>
                  <a:ext cx="113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7347E50-8357-0A81-F2F5-F5A402FFD933}"/>
                    </a:ext>
                  </a:extLst>
                </p14:cNvPr>
                <p14:cNvContentPartPr/>
                <p14:nvPr/>
              </p14:nvContentPartPr>
              <p14:xfrm>
                <a:off x="2166292" y="3858157"/>
                <a:ext cx="38520" cy="4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7347E50-8357-0A81-F2F5-F5A402FFD93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57652" y="3849517"/>
                  <a:ext cx="56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1A2E968-5DFB-952B-DF99-6D0E05BF7822}"/>
                    </a:ext>
                  </a:extLst>
                </p14:cNvPr>
                <p14:cNvContentPartPr/>
                <p14:nvPr/>
              </p14:nvContentPartPr>
              <p14:xfrm>
                <a:off x="1864972" y="3385117"/>
                <a:ext cx="53640" cy="45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1A2E968-5DFB-952B-DF99-6D0E05BF782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855972" y="3376477"/>
                  <a:ext cx="712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3691F2-0891-DF11-A2FB-1CB52EF87C4C}"/>
                    </a:ext>
                  </a:extLst>
                </p14:cNvPr>
                <p14:cNvContentPartPr/>
                <p14:nvPr/>
              </p14:nvContentPartPr>
              <p14:xfrm>
                <a:off x="1560052" y="3867877"/>
                <a:ext cx="46080" cy="33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3691F2-0891-DF11-A2FB-1CB52EF87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51412" y="3858877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31E89C-1890-8FCF-DB78-1E0EDC9E4E75}"/>
                    </a:ext>
                  </a:extLst>
                </p14:cNvPr>
                <p14:cNvContentPartPr/>
                <p14:nvPr/>
              </p14:nvContentPartPr>
              <p14:xfrm>
                <a:off x="1760932" y="4333357"/>
                <a:ext cx="93240" cy="31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31E89C-1890-8FCF-DB78-1E0EDC9E4E7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51932" y="4324717"/>
                  <a:ext cx="110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A6E228A-F1DD-8C58-1780-962C4CDB755A}"/>
                    </a:ext>
                  </a:extLst>
                </p14:cNvPr>
                <p14:cNvContentPartPr/>
                <p14:nvPr/>
              </p14:nvContentPartPr>
              <p14:xfrm>
                <a:off x="2352772" y="3847357"/>
                <a:ext cx="19800" cy="23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A6E228A-F1DD-8C58-1780-962C4CDB75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44132" y="3838357"/>
                  <a:ext cx="37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EFE2251-F604-3531-9715-72962CEA3F43}"/>
                    </a:ext>
                  </a:extLst>
                </p14:cNvPr>
                <p14:cNvContentPartPr/>
                <p14:nvPr/>
              </p14:nvContentPartPr>
              <p14:xfrm>
                <a:off x="2212012" y="3471157"/>
                <a:ext cx="112320" cy="4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EFE2251-F604-3531-9715-72962CEA3F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03372" y="3462157"/>
                  <a:ext cx="129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AACF50C-5C6F-81BC-E818-D6236E7F3C23}"/>
                    </a:ext>
                  </a:extLst>
                </p14:cNvPr>
                <p14:cNvContentPartPr/>
                <p14:nvPr/>
              </p14:nvContentPartPr>
              <p14:xfrm>
                <a:off x="1935532" y="3741877"/>
                <a:ext cx="33840" cy="152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AACF50C-5C6F-81BC-E818-D6236E7F3C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26532" y="3733237"/>
                  <a:ext cx="5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930A5E-3D14-5E1D-B31B-2B5EBDC1644C}"/>
                    </a:ext>
                  </a:extLst>
                </p14:cNvPr>
                <p14:cNvContentPartPr/>
                <p14:nvPr/>
              </p14:nvContentPartPr>
              <p14:xfrm>
                <a:off x="2080972" y="3965077"/>
                <a:ext cx="94680" cy="59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930A5E-3D14-5E1D-B31B-2B5EBDC1644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71972" y="3956437"/>
                  <a:ext cx="112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DF0DF2-19FE-AE45-695A-646FAD6132CB}"/>
                    </a:ext>
                  </a:extLst>
                </p14:cNvPr>
                <p14:cNvContentPartPr/>
                <p14:nvPr/>
              </p14:nvContentPartPr>
              <p14:xfrm>
                <a:off x="2577412" y="3684277"/>
                <a:ext cx="31320" cy="19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DF0DF2-19FE-AE45-695A-646FAD6132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68412" y="3675637"/>
                  <a:ext cx="48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917035-981B-2376-D51F-654E58E81621}"/>
                    </a:ext>
                  </a:extLst>
                </p14:cNvPr>
                <p14:cNvContentPartPr/>
                <p14:nvPr/>
              </p14:nvContentPartPr>
              <p14:xfrm>
                <a:off x="2551852" y="3351277"/>
                <a:ext cx="1279800" cy="349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917035-981B-2376-D51F-654E58E8162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542852" y="3342637"/>
                  <a:ext cx="12974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86C3CC-71E3-1FD3-37C4-318A5F154CBA}"/>
                    </a:ext>
                  </a:extLst>
                </p14:cNvPr>
                <p14:cNvContentPartPr/>
                <p14:nvPr/>
              </p14:nvContentPartPr>
              <p14:xfrm>
                <a:off x="4027132" y="3081277"/>
                <a:ext cx="1096560" cy="775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86C3CC-71E3-1FD3-37C4-318A5F154C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18132" y="3072277"/>
                  <a:ext cx="1114200" cy="79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DFCEB6-5AA9-A9E8-95BA-DEA27C701638}"/>
                    </a:ext>
                  </a:extLst>
                </p14:cNvPr>
                <p14:cNvContentPartPr/>
                <p14:nvPr/>
              </p14:nvContentPartPr>
              <p14:xfrm>
                <a:off x="4337092" y="3457477"/>
                <a:ext cx="17280" cy="39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DFCEB6-5AA9-A9E8-95BA-DEA27C70163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328092" y="3448477"/>
                  <a:ext cx="34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C4D9309-081D-F65B-B82D-2B520C3BA18A}"/>
                    </a:ext>
                  </a:extLst>
                </p14:cNvPr>
                <p14:cNvContentPartPr/>
                <p14:nvPr/>
              </p14:nvContentPartPr>
              <p14:xfrm>
                <a:off x="4406212" y="3648637"/>
                <a:ext cx="117000" cy="46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C4D9309-081D-F65B-B82D-2B520C3BA18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97212" y="3639997"/>
                  <a:ext cx="1346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6966586-D168-E750-A628-CB060C34DA39}"/>
                    </a:ext>
                  </a:extLst>
                </p14:cNvPr>
                <p14:cNvContentPartPr/>
                <p14:nvPr/>
              </p14:nvContentPartPr>
              <p14:xfrm>
                <a:off x="4576492" y="3411757"/>
                <a:ext cx="41760" cy="214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6966586-D168-E750-A628-CB060C34DA3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567492" y="3402757"/>
                  <a:ext cx="594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EDDAD1B-6D9C-909B-F3BB-D16AC68BE6FA}"/>
                    </a:ext>
                  </a:extLst>
                </p14:cNvPr>
                <p14:cNvContentPartPr/>
                <p14:nvPr/>
              </p14:nvContentPartPr>
              <p14:xfrm>
                <a:off x="4454452" y="3390877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EDDAD1B-6D9C-909B-F3BB-D16AC68BE6F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445812" y="33822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54AC76D-0928-7ACB-A078-561F24FB60CD}"/>
                    </a:ext>
                  </a:extLst>
                </p14:cNvPr>
                <p14:cNvContentPartPr/>
                <p14:nvPr/>
              </p14:nvContentPartPr>
              <p14:xfrm>
                <a:off x="4302532" y="3431557"/>
                <a:ext cx="35640" cy="2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54AC76D-0928-7ACB-A078-561F24FB60C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93892" y="3422557"/>
                  <a:ext cx="53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5D86DD-1E44-5223-71D3-0FEE670874D8}"/>
                    </a:ext>
                  </a:extLst>
                </p14:cNvPr>
                <p14:cNvContentPartPr/>
                <p14:nvPr/>
              </p14:nvContentPartPr>
              <p14:xfrm>
                <a:off x="1728892" y="3665917"/>
                <a:ext cx="17280" cy="9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5D86DD-1E44-5223-71D3-0FEE670874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19892" y="3657277"/>
                  <a:ext cx="34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66BE8F8-13A3-E957-4B01-1A5CF1CFD442}"/>
                    </a:ext>
                  </a:extLst>
                </p14:cNvPr>
                <p14:cNvContentPartPr/>
                <p14:nvPr/>
              </p14:nvContentPartPr>
              <p14:xfrm>
                <a:off x="1558612" y="3822877"/>
                <a:ext cx="23760" cy="34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66BE8F8-13A3-E957-4B01-1A5CF1CFD44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549612" y="3814237"/>
                  <a:ext cx="41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C339B94-CAE8-67A5-C7F1-F4B7406C63DB}"/>
                    </a:ext>
                  </a:extLst>
                </p14:cNvPr>
                <p14:cNvContentPartPr/>
                <p14:nvPr/>
              </p14:nvContentPartPr>
              <p14:xfrm>
                <a:off x="2401012" y="3309157"/>
                <a:ext cx="46080" cy="46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C339B94-CAE8-67A5-C7F1-F4B7406C63D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92012" y="3300157"/>
                  <a:ext cx="63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51DBE2-BF39-C735-75DB-156C792EF465}"/>
                    </a:ext>
                  </a:extLst>
                </p14:cNvPr>
                <p14:cNvContentPartPr/>
                <p14:nvPr/>
              </p14:nvContentPartPr>
              <p14:xfrm>
                <a:off x="2131732" y="3519397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51DBE2-BF39-C735-75DB-156C792EF46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22732" y="35107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DD4680-4CE8-3364-7944-DA66C8F59DBC}"/>
                    </a:ext>
                  </a:extLst>
                </p14:cNvPr>
                <p14:cNvContentPartPr/>
                <p14:nvPr/>
              </p14:nvContentPartPr>
              <p14:xfrm>
                <a:off x="2131732" y="3511477"/>
                <a:ext cx="16560" cy="8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DD4680-4CE8-3364-7944-DA66C8F59D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22732" y="3502837"/>
                  <a:ext cx="34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DC9B3D6-423E-B7A5-0E5C-0A4E6344C403}"/>
                    </a:ext>
                  </a:extLst>
                </p14:cNvPr>
                <p14:cNvContentPartPr/>
                <p14:nvPr/>
              </p14:nvContentPartPr>
              <p14:xfrm>
                <a:off x="2079172" y="3767797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DC9B3D6-423E-B7A5-0E5C-0A4E6344C40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70532" y="37587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76BC55-AB5C-A6B7-8DD9-344D913B53EE}"/>
                    </a:ext>
                  </a:extLst>
                </p14:cNvPr>
                <p14:cNvContentPartPr/>
                <p14:nvPr/>
              </p14:nvContentPartPr>
              <p14:xfrm>
                <a:off x="2194012" y="4057597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76BC55-AB5C-A6B7-8DD9-344D913B53E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85372" y="4048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B90B8EA-8F9C-9487-F447-10F51A5E5515}"/>
                    </a:ext>
                  </a:extLst>
                </p14:cNvPr>
                <p14:cNvContentPartPr/>
                <p14:nvPr/>
              </p14:nvContentPartPr>
              <p14:xfrm>
                <a:off x="2334772" y="4047157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B90B8EA-8F9C-9487-F447-10F51A5E551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25772" y="40381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C7A5A6C-2D91-6132-9988-D03103F92134}"/>
                    </a:ext>
                  </a:extLst>
                </p14:cNvPr>
                <p14:cNvContentPartPr/>
                <p14:nvPr/>
              </p14:nvContentPartPr>
              <p14:xfrm>
                <a:off x="2317132" y="4031677"/>
                <a:ext cx="46800" cy="2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C7A5A6C-2D91-6132-9988-D03103F9213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08492" y="4022677"/>
                  <a:ext cx="64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48D67A-114D-1FF8-29C3-B90F3338BD81}"/>
                    </a:ext>
                  </a:extLst>
                </p14:cNvPr>
                <p14:cNvContentPartPr/>
                <p14:nvPr/>
              </p14:nvContentPartPr>
              <p14:xfrm>
                <a:off x="2699812" y="3990277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48D67A-114D-1FF8-29C3-B90F3338BD8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90812" y="39812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05F0C4-6417-CB43-6BAB-BF0DD99ADEB1}"/>
                    </a:ext>
                  </a:extLst>
                </p14:cNvPr>
                <p14:cNvContentPartPr/>
                <p14:nvPr/>
              </p14:nvContentPartPr>
              <p14:xfrm>
                <a:off x="2809612" y="3888397"/>
                <a:ext cx="14400" cy="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05F0C4-6417-CB43-6BAB-BF0DD99ADEB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800972" y="3879757"/>
                  <a:ext cx="32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3A64545-DE4C-2DA4-4A5F-FC458F6D62D6}"/>
                    </a:ext>
                  </a:extLst>
                </p14:cNvPr>
                <p14:cNvContentPartPr/>
                <p14:nvPr/>
              </p14:nvContentPartPr>
              <p14:xfrm>
                <a:off x="2978092" y="3931597"/>
                <a:ext cx="3240" cy="12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3A64545-DE4C-2DA4-4A5F-FC458F6D62D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69452" y="3922957"/>
                  <a:ext cx="20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F7230E1-2322-E4C7-5924-B86D6476207C}"/>
                    </a:ext>
                  </a:extLst>
                </p14:cNvPr>
                <p14:cNvContentPartPr/>
                <p14:nvPr/>
              </p14:nvContentPartPr>
              <p14:xfrm>
                <a:off x="1985212" y="3329317"/>
                <a:ext cx="335880" cy="300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F7230E1-2322-E4C7-5924-B86D6476207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976212" y="3320677"/>
                  <a:ext cx="3535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95C882-0CED-1ADC-57EA-873C8A7EC59A}"/>
                    </a:ext>
                  </a:extLst>
                </p14:cNvPr>
                <p14:cNvContentPartPr/>
                <p14:nvPr/>
              </p14:nvContentPartPr>
              <p14:xfrm>
                <a:off x="1481572" y="3483757"/>
                <a:ext cx="342720" cy="303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95C882-0CED-1ADC-57EA-873C8A7EC59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72932" y="3475117"/>
                  <a:ext cx="36036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3E963C2-9842-0D01-B457-20303721106C}"/>
                    </a:ext>
                  </a:extLst>
                </p14:cNvPr>
                <p14:cNvContentPartPr/>
                <p14:nvPr/>
              </p14:nvContentPartPr>
              <p14:xfrm>
                <a:off x="1422532" y="3860317"/>
                <a:ext cx="241200" cy="3888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3E963C2-9842-0D01-B457-2030372110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13532" y="3851677"/>
                  <a:ext cx="2588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47A7FB5-8714-C622-9EBA-9A6FC25A2CDB}"/>
                    </a:ext>
                  </a:extLst>
                </p14:cNvPr>
                <p14:cNvContentPartPr/>
                <p14:nvPr/>
              </p14:nvContentPartPr>
              <p14:xfrm>
                <a:off x="1817092" y="3710557"/>
                <a:ext cx="276840" cy="32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47A7FB5-8714-C622-9EBA-9A6FC25A2C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08092" y="3701917"/>
                  <a:ext cx="294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6CE4397-FC77-D970-7AAB-E25EBD20AB37}"/>
                    </a:ext>
                  </a:extLst>
                </p14:cNvPr>
                <p14:cNvContentPartPr/>
                <p14:nvPr/>
              </p14:nvContentPartPr>
              <p14:xfrm>
                <a:off x="2255572" y="3665917"/>
                <a:ext cx="241560" cy="309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6CE4397-FC77-D970-7AAB-E25EBD20AB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246572" y="3657277"/>
                  <a:ext cx="2592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93C7F4-5A15-BA41-ABFF-882B655C33C2}"/>
                    </a:ext>
                  </a:extLst>
                </p14:cNvPr>
                <p14:cNvContentPartPr/>
                <p14:nvPr/>
              </p14:nvContentPartPr>
              <p14:xfrm>
                <a:off x="1950292" y="4111237"/>
                <a:ext cx="227880" cy="227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93C7F4-5A15-BA41-ABFF-882B655C33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41652" y="4102597"/>
                  <a:ext cx="245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A42AD1D-0CEF-AC05-A120-12AA86E666CE}"/>
                    </a:ext>
                  </a:extLst>
                </p14:cNvPr>
                <p14:cNvContentPartPr/>
                <p14:nvPr/>
              </p14:nvContentPartPr>
              <p14:xfrm>
                <a:off x="1588852" y="4256677"/>
                <a:ext cx="205560" cy="247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A42AD1D-0CEF-AC05-A120-12AA86E666C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80212" y="4247677"/>
                  <a:ext cx="223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E9B3DC-CDB1-5E49-893F-1553400C73BF}"/>
                    </a:ext>
                  </a:extLst>
                </p14:cNvPr>
                <p14:cNvContentPartPr/>
                <p14:nvPr/>
              </p14:nvContentPartPr>
              <p14:xfrm>
                <a:off x="1393012" y="4205917"/>
                <a:ext cx="155520" cy="225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E9B3DC-CDB1-5E49-893F-1553400C73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84372" y="4197277"/>
                  <a:ext cx="1731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6E4C28-D2A6-E518-B48C-CF8FED7633FA}"/>
                    </a:ext>
                  </a:extLst>
                </p14:cNvPr>
                <p14:cNvContentPartPr/>
                <p14:nvPr/>
              </p14:nvContentPartPr>
              <p14:xfrm>
                <a:off x="198892" y="2778517"/>
                <a:ext cx="13320" cy="11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6E4C28-D2A6-E518-B48C-CF8FED7633F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0252" y="2769877"/>
                  <a:ext cx="30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240EB1-0505-D6C5-0BBA-EC43EFED81C0}"/>
                    </a:ext>
                  </a:extLst>
                </p14:cNvPr>
                <p14:cNvContentPartPr/>
                <p14:nvPr/>
              </p14:nvContentPartPr>
              <p14:xfrm>
                <a:off x="171532" y="2652877"/>
                <a:ext cx="77760" cy="100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240EB1-0505-D6C5-0BBA-EC43EFED81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2892" y="2643877"/>
                  <a:ext cx="95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D03BB9F-716B-7298-C380-7F3FB488403B}"/>
                    </a:ext>
                  </a:extLst>
                </p14:cNvPr>
                <p14:cNvContentPartPr/>
                <p14:nvPr/>
              </p14:nvContentPartPr>
              <p14:xfrm>
                <a:off x="447292" y="3043477"/>
                <a:ext cx="80280" cy="78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D03BB9F-716B-7298-C380-7F3FB48840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292" y="3034837"/>
                  <a:ext cx="97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4B90157-A5BB-84B0-6BCC-EED39F487202}"/>
                    </a:ext>
                  </a:extLst>
                </p14:cNvPr>
                <p14:cNvContentPartPr/>
                <p14:nvPr/>
              </p14:nvContentPartPr>
              <p14:xfrm>
                <a:off x="558172" y="3259837"/>
                <a:ext cx="93600" cy="579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4B90157-A5BB-84B0-6BCC-EED39F4872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9172" y="3250837"/>
                  <a:ext cx="111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206CF4-2E5D-8DA8-A8EF-890C377D6051}"/>
                    </a:ext>
                  </a:extLst>
                </p14:cNvPr>
                <p14:cNvContentPartPr/>
                <p14:nvPr/>
              </p14:nvContentPartPr>
              <p14:xfrm>
                <a:off x="628732" y="3400237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206CF4-2E5D-8DA8-A8EF-890C377D605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0092" y="33915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0A4B566-40AE-0BE7-882A-C8E7E6217872}"/>
                    </a:ext>
                  </a:extLst>
                </p14:cNvPr>
                <p14:cNvContentPartPr/>
                <p14:nvPr/>
              </p14:nvContentPartPr>
              <p14:xfrm>
                <a:off x="645292" y="2847637"/>
                <a:ext cx="644400" cy="165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0A4B566-40AE-0BE7-882A-C8E7E621787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6292" y="2838637"/>
                  <a:ext cx="662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5155AEE-022F-9CC5-78B2-8D2DD5F2111F}"/>
                    </a:ext>
                  </a:extLst>
                </p14:cNvPr>
                <p14:cNvContentPartPr/>
                <p14:nvPr/>
              </p14:nvContentPartPr>
              <p14:xfrm>
                <a:off x="743212" y="2874277"/>
                <a:ext cx="435240" cy="219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5155AEE-022F-9CC5-78B2-8D2DD5F2111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4212" y="2865637"/>
                  <a:ext cx="452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2C04D5C-2ABB-8204-F00E-71347B1BDA38}"/>
                    </a:ext>
                  </a:extLst>
                </p14:cNvPr>
                <p14:cNvContentPartPr/>
                <p14:nvPr/>
              </p14:nvContentPartPr>
              <p14:xfrm>
                <a:off x="803692" y="2867437"/>
                <a:ext cx="400680" cy="368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2C04D5C-2ABB-8204-F00E-71347B1BDA3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052" y="2858797"/>
                  <a:ext cx="4183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F4F3F2-50D2-B4E8-7ABE-013751967E5B}"/>
                    </a:ext>
                  </a:extLst>
                </p14:cNvPr>
                <p14:cNvContentPartPr/>
                <p14:nvPr/>
              </p14:nvContentPartPr>
              <p14:xfrm>
                <a:off x="1033732" y="2848357"/>
                <a:ext cx="428400" cy="164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F4F3F2-50D2-B4E8-7ABE-013751967E5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5092" y="2839717"/>
                  <a:ext cx="446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99B4B6F-562A-FF4F-AEBE-8BF7A528E9FB}"/>
                    </a:ext>
                  </a:extLst>
                </p14:cNvPr>
                <p14:cNvContentPartPr/>
                <p14:nvPr/>
              </p14:nvContentPartPr>
              <p14:xfrm>
                <a:off x="1044892" y="2922877"/>
                <a:ext cx="487800" cy="190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99B4B6F-562A-FF4F-AEBE-8BF7A528E9F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5892" y="2913877"/>
                  <a:ext cx="505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3CD7FD5-3C0A-05AE-18FB-CAB0652271D1}"/>
                    </a:ext>
                  </a:extLst>
                </p14:cNvPr>
                <p14:cNvContentPartPr/>
                <p14:nvPr/>
              </p14:nvContentPartPr>
              <p14:xfrm>
                <a:off x="1630252" y="2899117"/>
                <a:ext cx="1228680" cy="1238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3CD7FD5-3C0A-05AE-18FB-CAB0652271D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621612" y="2890477"/>
                  <a:ext cx="1246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F8C3F6F-FC51-8A8C-3393-4B6C37A07B87}"/>
                    </a:ext>
                  </a:extLst>
                </p14:cNvPr>
                <p14:cNvContentPartPr/>
                <p14:nvPr/>
              </p14:nvContentPartPr>
              <p14:xfrm>
                <a:off x="2035612" y="2950237"/>
                <a:ext cx="840600" cy="6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F8C3F6F-FC51-8A8C-3393-4B6C37A07B8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026612" y="2941597"/>
                  <a:ext cx="858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D203AFC-1807-A7F1-E346-E991BEC67AD6}"/>
                    </a:ext>
                  </a:extLst>
                </p14:cNvPr>
                <p14:cNvContentPartPr/>
                <p14:nvPr/>
              </p14:nvContentPartPr>
              <p14:xfrm>
                <a:off x="2213812" y="3010717"/>
                <a:ext cx="627120" cy="76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D203AFC-1807-A7F1-E346-E991BEC67AD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04812" y="3001717"/>
                  <a:ext cx="644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4A3CFD2-3339-0A3E-DF6E-8439424D894A}"/>
                    </a:ext>
                  </a:extLst>
                </p14:cNvPr>
                <p14:cNvContentPartPr/>
                <p14:nvPr/>
              </p14:nvContentPartPr>
              <p14:xfrm>
                <a:off x="876412" y="2987317"/>
                <a:ext cx="1629000" cy="117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4A3CFD2-3339-0A3E-DF6E-8439424D89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67772" y="2978317"/>
                  <a:ext cx="1646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01E9CB-E376-7CC4-7CA2-F762E73BEFCC}"/>
                    </a:ext>
                  </a:extLst>
                </p14:cNvPr>
                <p14:cNvContentPartPr/>
                <p14:nvPr/>
              </p14:nvContentPartPr>
              <p14:xfrm>
                <a:off x="2431972" y="2890837"/>
                <a:ext cx="932400" cy="450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01E9CB-E376-7CC4-7CA2-F762E73BEFC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422972" y="2882197"/>
                  <a:ext cx="950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E3E1821-671C-00DD-672F-3DE41F3FF39F}"/>
                    </a:ext>
                  </a:extLst>
                </p14:cNvPr>
                <p14:cNvContentPartPr/>
                <p14:nvPr/>
              </p14:nvContentPartPr>
              <p14:xfrm>
                <a:off x="5422492" y="2771677"/>
                <a:ext cx="391320" cy="144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E3E1821-671C-00DD-672F-3DE41F3FF39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13492" y="2762677"/>
                  <a:ext cx="408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FFB470E-4A6F-8091-98A4-CD1B777719F9}"/>
                    </a:ext>
                  </a:extLst>
                </p14:cNvPr>
                <p14:cNvContentPartPr/>
                <p14:nvPr/>
              </p14:nvContentPartPr>
              <p14:xfrm>
                <a:off x="5991652" y="2765917"/>
                <a:ext cx="84600" cy="16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FFB470E-4A6F-8091-98A4-CD1B777719F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82652" y="2756917"/>
                  <a:ext cx="102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A9ABCF4-D5FD-42A8-5803-50D5A8527C76}"/>
                    </a:ext>
                  </a:extLst>
                </p14:cNvPr>
                <p14:cNvContentPartPr/>
                <p14:nvPr/>
              </p14:nvContentPartPr>
              <p14:xfrm>
                <a:off x="6157612" y="2855557"/>
                <a:ext cx="122760" cy="135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A9ABCF4-D5FD-42A8-5803-50D5A8527C7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48612" y="2846557"/>
                  <a:ext cx="140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37780B5-F053-691D-408D-F225BEF0F123}"/>
                    </a:ext>
                  </a:extLst>
                </p14:cNvPr>
                <p14:cNvContentPartPr/>
                <p14:nvPr/>
              </p14:nvContentPartPr>
              <p14:xfrm>
                <a:off x="6351652" y="2814877"/>
                <a:ext cx="41760" cy="110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37780B5-F053-691D-408D-F225BEF0F12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343012" y="2805877"/>
                  <a:ext cx="594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5AAB83-E4AB-0063-3955-51349E503FDA}"/>
                    </a:ext>
                  </a:extLst>
                </p14:cNvPr>
                <p14:cNvContentPartPr/>
                <p14:nvPr/>
              </p14:nvContentPartPr>
              <p14:xfrm>
                <a:off x="6463972" y="2788237"/>
                <a:ext cx="24480" cy="128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5AAB83-E4AB-0063-3955-51349E503FD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454972" y="2779237"/>
                  <a:ext cx="421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55BE87-086D-FE50-5EAC-7CC0BA7A1288}"/>
                    </a:ext>
                  </a:extLst>
                </p14:cNvPr>
                <p14:cNvContentPartPr/>
                <p14:nvPr/>
              </p14:nvContentPartPr>
              <p14:xfrm>
                <a:off x="6487732" y="2871397"/>
                <a:ext cx="253440" cy="55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55BE87-086D-FE50-5EAC-7CC0BA7A128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79092" y="2862397"/>
                  <a:ext cx="271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B4D81CD-68F2-52BE-5BD7-1601A366038A}"/>
                    </a:ext>
                  </a:extLst>
                </p14:cNvPr>
                <p14:cNvContentPartPr/>
                <p14:nvPr/>
              </p14:nvContentPartPr>
              <p14:xfrm>
                <a:off x="6832252" y="2775637"/>
                <a:ext cx="187200" cy="62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B4D81CD-68F2-52BE-5BD7-1601A366038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823612" y="2766997"/>
                  <a:ext cx="204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9652113-82B2-4877-F7C7-93211CD74854}"/>
                    </a:ext>
                  </a:extLst>
                </p14:cNvPr>
                <p14:cNvContentPartPr/>
                <p14:nvPr/>
              </p14:nvContentPartPr>
              <p14:xfrm>
                <a:off x="2426932" y="2427517"/>
                <a:ext cx="1179360" cy="702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9652113-82B2-4877-F7C7-93211CD7485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417932" y="2418877"/>
                  <a:ext cx="119700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D1A70FA-8F03-8FE1-81B4-B4DB31A9B2F7}"/>
                    </a:ext>
                  </a:extLst>
                </p14:cNvPr>
                <p14:cNvContentPartPr/>
                <p14:nvPr/>
              </p14:nvContentPartPr>
              <p14:xfrm>
                <a:off x="3403972" y="2867437"/>
                <a:ext cx="293400" cy="126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D1A70FA-8F03-8FE1-81B4-B4DB31A9B2F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394972" y="2858797"/>
                  <a:ext cx="3110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974C04D-0702-7B2B-3DD6-5CCD7EE0125C}"/>
                    </a:ext>
                  </a:extLst>
                </p14:cNvPr>
                <p14:cNvContentPartPr/>
                <p14:nvPr/>
              </p14:nvContentPartPr>
              <p14:xfrm>
                <a:off x="5508892" y="3673837"/>
                <a:ext cx="1533960" cy="3099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974C04D-0702-7B2B-3DD6-5CCD7EE0125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499892" y="3664837"/>
                  <a:ext cx="1551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07BF49-46CB-0BA3-090B-6008BECDC9F3}"/>
                    </a:ext>
                  </a:extLst>
                </p14:cNvPr>
                <p14:cNvContentPartPr/>
                <p14:nvPr/>
              </p14:nvContentPartPr>
              <p14:xfrm>
                <a:off x="5664412" y="3453157"/>
                <a:ext cx="82440" cy="3531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07BF49-46CB-0BA3-090B-6008BECDC9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655412" y="3444157"/>
                  <a:ext cx="10008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0105C2C-0410-D790-DE34-6475D9957339}"/>
                    </a:ext>
                  </a:extLst>
                </p14:cNvPr>
                <p14:cNvContentPartPr/>
                <p14:nvPr/>
              </p14:nvContentPartPr>
              <p14:xfrm>
                <a:off x="6385132" y="3282877"/>
                <a:ext cx="101160" cy="3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0105C2C-0410-D790-DE34-6475D995733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376132" y="3273877"/>
                  <a:ext cx="118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034B85C-0B8F-3EBE-DDF4-A2717FE9CD06}"/>
                    </a:ext>
                  </a:extLst>
                </p14:cNvPr>
                <p14:cNvContentPartPr/>
                <p14:nvPr/>
              </p14:nvContentPartPr>
              <p14:xfrm>
                <a:off x="6086692" y="3466837"/>
                <a:ext cx="615240" cy="2152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034B85C-0B8F-3EBE-DDF4-A2717FE9CD0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078052" y="3458197"/>
                  <a:ext cx="632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84E3E0-1530-2D2D-3A4F-41C3D59BC3F4}"/>
                    </a:ext>
                  </a:extLst>
                </p14:cNvPr>
                <p14:cNvContentPartPr/>
                <p14:nvPr/>
              </p14:nvContentPartPr>
              <p14:xfrm>
                <a:off x="5733892" y="3798037"/>
                <a:ext cx="409680" cy="558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84E3E0-1530-2D2D-3A4F-41C3D59BC3F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725252" y="3789037"/>
                  <a:ext cx="4273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D4D901-242E-1B00-0B14-597577E9617D}"/>
                    </a:ext>
                  </a:extLst>
                </p14:cNvPr>
                <p14:cNvContentPartPr/>
                <p14:nvPr/>
              </p14:nvContentPartPr>
              <p14:xfrm>
                <a:off x="5521852" y="4428397"/>
                <a:ext cx="204480" cy="142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D4D901-242E-1B00-0B14-597577E9617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12852" y="4419397"/>
                  <a:ext cx="222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CE8ABE8-17E2-0BA7-328F-8FBED301BD20}"/>
                    </a:ext>
                  </a:extLst>
                </p14:cNvPr>
                <p14:cNvContentPartPr/>
                <p14:nvPr/>
              </p14:nvContentPartPr>
              <p14:xfrm>
                <a:off x="5620492" y="4363597"/>
                <a:ext cx="133920" cy="236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CE8ABE8-17E2-0BA7-328F-8FBED301BD2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11852" y="4354957"/>
                  <a:ext cx="151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4D133F-B119-D694-ECC4-F82C33740652}"/>
                    </a:ext>
                  </a:extLst>
                </p14:cNvPr>
                <p14:cNvContentPartPr/>
                <p14:nvPr/>
              </p14:nvContentPartPr>
              <p14:xfrm>
                <a:off x="5942332" y="4407517"/>
                <a:ext cx="57960" cy="67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4D133F-B119-D694-ECC4-F82C337406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33692" y="4398877"/>
                  <a:ext cx="756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48C903-2843-AD67-8E7F-0F45D3FE0CB5}"/>
                    </a:ext>
                  </a:extLst>
                </p14:cNvPr>
                <p14:cNvContentPartPr/>
                <p14:nvPr/>
              </p14:nvContentPartPr>
              <p14:xfrm>
                <a:off x="5986972" y="4446037"/>
                <a:ext cx="33840" cy="1202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48C903-2843-AD67-8E7F-0F45D3FE0CB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978332" y="4437397"/>
                  <a:ext cx="5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D9E9463-E5AD-2EE6-D4AF-DAAD87DA9183}"/>
                    </a:ext>
                  </a:extLst>
                </p14:cNvPr>
                <p14:cNvContentPartPr/>
                <p14:nvPr/>
              </p14:nvContentPartPr>
              <p14:xfrm>
                <a:off x="6098212" y="4360357"/>
                <a:ext cx="182520" cy="167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D9E9463-E5AD-2EE6-D4AF-DAAD87DA918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089212" y="4351357"/>
                  <a:ext cx="200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B6807A5-69BD-4F8B-F89B-4A6B62ADFB02}"/>
                    </a:ext>
                  </a:extLst>
                </p14:cNvPr>
                <p14:cNvContentPartPr/>
                <p14:nvPr/>
              </p14:nvContentPartPr>
              <p14:xfrm>
                <a:off x="6004972" y="4616317"/>
                <a:ext cx="216360" cy="56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B6807A5-69BD-4F8B-F89B-4A6B62ADFB0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996332" y="4607317"/>
                  <a:ext cx="234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8FE4CC2-0AF7-718F-A912-715C2B81BC12}"/>
                    </a:ext>
                  </a:extLst>
                </p14:cNvPr>
                <p14:cNvContentPartPr/>
                <p14:nvPr/>
              </p14:nvContentPartPr>
              <p14:xfrm>
                <a:off x="6096052" y="4667077"/>
                <a:ext cx="202320" cy="702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8FE4CC2-0AF7-718F-A912-715C2B81BC1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87412" y="4658437"/>
                  <a:ext cx="2199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49716C1-DC75-8400-4ADD-529B68861482}"/>
                    </a:ext>
                  </a:extLst>
                </p14:cNvPr>
                <p14:cNvContentPartPr/>
                <p14:nvPr/>
              </p14:nvContentPartPr>
              <p14:xfrm>
                <a:off x="6412492" y="4325077"/>
                <a:ext cx="407160" cy="235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49716C1-DC75-8400-4ADD-529B688614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403852" y="4316437"/>
                  <a:ext cx="424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90297CE-E0F1-7898-AC28-0AD9451BBEAE}"/>
                    </a:ext>
                  </a:extLst>
                </p14:cNvPr>
                <p14:cNvContentPartPr/>
                <p14:nvPr/>
              </p14:nvContentPartPr>
              <p14:xfrm>
                <a:off x="6650092" y="4249837"/>
                <a:ext cx="137520" cy="45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90297CE-E0F1-7898-AC28-0AD9451BBEA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641092" y="4240837"/>
                  <a:ext cx="155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A258CFF-8387-3050-144C-09CA82F886D1}"/>
                    </a:ext>
                  </a:extLst>
                </p14:cNvPr>
                <p14:cNvContentPartPr/>
                <p14:nvPr/>
              </p14:nvContentPartPr>
              <p14:xfrm>
                <a:off x="7199092" y="3484117"/>
                <a:ext cx="1188360" cy="465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A258CFF-8387-3050-144C-09CA82F886D1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90452" y="3475117"/>
                  <a:ext cx="120600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A5AD416-92D2-EF86-BBB2-B19F86EB90AB}"/>
                    </a:ext>
                  </a:extLst>
                </p14:cNvPr>
                <p14:cNvContentPartPr/>
                <p14:nvPr/>
              </p14:nvContentPartPr>
              <p14:xfrm>
                <a:off x="7273972" y="3340117"/>
                <a:ext cx="231840" cy="457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A5AD416-92D2-EF86-BBB2-B19F86EB90A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265332" y="3331117"/>
                  <a:ext cx="2494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39FCE81-116A-50C7-3C18-3CD653A0F924}"/>
                    </a:ext>
                  </a:extLst>
                </p14:cNvPr>
                <p14:cNvContentPartPr/>
                <p14:nvPr/>
              </p14:nvContentPartPr>
              <p14:xfrm>
                <a:off x="7860412" y="3313477"/>
                <a:ext cx="184320" cy="317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39FCE81-116A-50C7-3C18-3CD653A0F92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51772" y="3304477"/>
                  <a:ext cx="201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80C71E3-E509-AF41-9D9B-6388D07475A6}"/>
                    </a:ext>
                  </a:extLst>
                </p14:cNvPr>
                <p14:cNvContentPartPr/>
                <p14:nvPr/>
              </p14:nvContentPartPr>
              <p14:xfrm>
                <a:off x="7316812" y="3876517"/>
                <a:ext cx="331920" cy="650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80C71E3-E509-AF41-9D9B-6388D07475A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07812" y="3867517"/>
                  <a:ext cx="34956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EF6888-E714-841A-E53D-1D71C1136FB0}"/>
                    </a:ext>
                  </a:extLst>
                </p14:cNvPr>
                <p14:cNvContentPartPr/>
                <p14:nvPr/>
              </p14:nvContentPartPr>
              <p14:xfrm>
                <a:off x="5849452" y="3031237"/>
                <a:ext cx="1204200" cy="1454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EF6888-E714-841A-E53D-1D71C1136FB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840452" y="3022237"/>
                  <a:ext cx="12218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785065-1C40-1AC7-D5D6-68FF84DF449F}"/>
                    </a:ext>
                  </a:extLst>
                </p14:cNvPr>
                <p14:cNvContentPartPr/>
                <p14:nvPr/>
              </p14:nvContentPartPr>
              <p14:xfrm>
                <a:off x="2865052" y="2830357"/>
                <a:ext cx="417240" cy="2444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785065-1C40-1AC7-D5D6-68FF84DF449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856052" y="2821357"/>
                  <a:ext cx="434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D114FE9-48DA-DB29-7F7B-4B00A4D464AE}"/>
                    </a:ext>
                  </a:extLst>
                </p14:cNvPr>
                <p14:cNvContentPartPr/>
                <p14:nvPr/>
              </p14:nvContentPartPr>
              <p14:xfrm>
                <a:off x="2981692" y="2975437"/>
                <a:ext cx="124560" cy="67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D114FE9-48DA-DB29-7F7B-4B00A4D464A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73052" y="2966437"/>
                  <a:ext cx="142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F1368D2-D4F9-C6B8-D38C-BF5A411F99D8}"/>
                    </a:ext>
                  </a:extLst>
                </p14:cNvPr>
                <p14:cNvContentPartPr/>
                <p14:nvPr/>
              </p14:nvContentPartPr>
              <p14:xfrm>
                <a:off x="2978452" y="3034837"/>
                <a:ext cx="136440" cy="1065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F1368D2-D4F9-C6B8-D38C-BF5A411F99D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969812" y="3025837"/>
                  <a:ext cx="15408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79863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88209B56-D5B6-EEDB-2896-F674009E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30E1B-B6DF-4730-01F8-BE6960766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does the range of a dataset represent?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6DAD12-E234-65E4-F474-D6ECD7D6D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8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average value of the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difference between the highest and lowest values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middle value of the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frequently occurring value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0E6F16-ACBA-C36C-C1BD-1152FA4C4671}"/>
              </a:ext>
            </a:extLst>
          </p:cNvPr>
          <p:cNvGrpSpPr/>
          <p:nvPr/>
        </p:nvGrpSpPr>
        <p:grpSpPr>
          <a:xfrm>
            <a:off x="63892" y="1584397"/>
            <a:ext cx="627840" cy="375480"/>
            <a:chOff x="63892" y="1584397"/>
            <a:chExt cx="627840" cy="37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1F74405-6FE3-7650-A49C-D136EB77325E}"/>
                    </a:ext>
                  </a:extLst>
                </p14:cNvPr>
                <p14:cNvContentPartPr/>
                <p14:nvPr/>
              </p14:nvContentPartPr>
              <p14:xfrm>
                <a:off x="63892" y="1584397"/>
                <a:ext cx="430920" cy="260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1F74405-6FE3-7650-A49C-D136EB7732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252" y="1575397"/>
                  <a:ext cx="4485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55DF75-6EB3-8F5E-3E5E-BA8AD9D17271}"/>
                    </a:ext>
                  </a:extLst>
                </p14:cNvPr>
                <p14:cNvContentPartPr/>
                <p14:nvPr/>
              </p14:nvContentPartPr>
              <p14:xfrm>
                <a:off x="189532" y="1595557"/>
                <a:ext cx="502200" cy="364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55DF75-6EB3-8F5E-3E5E-BA8AD9D172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0532" y="1586557"/>
                  <a:ext cx="519840" cy="38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33EA66-D701-24CF-2EAC-66088672042C}"/>
              </a:ext>
            </a:extLst>
          </p:cNvPr>
          <p:cNvGrpSpPr/>
          <p:nvPr/>
        </p:nvGrpSpPr>
        <p:grpSpPr>
          <a:xfrm>
            <a:off x="3428452" y="1819837"/>
            <a:ext cx="810360" cy="52200"/>
            <a:chOff x="3428452" y="1819837"/>
            <a:chExt cx="810360" cy="5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347883-F442-5D4B-17CF-B03D06770C90}"/>
                    </a:ext>
                  </a:extLst>
                </p14:cNvPr>
                <p14:cNvContentPartPr/>
                <p14:nvPr/>
              </p14:nvContentPartPr>
              <p14:xfrm>
                <a:off x="3428452" y="1819837"/>
                <a:ext cx="632160" cy="48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347883-F442-5D4B-17CF-B03D06770C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19812" y="1811197"/>
                  <a:ext cx="649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1C90C3-2281-584F-AB33-2EF4DF291147}"/>
                    </a:ext>
                  </a:extLst>
                </p14:cNvPr>
                <p14:cNvContentPartPr/>
                <p14:nvPr/>
              </p14:nvContentPartPr>
              <p14:xfrm>
                <a:off x="3632212" y="1861237"/>
                <a:ext cx="606600" cy="1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1C90C3-2281-584F-AB33-2EF4DF29114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23212" y="1852237"/>
                  <a:ext cx="6242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132792-2B4D-4790-1740-4625B5A3D983}"/>
              </a:ext>
            </a:extLst>
          </p:cNvPr>
          <p:cNvGrpSpPr/>
          <p:nvPr/>
        </p:nvGrpSpPr>
        <p:grpSpPr>
          <a:xfrm>
            <a:off x="4694572" y="1853317"/>
            <a:ext cx="676080" cy="132120"/>
            <a:chOff x="4694572" y="1853317"/>
            <a:chExt cx="67608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10C821-F1DC-0AAD-CD64-79FA004EEED0}"/>
                    </a:ext>
                  </a:extLst>
                </p14:cNvPr>
                <p14:cNvContentPartPr/>
                <p14:nvPr/>
              </p14:nvContentPartPr>
              <p14:xfrm>
                <a:off x="4694572" y="1853317"/>
                <a:ext cx="676080" cy="36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10C821-F1DC-0AAD-CD64-79FA004EEE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85572" y="1844677"/>
                  <a:ext cx="6937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493B80-6816-E515-F05A-DAE96A4122A6}"/>
                    </a:ext>
                  </a:extLst>
                </p14:cNvPr>
                <p14:cNvContentPartPr/>
                <p14:nvPr/>
              </p14:nvContentPartPr>
              <p14:xfrm>
                <a:off x="4926772" y="1934317"/>
                <a:ext cx="397800" cy="5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493B80-6816-E515-F05A-DAE96A4122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17772" y="1925677"/>
                  <a:ext cx="4154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A03FC4-517E-DE73-1F61-5D97492395A1}"/>
              </a:ext>
            </a:extLst>
          </p:cNvPr>
          <p:cNvGrpSpPr/>
          <p:nvPr/>
        </p:nvGrpSpPr>
        <p:grpSpPr>
          <a:xfrm>
            <a:off x="4551652" y="2541277"/>
            <a:ext cx="2785680" cy="393120"/>
            <a:chOff x="4551652" y="2541277"/>
            <a:chExt cx="278568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C899C7-7665-0B8C-8EEB-5705756A040D}"/>
                    </a:ext>
                  </a:extLst>
                </p14:cNvPr>
                <p14:cNvContentPartPr/>
                <p14:nvPr/>
              </p14:nvContentPartPr>
              <p14:xfrm>
                <a:off x="4551652" y="2541277"/>
                <a:ext cx="278280" cy="329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C899C7-7665-0B8C-8EEB-5705756A04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43012" y="2532637"/>
                  <a:ext cx="295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3AEE60-3C70-B4EE-B084-9716DFCEEFAC}"/>
                    </a:ext>
                  </a:extLst>
                </p14:cNvPr>
                <p14:cNvContentPartPr/>
                <p14:nvPr/>
              </p14:nvContentPartPr>
              <p14:xfrm>
                <a:off x="4763332" y="2694277"/>
                <a:ext cx="114120" cy="95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3AEE60-3C70-B4EE-B084-9716DFCEEFA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54692" y="2685637"/>
                  <a:ext cx="131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21179A-64C0-C79B-778A-5788449A0F05}"/>
                    </a:ext>
                  </a:extLst>
                </p14:cNvPr>
                <p14:cNvContentPartPr/>
                <p14:nvPr/>
              </p14:nvContentPartPr>
              <p14:xfrm>
                <a:off x="4876732" y="2756197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21179A-64C0-C79B-778A-5788449A0F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68092" y="2747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4E5172-F1B0-A657-EF32-5D5049508BCB}"/>
                    </a:ext>
                  </a:extLst>
                </p14:cNvPr>
                <p14:cNvContentPartPr/>
                <p14:nvPr/>
              </p14:nvContentPartPr>
              <p14:xfrm>
                <a:off x="4876732" y="2676637"/>
                <a:ext cx="565920" cy="257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4E5172-F1B0-A657-EF32-5D5049508B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68092" y="2667637"/>
                  <a:ext cx="5835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4ED72-FA66-B580-7AF8-83ACEE0F46B3}"/>
                    </a:ext>
                  </a:extLst>
                </p14:cNvPr>
                <p14:cNvContentPartPr/>
                <p14:nvPr/>
              </p14:nvContentPartPr>
              <p14:xfrm>
                <a:off x="5597452" y="2687797"/>
                <a:ext cx="174600" cy="2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4ED72-FA66-B580-7AF8-83ACEE0F46B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88452" y="2679157"/>
                  <a:ext cx="192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159C0A-C29A-4FCE-4C80-8A74CB8AF064}"/>
                    </a:ext>
                  </a:extLst>
                </p14:cNvPr>
                <p14:cNvContentPartPr/>
                <p14:nvPr/>
              </p14:nvContentPartPr>
              <p14:xfrm>
                <a:off x="5620852" y="2790037"/>
                <a:ext cx="234000" cy="3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159C0A-C29A-4FCE-4C80-8A74CB8AF0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11852" y="2781037"/>
                  <a:ext cx="251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E26594-8605-E358-84F7-83E1D73D5624}"/>
                    </a:ext>
                  </a:extLst>
                </p14:cNvPr>
                <p14:cNvContentPartPr/>
                <p14:nvPr/>
              </p14:nvContentPartPr>
              <p14:xfrm>
                <a:off x="5992732" y="2601757"/>
                <a:ext cx="273960" cy="180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E26594-8605-E358-84F7-83E1D73D562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83732" y="2593117"/>
                  <a:ext cx="291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12BD51-532C-C8DF-EFC7-31306E3EE5B1}"/>
                    </a:ext>
                  </a:extLst>
                </p14:cNvPr>
                <p14:cNvContentPartPr/>
                <p14:nvPr/>
              </p14:nvContentPartPr>
              <p14:xfrm>
                <a:off x="6164092" y="2601037"/>
                <a:ext cx="75960" cy="231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12BD51-532C-C8DF-EFC7-31306E3EE5B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55092" y="2592037"/>
                  <a:ext cx="936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CC9388-00F3-AE70-C6E2-BAC47465CDDC}"/>
                    </a:ext>
                  </a:extLst>
                </p14:cNvPr>
                <p14:cNvContentPartPr/>
                <p14:nvPr/>
              </p14:nvContentPartPr>
              <p14:xfrm>
                <a:off x="6389452" y="2764117"/>
                <a:ext cx="316080" cy="116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CC9388-00F3-AE70-C6E2-BAC47465CD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80452" y="2755117"/>
                  <a:ext cx="3337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90E5B22-0A3F-5996-8092-D6B21123FFE6}"/>
                    </a:ext>
                  </a:extLst>
                </p14:cNvPr>
                <p14:cNvContentPartPr/>
                <p14:nvPr/>
              </p14:nvContentPartPr>
              <p14:xfrm>
                <a:off x="6699772" y="2742877"/>
                <a:ext cx="89640" cy="141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90E5B22-0A3F-5996-8092-D6B21123FFE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90772" y="2734237"/>
                  <a:ext cx="107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816065-9A92-410A-2117-0027561DB4DB}"/>
                    </a:ext>
                  </a:extLst>
                </p14:cNvPr>
                <p14:cNvContentPartPr/>
                <p14:nvPr/>
              </p14:nvContentPartPr>
              <p14:xfrm>
                <a:off x="6795892" y="2781397"/>
                <a:ext cx="132120" cy="71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816065-9A92-410A-2117-0027561DB4D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87252" y="2772397"/>
                  <a:ext cx="149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4227695-FE7D-BCDC-3EF8-6E6A6502808A}"/>
                    </a:ext>
                  </a:extLst>
                </p14:cNvPr>
                <p14:cNvContentPartPr/>
                <p14:nvPr/>
              </p14:nvContentPartPr>
              <p14:xfrm>
                <a:off x="6880852" y="2746837"/>
                <a:ext cx="58680" cy="125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4227695-FE7D-BCDC-3EF8-6E6A650280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72212" y="2737837"/>
                  <a:ext cx="76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5E44BC-0C66-613B-551D-6548507D4597}"/>
                    </a:ext>
                  </a:extLst>
                </p14:cNvPr>
                <p14:cNvContentPartPr/>
                <p14:nvPr/>
              </p14:nvContentPartPr>
              <p14:xfrm>
                <a:off x="7196932" y="2588077"/>
                <a:ext cx="140400" cy="3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5E44BC-0C66-613B-551D-6548507D45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88292" y="2579437"/>
                  <a:ext cx="15804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D9438E-0434-5F00-CE31-9D0A3C2C1121}"/>
              </a:ext>
            </a:extLst>
          </p:cNvPr>
          <p:cNvGrpSpPr/>
          <p:nvPr/>
        </p:nvGrpSpPr>
        <p:grpSpPr>
          <a:xfrm>
            <a:off x="7702732" y="2430397"/>
            <a:ext cx="790920" cy="351720"/>
            <a:chOff x="7702732" y="2430397"/>
            <a:chExt cx="79092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BE6C34-1CAB-BB07-230A-C33E3D239483}"/>
                    </a:ext>
                  </a:extLst>
                </p14:cNvPr>
                <p14:cNvContentPartPr/>
                <p14:nvPr/>
              </p14:nvContentPartPr>
              <p14:xfrm>
                <a:off x="7702732" y="2430397"/>
                <a:ext cx="197280" cy="20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BE6C34-1CAB-BB07-230A-C33E3D23948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93732" y="2421397"/>
                  <a:ext cx="214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C1DB8D3-F129-8E57-2A47-9F763D78BB91}"/>
                    </a:ext>
                  </a:extLst>
                </p14:cNvPr>
                <p14:cNvContentPartPr/>
                <p14:nvPr/>
              </p14:nvContentPartPr>
              <p14:xfrm>
                <a:off x="7726492" y="2433637"/>
                <a:ext cx="167040" cy="23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C1DB8D3-F129-8E57-2A47-9F763D78BB9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17852" y="2424997"/>
                  <a:ext cx="184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89D54C-C5F7-139D-C1F1-3CEBD9172C49}"/>
                    </a:ext>
                  </a:extLst>
                </p14:cNvPr>
                <p14:cNvContentPartPr/>
                <p14:nvPr/>
              </p14:nvContentPartPr>
              <p14:xfrm>
                <a:off x="7988212" y="2658997"/>
                <a:ext cx="168120" cy="95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89D54C-C5F7-139D-C1F1-3CEBD9172C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979572" y="2649997"/>
                  <a:ext cx="185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D2699E2-D782-7428-D214-4349D06DD294}"/>
                    </a:ext>
                  </a:extLst>
                </p14:cNvPr>
                <p14:cNvContentPartPr/>
                <p14:nvPr/>
              </p14:nvContentPartPr>
              <p14:xfrm>
                <a:off x="8265412" y="2676997"/>
                <a:ext cx="7920" cy="89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D2699E2-D782-7428-D214-4349D06DD29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56412" y="2667997"/>
                  <a:ext cx="255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381B072-C375-3AE6-A23F-C0D03D75E902}"/>
                    </a:ext>
                  </a:extLst>
                </p14:cNvPr>
                <p14:cNvContentPartPr/>
                <p14:nvPr/>
              </p14:nvContentPartPr>
              <p14:xfrm>
                <a:off x="8361892" y="2657557"/>
                <a:ext cx="131760" cy="12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381B072-C375-3AE6-A23F-C0D03D75E90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52892" y="2648917"/>
                  <a:ext cx="14940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1A904C-C3E9-3A9C-F908-4E3AA8CFBFD7}"/>
              </a:ext>
            </a:extLst>
          </p:cNvPr>
          <p:cNvGrpSpPr/>
          <p:nvPr/>
        </p:nvGrpSpPr>
        <p:grpSpPr>
          <a:xfrm>
            <a:off x="5044852" y="3008197"/>
            <a:ext cx="1450440" cy="621360"/>
            <a:chOff x="5044852" y="3008197"/>
            <a:chExt cx="1450440" cy="62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370818-1E14-7726-1DFA-C3E2FEB8EE56}"/>
                    </a:ext>
                  </a:extLst>
                </p14:cNvPr>
                <p14:cNvContentPartPr/>
                <p14:nvPr/>
              </p14:nvContentPartPr>
              <p14:xfrm>
                <a:off x="5044852" y="3008197"/>
                <a:ext cx="294840" cy="511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370818-1E14-7726-1DFA-C3E2FEB8EE5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36212" y="2999197"/>
                  <a:ext cx="31248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1721CF-5869-ECF6-FBFD-D2FCBDD4EF0F}"/>
                    </a:ext>
                  </a:extLst>
                </p14:cNvPr>
                <p14:cNvContentPartPr/>
                <p14:nvPr/>
              </p14:nvContentPartPr>
              <p14:xfrm>
                <a:off x="5466412" y="3416077"/>
                <a:ext cx="107640" cy="213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1721CF-5869-ECF6-FBFD-D2FCBDD4EF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57772" y="3407437"/>
                  <a:ext cx="125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639F16-7F50-BB88-C361-DBB96C6E106C}"/>
                    </a:ext>
                  </a:extLst>
                </p14:cNvPr>
                <p14:cNvContentPartPr/>
                <p14:nvPr/>
              </p14:nvContentPartPr>
              <p14:xfrm>
                <a:off x="5603572" y="3505357"/>
                <a:ext cx="108000" cy="117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639F16-7F50-BB88-C361-DBB96C6E106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94572" y="3496717"/>
                  <a:ext cx="125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13C6F8-A37A-800F-F4B4-26CAAA290087}"/>
                    </a:ext>
                  </a:extLst>
                </p14:cNvPr>
                <p14:cNvContentPartPr/>
                <p14:nvPr/>
              </p14:nvContentPartPr>
              <p14:xfrm>
                <a:off x="5758012" y="3490237"/>
                <a:ext cx="116640" cy="113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13C6F8-A37A-800F-F4B4-26CAAA2900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49012" y="3481597"/>
                  <a:ext cx="1342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71A9A4C-7184-070E-38BA-66D84D38E580}"/>
                    </a:ext>
                  </a:extLst>
                </p14:cNvPr>
                <p14:cNvContentPartPr/>
                <p14:nvPr/>
              </p14:nvContentPartPr>
              <p14:xfrm>
                <a:off x="5879692" y="3474397"/>
                <a:ext cx="79200" cy="109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71A9A4C-7184-070E-38BA-66D84D38E5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70692" y="3465757"/>
                  <a:ext cx="96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7C736-F395-0467-9773-0412D7F0B9C3}"/>
                    </a:ext>
                  </a:extLst>
                </p14:cNvPr>
                <p14:cNvContentPartPr/>
                <p14:nvPr/>
              </p14:nvContentPartPr>
              <p14:xfrm>
                <a:off x="6000652" y="3495277"/>
                <a:ext cx="41040" cy="73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7C736-F395-0467-9773-0412D7F0B9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92012" y="3486277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0C97D53-AD69-ED79-0491-18701A48F2EA}"/>
                    </a:ext>
                  </a:extLst>
                </p14:cNvPr>
                <p14:cNvContentPartPr/>
                <p14:nvPr/>
              </p14:nvContentPartPr>
              <p14:xfrm>
                <a:off x="6048532" y="3364237"/>
                <a:ext cx="55080" cy="21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0C97D53-AD69-ED79-0491-18701A48F2E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39892" y="3355237"/>
                  <a:ext cx="72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96F9D6-50FA-9D62-422A-E446B4450206}"/>
                    </a:ext>
                  </a:extLst>
                </p14:cNvPr>
                <p14:cNvContentPartPr/>
                <p14:nvPr/>
              </p14:nvContentPartPr>
              <p14:xfrm>
                <a:off x="6097492" y="3460357"/>
                <a:ext cx="101160" cy="68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96F9D6-50FA-9D62-422A-E446B445020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88852" y="3451357"/>
                  <a:ext cx="118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C402D6-EA8C-60FA-2837-59537D2CF8B6}"/>
                    </a:ext>
                  </a:extLst>
                </p14:cNvPr>
                <p14:cNvContentPartPr/>
                <p14:nvPr/>
              </p14:nvContentPartPr>
              <p14:xfrm>
                <a:off x="6258772" y="3463237"/>
                <a:ext cx="64440" cy="4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C402D6-EA8C-60FA-2837-59537D2CF8B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49772" y="3454597"/>
                  <a:ext cx="82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09E333-6DB5-5D24-4E07-E4C00DA9A53C}"/>
                    </a:ext>
                  </a:extLst>
                </p14:cNvPr>
                <p14:cNvContentPartPr/>
                <p14:nvPr/>
              </p14:nvContentPartPr>
              <p14:xfrm>
                <a:off x="6371812" y="3396637"/>
                <a:ext cx="123480" cy="95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09E333-6DB5-5D24-4E07-E4C00DA9A53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62812" y="3387997"/>
                  <a:ext cx="1411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4FA67A1-B952-28A9-D036-1A500B4FDC54}"/>
              </a:ext>
            </a:extLst>
          </p:cNvPr>
          <p:cNvGrpSpPr/>
          <p:nvPr/>
        </p:nvGrpSpPr>
        <p:grpSpPr>
          <a:xfrm>
            <a:off x="6756652" y="3129877"/>
            <a:ext cx="1543320" cy="454680"/>
            <a:chOff x="6756652" y="3129877"/>
            <a:chExt cx="154332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B12B01D-CF65-2A94-07CD-BC0FE27C73F3}"/>
                    </a:ext>
                  </a:extLst>
                </p14:cNvPr>
                <p14:cNvContentPartPr/>
                <p14:nvPr/>
              </p14:nvContentPartPr>
              <p14:xfrm>
                <a:off x="6756652" y="3250837"/>
                <a:ext cx="168480" cy="221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B12B01D-CF65-2A94-07CD-BC0FE27C73F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48012" y="3241837"/>
                  <a:ext cx="186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F3535B-E930-D965-F4BD-03163E6D2689}"/>
                    </a:ext>
                  </a:extLst>
                </p14:cNvPr>
                <p14:cNvContentPartPr/>
                <p14:nvPr/>
              </p14:nvContentPartPr>
              <p14:xfrm>
                <a:off x="7110172" y="3341557"/>
                <a:ext cx="110520" cy="72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F3535B-E930-D965-F4BD-03163E6D268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01172" y="3332917"/>
                  <a:ext cx="128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C2EB64-DA58-5BEC-2D32-091DD0DF3932}"/>
                    </a:ext>
                  </a:extLst>
                </p14:cNvPr>
                <p14:cNvContentPartPr/>
                <p14:nvPr/>
              </p14:nvContentPartPr>
              <p14:xfrm>
                <a:off x="7235812" y="3338317"/>
                <a:ext cx="110880" cy="72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C2EB64-DA58-5BEC-2D32-091DD0DF39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26812" y="3329317"/>
                  <a:ext cx="1285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0115A90-73B1-BB59-0DDA-2F29B7CDB3AB}"/>
                    </a:ext>
                  </a:extLst>
                </p14:cNvPr>
                <p14:cNvContentPartPr/>
                <p14:nvPr/>
              </p14:nvContentPartPr>
              <p14:xfrm>
                <a:off x="7397812" y="3285037"/>
                <a:ext cx="34560" cy="161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0115A90-73B1-BB59-0DDA-2F29B7CDB3A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89172" y="3276397"/>
                  <a:ext cx="52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E0DC24F-861E-D522-996A-B48F1AE36C3D}"/>
                    </a:ext>
                  </a:extLst>
                </p14:cNvPr>
                <p14:cNvContentPartPr/>
                <p14:nvPr/>
              </p14:nvContentPartPr>
              <p14:xfrm>
                <a:off x="7384852" y="3283597"/>
                <a:ext cx="163440" cy="136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E0DC24F-861E-D522-996A-B48F1AE36C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75852" y="3274597"/>
                  <a:ext cx="181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77C9C34-574A-6EEE-7A45-69E64BF08821}"/>
                    </a:ext>
                  </a:extLst>
                </p14:cNvPr>
                <p14:cNvContentPartPr/>
                <p14:nvPr/>
              </p14:nvContentPartPr>
              <p14:xfrm>
                <a:off x="7590412" y="3346237"/>
                <a:ext cx="36360" cy="96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77C9C34-574A-6EEE-7A45-69E64BF0882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81772" y="3337237"/>
                  <a:ext cx="54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C144EA-89FA-D001-52D2-9379C0243C62}"/>
                    </a:ext>
                  </a:extLst>
                </p14:cNvPr>
                <p14:cNvContentPartPr/>
                <p14:nvPr/>
              </p14:nvContentPartPr>
              <p14:xfrm>
                <a:off x="7687612" y="3270997"/>
                <a:ext cx="282960" cy="142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FC144EA-89FA-D001-52D2-9379C0243C6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78972" y="3262357"/>
                  <a:ext cx="300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C3006D-0CC0-BF24-1368-B665FE3C2F8E}"/>
                    </a:ext>
                  </a:extLst>
                </p14:cNvPr>
                <p14:cNvContentPartPr/>
                <p14:nvPr/>
              </p14:nvContentPartPr>
              <p14:xfrm>
                <a:off x="8215732" y="3129877"/>
                <a:ext cx="84240" cy="249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C3006D-0CC0-BF24-1368-B665FE3C2F8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06732" y="3120877"/>
                  <a:ext cx="1018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35778CF-D330-D600-00A5-59137508A620}"/>
                    </a:ext>
                  </a:extLst>
                </p14:cNvPr>
                <p14:cNvContentPartPr/>
                <p14:nvPr/>
              </p14:nvContentPartPr>
              <p14:xfrm>
                <a:off x="8216452" y="3484117"/>
                <a:ext cx="11520" cy="2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35778CF-D330-D600-00A5-59137508A62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07452" y="3475117"/>
                  <a:ext cx="29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6E9B2A-BFB0-210D-379C-2DC3A67F8F29}"/>
                    </a:ext>
                  </a:extLst>
                </p14:cNvPr>
                <p14:cNvContentPartPr/>
                <p14:nvPr/>
              </p14:nvContentPartPr>
              <p14:xfrm>
                <a:off x="8143372" y="3584197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6E9B2A-BFB0-210D-379C-2DC3A67F8F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34732" y="35751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4C5807F-B85B-272F-EFA1-2B113414FB92}"/>
              </a:ext>
            </a:extLst>
          </p:cNvPr>
          <p:cNvGrpSpPr/>
          <p:nvPr/>
        </p:nvGrpSpPr>
        <p:grpSpPr>
          <a:xfrm>
            <a:off x="4219372" y="3340117"/>
            <a:ext cx="630720" cy="546840"/>
            <a:chOff x="4219372" y="3340117"/>
            <a:chExt cx="63072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BD785E-00D5-F596-366F-DF5ED243C227}"/>
                    </a:ext>
                  </a:extLst>
                </p14:cNvPr>
                <p14:cNvContentPartPr/>
                <p14:nvPr/>
              </p14:nvContentPartPr>
              <p14:xfrm>
                <a:off x="4219372" y="3350917"/>
                <a:ext cx="263880" cy="29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BD785E-00D5-F596-366F-DF5ED243C22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210372" y="3342277"/>
                  <a:ext cx="281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9F12DC4-65CD-CF1C-AD43-BD68E45B8D67}"/>
                    </a:ext>
                  </a:extLst>
                </p14:cNvPr>
                <p14:cNvContentPartPr/>
                <p14:nvPr/>
              </p14:nvContentPartPr>
              <p14:xfrm>
                <a:off x="4566412" y="3340117"/>
                <a:ext cx="244080" cy="2624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9F12DC4-65CD-CF1C-AD43-BD68E45B8D6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57412" y="3331117"/>
                  <a:ext cx="2617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E2D9896-5FB1-A560-F366-999991A01E02}"/>
                    </a:ext>
                  </a:extLst>
                </p14:cNvPr>
                <p14:cNvContentPartPr/>
                <p14:nvPr/>
              </p14:nvContentPartPr>
              <p14:xfrm>
                <a:off x="4504132" y="3630637"/>
                <a:ext cx="274680" cy="21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E2D9896-5FB1-A560-F366-999991A01E0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5132" y="3621637"/>
                  <a:ext cx="292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442BD25-6593-519A-B94C-64F86B5E8C7E}"/>
                    </a:ext>
                  </a:extLst>
                </p14:cNvPr>
                <p14:cNvContentPartPr/>
                <p14:nvPr/>
              </p14:nvContentPartPr>
              <p14:xfrm>
                <a:off x="4570012" y="3744397"/>
                <a:ext cx="280080" cy="142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442BD25-6593-519A-B94C-64F86B5E8C7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61012" y="3735757"/>
                  <a:ext cx="2977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FD64786-0FE8-DD67-6266-7DBD2CBC6043}"/>
                  </a:ext>
                </a:extLst>
              </p14:cNvPr>
              <p14:cNvContentPartPr/>
              <p14:nvPr/>
            </p14:nvContentPartPr>
            <p14:xfrm>
              <a:off x="2066212" y="2384317"/>
              <a:ext cx="318600" cy="236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FD64786-0FE8-DD67-6266-7DBD2CBC604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057572" y="2375317"/>
                <a:ext cx="3362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F83789C-03FB-41DB-5AE6-188D20050124}"/>
              </a:ext>
            </a:extLst>
          </p:cNvPr>
          <p:cNvGrpSpPr/>
          <p:nvPr/>
        </p:nvGrpSpPr>
        <p:grpSpPr>
          <a:xfrm>
            <a:off x="463492" y="2958877"/>
            <a:ext cx="2722680" cy="1953000"/>
            <a:chOff x="463492" y="2958877"/>
            <a:chExt cx="2722680" cy="19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A93269E-FC33-3EEF-349C-088A24FDAB79}"/>
                    </a:ext>
                  </a:extLst>
                </p14:cNvPr>
                <p14:cNvContentPartPr/>
                <p14:nvPr/>
              </p14:nvContentPartPr>
              <p14:xfrm>
                <a:off x="710452" y="3743677"/>
                <a:ext cx="202320" cy="2577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A93269E-FC33-3EEF-349C-088A24FDAB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01452" y="3735037"/>
                  <a:ext cx="2199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E8F5EB-A5E7-C1E6-CA2D-BEA39FDF71C1}"/>
                    </a:ext>
                  </a:extLst>
                </p14:cNvPr>
                <p14:cNvContentPartPr/>
                <p14:nvPr/>
              </p14:nvContentPartPr>
              <p14:xfrm>
                <a:off x="1256572" y="3559717"/>
                <a:ext cx="223920" cy="282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E8F5EB-A5E7-C1E6-CA2D-BEA39FDF71C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47932" y="3551077"/>
                  <a:ext cx="2415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F302D77-72CE-78BC-00FC-E0B38CBE37C3}"/>
                    </a:ext>
                  </a:extLst>
                </p14:cNvPr>
                <p14:cNvContentPartPr/>
                <p14:nvPr/>
              </p14:nvContentPartPr>
              <p14:xfrm>
                <a:off x="918532" y="4524877"/>
                <a:ext cx="208080" cy="220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F302D77-72CE-78BC-00FC-E0B38CBE37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9892" y="4515877"/>
                  <a:ext cx="225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06019ED-9A4B-A3BA-02FD-809216CFE535}"/>
                    </a:ext>
                  </a:extLst>
                </p14:cNvPr>
                <p14:cNvContentPartPr/>
                <p14:nvPr/>
              </p14:nvContentPartPr>
              <p14:xfrm>
                <a:off x="1067572" y="4605877"/>
                <a:ext cx="138600" cy="9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06019ED-9A4B-A3BA-02FD-809216CFE5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8572" y="4596877"/>
                  <a:ext cx="1562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949995-26A4-DF0B-6BF9-9AA60F3A46F5}"/>
                    </a:ext>
                  </a:extLst>
                </p14:cNvPr>
                <p14:cNvContentPartPr/>
                <p14:nvPr/>
              </p14:nvContentPartPr>
              <p14:xfrm>
                <a:off x="1225972" y="4516597"/>
                <a:ext cx="286200" cy="1947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949995-26A4-DF0B-6BF9-9AA60F3A46F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16972" y="4507597"/>
                  <a:ext cx="303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F594B17-79DB-CCF0-0295-D0884A77CE07}"/>
                    </a:ext>
                  </a:extLst>
                </p14:cNvPr>
                <p14:cNvContentPartPr/>
                <p14:nvPr/>
              </p14:nvContentPartPr>
              <p14:xfrm>
                <a:off x="820972" y="4129957"/>
                <a:ext cx="10080" cy="11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F594B17-79DB-CCF0-0295-D0884A77CE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2332" y="4120957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7FB67FA-5642-F858-1745-EAAFE042F4D7}"/>
                    </a:ext>
                  </a:extLst>
                </p14:cNvPr>
                <p14:cNvContentPartPr/>
                <p14:nvPr/>
              </p14:nvContentPartPr>
              <p14:xfrm>
                <a:off x="2458252" y="3182797"/>
                <a:ext cx="346320" cy="2415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7FB67FA-5642-F858-1745-EAAFE042F4D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49252" y="3173797"/>
                  <a:ext cx="363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3FF9688-3AD6-FAEA-53DF-69B6AD2A4C55}"/>
                    </a:ext>
                  </a:extLst>
                </p14:cNvPr>
                <p14:cNvContentPartPr/>
                <p14:nvPr/>
              </p14:nvContentPartPr>
              <p14:xfrm>
                <a:off x="1853452" y="4273237"/>
                <a:ext cx="148680" cy="73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3FF9688-3AD6-FAEA-53DF-69B6AD2A4C5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844812" y="4264237"/>
                  <a:ext cx="166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A6D70C-6916-3DB6-6D6A-A9740CEC0BAA}"/>
                    </a:ext>
                  </a:extLst>
                </p14:cNvPr>
                <p14:cNvContentPartPr/>
                <p14:nvPr/>
              </p14:nvContentPartPr>
              <p14:xfrm>
                <a:off x="1917532" y="4287637"/>
                <a:ext cx="181440" cy="133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A6D70C-6916-3DB6-6D6A-A9740CEC0BA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908892" y="4278997"/>
                  <a:ext cx="199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867701A-1E7F-4551-2460-7ED82DCDE8E6}"/>
                    </a:ext>
                  </a:extLst>
                </p14:cNvPr>
                <p14:cNvContentPartPr/>
                <p14:nvPr/>
              </p14:nvContentPartPr>
              <p14:xfrm>
                <a:off x="2145772" y="4069837"/>
                <a:ext cx="235440" cy="278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867701A-1E7F-4551-2460-7ED82DCDE8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136772" y="4061197"/>
                  <a:ext cx="253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8549D4C-CB63-F8AD-82F4-DB5757B03E86}"/>
                    </a:ext>
                  </a:extLst>
                </p14:cNvPr>
                <p14:cNvContentPartPr/>
                <p14:nvPr/>
              </p14:nvContentPartPr>
              <p14:xfrm>
                <a:off x="2256652" y="4406437"/>
                <a:ext cx="147960" cy="9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8549D4C-CB63-F8AD-82F4-DB5757B03E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248012" y="4397797"/>
                  <a:ext cx="1656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A3F29D-2AA7-8E58-E663-7B91F91103D4}"/>
                    </a:ext>
                  </a:extLst>
                </p14:cNvPr>
                <p14:cNvContentPartPr/>
                <p14:nvPr/>
              </p14:nvContentPartPr>
              <p14:xfrm>
                <a:off x="2342692" y="4382677"/>
                <a:ext cx="136440" cy="151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A3F29D-2AA7-8E58-E663-7B91F91103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34052" y="4373677"/>
                  <a:ext cx="154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D7D022A-FD13-262C-AA53-63E35DC0EF2D}"/>
                    </a:ext>
                  </a:extLst>
                </p14:cNvPr>
                <p14:cNvContentPartPr/>
                <p14:nvPr/>
              </p14:nvContentPartPr>
              <p14:xfrm>
                <a:off x="2597212" y="4632877"/>
                <a:ext cx="142560" cy="139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D7D022A-FD13-262C-AA53-63E35DC0EF2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88572" y="4624237"/>
                  <a:ext cx="1602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9EE0AF2-3D3A-FADC-BE17-63E6042FEFE7}"/>
                    </a:ext>
                  </a:extLst>
                </p14:cNvPr>
                <p14:cNvContentPartPr/>
                <p14:nvPr/>
              </p14:nvContentPartPr>
              <p14:xfrm>
                <a:off x="2579932" y="4581037"/>
                <a:ext cx="108720" cy="136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9EE0AF2-3D3A-FADC-BE17-63E6042FEF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71292" y="4572037"/>
                  <a:ext cx="126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AD69CD9-13FD-9B36-F3D0-DE652582BFA8}"/>
                    </a:ext>
                  </a:extLst>
                </p14:cNvPr>
                <p14:cNvContentPartPr/>
                <p14:nvPr/>
              </p14:nvContentPartPr>
              <p14:xfrm>
                <a:off x="2794132" y="4364317"/>
                <a:ext cx="164160" cy="2556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AD69CD9-13FD-9B36-F3D0-DE652582BFA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85132" y="4355677"/>
                  <a:ext cx="1818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4BC674-925E-8497-E4E3-78F10207655C}"/>
                    </a:ext>
                  </a:extLst>
                </p14:cNvPr>
                <p14:cNvContentPartPr/>
                <p14:nvPr/>
              </p14:nvContentPartPr>
              <p14:xfrm>
                <a:off x="2629972" y="3917197"/>
                <a:ext cx="556200" cy="338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4BC674-925E-8497-E4E3-78F10207655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20972" y="3908197"/>
                  <a:ext cx="57384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55506C-3072-4F6E-70DA-A4FA0B8D145B}"/>
                    </a:ext>
                  </a:extLst>
                </p14:cNvPr>
                <p14:cNvContentPartPr/>
                <p14:nvPr/>
              </p14:nvContentPartPr>
              <p14:xfrm>
                <a:off x="1823212" y="3474037"/>
                <a:ext cx="254880" cy="194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55506C-3072-4F6E-70DA-A4FA0B8D145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14212" y="3465397"/>
                  <a:ext cx="2725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495597F-D11A-0E12-A4BB-05F5279AA26F}"/>
                    </a:ext>
                  </a:extLst>
                </p14:cNvPr>
                <p14:cNvContentPartPr/>
                <p14:nvPr/>
              </p14:nvContentPartPr>
              <p14:xfrm>
                <a:off x="2369692" y="3224557"/>
                <a:ext cx="162720" cy="270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495597F-D11A-0E12-A4BB-05F5279AA2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60692" y="3215557"/>
                  <a:ext cx="1803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6CB233-0557-B1C6-9913-F8A9AC880614}"/>
                    </a:ext>
                  </a:extLst>
                </p14:cNvPr>
                <p14:cNvContentPartPr/>
                <p14:nvPr/>
              </p14:nvContentPartPr>
              <p14:xfrm>
                <a:off x="2524492" y="3460717"/>
                <a:ext cx="284040" cy="246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6CB233-0557-B1C6-9913-F8A9AC88061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15852" y="3452077"/>
                  <a:ext cx="3016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0420F2D-8DAE-2087-EB0B-264ADBF23CB1}"/>
                    </a:ext>
                  </a:extLst>
                </p14:cNvPr>
                <p14:cNvContentPartPr/>
                <p14:nvPr/>
              </p14:nvContentPartPr>
              <p14:xfrm>
                <a:off x="2550772" y="3464677"/>
                <a:ext cx="314640" cy="2577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0420F2D-8DAE-2087-EB0B-264ADBF23C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1772" y="3456037"/>
                  <a:ext cx="3322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E54DFE-AFBD-E650-B1CE-01BC12EFBE31}"/>
                    </a:ext>
                  </a:extLst>
                </p14:cNvPr>
                <p14:cNvContentPartPr/>
                <p14:nvPr/>
              </p14:nvContentPartPr>
              <p14:xfrm>
                <a:off x="2172772" y="2958877"/>
                <a:ext cx="803520" cy="693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E54DFE-AFBD-E650-B1CE-01BC12EFBE3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164132" y="2949877"/>
                  <a:ext cx="8211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2E74326-8516-DCA1-4357-00FFCBF3037B}"/>
                    </a:ext>
                  </a:extLst>
                </p14:cNvPr>
                <p14:cNvContentPartPr/>
                <p14:nvPr/>
              </p14:nvContentPartPr>
              <p14:xfrm>
                <a:off x="2896732" y="3056077"/>
                <a:ext cx="200160" cy="1746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2E74326-8516-DCA1-4357-00FFCBF303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87732" y="3047437"/>
                  <a:ext cx="2178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45796F1-8D32-8349-2A51-7576F8708E72}"/>
                    </a:ext>
                  </a:extLst>
                </p14:cNvPr>
                <p14:cNvContentPartPr/>
                <p14:nvPr/>
              </p14:nvContentPartPr>
              <p14:xfrm>
                <a:off x="463492" y="3209077"/>
                <a:ext cx="1732680" cy="106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45796F1-8D32-8349-2A51-7576F8708E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4852" y="3200077"/>
                  <a:ext cx="1750320" cy="10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48EB96E-D819-FC8A-2581-88FD4EE972BF}"/>
                    </a:ext>
                  </a:extLst>
                </p14:cNvPr>
                <p14:cNvContentPartPr/>
                <p14:nvPr/>
              </p14:nvContentPartPr>
              <p14:xfrm>
                <a:off x="1429372" y="4693717"/>
                <a:ext cx="334800" cy="158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48EB96E-D819-FC8A-2581-88FD4EE972B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20372" y="4685077"/>
                  <a:ext cx="352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E7C13F-D9B7-4A72-281A-7192CD5795F0}"/>
                    </a:ext>
                  </a:extLst>
                </p14:cNvPr>
                <p14:cNvContentPartPr/>
                <p14:nvPr/>
              </p14:nvContentPartPr>
              <p14:xfrm>
                <a:off x="2753812" y="4632877"/>
                <a:ext cx="360000" cy="27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E7C13F-D9B7-4A72-281A-7192CD5795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44812" y="4623877"/>
                  <a:ext cx="3776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88085F6-097C-3261-C275-A1FD88339E13}"/>
                    </a:ext>
                  </a:extLst>
                </p14:cNvPr>
                <p14:cNvContentPartPr/>
                <p14:nvPr/>
              </p14:nvContentPartPr>
              <p14:xfrm>
                <a:off x="2348452" y="4169917"/>
                <a:ext cx="30240" cy="25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88085F6-097C-3261-C275-A1FD88339E1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39812" y="4160917"/>
                  <a:ext cx="47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CBEEBF3-C769-A77F-E37B-AEB9F01C0023}"/>
                    </a:ext>
                  </a:extLst>
                </p14:cNvPr>
                <p14:cNvContentPartPr/>
                <p14:nvPr/>
              </p14:nvContentPartPr>
              <p14:xfrm>
                <a:off x="2938132" y="4626757"/>
                <a:ext cx="16200" cy="3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CBEEBF3-C769-A77F-E37B-AEB9F01C002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929132" y="4617757"/>
                  <a:ext cx="338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F62734-AA9A-FACE-24C7-B22380BD0886}"/>
              </a:ext>
            </a:extLst>
          </p:cNvPr>
          <p:cNvGrpSpPr/>
          <p:nvPr/>
        </p:nvGrpSpPr>
        <p:grpSpPr>
          <a:xfrm>
            <a:off x="5441212" y="3784717"/>
            <a:ext cx="866520" cy="93600"/>
            <a:chOff x="5441212" y="3784717"/>
            <a:chExt cx="866520" cy="9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754E28-CD3F-1DAA-C2D0-D25C366EEF2F}"/>
                    </a:ext>
                  </a:extLst>
                </p14:cNvPr>
                <p14:cNvContentPartPr/>
                <p14:nvPr/>
              </p14:nvContentPartPr>
              <p14:xfrm>
                <a:off x="5441212" y="3785797"/>
                <a:ext cx="676080" cy="64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754E28-CD3F-1DAA-C2D0-D25C366EEF2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432572" y="3777157"/>
                  <a:ext cx="693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7CEFAE4-AC0F-6305-A419-BF91BF33E270}"/>
                    </a:ext>
                  </a:extLst>
                </p14:cNvPr>
                <p14:cNvContentPartPr/>
                <p14:nvPr/>
              </p14:nvContentPartPr>
              <p14:xfrm>
                <a:off x="5775292" y="3784717"/>
                <a:ext cx="532440" cy="936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7CEFAE4-AC0F-6305-A419-BF91BF33E27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66652" y="3776077"/>
                  <a:ext cx="5500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980B8D1-5EF1-AE41-08B7-D5427D57946F}"/>
              </a:ext>
            </a:extLst>
          </p:cNvPr>
          <p:cNvGrpSpPr/>
          <p:nvPr/>
        </p:nvGrpSpPr>
        <p:grpSpPr>
          <a:xfrm>
            <a:off x="5836492" y="760717"/>
            <a:ext cx="2659320" cy="964800"/>
            <a:chOff x="5836492" y="760717"/>
            <a:chExt cx="2659320" cy="9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538320A-B0EF-DE31-3F68-FD25126605F9}"/>
                    </a:ext>
                  </a:extLst>
                </p14:cNvPr>
                <p14:cNvContentPartPr/>
                <p14:nvPr/>
              </p14:nvContentPartPr>
              <p14:xfrm>
                <a:off x="5836492" y="819397"/>
                <a:ext cx="301320" cy="230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538320A-B0EF-DE31-3F68-FD25126605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27492" y="810397"/>
                  <a:ext cx="31896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C5857E-657C-E83A-933E-D4774F9CCE3C}"/>
                    </a:ext>
                  </a:extLst>
                </p14:cNvPr>
                <p14:cNvContentPartPr/>
                <p14:nvPr/>
              </p14:nvContentPartPr>
              <p14:xfrm>
                <a:off x="6238612" y="790957"/>
                <a:ext cx="145080" cy="131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C5857E-657C-E83A-933E-D4774F9CCE3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29612" y="782317"/>
                  <a:ext cx="162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CCF0AF-5B1A-2AD3-333C-44F1B1C84705}"/>
                    </a:ext>
                  </a:extLst>
                </p14:cNvPr>
                <p14:cNvContentPartPr/>
                <p14:nvPr/>
              </p14:nvContentPartPr>
              <p14:xfrm>
                <a:off x="6415372" y="848917"/>
                <a:ext cx="251280" cy="95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CCF0AF-5B1A-2AD3-333C-44F1B1C847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06732" y="839917"/>
                  <a:ext cx="26892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DA2213C-30E3-EB15-2F4A-D1C943ECB545}"/>
                    </a:ext>
                  </a:extLst>
                </p14:cNvPr>
                <p14:cNvContentPartPr/>
                <p14:nvPr/>
              </p14:nvContentPartPr>
              <p14:xfrm>
                <a:off x="6958612" y="788077"/>
                <a:ext cx="124920" cy="1479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DA2213C-30E3-EB15-2F4A-D1C943ECB5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49972" y="779077"/>
                  <a:ext cx="142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0BA4C1F-553A-E888-33C2-3033F7D3D3D0}"/>
                    </a:ext>
                  </a:extLst>
                </p14:cNvPr>
                <p14:cNvContentPartPr/>
                <p14:nvPr/>
              </p14:nvContentPartPr>
              <p14:xfrm>
                <a:off x="7110892" y="828757"/>
                <a:ext cx="119160" cy="102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0BA4C1F-553A-E888-33C2-3033F7D3D3D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02252" y="819757"/>
                  <a:ext cx="136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3726902-E4EC-3097-4DB2-BEA1C2174E84}"/>
                    </a:ext>
                  </a:extLst>
                </p14:cNvPr>
                <p14:cNvContentPartPr/>
                <p14:nvPr/>
              </p14:nvContentPartPr>
              <p14:xfrm>
                <a:off x="7278292" y="847837"/>
                <a:ext cx="76320" cy="97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3726902-E4EC-3097-4DB2-BEA1C2174E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69292" y="839197"/>
                  <a:ext cx="93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FFD822B-6F6B-08C4-3A21-70FB7D3A0040}"/>
                    </a:ext>
                  </a:extLst>
                </p14:cNvPr>
                <p14:cNvContentPartPr/>
                <p14:nvPr/>
              </p14:nvContentPartPr>
              <p14:xfrm>
                <a:off x="7428772" y="760717"/>
                <a:ext cx="26280" cy="172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FFD822B-6F6B-08C4-3A21-70FB7D3A004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0132" y="752077"/>
                  <a:ext cx="43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6E9E18-2E74-9495-E9AC-96A603EE9486}"/>
                    </a:ext>
                  </a:extLst>
                </p14:cNvPr>
                <p14:cNvContentPartPr/>
                <p14:nvPr/>
              </p14:nvContentPartPr>
              <p14:xfrm>
                <a:off x="7438132" y="861157"/>
                <a:ext cx="55800" cy="7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6E9E18-2E74-9495-E9AC-96A603EE94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29492" y="852517"/>
                  <a:ext cx="73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91B88AE-6553-6655-7991-56C257B3F0E6}"/>
                    </a:ext>
                  </a:extLst>
                </p14:cNvPr>
                <p14:cNvContentPartPr/>
                <p14:nvPr/>
              </p14:nvContentPartPr>
              <p14:xfrm>
                <a:off x="7563412" y="859717"/>
                <a:ext cx="102240" cy="70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91B88AE-6553-6655-7991-56C257B3F0E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54412" y="850717"/>
                  <a:ext cx="119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401276-95A5-5526-5F46-26C2165AF476}"/>
                    </a:ext>
                  </a:extLst>
                </p14:cNvPr>
                <p14:cNvContentPartPr/>
                <p14:nvPr/>
              </p14:nvContentPartPr>
              <p14:xfrm>
                <a:off x="7705252" y="838477"/>
                <a:ext cx="99720" cy="93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55401276-95A5-5526-5F46-26C2165AF47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96612" y="829477"/>
                  <a:ext cx="117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91B83D-A9FB-7832-6087-015417CEAF60}"/>
                    </a:ext>
                  </a:extLst>
                </p14:cNvPr>
                <p14:cNvContentPartPr/>
                <p14:nvPr/>
              </p14:nvContentPartPr>
              <p14:xfrm>
                <a:off x="7307812" y="1150597"/>
                <a:ext cx="190440" cy="133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91B83D-A9FB-7832-6087-015417CEAF6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98812" y="1141597"/>
                  <a:ext cx="2080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16E2658-DB8B-550E-5332-EF62FBCF6AA7}"/>
                    </a:ext>
                  </a:extLst>
                </p14:cNvPr>
                <p14:cNvContentPartPr/>
                <p14:nvPr/>
              </p14:nvContentPartPr>
              <p14:xfrm>
                <a:off x="7683292" y="1167157"/>
                <a:ext cx="83880" cy="770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16E2658-DB8B-550E-5332-EF62FBCF6AA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674292" y="1158157"/>
                  <a:ext cx="1015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82F9F42-DEB8-E964-87D1-B4844C0953A7}"/>
                    </a:ext>
                  </a:extLst>
                </p14:cNvPr>
                <p14:cNvContentPartPr/>
                <p14:nvPr/>
              </p14:nvContentPartPr>
              <p14:xfrm>
                <a:off x="7813612" y="1164277"/>
                <a:ext cx="98280" cy="50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82F9F42-DEB8-E964-87D1-B4844C0953A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804972" y="1155637"/>
                  <a:ext cx="1159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29F5FD-F96B-50A3-355A-DD93348B7470}"/>
                    </a:ext>
                  </a:extLst>
                </p14:cNvPr>
                <p14:cNvContentPartPr/>
                <p14:nvPr/>
              </p14:nvContentPartPr>
              <p14:xfrm>
                <a:off x="7956892" y="997957"/>
                <a:ext cx="46080" cy="213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29F5FD-F96B-50A3-355A-DD93348B74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947892" y="988957"/>
                  <a:ext cx="637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E982B1-357C-99DD-CFD0-8CED36EF55B7}"/>
                    </a:ext>
                  </a:extLst>
                </p14:cNvPr>
                <p14:cNvContentPartPr/>
                <p14:nvPr/>
              </p14:nvContentPartPr>
              <p14:xfrm>
                <a:off x="7949332" y="1113877"/>
                <a:ext cx="106200" cy="89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E982B1-357C-99DD-CFD0-8CED36EF55B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940332" y="1105237"/>
                  <a:ext cx="1238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C2F90CB-B9CA-2530-7FBC-B491F17BA818}"/>
                    </a:ext>
                  </a:extLst>
                </p14:cNvPr>
                <p14:cNvContentPartPr/>
                <p14:nvPr/>
              </p14:nvContentPartPr>
              <p14:xfrm>
                <a:off x="8085772" y="1109917"/>
                <a:ext cx="234720" cy="94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C2F90CB-B9CA-2530-7FBC-B491F17BA81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077132" y="1101277"/>
                  <a:ext cx="252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4E23FBE-B003-E73B-BD8F-0855163F4A88}"/>
                    </a:ext>
                  </a:extLst>
                </p14:cNvPr>
                <p14:cNvContentPartPr/>
                <p14:nvPr/>
              </p14:nvContentPartPr>
              <p14:xfrm>
                <a:off x="7776532" y="1326637"/>
                <a:ext cx="259560" cy="33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4E23FBE-B003-E73B-BD8F-0855163F4A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767892" y="1317637"/>
                  <a:ext cx="277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C7228D-356F-FCF8-EDF3-D02CD39CFA8B}"/>
                    </a:ext>
                  </a:extLst>
                </p14:cNvPr>
                <p14:cNvContentPartPr/>
                <p14:nvPr/>
              </p14:nvContentPartPr>
              <p14:xfrm>
                <a:off x="7820092" y="1392157"/>
                <a:ext cx="199080" cy="27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C7228D-356F-FCF8-EDF3-D02CD39CFA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811452" y="1383157"/>
                  <a:ext cx="216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917D5E6-4A4E-9573-5E25-51C71FB5F5C2}"/>
                    </a:ext>
                  </a:extLst>
                </p14:cNvPr>
                <p14:cNvContentPartPr/>
                <p14:nvPr/>
              </p14:nvContentPartPr>
              <p14:xfrm>
                <a:off x="6926932" y="1519597"/>
                <a:ext cx="134640" cy="2059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917D5E6-4A4E-9573-5E25-51C71FB5F5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17932" y="1510957"/>
                  <a:ext cx="152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C424C03-1668-4EC4-BD27-B61461D9FE4C}"/>
                    </a:ext>
                  </a:extLst>
                </p14:cNvPr>
                <p14:cNvContentPartPr/>
                <p14:nvPr/>
              </p14:nvContentPartPr>
              <p14:xfrm>
                <a:off x="7167412" y="1543357"/>
                <a:ext cx="252720" cy="1137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C424C03-1668-4EC4-BD27-B61461D9FE4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58412" y="1534717"/>
                  <a:ext cx="2703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70FBD73-D905-F7E5-E427-DCB18A55C57C}"/>
                    </a:ext>
                  </a:extLst>
                </p14:cNvPr>
                <p14:cNvContentPartPr/>
                <p14:nvPr/>
              </p14:nvContentPartPr>
              <p14:xfrm>
                <a:off x="7649452" y="1573957"/>
                <a:ext cx="259560" cy="122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70FBD73-D905-F7E5-E427-DCB18A55C57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40452" y="1564957"/>
                  <a:ext cx="277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AAC766-0D74-2B95-936C-DEDAC75B2AD4}"/>
                    </a:ext>
                  </a:extLst>
                </p14:cNvPr>
                <p14:cNvContentPartPr/>
                <p14:nvPr/>
              </p14:nvContentPartPr>
              <p14:xfrm>
                <a:off x="8075692" y="1530037"/>
                <a:ext cx="420120" cy="16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AAC766-0D74-2B95-936C-DEDAC75B2AD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66692" y="1521397"/>
                  <a:ext cx="437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B493508-2801-0899-0793-924B99C9303B}"/>
                    </a:ext>
                  </a:extLst>
                </p14:cNvPr>
                <p14:cNvContentPartPr/>
                <p14:nvPr/>
              </p14:nvContentPartPr>
              <p14:xfrm>
                <a:off x="6014332" y="1303957"/>
                <a:ext cx="111600" cy="1537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B493508-2801-0899-0793-924B99C9303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005332" y="1295317"/>
                  <a:ext cx="129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F259256-7874-7D95-FB3F-E3F3DC1D2D0B}"/>
                    </a:ext>
                  </a:extLst>
                </p14:cNvPr>
                <p14:cNvContentPartPr/>
                <p14:nvPr/>
              </p14:nvContentPartPr>
              <p14:xfrm>
                <a:off x="6198292" y="1333837"/>
                <a:ext cx="192960" cy="119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F259256-7874-7D95-FB3F-E3F3DC1D2D0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189292" y="1325197"/>
                  <a:ext cx="210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D034ACD-A444-1B28-4906-81F699935CDA}"/>
                    </a:ext>
                  </a:extLst>
                </p14:cNvPr>
                <p14:cNvContentPartPr/>
                <p14:nvPr/>
              </p14:nvContentPartPr>
              <p14:xfrm>
                <a:off x="6861772" y="1457677"/>
                <a:ext cx="382320" cy="1612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D034ACD-A444-1B28-4906-81F699935C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852772" y="1448677"/>
                  <a:ext cx="3999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C1BC7D4-2225-7748-7B31-888AF286B6AF}"/>
                    </a:ext>
                  </a:extLst>
                </p14:cNvPr>
                <p14:cNvContentPartPr/>
                <p14:nvPr/>
              </p14:nvContentPartPr>
              <p14:xfrm>
                <a:off x="6885172" y="1610677"/>
                <a:ext cx="300240" cy="1076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C1BC7D4-2225-7748-7B31-888AF286B6A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76532" y="1602037"/>
                  <a:ext cx="31788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9D32195F-96BA-4A8C-3185-24E157C1F6F1}"/>
              </a:ext>
            </a:extLst>
          </p:cNvPr>
          <p:cNvGrpSpPr/>
          <p:nvPr/>
        </p:nvGrpSpPr>
        <p:grpSpPr>
          <a:xfrm>
            <a:off x="4686292" y="4346317"/>
            <a:ext cx="1058760" cy="290160"/>
            <a:chOff x="4686292" y="4346317"/>
            <a:chExt cx="105876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E8619FD-AD41-ED03-ACAA-3C5A59A527FA}"/>
                    </a:ext>
                  </a:extLst>
                </p14:cNvPr>
                <p14:cNvContentPartPr/>
                <p14:nvPr/>
              </p14:nvContentPartPr>
              <p14:xfrm>
                <a:off x="4686292" y="4455037"/>
                <a:ext cx="287640" cy="1814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E8619FD-AD41-ED03-ACAA-3C5A59A527F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77652" y="4446037"/>
                  <a:ext cx="305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174A2D-032E-3264-4169-C953E8C6A7C2}"/>
                    </a:ext>
                  </a:extLst>
                </p14:cNvPr>
                <p14:cNvContentPartPr/>
                <p14:nvPr/>
              </p14:nvContentPartPr>
              <p14:xfrm>
                <a:off x="5010292" y="4346317"/>
                <a:ext cx="316080" cy="227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174A2D-032E-3264-4169-C953E8C6A7C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01292" y="4337677"/>
                  <a:ext cx="333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2A14414-5D4D-4F24-2BA4-2714CC20BE79}"/>
                    </a:ext>
                  </a:extLst>
                </p14:cNvPr>
                <p14:cNvContentPartPr/>
                <p14:nvPr/>
              </p14:nvContentPartPr>
              <p14:xfrm>
                <a:off x="5385052" y="4461157"/>
                <a:ext cx="73800" cy="954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2A14414-5D4D-4F24-2BA4-2714CC20BE7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76412" y="4452157"/>
                  <a:ext cx="914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1FD5494-98E3-F5EF-C9A3-88B10D1E95ED}"/>
                    </a:ext>
                  </a:extLst>
                </p14:cNvPr>
                <p14:cNvContentPartPr/>
                <p14:nvPr/>
              </p14:nvContentPartPr>
              <p14:xfrm>
                <a:off x="5462452" y="4412917"/>
                <a:ext cx="282600" cy="99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1FD5494-98E3-F5EF-C9A3-88B10D1E95E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453812" y="4403917"/>
                  <a:ext cx="30024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EFC68F1B-8ABF-F095-810D-EBF60A795FEA}"/>
              </a:ext>
            </a:extLst>
          </p:cNvPr>
          <p:cNvGrpSpPr/>
          <p:nvPr/>
        </p:nvGrpSpPr>
        <p:grpSpPr>
          <a:xfrm>
            <a:off x="5326012" y="167797"/>
            <a:ext cx="619200" cy="193320"/>
            <a:chOff x="5326012" y="167797"/>
            <a:chExt cx="6192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C1AD7F2-DB1B-B955-FC9E-BFA8DE0BE818}"/>
                    </a:ext>
                  </a:extLst>
                </p14:cNvPr>
                <p14:cNvContentPartPr/>
                <p14:nvPr/>
              </p14:nvContentPartPr>
              <p14:xfrm>
                <a:off x="5326012" y="237997"/>
                <a:ext cx="246240" cy="1231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C1AD7F2-DB1B-B955-FC9E-BFA8DE0BE81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17012" y="229357"/>
                  <a:ext cx="26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E4E2116-9A01-E391-3FA3-92A89C9EA0B7}"/>
                    </a:ext>
                  </a:extLst>
                </p14:cNvPr>
                <p14:cNvContentPartPr/>
                <p14:nvPr/>
              </p14:nvContentPartPr>
              <p14:xfrm>
                <a:off x="5805172" y="167797"/>
                <a:ext cx="140040" cy="1638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E4E2116-9A01-E391-3FA3-92A89C9EA0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96532" y="159157"/>
                  <a:ext cx="1576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775E6BA7-2772-CF04-285E-B97B9EE564D8}"/>
              </a:ext>
            </a:extLst>
          </p:cNvPr>
          <p:cNvGrpSpPr/>
          <p:nvPr/>
        </p:nvGrpSpPr>
        <p:grpSpPr>
          <a:xfrm>
            <a:off x="6217372" y="117397"/>
            <a:ext cx="749520" cy="220320"/>
            <a:chOff x="6217372" y="117397"/>
            <a:chExt cx="7495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64DC2BE-BE62-7685-8724-6A505DA8A41E}"/>
                    </a:ext>
                  </a:extLst>
                </p14:cNvPr>
                <p14:cNvContentPartPr/>
                <p14:nvPr/>
              </p14:nvContentPartPr>
              <p14:xfrm>
                <a:off x="6217372" y="177877"/>
                <a:ext cx="137160" cy="159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64DC2BE-BE62-7685-8724-6A505DA8A41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08372" y="168877"/>
                  <a:ext cx="154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B447381-70E1-0E3E-1373-81639569FA49}"/>
                    </a:ext>
                  </a:extLst>
                </p14:cNvPr>
                <p14:cNvContentPartPr/>
                <p14:nvPr/>
              </p14:nvContentPartPr>
              <p14:xfrm>
                <a:off x="6569092" y="188677"/>
                <a:ext cx="65160" cy="147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B447381-70E1-0E3E-1373-81639569FA4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560092" y="180037"/>
                  <a:ext cx="82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C5843AA-9EA8-30CD-E25B-FD79C3424E41}"/>
                    </a:ext>
                  </a:extLst>
                </p14:cNvPr>
                <p14:cNvContentPartPr/>
                <p14:nvPr/>
              </p14:nvContentPartPr>
              <p14:xfrm>
                <a:off x="6614092" y="117397"/>
                <a:ext cx="160560" cy="57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C5843AA-9EA8-30CD-E25B-FD79C3424E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605452" y="108757"/>
                  <a:ext cx="178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94DFC26-9A2D-373D-7252-84F1D646600B}"/>
                    </a:ext>
                  </a:extLst>
                </p14:cNvPr>
                <p14:cNvContentPartPr/>
                <p14:nvPr/>
              </p14:nvContentPartPr>
              <p14:xfrm>
                <a:off x="6730732" y="154837"/>
                <a:ext cx="236160" cy="158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94DFC26-9A2D-373D-7252-84F1D646600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21732" y="145837"/>
                  <a:ext cx="25380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9FFA516C-5ADC-3D70-4765-6CDFC6571412}"/>
              </a:ext>
            </a:extLst>
          </p:cNvPr>
          <p:cNvGrpSpPr/>
          <p:nvPr/>
        </p:nvGrpSpPr>
        <p:grpSpPr>
          <a:xfrm>
            <a:off x="5895172" y="442477"/>
            <a:ext cx="1696320" cy="211680"/>
            <a:chOff x="5895172" y="442477"/>
            <a:chExt cx="169632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B5AEDFA-EE97-D93C-CF90-BF0441EB3D7E}"/>
                    </a:ext>
                  </a:extLst>
                </p14:cNvPr>
                <p14:cNvContentPartPr/>
                <p14:nvPr/>
              </p14:nvContentPartPr>
              <p14:xfrm>
                <a:off x="5895172" y="504397"/>
                <a:ext cx="99000" cy="89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B5AEDFA-EE97-D93C-CF90-BF0441EB3D7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886172" y="495397"/>
                  <a:ext cx="116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988EC99-585D-F18F-E919-4642F9A6C0A1}"/>
                    </a:ext>
                  </a:extLst>
                </p14:cNvPr>
                <p14:cNvContentPartPr/>
                <p14:nvPr/>
              </p14:nvContentPartPr>
              <p14:xfrm>
                <a:off x="6069412" y="532117"/>
                <a:ext cx="22680" cy="46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988EC99-585D-F18F-E919-4642F9A6C0A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060412" y="523477"/>
                  <a:ext cx="40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32D9481-2989-5C1A-7F29-1DD8517A3D04}"/>
                    </a:ext>
                  </a:extLst>
                </p14:cNvPr>
                <p14:cNvContentPartPr/>
                <p14:nvPr/>
              </p14:nvContentPartPr>
              <p14:xfrm>
                <a:off x="6146452" y="524557"/>
                <a:ext cx="64080" cy="745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32D9481-2989-5C1A-7F29-1DD8517A3D0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137812" y="515557"/>
                  <a:ext cx="81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DD3EA7-5B58-2FE5-4240-192D0C063685}"/>
                    </a:ext>
                  </a:extLst>
                </p14:cNvPr>
                <p14:cNvContentPartPr/>
                <p14:nvPr/>
              </p14:nvContentPartPr>
              <p14:xfrm>
                <a:off x="6160852" y="473437"/>
                <a:ext cx="94680" cy="34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DD3EA7-5B58-2FE5-4240-192D0C06368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151852" y="464797"/>
                  <a:ext cx="112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49242B2-4F80-1511-B8FC-EF6B4336DD88}"/>
                    </a:ext>
                  </a:extLst>
                </p14:cNvPr>
                <p14:cNvContentPartPr/>
                <p14:nvPr/>
              </p14:nvContentPartPr>
              <p14:xfrm>
                <a:off x="6346972" y="495037"/>
                <a:ext cx="505800" cy="122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49242B2-4F80-1511-B8FC-EF6B4336DD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337972" y="486397"/>
                  <a:ext cx="523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8574E8B-A2B2-D34A-178D-A8D244561E4C}"/>
                    </a:ext>
                  </a:extLst>
                </p14:cNvPr>
                <p14:cNvContentPartPr/>
                <p14:nvPr/>
              </p14:nvContentPartPr>
              <p14:xfrm>
                <a:off x="7019092" y="442477"/>
                <a:ext cx="94680" cy="853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8574E8B-A2B2-D34A-178D-A8D244561E4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10092" y="433477"/>
                  <a:ext cx="1123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76D07F7-1593-9AA5-8074-D9B6DAB397AB}"/>
                    </a:ext>
                  </a:extLst>
                </p14:cNvPr>
                <p14:cNvContentPartPr/>
                <p14:nvPr/>
              </p14:nvContentPartPr>
              <p14:xfrm>
                <a:off x="7051132" y="456517"/>
                <a:ext cx="73440" cy="10008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76D07F7-1593-9AA5-8074-D9B6DAB397A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42132" y="447517"/>
                  <a:ext cx="91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6E26F46-63C2-B514-5D0E-9480D80B2AF7}"/>
                    </a:ext>
                  </a:extLst>
                </p14:cNvPr>
                <p14:cNvContentPartPr/>
                <p14:nvPr/>
              </p14:nvContentPartPr>
              <p14:xfrm>
                <a:off x="6953932" y="510517"/>
                <a:ext cx="71640" cy="806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6E26F46-63C2-B514-5D0E-9480D80B2A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45292" y="501877"/>
                  <a:ext cx="89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5787BB-31E8-1524-F738-B8BECB4773F6}"/>
                    </a:ext>
                  </a:extLst>
                </p14:cNvPr>
                <p14:cNvContentPartPr/>
                <p14:nvPr/>
              </p14:nvContentPartPr>
              <p14:xfrm>
                <a:off x="7223572" y="493957"/>
                <a:ext cx="57960" cy="7308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5787BB-31E8-1524-F738-B8BECB4773F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214932" y="484957"/>
                  <a:ext cx="75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3F6A5B5-A48A-4CC7-2D43-2DA2D5EE7D2D}"/>
                    </a:ext>
                  </a:extLst>
                </p14:cNvPr>
                <p14:cNvContentPartPr/>
                <p14:nvPr/>
              </p14:nvContentPartPr>
              <p14:xfrm>
                <a:off x="7370812" y="506557"/>
                <a:ext cx="28800" cy="12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3F6A5B5-A48A-4CC7-2D43-2DA2D5EE7D2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61812" y="497557"/>
                  <a:ext cx="46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DCFEB0D-2EEA-9EF6-2A7B-AB701B108DF3}"/>
                    </a:ext>
                  </a:extLst>
                </p14:cNvPr>
                <p14:cNvContentPartPr/>
                <p14:nvPr/>
              </p14:nvContentPartPr>
              <p14:xfrm>
                <a:off x="7445332" y="471997"/>
                <a:ext cx="63360" cy="936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DCFEB0D-2EEA-9EF6-2A7B-AB701B108DF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436332" y="463357"/>
                  <a:ext cx="81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13840E9-CA38-AB28-46BD-901863BB46CE}"/>
                    </a:ext>
                  </a:extLst>
                </p14:cNvPr>
                <p14:cNvContentPartPr/>
                <p14:nvPr/>
              </p14:nvContentPartPr>
              <p14:xfrm>
                <a:off x="7515892" y="446077"/>
                <a:ext cx="75600" cy="313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13840E9-CA38-AB28-46BD-901863BB46C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507252" y="437077"/>
                  <a:ext cx="93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323D290-462E-661A-81BF-6508E464FF59}"/>
                    </a:ext>
                  </a:extLst>
                </p14:cNvPr>
                <p14:cNvContentPartPr/>
                <p14:nvPr/>
              </p14:nvContentPartPr>
              <p14:xfrm>
                <a:off x="7232932" y="614197"/>
                <a:ext cx="203040" cy="11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323D290-462E-661A-81BF-6508E464FF5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24292" y="605197"/>
                  <a:ext cx="220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7EAB8B-D5ED-AA58-FF81-002BB48063D5}"/>
                    </a:ext>
                  </a:extLst>
                </p14:cNvPr>
                <p14:cNvContentPartPr/>
                <p14:nvPr/>
              </p14:nvContentPartPr>
              <p14:xfrm>
                <a:off x="7278292" y="648757"/>
                <a:ext cx="172440" cy="54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7EAB8B-D5ED-AA58-FF81-002BB48063D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269292" y="639757"/>
                  <a:ext cx="190080" cy="2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E2C3A854-10D5-ADFE-E901-A316882AD527}"/>
                  </a:ext>
                </a:extLst>
              </p14:cNvPr>
              <p14:cNvContentPartPr/>
              <p14:nvPr/>
            </p14:nvContentPartPr>
            <p14:xfrm>
              <a:off x="8879932" y="4276837"/>
              <a:ext cx="17280" cy="153360"/>
            </p14:xfrm>
          </p:contentPart>
        </mc:Choice>
        <mc:Fallback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E2C3A854-10D5-ADFE-E901-A316882AD52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870932" y="4268197"/>
                <a:ext cx="3492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E85C85CF-FE0B-CABB-3107-4A3505EF55A9}"/>
              </a:ext>
            </a:extLst>
          </p:cNvPr>
          <p:cNvGrpSpPr/>
          <p:nvPr/>
        </p:nvGrpSpPr>
        <p:grpSpPr>
          <a:xfrm>
            <a:off x="6019732" y="3985597"/>
            <a:ext cx="3146400" cy="1031400"/>
            <a:chOff x="6019732" y="3985597"/>
            <a:chExt cx="3146400" cy="103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AF56BBE-818C-F642-5C4E-8FC5B3EBFE21}"/>
                    </a:ext>
                  </a:extLst>
                </p14:cNvPr>
                <p14:cNvContentPartPr/>
                <p14:nvPr/>
              </p14:nvContentPartPr>
              <p14:xfrm>
                <a:off x="7418332" y="4144717"/>
                <a:ext cx="215280" cy="1972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AF56BBE-818C-F642-5C4E-8FC5B3EBFE2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09692" y="4135717"/>
                  <a:ext cx="2329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F278520-3A3F-8468-0C92-26036AD67FAB}"/>
                    </a:ext>
                  </a:extLst>
                </p14:cNvPr>
                <p14:cNvContentPartPr/>
                <p14:nvPr/>
              </p14:nvContentPartPr>
              <p14:xfrm>
                <a:off x="7793092" y="4155877"/>
                <a:ext cx="121320" cy="91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F278520-3A3F-8468-0C92-26036AD67FA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784092" y="4147237"/>
                  <a:ext cx="1389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AF80F87-F09D-4683-204D-4755E6FA664D}"/>
                    </a:ext>
                  </a:extLst>
                </p14:cNvPr>
                <p14:cNvContentPartPr/>
                <p14:nvPr/>
              </p14:nvContentPartPr>
              <p14:xfrm>
                <a:off x="7916572" y="4154797"/>
                <a:ext cx="173160" cy="622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AF80F87-F09D-4683-204D-4755E6FA664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07572" y="4146157"/>
                  <a:ext cx="190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81D4471-C576-3775-5BAF-94C7B9E7EF59}"/>
                    </a:ext>
                  </a:extLst>
                </p14:cNvPr>
                <p14:cNvContentPartPr/>
                <p14:nvPr/>
              </p14:nvContentPartPr>
              <p14:xfrm>
                <a:off x="8143012" y="3985597"/>
                <a:ext cx="52920" cy="188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81D4471-C576-3775-5BAF-94C7B9E7EF5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134012" y="3976957"/>
                  <a:ext cx="70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F04E082-128E-C443-7CA1-9566DD532A00}"/>
                    </a:ext>
                  </a:extLst>
                </p14:cNvPr>
                <p14:cNvContentPartPr/>
                <p14:nvPr/>
              </p14:nvContentPartPr>
              <p14:xfrm>
                <a:off x="8148772" y="4088557"/>
                <a:ext cx="132840" cy="103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F04E082-128E-C443-7CA1-9566DD532A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140132" y="4079557"/>
                  <a:ext cx="1504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16F692D-486D-2503-568B-5F4C8D5E9BAC}"/>
                    </a:ext>
                  </a:extLst>
                </p14:cNvPr>
                <p14:cNvContentPartPr/>
                <p14:nvPr/>
              </p14:nvContentPartPr>
              <p14:xfrm>
                <a:off x="8331652" y="4108357"/>
                <a:ext cx="2880" cy="788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16F692D-486D-2503-568B-5F4C8D5E9BA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23012" y="4099717"/>
                  <a:ext cx="205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B781944-4CE4-7295-56B0-6D80E3FC85E9}"/>
                    </a:ext>
                  </a:extLst>
                </p14:cNvPr>
                <p14:cNvContentPartPr/>
                <p14:nvPr/>
              </p14:nvContentPartPr>
              <p14:xfrm>
                <a:off x="8404372" y="4064437"/>
                <a:ext cx="141840" cy="1047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B781944-4CE4-7295-56B0-6D80E3FC85E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395372" y="4055437"/>
                  <a:ext cx="159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CDD24AF-2A6C-6B24-15C0-B5AC0519CCBC}"/>
                    </a:ext>
                  </a:extLst>
                </p14:cNvPr>
                <p14:cNvContentPartPr/>
                <p14:nvPr/>
              </p14:nvContentPartPr>
              <p14:xfrm>
                <a:off x="7116292" y="4539997"/>
                <a:ext cx="235800" cy="2610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CDD24AF-2A6C-6B24-15C0-B5AC0519CCB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107292" y="4530997"/>
                  <a:ext cx="253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D20DB5A-1351-C1F3-20AD-4F0535EBBF6A}"/>
                    </a:ext>
                  </a:extLst>
                </p14:cNvPr>
                <p14:cNvContentPartPr/>
                <p14:nvPr/>
              </p14:nvContentPartPr>
              <p14:xfrm>
                <a:off x="7606252" y="4469797"/>
                <a:ext cx="155520" cy="262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D20DB5A-1351-C1F3-20AD-4F0535EBBF6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597612" y="4460797"/>
                  <a:ext cx="1731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D02903A-2482-8041-F0F9-3E154975888E}"/>
                    </a:ext>
                  </a:extLst>
                </p14:cNvPr>
                <p14:cNvContentPartPr/>
                <p14:nvPr/>
              </p14:nvContentPartPr>
              <p14:xfrm>
                <a:off x="8054092" y="4440277"/>
                <a:ext cx="192960" cy="192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D02903A-2482-8041-F0F9-3E154975888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45452" y="4431637"/>
                  <a:ext cx="210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03D6DC8-F3CF-F653-1E5B-B8F4F1172A21}"/>
                    </a:ext>
                  </a:extLst>
                </p14:cNvPr>
                <p14:cNvContentPartPr/>
                <p14:nvPr/>
              </p14:nvContentPartPr>
              <p14:xfrm>
                <a:off x="8458732" y="4389157"/>
                <a:ext cx="137520" cy="16020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03D6DC8-F3CF-F653-1E5B-B8F4F1172A2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49732" y="4380517"/>
                  <a:ext cx="155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66869F-3313-B509-09B9-92D085554E97}"/>
                    </a:ext>
                  </a:extLst>
                </p14:cNvPr>
                <p14:cNvContentPartPr/>
                <p14:nvPr/>
              </p14:nvContentPartPr>
              <p14:xfrm>
                <a:off x="8523532" y="4260997"/>
                <a:ext cx="267480" cy="856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66869F-3313-B509-09B9-92D085554E9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514532" y="4252357"/>
                  <a:ext cx="28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9D840BB-A2AF-1632-A6A8-DAF71EA2ED87}"/>
                    </a:ext>
                  </a:extLst>
                </p14:cNvPr>
                <p14:cNvContentPartPr/>
                <p14:nvPr/>
              </p14:nvContentPartPr>
              <p14:xfrm>
                <a:off x="8953012" y="4290157"/>
                <a:ext cx="71640" cy="145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9D840BB-A2AF-1632-A6A8-DAF71EA2ED8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44012" y="4281517"/>
                  <a:ext cx="89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4D5B929-6C07-E5F1-8C26-E5AB9C3E8FC4}"/>
                    </a:ext>
                  </a:extLst>
                </p14:cNvPr>
                <p14:cNvContentPartPr/>
                <p14:nvPr/>
              </p14:nvContentPartPr>
              <p14:xfrm>
                <a:off x="8989372" y="4299517"/>
                <a:ext cx="81720" cy="2026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4D5B929-6C07-E5F1-8C26-E5AB9C3E8FC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980372" y="4290517"/>
                  <a:ext cx="99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A35139A-43E8-0CFF-6DA9-A0CCA737A4DC}"/>
                    </a:ext>
                  </a:extLst>
                </p14:cNvPr>
                <p14:cNvContentPartPr/>
                <p14:nvPr/>
              </p14:nvContentPartPr>
              <p14:xfrm>
                <a:off x="6068332" y="4312837"/>
                <a:ext cx="99000" cy="170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A35139A-43E8-0CFF-6DA9-A0CCA737A4D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59332" y="4304197"/>
                  <a:ext cx="116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97E9394-CFFA-077C-47E0-636C1C0B7064}"/>
                    </a:ext>
                  </a:extLst>
                </p14:cNvPr>
                <p14:cNvContentPartPr/>
                <p14:nvPr/>
              </p14:nvContentPartPr>
              <p14:xfrm>
                <a:off x="6248692" y="4287997"/>
                <a:ext cx="341640" cy="1314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97E9394-CFFA-077C-47E0-636C1C0B706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239692" y="4279357"/>
                  <a:ext cx="359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4B9A4AB-6B82-ABB4-9C0E-BB4E2379AC99}"/>
                    </a:ext>
                  </a:extLst>
                </p14:cNvPr>
                <p14:cNvContentPartPr/>
                <p14:nvPr/>
              </p14:nvContentPartPr>
              <p14:xfrm>
                <a:off x="6650092" y="4197277"/>
                <a:ext cx="48960" cy="145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4B9A4AB-6B82-ABB4-9C0E-BB4E2379AC99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41092" y="4188637"/>
                  <a:ext cx="666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32ECD4B-DC1E-CC47-F868-3ACC810541C3}"/>
                    </a:ext>
                  </a:extLst>
                </p14:cNvPr>
                <p14:cNvContentPartPr/>
                <p14:nvPr/>
              </p14:nvContentPartPr>
              <p14:xfrm>
                <a:off x="6758452" y="4124917"/>
                <a:ext cx="149400" cy="190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32ECD4B-DC1E-CC47-F868-3ACC810541C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749452" y="4115917"/>
                  <a:ext cx="167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7A67CCC-9B58-AEF1-66C0-A7182DFDECB3}"/>
                    </a:ext>
                  </a:extLst>
                </p14:cNvPr>
                <p14:cNvContentPartPr/>
                <p14:nvPr/>
              </p14:nvContentPartPr>
              <p14:xfrm>
                <a:off x="6933772" y="4177117"/>
                <a:ext cx="234720" cy="86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7A67CCC-9B58-AEF1-66C0-A7182DFDEC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924772" y="4168117"/>
                  <a:ext cx="252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0AE203D-0828-7EC3-A7A7-223BE519BE3E}"/>
                    </a:ext>
                  </a:extLst>
                </p14:cNvPr>
                <p14:cNvContentPartPr/>
                <p14:nvPr/>
              </p14:nvContentPartPr>
              <p14:xfrm>
                <a:off x="6160492" y="4632517"/>
                <a:ext cx="187920" cy="2091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0AE203D-0828-7EC3-A7A7-223BE519BE3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51852" y="4623877"/>
                  <a:ext cx="205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2D1745F-1905-D7E1-2443-43B33A0F0012}"/>
                    </a:ext>
                  </a:extLst>
                </p14:cNvPr>
                <p14:cNvContentPartPr/>
                <p14:nvPr/>
              </p14:nvContentPartPr>
              <p14:xfrm>
                <a:off x="6367492" y="4597957"/>
                <a:ext cx="187560" cy="134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2D1745F-1905-D7E1-2443-43B33A0F001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358852" y="4589317"/>
                  <a:ext cx="20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480BFD7-1B0B-ABD8-409D-AD566FD7B3C1}"/>
                    </a:ext>
                  </a:extLst>
                </p14:cNvPr>
                <p14:cNvContentPartPr/>
                <p14:nvPr/>
              </p14:nvContentPartPr>
              <p14:xfrm>
                <a:off x="6292972" y="4742317"/>
                <a:ext cx="360360" cy="186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480BFD7-1B0B-ABD8-409D-AD566FD7B3C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284332" y="4733677"/>
                  <a:ext cx="378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09FA1CA-696F-C558-0E1E-18BACB93AAFE}"/>
                    </a:ext>
                  </a:extLst>
                </p14:cNvPr>
                <p14:cNvContentPartPr/>
                <p14:nvPr/>
              </p14:nvContentPartPr>
              <p14:xfrm>
                <a:off x="6407812" y="4744837"/>
                <a:ext cx="300600" cy="19584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09FA1CA-696F-C558-0E1E-18BACB93AAF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99172" y="4736197"/>
                  <a:ext cx="3182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B2EE98-F43F-0A1B-39BB-3FDF438FF8DF}"/>
                    </a:ext>
                  </a:extLst>
                </p14:cNvPr>
                <p14:cNvContentPartPr/>
                <p14:nvPr/>
              </p14:nvContentPartPr>
              <p14:xfrm>
                <a:off x="6019732" y="4469077"/>
                <a:ext cx="776520" cy="547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B2EE98-F43F-0A1B-39BB-3FDF438FF8D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10732" y="4460077"/>
                  <a:ext cx="79416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68B2758-1FDD-FF92-F2A2-0DC490923728}"/>
                    </a:ext>
                  </a:extLst>
                </p14:cNvPr>
                <p14:cNvContentPartPr/>
                <p14:nvPr/>
              </p14:nvContentPartPr>
              <p14:xfrm>
                <a:off x="6160852" y="4490317"/>
                <a:ext cx="99000" cy="68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68B2758-1FDD-FF92-F2A2-0DC49092372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151852" y="4481677"/>
                  <a:ext cx="116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26BF31E-A583-F53F-3AC0-1D90334DFBD1}"/>
                    </a:ext>
                  </a:extLst>
                </p14:cNvPr>
                <p14:cNvContentPartPr/>
                <p14:nvPr/>
              </p14:nvContentPartPr>
              <p14:xfrm>
                <a:off x="8279092" y="4758517"/>
                <a:ext cx="110880" cy="46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26BF31E-A583-F53F-3AC0-1D90334DFB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270092" y="4749877"/>
                  <a:ext cx="128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09AD9D4-2F51-0877-DB3F-B30134F85E9A}"/>
                    </a:ext>
                  </a:extLst>
                </p14:cNvPr>
                <p14:cNvContentPartPr/>
                <p14:nvPr/>
              </p14:nvContentPartPr>
              <p14:xfrm>
                <a:off x="8202772" y="4722517"/>
                <a:ext cx="176400" cy="75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09AD9D4-2F51-0877-DB3F-B30134F85E9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94132" y="471351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47E98D7-05B9-5A65-D5EC-1D1033378D59}"/>
                    </a:ext>
                  </a:extLst>
                </p14:cNvPr>
                <p14:cNvContentPartPr/>
                <p14:nvPr/>
              </p14:nvContentPartPr>
              <p14:xfrm>
                <a:off x="9068212" y="4283317"/>
                <a:ext cx="97920" cy="116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47E98D7-05B9-5A65-D5EC-1D1033378D5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059212" y="4274677"/>
                  <a:ext cx="115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8A2A89F-2AB9-603A-9135-6C4372753C45}"/>
                    </a:ext>
                  </a:extLst>
                </p14:cNvPr>
                <p14:cNvContentPartPr/>
                <p14:nvPr/>
              </p14:nvContentPartPr>
              <p14:xfrm>
                <a:off x="7927012" y="4286197"/>
                <a:ext cx="540360" cy="5227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8A2A89F-2AB9-603A-9135-6C4372753C4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918012" y="4277557"/>
                  <a:ext cx="558000" cy="54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9250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F2F59086-2EE2-E149-EB6E-934FC6763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572874-59D7-6FBA-5543-4B619896E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Which of the following is true about standard deviation?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675954-2C83-F01C-1EF3-4285C740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9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measures the spread of data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the same as variance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always greater than the mean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unaffected by outliers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E0B87C-B85E-3D94-BF25-E1E1D6B1556A}"/>
              </a:ext>
            </a:extLst>
          </p:cNvPr>
          <p:cNvGrpSpPr/>
          <p:nvPr/>
        </p:nvGrpSpPr>
        <p:grpSpPr>
          <a:xfrm>
            <a:off x="173692" y="923797"/>
            <a:ext cx="665280" cy="421200"/>
            <a:chOff x="173692" y="923797"/>
            <a:chExt cx="665280" cy="42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EBDE4CF-82BE-EEE6-0BD4-74E50D6BBCED}"/>
                    </a:ext>
                  </a:extLst>
                </p14:cNvPr>
                <p14:cNvContentPartPr/>
                <p14:nvPr/>
              </p14:nvContentPartPr>
              <p14:xfrm>
                <a:off x="173692" y="923797"/>
                <a:ext cx="497520" cy="321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EBDE4CF-82BE-EEE6-0BD4-74E50D6BBC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4692" y="915157"/>
                  <a:ext cx="5151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2AF281-0467-0FBF-32EA-4D98B0EFA8D2}"/>
                    </a:ext>
                  </a:extLst>
                </p14:cNvPr>
                <p14:cNvContentPartPr/>
                <p14:nvPr/>
              </p14:nvContentPartPr>
              <p14:xfrm>
                <a:off x="329932" y="1033237"/>
                <a:ext cx="509040" cy="311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2AF281-0467-0FBF-32EA-4D98B0EFA8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1292" y="1024597"/>
                  <a:ext cx="526680" cy="32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DA62806-8C66-B069-2D6A-D6CF6FF6F956}"/>
                  </a:ext>
                </a:extLst>
              </p14:cNvPr>
              <p14:cNvContentPartPr/>
              <p14:nvPr/>
            </p14:nvContentPartPr>
            <p14:xfrm>
              <a:off x="3578212" y="1655677"/>
              <a:ext cx="444960" cy="166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DA62806-8C66-B069-2D6A-D6CF6FF6F9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9572" y="1646677"/>
                <a:ext cx="46260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144DB3C-E8A8-03B9-DD6D-67F59F938356}"/>
              </a:ext>
            </a:extLst>
          </p:cNvPr>
          <p:cNvGrpSpPr/>
          <p:nvPr/>
        </p:nvGrpSpPr>
        <p:grpSpPr>
          <a:xfrm>
            <a:off x="4419532" y="1606357"/>
            <a:ext cx="1597680" cy="186480"/>
            <a:chOff x="4419532" y="1606357"/>
            <a:chExt cx="159768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C0F1FE-D1FA-9593-F428-276C4AC052A1}"/>
                    </a:ext>
                  </a:extLst>
                </p14:cNvPr>
                <p14:cNvContentPartPr/>
                <p14:nvPr/>
              </p14:nvContentPartPr>
              <p14:xfrm>
                <a:off x="4419532" y="1606357"/>
                <a:ext cx="252000" cy="18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C0F1FE-D1FA-9593-F428-276C4AC052A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10892" y="1597357"/>
                  <a:ext cx="2696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66AB2E-6FAC-E08B-337F-4CAF6D539B36}"/>
                    </a:ext>
                  </a:extLst>
                </p14:cNvPr>
                <p14:cNvContentPartPr/>
                <p14:nvPr/>
              </p14:nvContentPartPr>
              <p14:xfrm>
                <a:off x="4752892" y="1669357"/>
                <a:ext cx="124920" cy="115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66AB2E-6FAC-E08B-337F-4CAF6D539B3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44252" y="1660717"/>
                  <a:ext cx="142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F3E1D41-007E-FAF5-CABD-825534923D4C}"/>
                    </a:ext>
                  </a:extLst>
                </p14:cNvPr>
                <p14:cNvContentPartPr/>
                <p14:nvPr/>
              </p14:nvContentPartPr>
              <p14:xfrm>
                <a:off x="4942612" y="1649917"/>
                <a:ext cx="142920" cy="11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F3E1D41-007E-FAF5-CABD-825534923D4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33972" y="1640917"/>
                  <a:ext cx="160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C6C80B6-498B-A612-5E21-3478DF298728}"/>
                    </a:ext>
                  </a:extLst>
                </p14:cNvPr>
                <p14:cNvContentPartPr/>
                <p14:nvPr/>
              </p14:nvContentPartPr>
              <p14:xfrm>
                <a:off x="5131612" y="1644517"/>
                <a:ext cx="59040" cy="135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C6C80B6-498B-A612-5E21-3478DF29872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22612" y="1635877"/>
                  <a:ext cx="766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0B058A-ACE6-E007-F6B9-5E9830AC0B09}"/>
                    </a:ext>
                  </a:extLst>
                </p14:cNvPr>
                <p14:cNvContentPartPr/>
                <p14:nvPr/>
              </p14:nvContentPartPr>
              <p14:xfrm>
                <a:off x="5237812" y="1630837"/>
                <a:ext cx="310320" cy="140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0B058A-ACE6-E007-F6B9-5E9830AC0B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228812" y="1622197"/>
                  <a:ext cx="327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7CAA9A-48BA-C022-04D4-EAF4923D838D}"/>
                    </a:ext>
                  </a:extLst>
                </p14:cNvPr>
                <p14:cNvContentPartPr/>
                <p14:nvPr/>
              </p14:nvContentPartPr>
              <p14:xfrm>
                <a:off x="5605732" y="1654957"/>
                <a:ext cx="189720" cy="11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7CAA9A-48BA-C022-04D4-EAF4923D838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596732" y="1646317"/>
                  <a:ext cx="207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44D8FEA-4625-CA11-56DC-086AEDE97D18}"/>
                    </a:ext>
                  </a:extLst>
                </p14:cNvPr>
                <p14:cNvContentPartPr/>
                <p14:nvPr/>
              </p14:nvContentPartPr>
              <p14:xfrm>
                <a:off x="5907772" y="1656037"/>
                <a:ext cx="109440" cy="21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44D8FEA-4625-CA11-56DC-086AEDE97D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98772" y="1647037"/>
                  <a:ext cx="127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905127-9A28-2278-D012-5705648CE038}"/>
                    </a:ext>
                  </a:extLst>
                </p14:cNvPr>
                <p14:cNvContentPartPr/>
                <p14:nvPr/>
              </p14:nvContentPartPr>
              <p14:xfrm>
                <a:off x="5652532" y="1656397"/>
                <a:ext cx="93600" cy="65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905127-9A28-2278-D012-5705648CE03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43532" y="1647397"/>
                  <a:ext cx="11124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47A6C6-F3EF-1C52-70C7-6E1C5E6B7477}"/>
              </a:ext>
            </a:extLst>
          </p:cNvPr>
          <p:cNvGrpSpPr/>
          <p:nvPr/>
        </p:nvGrpSpPr>
        <p:grpSpPr>
          <a:xfrm>
            <a:off x="6303772" y="1533277"/>
            <a:ext cx="393480" cy="248040"/>
            <a:chOff x="6303772" y="1533277"/>
            <a:chExt cx="39348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95B5E1-9758-ED5C-FE96-FC2BE2A7BA68}"/>
                    </a:ext>
                  </a:extLst>
                </p14:cNvPr>
                <p14:cNvContentPartPr/>
                <p14:nvPr/>
              </p14:nvContentPartPr>
              <p14:xfrm>
                <a:off x="6303772" y="1533277"/>
                <a:ext cx="135720" cy="225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95B5E1-9758-ED5C-FE96-FC2BE2A7BA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95132" y="1524637"/>
                  <a:ext cx="153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46277B1-4933-99CA-D0D6-5DCEEFDE0A0A}"/>
                    </a:ext>
                  </a:extLst>
                </p14:cNvPr>
                <p14:cNvContentPartPr/>
                <p14:nvPr/>
              </p14:nvContentPartPr>
              <p14:xfrm>
                <a:off x="6542812" y="1590517"/>
                <a:ext cx="19800" cy="190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46277B1-4933-99CA-D0D6-5DCEEFDE0A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34172" y="1581517"/>
                  <a:ext cx="374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4A9E8A-A582-E63C-8760-EF7894318075}"/>
                    </a:ext>
                  </a:extLst>
                </p14:cNvPr>
                <p14:cNvContentPartPr/>
                <p14:nvPr/>
              </p14:nvContentPartPr>
              <p14:xfrm>
                <a:off x="6561172" y="1561717"/>
                <a:ext cx="136080" cy="19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4A9E8A-A582-E63C-8760-EF78943180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52532" y="1553077"/>
                  <a:ext cx="15372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D28A63E-D0DB-6D6E-E8FF-BB2DBBF2345C}"/>
                  </a:ext>
                </a:extLst>
              </p14:cNvPr>
              <p14:cNvContentPartPr/>
              <p14:nvPr/>
            </p14:nvContentPartPr>
            <p14:xfrm>
              <a:off x="6726412" y="1297837"/>
              <a:ext cx="204120" cy="135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D28A63E-D0DB-6D6E-E8FF-BB2DBBF234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17412" y="1289197"/>
                <a:ext cx="221760" cy="15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E664EA3-8541-A4F3-442C-A5F536781041}"/>
              </a:ext>
            </a:extLst>
          </p:cNvPr>
          <p:cNvGrpSpPr/>
          <p:nvPr/>
        </p:nvGrpSpPr>
        <p:grpSpPr>
          <a:xfrm>
            <a:off x="4930012" y="1972837"/>
            <a:ext cx="3061440" cy="907920"/>
            <a:chOff x="4930012" y="1972837"/>
            <a:chExt cx="306144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6CEC38-CA2A-4DC8-3638-6B4354D43CCB}"/>
                    </a:ext>
                  </a:extLst>
                </p14:cNvPr>
                <p14:cNvContentPartPr/>
                <p14:nvPr/>
              </p14:nvContentPartPr>
              <p14:xfrm>
                <a:off x="4930012" y="2265877"/>
                <a:ext cx="187200" cy="214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6CEC38-CA2A-4DC8-3638-6B4354D43CC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21012" y="2257237"/>
                  <a:ext cx="204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1A2B50-F517-85D2-C388-F210D0AF7E2F}"/>
                    </a:ext>
                  </a:extLst>
                </p14:cNvPr>
                <p14:cNvContentPartPr/>
                <p14:nvPr/>
              </p14:nvContentPartPr>
              <p14:xfrm>
                <a:off x="5187052" y="2314837"/>
                <a:ext cx="74880" cy="198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1A2B50-F517-85D2-C388-F210D0AF7E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78412" y="2305837"/>
                  <a:ext cx="92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C0EE654-A2AF-B84E-09F7-F6B61D76C278}"/>
                    </a:ext>
                  </a:extLst>
                </p14:cNvPr>
                <p14:cNvContentPartPr/>
                <p14:nvPr/>
              </p14:nvContentPartPr>
              <p14:xfrm>
                <a:off x="5267692" y="2280637"/>
                <a:ext cx="160920" cy="226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C0EE654-A2AF-B84E-09F7-F6B61D76C2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258692" y="2271997"/>
                  <a:ext cx="178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645D06E-92E5-327D-F9A7-0A19FFC2F3FF}"/>
                    </a:ext>
                  </a:extLst>
                </p14:cNvPr>
                <p14:cNvContentPartPr/>
                <p14:nvPr/>
              </p14:nvContentPartPr>
              <p14:xfrm>
                <a:off x="5673772" y="2303317"/>
                <a:ext cx="123480" cy="22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645D06E-92E5-327D-F9A7-0A19FFC2F3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64772" y="2294677"/>
                  <a:ext cx="141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095C89-52A4-6484-CADA-53CF54A1331C}"/>
                    </a:ext>
                  </a:extLst>
                </p14:cNvPr>
                <p14:cNvContentPartPr/>
                <p14:nvPr/>
              </p14:nvContentPartPr>
              <p14:xfrm>
                <a:off x="5679172" y="2397637"/>
                <a:ext cx="155880" cy="22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095C89-52A4-6484-CADA-53CF54A1331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70172" y="2388637"/>
                  <a:ext cx="1735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68EEAF-2871-147C-B12D-0CF728D6BA4E}"/>
                    </a:ext>
                  </a:extLst>
                </p14:cNvPr>
                <p14:cNvContentPartPr/>
                <p14:nvPr/>
              </p14:nvContentPartPr>
              <p14:xfrm>
                <a:off x="6051772" y="1972837"/>
                <a:ext cx="914760" cy="538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68EEAF-2871-147C-B12D-0CF728D6BA4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43132" y="1964197"/>
                  <a:ext cx="9324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03F13A-55EE-6311-5AB9-7C80FF113E0C}"/>
                    </a:ext>
                  </a:extLst>
                </p14:cNvPr>
                <p14:cNvContentPartPr/>
                <p14:nvPr/>
              </p14:nvContentPartPr>
              <p14:xfrm>
                <a:off x="6437692" y="2241757"/>
                <a:ext cx="181800" cy="192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03F13A-55EE-6311-5AB9-7C80FF113E0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29052" y="2232757"/>
                  <a:ext cx="199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0CD110F-288D-5E4C-408C-356CBAC4E22C}"/>
                    </a:ext>
                  </a:extLst>
                </p14:cNvPr>
                <p14:cNvContentPartPr/>
                <p14:nvPr/>
              </p14:nvContentPartPr>
              <p14:xfrm>
                <a:off x="6685012" y="2265517"/>
                <a:ext cx="117000" cy="124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0CD110F-288D-5E4C-408C-356CBAC4E22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76372" y="2256517"/>
                  <a:ext cx="134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CDB86F-0FE7-FCF2-BD76-DB52BEABD319}"/>
                    </a:ext>
                  </a:extLst>
                </p14:cNvPr>
                <p14:cNvContentPartPr/>
                <p14:nvPr/>
              </p14:nvContentPartPr>
              <p14:xfrm>
                <a:off x="6873652" y="2248957"/>
                <a:ext cx="240480" cy="1504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CDB86F-0FE7-FCF2-BD76-DB52BEABD31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65012" y="2239957"/>
                  <a:ext cx="2581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7F997C-0DE5-BB35-9BCC-F1CEE08171F0}"/>
                    </a:ext>
                  </a:extLst>
                </p14:cNvPr>
                <p14:cNvContentPartPr/>
                <p14:nvPr/>
              </p14:nvContentPartPr>
              <p14:xfrm>
                <a:off x="7172092" y="2221597"/>
                <a:ext cx="95760" cy="1368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7F997C-0DE5-BB35-9BCC-F1CEE08171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63092" y="2212597"/>
                  <a:ext cx="113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797C25-5443-10EF-49C5-5B802056608B}"/>
                    </a:ext>
                  </a:extLst>
                </p14:cNvPr>
                <p14:cNvContentPartPr/>
                <p14:nvPr/>
              </p14:nvContentPartPr>
              <p14:xfrm>
                <a:off x="7341652" y="2232037"/>
                <a:ext cx="129960" cy="112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797C25-5443-10EF-49C5-5B80205660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33012" y="2223037"/>
                  <a:ext cx="147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4D2D05-B9D4-B882-7A91-DEFE8DB9332F}"/>
                    </a:ext>
                  </a:extLst>
                </p14:cNvPr>
                <p14:cNvContentPartPr/>
                <p14:nvPr/>
              </p14:nvContentPartPr>
              <p14:xfrm>
                <a:off x="7579612" y="2151397"/>
                <a:ext cx="411840" cy="238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4D2D05-B9D4-B882-7A91-DEFE8DB933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70972" y="2142397"/>
                  <a:ext cx="42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E117FE-7E49-7717-D66B-1E1610C7D144}"/>
                    </a:ext>
                  </a:extLst>
                </p14:cNvPr>
                <p14:cNvContentPartPr/>
                <p14:nvPr/>
              </p14:nvContentPartPr>
              <p14:xfrm>
                <a:off x="5057092" y="2594917"/>
                <a:ext cx="24480" cy="57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E117FE-7E49-7717-D66B-1E1610C7D1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48092" y="2586277"/>
                  <a:ext cx="42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027403-CA3D-57E6-3F1A-90BC9BB6C419}"/>
                    </a:ext>
                  </a:extLst>
                </p14:cNvPr>
                <p14:cNvContentPartPr/>
                <p14:nvPr/>
              </p14:nvContentPartPr>
              <p14:xfrm>
                <a:off x="5049892" y="2660437"/>
                <a:ext cx="792720" cy="22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027403-CA3D-57E6-3F1A-90BC9BB6C41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41252" y="2651797"/>
                  <a:ext cx="8103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47F467-5220-E3C3-11E0-B70E37A66A1D}"/>
                    </a:ext>
                  </a:extLst>
                </p14:cNvPr>
                <p14:cNvContentPartPr/>
                <p14:nvPr/>
              </p14:nvContentPartPr>
              <p14:xfrm>
                <a:off x="6185692" y="2598517"/>
                <a:ext cx="378360" cy="22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47F467-5220-E3C3-11E0-B70E37A66A1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77052" y="2589517"/>
                  <a:ext cx="3960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E13317-3919-6F36-F84E-FF95FAB3B680}"/>
                    </a:ext>
                  </a:extLst>
                </p14:cNvPr>
                <p14:cNvContentPartPr/>
                <p14:nvPr/>
              </p14:nvContentPartPr>
              <p14:xfrm>
                <a:off x="5425372" y="2782117"/>
                <a:ext cx="42840" cy="1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E13317-3919-6F36-F84E-FF95FAB3B6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416732" y="2773117"/>
                  <a:ext cx="6048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EF9BF6-5A74-2F5C-4F39-5912D2E60178}"/>
                  </a:ext>
                </a:extLst>
              </p14:cNvPr>
              <p14:cNvContentPartPr/>
              <p14:nvPr/>
            </p14:nvContentPartPr>
            <p14:xfrm>
              <a:off x="6226732" y="1998397"/>
              <a:ext cx="79200" cy="37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EF9BF6-5A74-2F5C-4F39-5912D2E6017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218092" y="1989397"/>
                <a:ext cx="968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46F936A-E3A3-400E-1811-30C0AFA5B955}"/>
                  </a:ext>
                </a:extLst>
              </p14:cNvPr>
              <p14:cNvContentPartPr/>
              <p14:nvPr/>
            </p14:nvContentPartPr>
            <p14:xfrm>
              <a:off x="4313692" y="716797"/>
              <a:ext cx="992880" cy="65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46F936A-E3A3-400E-1811-30C0AFA5B95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04692" y="707797"/>
                <a:ext cx="10105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FD68FEC-8946-17CF-5614-8FA78DB84E5C}"/>
                  </a:ext>
                </a:extLst>
              </p14:cNvPr>
              <p14:cNvContentPartPr/>
              <p14:nvPr/>
            </p14:nvContentPartPr>
            <p14:xfrm>
              <a:off x="4401532" y="889957"/>
              <a:ext cx="597600" cy="356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FD68FEC-8946-17CF-5614-8FA78DB84E5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392892" y="881317"/>
                <a:ext cx="6152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5DDCFA2F-8DAF-3F87-64C3-9EE6A0E2FFFA}"/>
              </a:ext>
            </a:extLst>
          </p:cNvPr>
          <p:cNvGrpSpPr/>
          <p:nvPr/>
        </p:nvGrpSpPr>
        <p:grpSpPr>
          <a:xfrm>
            <a:off x="1884412" y="2776357"/>
            <a:ext cx="2635920" cy="1765440"/>
            <a:chOff x="1884412" y="2776357"/>
            <a:chExt cx="2635920" cy="176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5AE4E8-432C-5732-80E1-D60313FFC9CC}"/>
                    </a:ext>
                  </a:extLst>
                </p14:cNvPr>
                <p14:cNvContentPartPr/>
                <p14:nvPr/>
              </p14:nvContentPartPr>
              <p14:xfrm>
                <a:off x="1884412" y="3929077"/>
                <a:ext cx="2635920" cy="155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5AE4E8-432C-5732-80E1-D60313FFC9C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75772" y="3920077"/>
                  <a:ext cx="26535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40B15E3-99E4-55A5-7848-A9D9D393D808}"/>
                    </a:ext>
                  </a:extLst>
                </p14:cNvPr>
                <p14:cNvContentPartPr/>
                <p14:nvPr/>
              </p14:nvContentPartPr>
              <p14:xfrm>
                <a:off x="1935532" y="3006757"/>
                <a:ext cx="2230560" cy="969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40B15E3-99E4-55A5-7848-A9D9D393D80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926892" y="2997757"/>
                  <a:ext cx="2248200" cy="9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E6F4BAC-3F59-4227-EA25-11CA472CDB98}"/>
                    </a:ext>
                  </a:extLst>
                </p14:cNvPr>
                <p14:cNvContentPartPr/>
                <p14:nvPr/>
              </p14:nvContentPartPr>
              <p14:xfrm>
                <a:off x="3222892" y="2776357"/>
                <a:ext cx="248040" cy="1707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E6F4BAC-3F59-4227-EA25-11CA472CDB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13892" y="2767357"/>
                  <a:ext cx="265680" cy="17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1F3315-A8BE-D4E3-2926-0150B263A4ED}"/>
                    </a:ext>
                  </a:extLst>
                </p14:cNvPr>
                <p14:cNvContentPartPr/>
                <p14:nvPr/>
              </p14:nvContentPartPr>
              <p14:xfrm>
                <a:off x="2231452" y="4192597"/>
                <a:ext cx="989280" cy="140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1F3315-A8BE-D4E3-2926-0150B263A4E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22452" y="4183597"/>
                  <a:ext cx="1006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9DAB3B-5E8A-B371-7D26-8E48125CE5D1}"/>
                    </a:ext>
                  </a:extLst>
                </p14:cNvPr>
                <p14:cNvContentPartPr/>
                <p14:nvPr/>
              </p14:nvContentPartPr>
              <p14:xfrm>
                <a:off x="2571292" y="4421917"/>
                <a:ext cx="250920" cy="119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9DAB3B-5E8A-B371-7D26-8E48125CE5D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562292" y="4412917"/>
                  <a:ext cx="26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43407B-6D6E-0EEB-1939-775E509086B7}"/>
                    </a:ext>
                  </a:extLst>
                </p14:cNvPr>
                <p14:cNvContentPartPr/>
                <p14:nvPr/>
              </p14:nvContentPartPr>
              <p14:xfrm>
                <a:off x="3445372" y="4177837"/>
                <a:ext cx="848880" cy="110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43407B-6D6E-0EEB-1939-775E509086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36372" y="4169197"/>
                  <a:ext cx="86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1B04C3-FFC4-04EC-6058-9F7CEDEA67C9}"/>
                    </a:ext>
                  </a:extLst>
                </p14:cNvPr>
                <p14:cNvContentPartPr/>
                <p14:nvPr/>
              </p14:nvContentPartPr>
              <p14:xfrm>
                <a:off x="3698452" y="4374037"/>
                <a:ext cx="245880" cy="112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1B04C3-FFC4-04EC-6058-9F7CEDEA67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689812" y="4365037"/>
                  <a:ext cx="2635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5453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E3F0179A-7F68-15A1-D54C-B03041243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E29DD2-0D9F-7C31-2669-B19128812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does the Central Limit Theorem (CLT) state?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008A8-1658-9203-B318-EC32F5472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750861"/>
            <a:ext cx="868955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 of data is always normally distributed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of sample means approaches normality as the sample size increases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mean of a population is always equal to the sample mean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dataset is normally distributed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8597E-9CA7-D15A-2C9C-A098A38E088B}"/>
              </a:ext>
            </a:extLst>
          </p:cNvPr>
          <p:cNvGrpSpPr/>
          <p:nvPr/>
        </p:nvGrpSpPr>
        <p:grpSpPr>
          <a:xfrm>
            <a:off x="247132" y="1490437"/>
            <a:ext cx="664560" cy="458640"/>
            <a:chOff x="247132" y="1490437"/>
            <a:chExt cx="66456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6475CD-F99A-3341-F818-CDE51A7CEDB6}"/>
                    </a:ext>
                  </a:extLst>
                </p14:cNvPr>
                <p14:cNvContentPartPr/>
                <p14:nvPr/>
              </p14:nvContentPartPr>
              <p14:xfrm>
                <a:off x="247132" y="1490437"/>
                <a:ext cx="527400" cy="298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6475CD-F99A-3341-F818-CDE51A7CEDB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8492" y="1481797"/>
                  <a:ext cx="545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3B6129-05CF-A994-81C4-15B0C3B2E5CE}"/>
                    </a:ext>
                  </a:extLst>
                </p14:cNvPr>
                <p14:cNvContentPartPr/>
                <p14:nvPr/>
              </p14:nvContentPartPr>
              <p14:xfrm>
                <a:off x="303652" y="1578637"/>
                <a:ext cx="608040" cy="370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3B6129-05CF-A994-81C4-15B0C3B2E5C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5012" y="1569997"/>
                  <a:ext cx="625680" cy="38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2A3BBC-68B4-6617-F0AF-9AACF78BC636}"/>
              </a:ext>
            </a:extLst>
          </p:cNvPr>
          <p:cNvGrpSpPr/>
          <p:nvPr/>
        </p:nvGrpSpPr>
        <p:grpSpPr>
          <a:xfrm>
            <a:off x="2234332" y="1577557"/>
            <a:ext cx="3621240" cy="488160"/>
            <a:chOff x="2234332" y="1577557"/>
            <a:chExt cx="3621240" cy="48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642C94B-9C65-974F-8F49-8AAB22D86B7D}"/>
                    </a:ext>
                  </a:extLst>
                </p14:cNvPr>
                <p14:cNvContentPartPr/>
                <p14:nvPr/>
              </p14:nvContentPartPr>
              <p14:xfrm>
                <a:off x="3198772" y="1730197"/>
                <a:ext cx="64620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642C94B-9C65-974F-8F49-8AAB22D86B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90132" y="1721197"/>
                  <a:ext cx="663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EC02CB-1466-B6A5-3E9C-AFE7F8F34EF6}"/>
                    </a:ext>
                  </a:extLst>
                </p14:cNvPr>
                <p14:cNvContentPartPr/>
                <p14:nvPr/>
              </p14:nvContentPartPr>
              <p14:xfrm>
                <a:off x="2840932" y="1728397"/>
                <a:ext cx="121680" cy="24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EC02CB-1466-B6A5-3E9C-AFE7F8F34E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31932" y="1719397"/>
                  <a:ext cx="1393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ED53C83-A646-EAD7-B573-584671D4AE55}"/>
                    </a:ext>
                  </a:extLst>
                </p14:cNvPr>
                <p14:cNvContentPartPr/>
                <p14:nvPr/>
              </p14:nvContentPartPr>
              <p14:xfrm>
                <a:off x="2234332" y="1711117"/>
                <a:ext cx="916920" cy="4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ED53C83-A646-EAD7-B573-584671D4AE5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25332" y="1702117"/>
                  <a:ext cx="9345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97B193-A81E-9871-5103-130F741392C1}"/>
                    </a:ext>
                  </a:extLst>
                </p14:cNvPr>
                <p14:cNvContentPartPr/>
                <p14:nvPr/>
              </p14:nvContentPartPr>
              <p14:xfrm>
                <a:off x="2419012" y="1751437"/>
                <a:ext cx="1128600" cy="75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97B193-A81E-9871-5103-130F741392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10372" y="1742797"/>
                  <a:ext cx="1146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CD6F58-1D90-388A-D41E-D1656F60551C}"/>
                    </a:ext>
                  </a:extLst>
                </p14:cNvPr>
                <p14:cNvContentPartPr/>
                <p14:nvPr/>
              </p14:nvContentPartPr>
              <p14:xfrm>
                <a:off x="2433772" y="1735237"/>
                <a:ext cx="1192320" cy="25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CD6F58-1D90-388A-D41E-D1656F60551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24772" y="1726237"/>
                  <a:ext cx="1209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A02B578-8AF7-F797-366F-D3116CCCD19C}"/>
                    </a:ext>
                  </a:extLst>
                </p14:cNvPr>
                <p14:cNvContentPartPr/>
                <p14:nvPr/>
              </p14:nvContentPartPr>
              <p14:xfrm>
                <a:off x="2592892" y="1689157"/>
                <a:ext cx="979920" cy="45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A02B578-8AF7-F797-366F-D3116CCCD19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83892" y="1680157"/>
                  <a:ext cx="997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817BEFC-BF57-62FB-7E3C-B8AC8DDDFA05}"/>
                    </a:ext>
                  </a:extLst>
                </p14:cNvPr>
                <p14:cNvContentPartPr/>
                <p14:nvPr/>
              </p14:nvContentPartPr>
              <p14:xfrm>
                <a:off x="3036772" y="1787797"/>
                <a:ext cx="514440" cy="236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817BEFC-BF57-62FB-7E3C-B8AC8DDDFA0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27772" y="1779157"/>
                  <a:ext cx="532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BD05D6-9A9A-A649-594D-F62BE6379182}"/>
                    </a:ext>
                  </a:extLst>
                </p14:cNvPr>
                <p14:cNvContentPartPr/>
                <p14:nvPr/>
              </p14:nvContentPartPr>
              <p14:xfrm>
                <a:off x="3729412" y="1819117"/>
                <a:ext cx="147960" cy="226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EBD05D6-9A9A-A649-594D-F62BE63791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20412" y="1810117"/>
                  <a:ext cx="1656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C4AABF-0A72-2272-C52D-2D057819EE23}"/>
                    </a:ext>
                  </a:extLst>
                </p14:cNvPr>
                <p14:cNvContentPartPr/>
                <p14:nvPr/>
              </p14:nvContentPartPr>
              <p14:xfrm>
                <a:off x="3870172" y="1824157"/>
                <a:ext cx="147600" cy="232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C4AABF-0A72-2272-C52D-2D057819EE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61532" y="1815157"/>
                  <a:ext cx="1652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ABC289-1058-CBCA-ED49-96AAE5AEA059}"/>
                    </a:ext>
                  </a:extLst>
                </p14:cNvPr>
                <p14:cNvContentPartPr/>
                <p14:nvPr/>
              </p14:nvContentPartPr>
              <p14:xfrm>
                <a:off x="4021372" y="1825597"/>
                <a:ext cx="159480" cy="20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ABC289-1058-CBCA-ED49-96AAE5AEA05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2732" y="1816957"/>
                  <a:ext cx="177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F5E158-A01B-B34A-90B8-0A55BFF4E916}"/>
                    </a:ext>
                  </a:extLst>
                </p14:cNvPr>
                <p14:cNvContentPartPr/>
                <p14:nvPr/>
              </p14:nvContentPartPr>
              <p14:xfrm>
                <a:off x="4531132" y="1990477"/>
                <a:ext cx="821160" cy="75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F5E158-A01B-B34A-90B8-0A55BFF4E9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22492" y="1981477"/>
                  <a:ext cx="838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B6680C-24EA-7C16-334A-1E2CAFE74547}"/>
                    </a:ext>
                  </a:extLst>
                </p14:cNvPr>
                <p14:cNvContentPartPr/>
                <p14:nvPr/>
              </p14:nvContentPartPr>
              <p14:xfrm>
                <a:off x="4442932" y="1654957"/>
                <a:ext cx="900720" cy="381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B6680C-24EA-7C16-334A-1E2CAFE745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34292" y="1646317"/>
                  <a:ext cx="9183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C28F6D-79B6-498B-2D3F-962FFD5B49D4}"/>
                    </a:ext>
                  </a:extLst>
                </p14:cNvPr>
                <p14:cNvContentPartPr/>
                <p14:nvPr/>
              </p14:nvContentPartPr>
              <p14:xfrm>
                <a:off x="4962412" y="1577557"/>
                <a:ext cx="105480" cy="451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C28F6D-79B6-498B-2D3F-962FFD5B49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53412" y="1568557"/>
                  <a:ext cx="1231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C3E1D5-8785-324A-EF5E-EC22F76DACB0}"/>
                    </a:ext>
                  </a:extLst>
                </p14:cNvPr>
                <p14:cNvContentPartPr/>
                <p14:nvPr/>
              </p14:nvContentPartPr>
              <p14:xfrm>
                <a:off x="5542012" y="1637677"/>
                <a:ext cx="95040" cy="27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C3E1D5-8785-324A-EF5E-EC22F76DACB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33372" y="1629037"/>
                  <a:ext cx="112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6B96FB-B3E3-B60E-48C6-3145DC29D3AA}"/>
                    </a:ext>
                  </a:extLst>
                </p14:cNvPr>
                <p14:cNvContentPartPr/>
                <p14:nvPr/>
              </p14:nvContentPartPr>
              <p14:xfrm>
                <a:off x="5562172" y="1694557"/>
                <a:ext cx="293400" cy="17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6B96FB-B3E3-B60E-48C6-3145DC29D3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553172" y="1685917"/>
                  <a:ext cx="311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0ACC006-6BBC-5977-5140-0281263800DA}"/>
                    </a:ext>
                  </a:extLst>
                </p14:cNvPr>
                <p14:cNvContentPartPr/>
                <p14:nvPr/>
              </p14:nvContentPartPr>
              <p14:xfrm>
                <a:off x="5567932" y="1715437"/>
                <a:ext cx="193320" cy="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0ACC006-6BBC-5977-5140-0281263800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9292" y="1706437"/>
                  <a:ext cx="210960" cy="2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3838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5CDA17DB-22A7-3CDA-2183-544A1C805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78988-561B-3732-B43F-7AA31572F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the first quartile (Q1) = 20 and third quartile (Q3) = 50, what is the interquartile range (IQR)?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D5E21-FF41-F2CC-A04C-74210F73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pt-BR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pt-BR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pt-BR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1CA19D-5593-D985-49B8-70C8F00239E2}"/>
              </a:ext>
            </a:extLst>
          </p:cNvPr>
          <p:cNvGrpSpPr/>
          <p:nvPr/>
        </p:nvGrpSpPr>
        <p:grpSpPr>
          <a:xfrm>
            <a:off x="131572" y="1453717"/>
            <a:ext cx="638640" cy="339840"/>
            <a:chOff x="131572" y="1453717"/>
            <a:chExt cx="63864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E37F057-E126-FD9D-D0D0-33C40F4FBC77}"/>
                    </a:ext>
                  </a:extLst>
                </p14:cNvPr>
                <p14:cNvContentPartPr/>
                <p14:nvPr/>
              </p14:nvContentPartPr>
              <p14:xfrm>
                <a:off x="131572" y="1453717"/>
                <a:ext cx="487800" cy="334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E37F057-E126-FD9D-D0D0-33C40F4FBC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932" y="1444717"/>
                  <a:ext cx="5054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285FE08-0503-5E21-CF84-066CFC804B20}"/>
                    </a:ext>
                  </a:extLst>
                </p14:cNvPr>
                <p14:cNvContentPartPr/>
                <p14:nvPr/>
              </p14:nvContentPartPr>
              <p14:xfrm>
                <a:off x="288892" y="1469917"/>
                <a:ext cx="481320" cy="32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285FE08-0503-5E21-CF84-066CFC804B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9892" y="1460917"/>
                  <a:ext cx="498960" cy="34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20772D-0638-4FDC-796D-B85C191F5594}"/>
              </a:ext>
            </a:extLst>
          </p:cNvPr>
          <p:cNvGrpSpPr/>
          <p:nvPr/>
        </p:nvGrpSpPr>
        <p:grpSpPr>
          <a:xfrm>
            <a:off x="2438092" y="1287037"/>
            <a:ext cx="2747160" cy="507600"/>
            <a:chOff x="2438092" y="1287037"/>
            <a:chExt cx="274716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9F7E2E-9B85-611E-26B1-E0F3E41AE6A1}"/>
                    </a:ext>
                  </a:extLst>
                </p14:cNvPr>
                <p14:cNvContentPartPr/>
                <p14:nvPr/>
              </p14:nvContentPartPr>
              <p14:xfrm>
                <a:off x="2448892" y="1591957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9F7E2E-9B85-611E-26B1-E0F3E41AE6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9892" y="15833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220F9F7-3743-5DB0-9467-723C0CE819F6}"/>
                    </a:ext>
                  </a:extLst>
                </p14:cNvPr>
                <p14:cNvContentPartPr/>
                <p14:nvPr/>
              </p14:nvContentPartPr>
              <p14:xfrm>
                <a:off x="2438092" y="1522117"/>
                <a:ext cx="360720" cy="27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220F9F7-3743-5DB0-9467-723C0CE819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29452" y="1513117"/>
                  <a:ext cx="3783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211125-F653-B07A-8884-6E4CED592700}"/>
                    </a:ext>
                  </a:extLst>
                </p14:cNvPr>
                <p14:cNvContentPartPr/>
                <p14:nvPr/>
              </p14:nvContentPartPr>
              <p14:xfrm>
                <a:off x="2758852" y="1541557"/>
                <a:ext cx="280080" cy="212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211125-F653-B07A-8884-6E4CED5927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50212" y="1532557"/>
                  <a:ext cx="297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F67DBA-FDF1-A70C-6100-DB6312FDEB93}"/>
                    </a:ext>
                  </a:extLst>
                </p14:cNvPr>
                <p14:cNvContentPartPr/>
                <p14:nvPr/>
              </p14:nvContentPartPr>
              <p14:xfrm>
                <a:off x="3069892" y="1456597"/>
                <a:ext cx="307440" cy="268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F67DBA-FDF1-A70C-6100-DB6312FDEB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60892" y="1447957"/>
                  <a:ext cx="325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BE3AB9-8DD6-81A1-DBC8-4A1BD6CD5E12}"/>
                    </a:ext>
                  </a:extLst>
                </p14:cNvPr>
                <p14:cNvContentPartPr/>
                <p14:nvPr/>
              </p14:nvContentPartPr>
              <p14:xfrm>
                <a:off x="3445372" y="1503397"/>
                <a:ext cx="159120" cy="38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BE3AB9-8DD6-81A1-DBC8-4A1BD6CD5E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36732" y="1494397"/>
                  <a:ext cx="1767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A54A12B-1809-8FDB-1145-F038678A2F8B}"/>
                    </a:ext>
                  </a:extLst>
                </p14:cNvPr>
                <p14:cNvContentPartPr/>
                <p14:nvPr/>
              </p14:nvContentPartPr>
              <p14:xfrm>
                <a:off x="3472012" y="1598077"/>
                <a:ext cx="189000" cy="39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A54A12B-1809-8FDB-1145-F038678A2F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3012" y="1589437"/>
                  <a:ext cx="2066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804AFC9-BFE9-57FF-31AF-FD2AC384FDD8}"/>
                    </a:ext>
                  </a:extLst>
                </p14:cNvPr>
                <p14:cNvContentPartPr/>
                <p14:nvPr/>
              </p14:nvContentPartPr>
              <p14:xfrm>
                <a:off x="3795292" y="1343917"/>
                <a:ext cx="319320" cy="29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804AFC9-BFE9-57FF-31AF-FD2AC384FDD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86292" y="1334917"/>
                  <a:ext cx="336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09051C-868F-3DAD-B1BC-80E88DE1075A}"/>
                    </a:ext>
                  </a:extLst>
                </p14:cNvPr>
                <p14:cNvContentPartPr/>
                <p14:nvPr/>
              </p14:nvContentPartPr>
              <p14:xfrm>
                <a:off x="4202452" y="1532557"/>
                <a:ext cx="122760" cy="24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09051C-868F-3DAD-B1BC-80E88DE107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93812" y="1523557"/>
                  <a:ext cx="1404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F385DF-878D-D09B-5538-204BF94B03EC}"/>
                    </a:ext>
                  </a:extLst>
                </p14:cNvPr>
                <p14:cNvContentPartPr/>
                <p14:nvPr/>
              </p14:nvContentPartPr>
              <p14:xfrm>
                <a:off x="4471372" y="1508797"/>
                <a:ext cx="227160" cy="234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F385DF-878D-D09B-5538-204BF94B03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62372" y="1500157"/>
                  <a:ext cx="2448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6D7BB6-1155-2382-7638-3A1D6225AAEF}"/>
                    </a:ext>
                  </a:extLst>
                </p14:cNvPr>
                <p14:cNvContentPartPr/>
                <p14:nvPr/>
              </p14:nvContentPartPr>
              <p14:xfrm>
                <a:off x="4788892" y="1287037"/>
                <a:ext cx="312480" cy="325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6D7BB6-1155-2382-7638-3A1D6225AAE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80252" y="1278397"/>
                  <a:ext cx="3301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A18A0E2-0461-49A5-7D73-2BA335519386}"/>
                    </a:ext>
                  </a:extLst>
                </p14:cNvPr>
                <p14:cNvContentPartPr/>
                <p14:nvPr/>
              </p14:nvContentPartPr>
              <p14:xfrm>
                <a:off x="5146732" y="1479277"/>
                <a:ext cx="38520" cy="260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A18A0E2-0461-49A5-7D73-2BA33551938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138092" y="1470277"/>
                  <a:ext cx="5616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165DE8B-30DC-A100-698E-F0F1BD01EDC4}"/>
              </a:ext>
            </a:extLst>
          </p:cNvPr>
          <p:cNvGrpSpPr/>
          <p:nvPr/>
        </p:nvGrpSpPr>
        <p:grpSpPr>
          <a:xfrm>
            <a:off x="2907532" y="2018557"/>
            <a:ext cx="1332360" cy="219240"/>
            <a:chOff x="2907532" y="2018557"/>
            <a:chExt cx="133236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BC74FE-12A7-D14B-CE00-34C779B81542}"/>
                    </a:ext>
                  </a:extLst>
                </p14:cNvPr>
                <p14:cNvContentPartPr/>
                <p14:nvPr/>
              </p14:nvContentPartPr>
              <p14:xfrm>
                <a:off x="2907532" y="2018557"/>
                <a:ext cx="1332360" cy="20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BC74FE-12A7-D14B-CE00-34C779B8154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98892" y="2009557"/>
                  <a:ext cx="1350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E4E46A-6B05-69E9-D0DE-46B1D9E3688E}"/>
                    </a:ext>
                  </a:extLst>
                </p14:cNvPr>
                <p14:cNvContentPartPr/>
                <p14:nvPr/>
              </p14:nvContentPartPr>
              <p14:xfrm>
                <a:off x="3121372" y="2102437"/>
                <a:ext cx="1027440" cy="13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E4E46A-6B05-69E9-D0DE-46B1D9E368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112372" y="2093437"/>
                  <a:ext cx="1045080" cy="15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03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799285" y="795858"/>
            <a:ext cx="4033466" cy="330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94"/>
              </a:lnSpc>
            </a:pPr>
            <a:r>
              <a:rPr lang="en-US" sz="2063" b="1" dirty="0">
                <a:solidFill>
                  <a:schemeClr val="tx1"/>
                </a:solidFill>
                <a:latin typeface="+mn-lt"/>
                <a:ea typeface="Sora" pitchFamily="34" charset="-122"/>
                <a:cs typeface="Sora" pitchFamily="34" charset="-120"/>
              </a:rPr>
              <a:t>My Journey</a:t>
            </a:r>
            <a:endParaRPr lang="en-US" sz="2063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6" name="Picture 2" descr="profile image">
            <a:extLst>
              <a:ext uri="{FF2B5EF4-FFF2-40B4-BE49-F238E27FC236}">
                <a16:creationId xmlns:a16="http://schemas.microsoft.com/office/drawing/2014/main" id="{AEDB87BC-A3CC-AFC2-DAF1-F589A612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6" y="795858"/>
            <a:ext cx="3066376" cy="30663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2D8B260-28E5-E5AA-8CEB-E83317FB3499}"/>
              </a:ext>
            </a:extLst>
          </p:cNvPr>
          <p:cNvSpPr/>
          <p:nvPr/>
        </p:nvSpPr>
        <p:spPr>
          <a:xfrm>
            <a:off x="3799285" y="1299702"/>
            <a:ext cx="4641133" cy="330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75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SDA Bocconi, Italy </a:t>
            </a:r>
            <a:r>
              <a:rPr lang="en-US" sz="875" dirty="0"/>
              <a:t>class of 2017 with Post Graduation in Analytics</a:t>
            </a:r>
            <a:endParaRPr lang="en-IN" sz="875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BBCC04-38FC-0FEC-7838-A5DB4948132B}"/>
              </a:ext>
            </a:extLst>
          </p:cNvPr>
          <p:cNvSpPr/>
          <p:nvPr/>
        </p:nvSpPr>
        <p:spPr>
          <a:xfrm>
            <a:off x="3799284" y="1803546"/>
            <a:ext cx="4641134" cy="464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75" dirty="0"/>
              <a:t>Bachelor’s degree from </a:t>
            </a:r>
            <a:r>
              <a:rPr lang="en-US" sz="875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NIT Surat</a:t>
            </a:r>
            <a:r>
              <a:rPr lang="en-US" sz="875" dirty="0"/>
              <a:t>, Schooling from </a:t>
            </a:r>
            <a:r>
              <a:rPr lang="en-US" sz="875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K.V</a:t>
            </a:r>
            <a:r>
              <a:rPr lang="en-US" sz="875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  <a:r>
              <a:rPr lang="en-US" sz="875" dirty="0"/>
              <a:t>, where he was the house captain</a:t>
            </a:r>
            <a:endParaRPr lang="en-IN" sz="875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2259AFA-E9C2-4F7C-5453-DD294876F66D}"/>
              </a:ext>
            </a:extLst>
          </p:cNvPr>
          <p:cNvSpPr/>
          <p:nvPr/>
        </p:nvSpPr>
        <p:spPr>
          <a:xfrm>
            <a:off x="3799284" y="2440786"/>
            <a:ext cx="4641134" cy="464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75" dirty="0">
                <a:solidFill>
                  <a:schemeClr val="bg1"/>
                </a:solidFill>
              </a:rPr>
              <a:t>10+ years of </a:t>
            </a:r>
            <a:r>
              <a:rPr lang="en-US" sz="875" dirty="0"/>
              <a:t>experience across </a:t>
            </a:r>
            <a:r>
              <a:rPr lang="en-US" sz="875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L&amp;T, Merck Pharmaceutical, OYO, Udaan &amp; Zomato</a:t>
            </a:r>
            <a:endParaRPr lang="en-IN" sz="875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470E50-E10F-C975-1E77-0A5D1DAAF185}"/>
              </a:ext>
            </a:extLst>
          </p:cNvPr>
          <p:cNvSpPr/>
          <p:nvPr/>
        </p:nvSpPr>
        <p:spPr>
          <a:xfrm>
            <a:off x="3799284" y="3068371"/>
            <a:ext cx="4641134" cy="4640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75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Currently, Senior Manager at Zomato</a:t>
            </a:r>
            <a:r>
              <a:rPr lang="en-US" sz="875" dirty="0">
                <a:solidFill>
                  <a:schemeClr val="bg1"/>
                </a:solidFill>
              </a:rPr>
              <a:t>, working for Ads Monetization team</a:t>
            </a:r>
            <a:endParaRPr lang="en-IN" sz="875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265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6521C1D4-9B40-10D8-C9E3-A462A0ED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162D3B-CFC0-A07D-599A-7DCE4988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does a high variance indicate about the data?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8FA553-1C1F-ABDF-8E04-305DF228F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points are close to the mean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points are spread out from the mean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set has no outliers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mean is higher than the median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220049-7BF9-FE9A-3ED6-7125C822C626}"/>
                  </a:ext>
                </a:extLst>
              </p14:cNvPr>
              <p14:cNvContentPartPr/>
              <p14:nvPr/>
            </p14:nvContentPartPr>
            <p14:xfrm>
              <a:off x="30052" y="1508077"/>
              <a:ext cx="10080" cy="13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220049-7BF9-FE9A-3ED6-7125C822C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12" y="1499077"/>
                <a:ext cx="277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5550AA-5B6E-44E8-2037-4A762F733437}"/>
                  </a:ext>
                </a:extLst>
              </p14:cNvPr>
              <p14:cNvContentPartPr/>
              <p14:nvPr/>
            </p14:nvContentPartPr>
            <p14:xfrm>
              <a:off x="282772" y="1130437"/>
              <a:ext cx="275400" cy="12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5550AA-5B6E-44E8-2037-4A762F7334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772" y="1121797"/>
                <a:ext cx="29304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8ACE703-F138-BAE5-8433-61D4AF99104D}"/>
                  </a:ext>
                </a:extLst>
              </p14:cNvPr>
              <p14:cNvContentPartPr/>
              <p14:nvPr/>
            </p14:nvContentPartPr>
            <p14:xfrm>
              <a:off x="295372" y="1198477"/>
              <a:ext cx="238680" cy="14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8ACE703-F138-BAE5-8433-61D4AF9910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72" y="1189477"/>
                <a:ext cx="256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1BBD103-7E1E-347F-0901-BA1A454F85D7}"/>
                  </a:ext>
                </a:extLst>
              </p14:cNvPr>
              <p14:cNvContentPartPr/>
              <p14:nvPr/>
            </p14:nvContentPartPr>
            <p14:xfrm>
              <a:off x="13852" y="1439317"/>
              <a:ext cx="442080" cy="387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1BBD103-7E1E-347F-0901-BA1A454F85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12" y="1430677"/>
                <a:ext cx="45972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140545-2EFE-6FEC-E94F-1522FE644617}"/>
                  </a:ext>
                </a:extLst>
              </p14:cNvPr>
              <p14:cNvContentPartPr/>
              <p14:nvPr/>
            </p14:nvContentPartPr>
            <p14:xfrm>
              <a:off x="160372" y="1463437"/>
              <a:ext cx="584640" cy="44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140545-2EFE-6FEC-E94F-1522FE64461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1372" y="1454797"/>
                <a:ext cx="60228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E1595E4-E0CC-665D-8DB6-7F9C91D490BA}"/>
                  </a:ext>
                </a:extLst>
              </p14:cNvPr>
              <p14:cNvContentPartPr/>
              <p14:nvPr/>
            </p14:nvContentPartPr>
            <p14:xfrm>
              <a:off x="3205252" y="1239517"/>
              <a:ext cx="707400" cy="1562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E1595E4-E0CC-665D-8DB6-7F9C91D490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96252" y="1230517"/>
                <a:ext cx="72504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2AFCA85-182A-3453-FC23-3F9D15436F33}"/>
              </a:ext>
            </a:extLst>
          </p:cNvPr>
          <p:cNvGrpSpPr/>
          <p:nvPr/>
        </p:nvGrpSpPr>
        <p:grpSpPr>
          <a:xfrm>
            <a:off x="4464172" y="3579877"/>
            <a:ext cx="1949040" cy="933120"/>
            <a:chOff x="4464172" y="3579877"/>
            <a:chExt cx="1949040" cy="93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020084C-7B71-E326-822F-F8EB48007B7E}"/>
                    </a:ext>
                  </a:extLst>
                </p14:cNvPr>
                <p14:cNvContentPartPr/>
                <p14:nvPr/>
              </p14:nvContentPartPr>
              <p14:xfrm>
                <a:off x="4464172" y="3679957"/>
                <a:ext cx="214920" cy="325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020084C-7B71-E326-822F-F8EB48007B7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55532" y="3670957"/>
                  <a:ext cx="232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EEE4067-8066-861C-F7E9-5A7AD76CEA55}"/>
                    </a:ext>
                  </a:extLst>
                </p14:cNvPr>
                <p14:cNvContentPartPr/>
                <p14:nvPr/>
              </p14:nvContentPartPr>
              <p14:xfrm>
                <a:off x="4791772" y="3766717"/>
                <a:ext cx="154440" cy="64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EEE4067-8066-861C-F7E9-5A7AD76CEA5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83132" y="3757717"/>
                  <a:ext cx="172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0B89667-9D5A-D364-40C2-F0F76D26343A}"/>
                    </a:ext>
                  </a:extLst>
                </p14:cNvPr>
                <p14:cNvContentPartPr/>
                <p14:nvPr/>
              </p14:nvContentPartPr>
              <p14:xfrm>
                <a:off x="4901212" y="3813517"/>
                <a:ext cx="154440" cy="67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0B89667-9D5A-D364-40C2-F0F76D26343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92572" y="3804517"/>
                  <a:ext cx="1720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DE073BF-0FC7-269C-CDBC-3F049BE44F5B}"/>
                    </a:ext>
                  </a:extLst>
                </p14:cNvPr>
                <p14:cNvContentPartPr/>
                <p14:nvPr/>
              </p14:nvContentPartPr>
              <p14:xfrm>
                <a:off x="5353012" y="3584557"/>
                <a:ext cx="169920" cy="1785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DE073BF-0FC7-269C-CDBC-3F049BE44F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44012" y="3575917"/>
                  <a:ext cx="187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DA617C0-A340-15AD-6797-3782AB675285}"/>
                    </a:ext>
                  </a:extLst>
                </p14:cNvPr>
                <p14:cNvContentPartPr/>
                <p14:nvPr/>
              </p14:nvContentPartPr>
              <p14:xfrm>
                <a:off x="5576212" y="3669517"/>
                <a:ext cx="60840" cy="83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DA617C0-A340-15AD-6797-3782AB67528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67572" y="3660517"/>
                  <a:ext cx="78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E8140D-D13B-197B-8AC9-B11E0AA439AA}"/>
                    </a:ext>
                  </a:extLst>
                </p14:cNvPr>
                <p14:cNvContentPartPr/>
                <p14:nvPr/>
              </p14:nvContentPartPr>
              <p14:xfrm>
                <a:off x="5654332" y="3594997"/>
                <a:ext cx="110160" cy="193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E8140D-D13B-197B-8AC9-B11E0AA439A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45332" y="3586357"/>
                  <a:ext cx="127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04A4936-E231-6680-296D-442628EC08FB}"/>
                    </a:ext>
                  </a:extLst>
                </p14:cNvPr>
                <p14:cNvContentPartPr/>
                <p14:nvPr/>
              </p14:nvContentPartPr>
              <p14:xfrm>
                <a:off x="5817772" y="3579877"/>
                <a:ext cx="192600" cy="75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04A4936-E231-6680-296D-442628EC08F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09132" y="3571237"/>
                  <a:ext cx="210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F4700B-C1A7-DA43-7A8D-4DCCF8E27E65}"/>
                    </a:ext>
                  </a:extLst>
                </p14:cNvPr>
                <p14:cNvContentPartPr/>
                <p14:nvPr/>
              </p14:nvContentPartPr>
              <p14:xfrm>
                <a:off x="4941172" y="4318957"/>
                <a:ext cx="21600" cy="17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F4700B-C1A7-DA43-7A8D-4DCCF8E27E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932172" y="4309957"/>
                  <a:ext cx="3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909527-32D2-8A99-F2F8-F7E87E561E93}"/>
                    </a:ext>
                  </a:extLst>
                </p14:cNvPr>
                <p14:cNvContentPartPr/>
                <p14:nvPr/>
              </p14:nvContentPartPr>
              <p14:xfrm>
                <a:off x="4803652" y="4270357"/>
                <a:ext cx="158760" cy="242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909527-32D2-8A99-F2F8-F7E87E561E9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95012" y="4261717"/>
                  <a:ext cx="176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FEFD92C-7E43-9728-9E87-E56B709D30FE}"/>
                    </a:ext>
                  </a:extLst>
                </p14:cNvPr>
                <p14:cNvContentPartPr/>
                <p14:nvPr/>
              </p14:nvContentPartPr>
              <p14:xfrm>
                <a:off x="4987972" y="4308517"/>
                <a:ext cx="73800" cy="138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FEFD92C-7E43-9728-9E87-E56B709D30F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78972" y="4299517"/>
                  <a:ext cx="914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1868F90-95D9-E1BC-E80D-1F5B15304066}"/>
                    </a:ext>
                  </a:extLst>
                </p14:cNvPr>
                <p14:cNvContentPartPr/>
                <p14:nvPr/>
              </p14:nvContentPartPr>
              <p14:xfrm>
                <a:off x="5013532" y="4257397"/>
                <a:ext cx="178920" cy="17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1868F90-95D9-E1BC-E80D-1F5B1530406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04532" y="4248757"/>
                  <a:ext cx="196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17E9921-6F7C-0EDA-D1D9-89F69D705A51}"/>
                    </a:ext>
                  </a:extLst>
                </p14:cNvPr>
                <p14:cNvContentPartPr/>
                <p14:nvPr/>
              </p14:nvContentPartPr>
              <p14:xfrm>
                <a:off x="5329252" y="4084237"/>
                <a:ext cx="292680" cy="165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17E9921-6F7C-0EDA-D1D9-89F69D705A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320252" y="4075597"/>
                  <a:ext cx="3103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ABF9FE-F36D-7347-20C9-75A2725A6696}"/>
                    </a:ext>
                  </a:extLst>
                </p14:cNvPr>
                <p14:cNvContentPartPr/>
                <p14:nvPr/>
              </p14:nvContentPartPr>
              <p14:xfrm>
                <a:off x="5802652" y="3940597"/>
                <a:ext cx="394920" cy="20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ABF9FE-F36D-7347-20C9-75A2725A669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93652" y="3931957"/>
                  <a:ext cx="412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F6D7D8F-9A1A-5CB4-3CA6-377FBEBE66E3}"/>
                    </a:ext>
                  </a:extLst>
                </p14:cNvPr>
                <p14:cNvContentPartPr/>
                <p14:nvPr/>
              </p14:nvContentPartPr>
              <p14:xfrm>
                <a:off x="6194692" y="3875437"/>
                <a:ext cx="218520" cy="228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F6D7D8F-9A1A-5CB4-3CA6-377FBEBE66E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85692" y="3866797"/>
                  <a:ext cx="2361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703206-5A0F-B31E-67CB-60B3409817A3}"/>
                    </a:ext>
                  </a:extLst>
                </p14:cNvPr>
                <p14:cNvContentPartPr/>
                <p14:nvPr/>
              </p14:nvContentPartPr>
              <p14:xfrm>
                <a:off x="5824252" y="4163797"/>
                <a:ext cx="513000" cy="239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703206-5A0F-B31E-67CB-60B3409817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15612" y="4155157"/>
                  <a:ext cx="530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D3E68E7-E194-CB14-8B5A-7FA269F3B9E3}"/>
                    </a:ext>
                  </a:extLst>
                </p14:cNvPr>
                <p14:cNvContentPartPr/>
                <p14:nvPr/>
              </p14:nvContentPartPr>
              <p14:xfrm>
                <a:off x="5958892" y="4102237"/>
                <a:ext cx="329760" cy="317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D3E68E7-E194-CB14-8B5A-7FA269F3B9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950252" y="4093597"/>
                  <a:ext cx="34740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CA74F8-E6F8-291D-2816-355C32BA854F}"/>
              </a:ext>
            </a:extLst>
          </p:cNvPr>
          <p:cNvGrpSpPr/>
          <p:nvPr/>
        </p:nvGrpSpPr>
        <p:grpSpPr>
          <a:xfrm>
            <a:off x="1196452" y="621037"/>
            <a:ext cx="6843240" cy="2438280"/>
            <a:chOff x="1196452" y="621037"/>
            <a:chExt cx="6843240" cy="24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B45DA1-C45F-2279-0B6F-1FF552141407}"/>
                    </a:ext>
                  </a:extLst>
                </p14:cNvPr>
                <p14:cNvContentPartPr/>
                <p14:nvPr/>
              </p14:nvContentPartPr>
              <p14:xfrm>
                <a:off x="1773532" y="621037"/>
                <a:ext cx="894960" cy="154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B45DA1-C45F-2279-0B6F-1FF55214140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64532" y="612397"/>
                  <a:ext cx="9126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97ECE6-DFBB-ECCA-9916-9554B776DBCD}"/>
                    </a:ext>
                  </a:extLst>
                </p14:cNvPr>
                <p14:cNvContentPartPr/>
                <p14:nvPr/>
              </p14:nvContentPartPr>
              <p14:xfrm>
                <a:off x="1996732" y="707797"/>
                <a:ext cx="744480" cy="12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97ECE6-DFBB-ECCA-9916-9554B776DBC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87732" y="699157"/>
                  <a:ext cx="762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6AE1469-A962-DFFF-DF0F-361053D5A02C}"/>
                    </a:ext>
                  </a:extLst>
                </p14:cNvPr>
                <p14:cNvContentPartPr/>
                <p14:nvPr/>
              </p14:nvContentPartPr>
              <p14:xfrm>
                <a:off x="7213132" y="803557"/>
                <a:ext cx="271800" cy="134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6AE1469-A962-DFFF-DF0F-361053D5A02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04492" y="794917"/>
                  <a:ext cx="289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580D18-5D9A-3FB0-DF93-7D98602B05C6}"/>
                    </a:ext>
                  </a:extLst>
                </p14:cNvPr>
                <p14:cNvContentPartPr/>
                <p14:nvPr/>
              </p14:nvContentPartPr>
              <p14:xfrm>
                <a:off x="7477732" y="678637"/>
                <a:ext cx="145080" cy="104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580D18-5D9A-3FB0-DF93-7D98602B05C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69092" y="669637"/>
                  <a:ext cx="162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3DF7A8-677A-D842-DB44-17CC380E91B4}"/>
                    </a:ext>
                  </a:extLst>
                </p14:cNvPr>
                <p14:cNvContentPartPr/>
                <p14:nvPr/>
              </p14:nvContentPartPr>
              <p14:xfrm>
                <a:off x="1196452" y="1815517"/>
                <a:ext cx="750960" cy="99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3DF7A8-677A-D842-DB44-17CC380E91B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87812" y="1806877"/>
                  <a:ext cx="768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B4EBCE-BD06-9E08-0399-03D47B4B27F5}"/>
                    </a:ext>
                  </a:extLst>
                </p14:cNvPr>
                <p14:cNvContentPartPr/>
                <p14:nvPr/>
              </p14:nvContentPartPr>
              <p14:xfrm>
                <a:off x="1321012" y="1843237"/>
                <a:ext cx="798120" cy="101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B4EBCE-BD06-9E08-0399-03D47B4B27F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12372" y="1834237"/>
                  <a:ext cx="8157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79D4F9-0268-2A10-E843-3752807EC7D5}"/>
                    </a:ext>
                  </a:extLst>
                </p14:cNvPr>
                <p14:cNvContentPartPr/>
                <p14:nvPr/>
              </p14:nvContentPartPr>
              <p14:xfrm>
                <a:off x="2626372" y="1747117"/>
                <a:ext cx="843480" cy="92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79D4F9-0268-2A10-E843-3752807EC7D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617372" y="1738477"/>
                  <a:ext cx="861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C5804B-F807-04FD-6691-480A1C8868C3}"/>
                    </a:ext>
                  </a:extLst>
                </p14:cNvPr>
                <p14:cNvContentPartPr/>
                <p14:nvPr/>
              </p14:nvContentPartPr>
              <p14:xfrm>
                <a:off x="3860092" y="1770517"/>
                <a:ext cx="1188360" cy="88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C5804B-F807-04FD-6691-480A1C8868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51452" y="1761877"/>
                  <a:ext cx="120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AA0476-4C00-9D83-9E58-988FDC2DB7C9}"/>
                    </a:ext>
                  </a:extLst>
                </p14:cNvPr>
                <p14:cNvContentPartPr/>
                <p14:nvPr/>
              </p14:nvContentPartPr>
              <p14:xfrm>
                <a:off x="5167612" y="2583037"/>
                <a:ext cx="2326680" cy="72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AA0476-4C00-9D83-9E58-988FDC2DB7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58972" y="2574037"/>
                  <a:ext cx="2344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67D8D3-DA98-A944-C01E-68FF47A1C650}"/>
                    </a:ext>
                  </a:extLst>
                </p14:cNvPr>
                <p14:cNvContentPartPr/>
                <p14:nvPr/>
              </p14:nvContentPartPr>
              <p14:xfrm>
                <a:off x="5207212" y="1521397"/>
                <a:ext cx="2196360" cy="1144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67D8D3-DA98-A944-C01E-68FF47A1C6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198212" y="1512757"/>
                  <a:ext cx="2214000" cy="11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E8C1A0C-065F-2653-C225-DE7943395EF2}"/>
                    </a:ext>
                  </a:extLst>
                </p14:cNvPr>
                <p14:cNvContentPartPr/>
                <p14:nvPr/>
              </p14:nvContentPartPr>
              <p14:xfrm>
                <a:off x="6404572" y="1265077"/>
                <a:ext cx="82800" cy="154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E8C1A0C-065F-2653-C225-DE7943395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395932" y="1256437"/>
                  <a:ext cx="100440" cy="15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F9FF9AE-EF72-9522-1577-42A98F2B6CEC}"/>
                    </a:ext>
                  </a:extLst>
                </p14:cNvPr>
                <p14:cNvContentPartPr/>
                <p14:nvPr/>
              </p14:nvContentPartPr>
              <p14:xfrm>
                <a:off x="5714452" y="2638837"/>
                <a:ext cx="612360" cy="14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F9FF9AE-EF72-9522-1577-42A98F2B6CE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05812" y="2630197"/>
                  <a:ext cx="6300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2E00378-A537-9633-3FD2-A059840DAE0E}"/>
                    </a:ext>
                  </a:extLst>
                </p14:cNvPr>
                <p14:cNvContentPartPr/>
                <p14:nvPr/>
              </p14:nvContentPartPr>
              <p14:xfrm>
                <a:off x="6453532" y="2712997"/>
                <a:ext cx="796320" cy="161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2E00378-A537-9633-3FD2-A059840DAE0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44892" y="2704357"/>
                  <a:ext cx="813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A0AEDA-1ABF-DFE7-B12A-5CC4422BCD3F}"/>
                    </a:ext>
                  </a:extLst>
                </p14:cNvPr>
                <p14:cNvContentPartPr/>
                <p14:nvPr/>
              </p14:nvContentPartPr>
              <p14:xfrm>
                <a:off x="5666572" y="2929717"/>
                <a:ext cx="329040" cy="50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A0AEDA-1ABF-DFE7-B12A-5CC4422BCD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57932" y="2920717"/>
                  <a:ext cx="346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B0732D-A48A-D8F9-B9AA-3F552D778649}"/>
                    </a:ext>
                  </a:extLst>
                </p14:cNvPr>
                <p14:cNvContentPartPr/>
                <p14:nvPr/>
              </p14:nvContentPartPr>
              <p14:xfrm>
                <a:off x="5192812" y="2772037"/>
                <a:ext cx="879120" cy="23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B0732D-A48A-D8F9-B9AA-3F552D7786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84172" y="2763397"/>
                  <a:ext cx="896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70E857-4176-96C7-034F-73D3AABEE3FA}"/>
                    </a:ext>
                  </a:extLst>
                </p14:cNvPr>
                <p14:cNvContentPartPr/>
                <p14:nvPr/>
              </p14:nvContentPartPr>
              <p14:xfrm>
                <a:off x="6866812" y="2843317"/>
                <a:ext cx="916920" cy="153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270E857-4176-96C7-034F-73D3AABEE3F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58172" y="2834677"/>
                  <a:ext cx="934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06A1C18-58BA-0386-58F0-50CF093BC0F4}"/>
                    </a:ext>
                  </a:extLst>
                </p14:cNvPr>
                <p14:cNvContentPartPr/>
                <p14:nvPr/>
              </p14:nvContentPartPr>
              <p14:xfrm>
                <a:off x="6191452" y="1098757"/>
                <a:ext cx="434880" cy="1960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06A1C18-58BA-0386-58F0-50CF093BC0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82452" y="1090117"/>
                  <a:ext cx="452520" cy="19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214E68-C3F3-EC40-A1E3-94512D9220A3}"/>
                    </a:ext>
                  </a:extLst>
                </p14:cNvPr>
                <p14:cNvContentPartPr/>
                <p14:nvPr/>
              </p14:nvContentPartPr>
              <p14:xfrm>
                <a:off x="2794492" y="1244557"/>
                <a:ext cx="985680" cy="19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214E68-C3F3-EC40-A1E3-94512D9220A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85852" y="1235917"/>
                  <a:ext cx="1003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B5683F-C15F-88A2-BD6C-ABE941F13364}"/>
                    </a:ext>
                  </a:extLst>
                </p14:cNvPr>
                <p14:cNvContentPartPr/>
                <p14:nvPr/>
              </p14:nvContentPartPr>
              <p14:xfrm>
                <a:off x="4873132" y="2625517"/>
                <a:ext cx="1323720" cy="25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B5683F-C15F-88A2-BD6C-ABE941F1336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64492" y="2616517"/>
                  <a:ext cx="1341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27F19BD-70AF-A1E4-6321-35B7FB057F68}"/>
                    </a:ext>
                  </a:extLst>
                </p14:cNvPr>
                <p14:cNvContentPartPr/>
                <p14:nvPr/>
              </p14:nvContentPartPr>
              <p14:xfrm>
                <a:off x="6640732" y="2717317"/>
                <a:ext cx="1398960" cy="230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27F19BD-70AF-A1E4-6321-35B7FB057F6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32092" y="2708677"/>
                  <a:ext cx="141660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E5AB807-678F-D7B9-3687-FE7C2591140D}"/>
                  </a:ext>
                </a:extLst>
              </p14:cNvPr>
              <p14:cNvContentPartPr/>
              <p14:nvPr/>
            </p14:nvContentPartPr>
            <p14:xfrm>
              <a:off x="2801332" y="1006597"/>
              <a:ext cx="72000" cy="15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E5AB807-678F-D7B9-3687-FE7C2591140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792332" y="997597"/>
                <a:ext cx="89640" cy="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021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371067E0-C3CF-E8CB-45BA-61FCCC600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5325C6-0552-E5EA-C4E7-6F568577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does systematic sampling differ from random sampling?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E13C24-DBFF-D68A-EE63-94630436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0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selects samples at regular intervals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selects samples using a random number generator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only selects the first available samples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less efficient than convenience sampling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8F43F3-B4FA-0AA2-53E9-FCEC9CD33FE5}"/>
              </a:ext>
            </a:extLst>
          </p:cNvPr>
          <p:cNvGrpSpPr/>
          <p:nvPr/>
        </p:nvGrpSpPr>
        <p:grpSpPr>
          <a:xfrm>
            <a:off x="110332" y="1052677"/>
            <a:ext cx="614880" cy="395640"/>
            <a:chOff x="110332" y="1052677"/>
            <a:chExt cx="61488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427FED-3407-59E3-B705-69DBEA502A1C}"/>
                    </a:ext>
                  </a:extLst>
                </p14:cNvPr>
                <p14:cNvContentPartPr/>
                <p14:nvPr/>
              </p14:nvContentPartPr>
              <p14:xfrm>
                <a:off x="110332" y="1052677"/>
                <a:ext cx="395280" cy="288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427FED-3407-59E3-B705-69DBEA502A1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1332" y="1044037"/>
                  <a:ext cx="412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C38667-141F-115D-578F-95ADD12D5FFB}"/>
                    </a:ext>
                  </a:extLst>
                </p14:cNvPr>
                <p14:cNvContentPartPr/>
                <p14:nvPr/>
              </p14:nvContentPartPr>
              <p14:xfrm>
                <a:off x="241372" y="1168597"/>
                <a:ext cx="483840" cy="279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C38667-141F-115D-578F-95ADD12D5F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2732" y="1159957"/>
                  <a:ext cx="50148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1458F-E4E9-0B4F-0A78-DC03DC71ED34}"/>
              </a:ext>
            </a:extLst>
          </p:cNvPr>
          <p:cNvGrpSpPr/>
          <p:nvPr/>
        </p:nvGrpSpPr>
        <p:grpSpPr>
          <a:xfrm>
            <a:off x="1322092" y="666037"/>
            <a:ext cx="964080" cy="174600"/>
            <a:chOff x="1322092" y="666037"/>
            <a:chExt cx="9640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C51A64-BA81-C9A8-1CBE-5964CB67B0B2}"/>
                    </a:ext>
                  </a:extLst>
                </p14:cNvPr>
                <p14:cNvContentPartPr/>
                <p14:nvPr/>
              </p14:nvContentPartPr>
              <p14:xfrm>
                <a:off x="1322092" y="666037"/>
                <a:ext cx="801000" cy="174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C51A64-BA81-C9A8-1CBE-5964CB67B0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3452" y="657037"/>
                  <a:ext cx="818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B80EC48-C538-E5E8-9FC0-1706F816D4E3}"/>
                    </a:ext>
                  </a:extLst>
                </p14:cNvPr>
                <p14:cNvContentPartPr/>
                <p14:nvPr/>
              </p14:nvContentPartPr>
              <p14:xfrm>
                <a:off x="1706572" y="715717"/>
                <a:ext cx="579600" cy="10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B80EC48-C538-E5E8-9FC0-1706F816D4E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572" y="706717"/>
                  <a:ext cx="59724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E030118-50B9-F7FD-3F13-0A7C751FD0FC}"/>
              </a:ext>
            </a:extLst>
          </p:cNvPr>
          <p:cNvGrpSpPr/>
          <p:nvPr/>
        </p:nvGrpSpPr>
        <p:grpSpPr>
          <a:xfrm>
            <a:off x="4566052" y="960157"/>
            <a:ext cx="1337400" cy="430560"/>
            <a:chOff x="4566052" y="960157"/>
            <a:chExt cx="133740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98AB2E-EA41-DFD9-25F1-0677CE3CD3D1}"/>
                    </a:ext>
                  </a:extLst>
                </p14:cNvPr>
                <p14:cNvContentPartPr/>
                <p14:nvPr/>
              </p14:nvContentPartPr>
              <p14:xfrm>
                <a:off x="4566052" y="998317"/>
                <a:ext cx="358920" cy="12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98AB2E-EA41-DFD9-25F1-0677CE3CD3D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57412" y="989677"/>
                  <a:ext cx="376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6DA09D-4428-6DF9-C4A8-92E618B86993}"/>
                    </a:ext>
                  </a:extLst>
                </p14:cNvPr>
                <p14:cNvContentPartPr/>
                <p14:nvPr/>
              </p14:nvContentPartPr>
              <p14:xfrm>
                <a:off x="5167612" y="960157"/>
                <a:ext cx="386640" cy="197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6DA09D-4428-6DF9-C4A8-92E618B869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58612" y="951157"/>
                  <a:ext cx="404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6894B5-EE26-D517-553E-1B8B5A0A4CEC}"/>
                    </a:ext>
                  </a:extLst>
                </p14:cNvPr>
                <p14:cNvContentPartPr/>
                <p14:nvPr/>
              </p14:nvContentPartPr>
              <p14:xfrm>
                <a:off x="5620492" y="993997"/>
                <a:ext cx="282960" cy="28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6894B5-EE26-D517-553E-1B8B5A0A4C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611492" y="984997"/>
                  <a:ext cx="3006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74567F-AFF7-A176-1DFE-E0352B5B8398}"/>
                    </a:ext>
                  </a:extLst>
                </p14:cNvPr>
                <p14:cNvContentPartPr/>
                <p14:nvPr/>
              </p14:nvContentPartPr>
              <p14:xfrm>
                <a:off x="5383612" y="1246357"/>
                <a:ext cx="395640" cy="14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74567F-AFF7-A176-1DFE-E0352B5B83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74612" y="1237717"/>
                  <a:ext cx="41328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2249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ADCDF45A-601B-9F2E-4453-A73C2146F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53A7B9-D55D-0BB9-45A1-BC4EB1147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type of bias occurs when only successful outcomes are considered, ignoring failures?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B611D-75CA-D5D0-0A39-A6D8BAF43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Exclusion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Survivorship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C) Selection bias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D) Recall bias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67EBE92-55CE-FB01-C4E3-F0407CC8E436}"/>
                  </a:ext>
                </a:extLst>
              </p14:cNvPr>
              <p14:cNvContentPartPr/>
              <p14:nvPr/>
            </p14:nvContentPartPr>
            <p14:xfrm>
              <a:off x="2079892" y="2206117"/>
              <a:ext cx="315360" cy="143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67EBE92-55CE-FB01-C4E3-F0407CC8E4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0892" y="2197117"/>
                <a:ext cx="333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73FAACC-3717-59E6-6417-2FA0D9AE03E7}"/>
                  </a:ext>
                </a:extLst>
              </p14:cNvPr>
              <p14:cNvContentPartPr/>
              <p14:nvPr/>
            </p14:nvContentPartPr>
            <p14:xfrm>
              <a:off x="1957852" y="2664757"/>
              <a:ext cx="450000" cy="210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73FAACC-3717-59E6-6417-2FA0D9AE03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8852" y="2656117"/>
                <a:ext cx="467640" cy="22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6EB4B9C-DA42-7990-88E9-7F62A172E8BB}"/>
              </a:ext>
            </a:extLst>
          </p:cNvPr>
          <p:cNvGrpSpPr/>
          <p:nvPr/>
        </p:nvGrpSpPr>
        <p:grpSpPr>
          <a:xfrm>
            <a:off x="553132" y="2645677"/>
            <a:ext cx="936360" cy="291240"/>
            <a:chOff x="553132" y="2645677"/>
            <a:chExt cx="93636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B15C29-73FC-CF54-9CBE-67B8321261C4}"/>
                    </a:ext>
                  </a:extLst>
                </p14:cNvPr>
                <p14:cNvContentPartPr/>
                <p14:nvPr/>
              </p14:nvContentPartPr>
              <p14:xfrm>
                <a:off x="553132" y="2645677"/>
                <a:ext cx="854640" cy="133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B15C29-73FC-CF54-9CBE-67B8321261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4492" y="2637037"/>
                  <a:ext cx="872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38969D8-ABC6-4788-89E0-D0F351325616}"/>
                    </a:ext>
                  </a:extLst>
                </p14:cNvPr>
                <p14:cNvContentPartPr/>
                <p14:nvPr/>
              </p14:nvContentPartPr>
              <p14:xfrm>
                <a:off x="669772" y="2680237"/>
                <a:ext cx="810000" cy="99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38969D8-ABC6-4788-89E0-D0F3513256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132" y="2671597"/>
                  <a:ext cx="8276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87FADD-FE12-7F93-D565-F86BB54C2872}"/>
                    </a:ext>
                  </a:extLst>
                </p14:cNvPr>
                <p14:cNvContentPartPr/>
                <p14:nvPr/>
              </p14:nvContentPartPr>
              <p14:xfrm>
                <a:off x="637012" y="2701837"/>
                <a:ext cx="852480" cy="235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87FADD-FE12-7F93-D565-F86BB54C287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372" y="2693197"/>
                  <a:ext cx="87012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349DE1-95F6-2762-7A17-F975BC8A0B30}"/>
                  </a:ext>
                </a:extLst>
              </p14:cNvPr>
              <p14:cNvContentPartPr/>
              <p14:nvPr/>
            </p14:nvContentPartPr>
            <p14:xfrm>
              <a:off x="4538692" y="682237"/>
              <a:ext cx="360" cy="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349DE1-95F6-2762-7A17-F975BC8A0B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30052" y="673237"/>
                <a:ext cx="1800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9F358236-52E7-1272-22A5-26497CD1A785}"/>
              </a:ext>
            </a:extLst>
          </p:cNvPr>
          <p:cNvGrpSpPr/>
          <p:nvPr/>
        </p:nvGrpSpPr>
        <p:grpSpPr>
          <a:xfrm>
            <a:off x="3898252" y="2171197"/>
            <a:ext cx="735840" cy="453240"/>
            <a:chOff x="3898252" y="2171197"/>
            <a:chExt cx="73584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541EB4-46EF-6740-6521-7CE2EDC5EC1F}"/>
                    </a:ext>
                  </a:extLst>
                </p14:cNvPr>
                <p14:cNvContentPartPr/>
                <p14:nvPr/>
              </p14:nvContentPartPr>
              <p14:xfrm>
                <a:off x="3898252" y="2171197"/>
                <a:ext cx="200880" cy="31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541EB4-46EF-6740-6521-7CE2EDC5EC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89612" y="2162197"/>
                  <a:ext cx="2185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F3335F7-A2CC-D0E4-CB65-E82B5360161C}"/>
                    </a:ext>
                  </a:extLst>
                </p14:cNvPr>
                <p14:cNvContentPartPr/>
                <p14:nvPr/>
              </p14:nvContentPartPr>
              <p14:xfrm>
                <a:off x="4096252" y="2321677"/>
                <a:ext cx="403200" cy="101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F3335F7-A2CC-D0E4-CB65-E82B536016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87612" y="2313037"/>
                  <a:ext cx="420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52D341-B8ED-23DD-53AA-47EC6533BC8C}"/>
                    </a:ext>
                  </a:extLst>
                </p14:cNvPr>
                <p14:cNvContentPartPr/>
                <p14:nvPr/>
              </p14:nvContentPartPr>
              <p14:xfrm>
                <a:off x="4555612" y="2331397"/>
                <a:ext cx="78480" cy="175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52D341-B8ED-23DD-53AA-47EC6533BC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46972" y="2322397"/>
                  <a:ext cx="96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2650696-1537-D392-7FF3-79F9412702F9}"/>
                    </a:ext>
                  </a:extLst>
                </p14:cNvPr>
                <p14:cNvContentPartPr/>
                <p14:nvPr/>
              </p14:nvContentPartPr>
              <p14:xfrm>
                <a:off x="3959812" y="2476837"/>
                <a:ext cx="461520" cy="111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2650696-1537-D392-7FF3-79F9412702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50812" y="2468197"/>
                  <a:ext cx="479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DD62E2-5BC9-9F13-2747-B553016000FB}"/>
                    </a:ext>
                  </a:extLst>
                </p14:cNvPr>
                <p14:cNvContentPartPr/>
                <p14:nvPr/>
              </p14:nvContentPartPr>
              <p14:xfrm>
                <a:off x="4153132" y="2559637"/>
                <a:ext cx="324000" cy="6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DD62E2-5BC9-9F13-2747-B553016000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44132" y="2550637"/>
                  <a:ext cx="341640" cy="8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34EFEB9-4252-8C73-DB6A-6F6526F85529}"/>
                  </a:ext>
                </a:extLst>
              </p14:cNvPr>
              <p14:cNvContentPartPr/>
              <p14:nvPr/>
            </p14:nvContentPartPr>
            <p14:xfrm>
              <a:off x="1929052" y="1279837"/>
              <a:ext cx="114480" cy="684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34EFEB9-4252-8C73-DB6A-6F6526F8552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20412" y="1271197"/>
                <a:ext cx="13212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75AA26A-F7CD-D980-B179-B6E9C522C892}"/>
              </a:ext>
            </a:extLst>
          </p:cNvPr>
          <p:cNvGrpSpPr/>
          <p:nvPr/>
        </p:nvGrpSpPr>
        <p:grpSpPr>
          <a:xfrm>
            <a:off x="201772" y="510877"/>
            <a:ext cx="7040160" cy="1494720"/>
            <a:chOff x="201772" y="510877"/>
            <a:chExt cx="7040160" cy="149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81CB577-E813-E404-3789-D04ABC4A07F1}"/>
                    </a:ext>
                  </a:extLst>
                </p14:cNvPr>
                <p14:cNvContentPartPr/>
                <p14:nvPr/>
              </p14:nvContentPartPr>
              <p14:xfrm>
                <a:off x="2563012" y="1556677"/>
                <a:ext cx="331560" cy="11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81CB577-E813-E404-3789-D04ABC4A07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54372" y="1548037"/>
                  <a:ext cx="349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A9E06B-839F-6437-A836-D6B8B08952A3}"/>
                    </a:ext>
                  </a:extLst>
                </p14:cNvPr>
                <p14:cNvContentPartPr/>
                <p14:nvPr/>
              </p14:nvContentPartPr>
              <p14:xfrm>
                <a:off x="317332" y="1275517"/>
                <a:ext cx="492120" cy="99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A9E06B-839F-6437-A836-D6B8B08952A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08332" y="1266517"/>
                  <a:ext cx="509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B927174-0F69-A05F-A45F-4C41185F5B5A}"/>
                    </a:ext>
                  </a:extLst>
                </p14:cNvPr>
                <p14:cNvContentPartPr/>
                <p14:nvPr/>
              </p14:nvContentPartPr>
              <p14:xfrm>
                <a:off x="4156372" y="573157"/>
                <a:ext cx="2204280" cy="264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B927174-0F69-A05F-A45F-4C41185F5B5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147372" y="564157"/>
                  <a:ext cx="22219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B31FCF-5DBE-A811-64F3-E0D59B3CE8B7}"/>
                    </a:ext>
                  </a:extLst>
                </p14:cNvPr>
                <p14:cNvContentPartPr/>
                <p14:nvPr/>
              </p14:nvContentPartPr>
              <p14:xfrm>
                <a:off x="2904292" y="1585117"/>
                <a:ext cx="272160" cy="15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B31FCF-5DBE-A811-64F3-E0D59B3CE8B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5652" y="1576477"/>
                  <a:ext cx="2898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9090F5F-3876-26F4-CE76-08E715E0B323}"/>
                    </a:ext>
                  </a:extLst>
                </p14:cNvPr>
                <p14:cNvContentPartPr/>
                <p14:nvPr/>
              </p14:nvContentPartPr>
              <p14:xfrm>
                <a:off x="3208852" y="1576477"/>
                <a:ext cx="199440" cy="110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9090F5F-3876-26F4-CE76-08E715E0B32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99852" y="1567837"/>
                  <a:ext cx="2170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F37EF4A-0F20-C426-B8B2-2A2E37C62439}"/>
                    </a:ext>
                  </a:extLst>
                </p14:cNvPr>
                <p14:cNvContentPartPr/>
                <p14:nvPr/>
              </p14:nvContentPartPr>
              <p14:xfrm>
                <a:off x="3476692" y="1504117"/>
                <a:ext cx="254880" cy="182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F37EF4A-0F20-C426-B8B2-2A2E37C6243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67692" y="1495117"/>
                  <a:ext cx="272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8A9087-4E29-A2B9-9B8C-3D85CA7F6C07}"/>
                    </a:ext>
                  </a:extLst>
                </p14:cNvPr>
                <p14:cNvContentPartPr/>
                <p14:nvPr/>
              </p14:nvContentPartPr>
              <p14:xfrm>
                <a:off x="3907972" y="1562797"/>
                <a:ext cx="236160" cy="111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8A9087-4E29-A2B9-9B8C-3D85CA7F6C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99332" y="1553797"/>
                  <a:ext cx="253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94177A-603D-477E-BC97-246E475CB75F}"/>
                    </a:ext>
                  </a:extLst>
                </p14:cNvPr>
                <p14:cNvContentPartPr/>
                <p14:nvPr/>
              </p14:nvContentPartPr>
              <p14:xfrm>
                <a:off x="4157812" y="1528957"/>
                <a:ext cx="210960" cy="9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94177A-603D-477E-BC97-246E475CB75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49172" y="1520317"/>
                  <a:ext cx="228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FCEBF6E-E133-615E-3A41-BB10EAAF7E93}"/>
                    </a:ext>
                  </a:extLst>
                </p14:cNvPr>
                <p14:cNvContentPartPr/>
                <p14:nvPr/>
              </p14:nvContentPartPr>
              <p14:xfrm>
                <a:off x="4442212" y="1450477"/>
                <a:ext cx="7560" cy="2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FCEBF6E-E133-615E-3A41-BB10EAAF7E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433572" y="1441837"/>
                  <a:ext cx="25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8E22B3-0A72-61D5-649F-CA0A0CC82E6D}"/>
                    </a:ext>
                  </a:extLst>
                </p14:cNvPr>
                <p14:cNvContentPartPr/>
                <p14:nvPr/>
              </p14:nvContentPartPr>
              <p14:xfrm>
                <a:off x="4638052" y="1477477"/>
                <a:ext cx="126720" cy="306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8E22B3-0A72-61D5-649F-CA0A0CC82E6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29052" y="1468477"/>
                  <a:ext cx="144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2A76A9-837C-59FD-8764-00AF2D49D020}"/>
                    </a:ext>
                  </a:extLst>
                </p14:cNvPr>
                <p14:cNvContentPartPr/>
                <p14:nvPr/>
              </p14:nvContentPartPr>
              <p14:xfrm>
                <a:off x="4652452" y="1508437"/>
                <a:ext cx="29880" cy="15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2A76A9-837C-59FD-8764-00AF2D49D0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643812" y="1499437"/>
                  <a:ext cx="47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364D11-B142-7DF4-BD80-09C1554E629C}"/>
                    </a:ext>
                  </a:extLst>
                </p14:cNvPr>
                <p14:cNvContentPartPr/>
                <p14:nvPr/>
              </p14:nvContentPartPr>
              <p14:xfrm>
                <a:off x="4701412" y="1537597"/>
                <a:ext cx="48240" cy="159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364D11-B142-7DF4-BD80-09C1554E629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692772" y="1528957"/>
                  <a:ext cx="65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9B0A5E5-1910-AFD3-B001-166DF5D96147}"/>
                    </a:ext>
                  </a:extLst>
                </p14:cNvPr>
                <p14:cNvContentPartPr/>
                <p14:nvPr/>
              </p14:nvContentPartPr>
              <p14:xfrm>
                <a:off x="4564972" y="1644517"/>
                <a:ext cx="264240" cy="69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9B0A5E5-1910-AFD3-B001-166DF5D9614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56332" y="1635877"/>
                  <a:ext cx="281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4F7FE6-A318-682C-036D-6E7457386BDA}"/>
                    </a:ext>
                  </a:extLst>
                </p14:cNvPr>
                <p14:cNvContentPartPr/>
                <p14:nvPr/>
              </p14:nvContentPartPr>
              <p14:xfrm>
                <a:off x="4739212" y="1469557"/>
                <a:ext cx="124920" cy="21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4F7FE6-A318-682C-036D-6E7457386B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30212" y="1460917"/>
                  <a:ext cx="142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31753A4-BDA8-5F84-5BF3-3827DF84E398}"/>
                    </a:ext>
                  </a:extLst>
                </p14:cNvPr>
                <p14:cNvContentPartPr/>
                <p14:nvPr/>
              </p14:nvContentPartPr>
              <p14:xfrm>
                <a:off x="5177692" y="1430677"/>
                <a:ext cx="190800" cy="23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31753A4-BDA8-5F84-5BF3-3827DF84E39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169052" y="1421677"/>
                  <a:ext cx="2084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CAADF5D-014D-C985-AB40-F0565F2B0BCE}"/>
                    </a:ext>
                  </a:extLst>
                </p14:cNvPr>
                <p14:cNvContentPartPr/>
                <p14:nvPr/>
              </p14:nvContentPartPr>
              <p14:xfrm>
                <a:off x="5285692" y="1529317"/>
                <a:ext cx="169560" cy="160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CAADF5D-014D-C985-AB40-F0565F2B0B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77052" y="1520677"/>
                  <a:ext cx="187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7195950-322F-F5B2-9914-481169CD802D}"/>
                    </a:ext>
                  </a:extLst>
                </p14:cNvPr>
                <p14:cNvContentPartPr/>
                <p14:nvPr/>
              </p14:nvContentPartPr>
              <p14:xfrm>
                <a:off x="5540932" y="1552357"/>
                <a:ext cx="145080" cy="10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7195950-322F-F5B2-9914-481169CD80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31932" y="1543717"/>
                  <a:ext cx="162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C57E15-EF59-61EA-5B40-763165F96DC0}"/>
                    </a:ext>
                  </a:extLst>
                </p14:cNvPr>
                <p14:cNvContentPartPr/>
                <p14:nvPr/>
              </p14:nvContentPartPr>
              <p14:xfrm>
                <a:off x="5726332" y="1551997"/>
                <a:ext cx="142920" cy="11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C57E15-EF59-61EA-5B40-763165F96DC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17692" y="1543357"/>
                  <a:ext cx="160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086DD5E-CB26-2C1E-D51E-F0E96382FCF0}"/>
                    </a:ext>
                  </a:extLst>
                </p14:cNvPr>
                <p14:cNvContentPartPr/>
                <p14:nvPr/>
              </p14:nvContentPartPr>
              <p14:xfrm>
                <a:off x="5942692" y="1549837"/>
                <a:ext cx="23040" cy="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086DD5E-CB26-2C1E-D51E-F0E96382FCF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33692" y="1540837"/>
                  <a:ext cx="40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4BE0F7-BDEF-0FC3-AB90-957A8AC797D6}"/>
                    </a:ext>
                  </a:extLst>
                </p14:cNvPr>
                <p14:cNvContentPartPr/>
                <p14:nvPr/>
              </p14:nvContentPartPr>
              <p14:xfrm>
                <a:off x="5902372" y="1572157"/>
                <a:ext cx="2520" cy="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4BE0F7-BDEF-0FC3-AB90-957A8AC797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93372" y="1563517"/>
                  <a:ext cx="201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51B1AF-0F51-48E6-C6CB-28C9479AED59}"/>
                    </a:ext>
                  </a:extLst>
                </p14:cNvPr>
                <p14:cNvContentPartPr/>
                <p14:nvPr/>
              </p14:nvContentPartPr>
              <p14:xfrm>
                <a:off x="5889052" y="1547677"/>
                <a:ext cx="223920" cy="96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51B1AF-0F51-48E6-C6CB-28C9479AED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880412" y="1539037"/>
                  <a:ext cx="241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D5542C-9898-AA5C-F151-629D6A6BB21B}"/>
                    </a:ext>
                  </a:extLst>
                </p14:cNvPr>
                <p14:cNvContentPartPr/>
                <p14:nvPr/>
              </p14:nvContentPartPr>
              <p14:xfrm>
                <a:off x="6092812" y="1382437"/>
                <a:ext cx="198360" cy="29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D5542C-9898-AA5C-F151-629D6A6BB2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084172" y="1373797"/>
                  <a:ext cx="216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1F4036F-8036-A28E-9FA7-C078285E9ADD}"/>
                    </a:ext>
                  </a:extLst>
                </p14:cNvPr>
                <p14:cNvContentPartPr/>
                <p14:nvPr/>
              </p14:nvContentPartPr>
              <p14:xfrm>
                <a:off x="6339412" y="1410157"/>
                <a:ext cx="51120" cy="176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1F4036F-8036-A28E-9FA7-C078285E9A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30412" y="1401517"/>
                  <a:ext cx="68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0D2B96-1F67-EFE5-EA38-BCFCD27E410F}"/>
                    </a:ext>
                  </a:extLst>
                </p14:cNvPr>
                <p14:cNvContentPartPr/>
                <p14:nvPr/>
              </p14:nvContentPartPr>
              <p14:xfrm>
                <a:off x="6354532" y="1500877"/>
                <a:ext cx="165600" cy="63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0D2B96-1F67-EFE5-EA38-BCFCD27E41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345532" y="1492237"/>
                  <a:ext cx="183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C7AA189-9615-4CE3-7168-81F9492765BF}"/>
                    </a:ext>
                  </a:extLst>
                </p14:cNvPr>
                <p14:cNvContentPartPr/>
                <p14:nvPr/>
              </p14:nvContentPartPr>
              <p14:xfrm>
                <a:off x="5965732" y="1763677"/>
                <a:ext cx="334440" cy="51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C7AA189-9615-4CE3-7168-81F9492765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957092" y="1754677"/>
                  <a:ext cx="352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192264-AEC7-F539-DDB5-0BFA6C8B570B}"/>
                    </a:ext>
                  </a:extLst>
                </p14:cNvPr>
                <p14:cNvContentPartPr/>
                <p14:nvPr/>
              </p14:nvContentPartPr>
              <p14:xfrm>
                <a:off x="5959972" y="1818037"/>
                <a:ext cx="299880" cy="28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192264-AEC7-F539-DDB5-0BFA6C8B57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950972" y="1809037"/>
                  <a:ext cx="317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5FEB09-2833-F20D-F91B-8AC737CA864B}"/>
                    </a:ext>
                  </a:extLst>
                </p14:cNvPr>
                <p14:cNvContentPartPr/>
                <p14:nvPr/>
              </p14:nvContentPartPr>
              <p14:xfrm>
                <a:off x="6733252" y="1453357"/>
                <a:ext cx="508680" cy="361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5FEB09-2833-F20D-F91B-8AC737CA864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4252" y="1444357"/>
                  <a:ext cx="5263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18DE5B-C78E-61FF-0421-0EA81B5E4FB5}"/>
                    </a:ext>
                  </a:extLst>
                </p14:cNvPr>
                <p14:cNvContentPartPr/>
                <p14:nvPr/>
              </p14:nvContentPartPr>
              <p14:xfrm>
                <a:off x="1567972" y="594757"/>
                <a:ext cx="912240" cy="398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18DE5B-C78E-61FF-0421-0EA81B5E4FB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58972" y="585757"/>
                  <a:ext cx="9298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C388256-3422-0047-1F97-1136F8902C4E}"/>
                    </a:ext>
                  </a:extLst>
                </p14:cNvPr>
                <p14:cNvContentPartPr/>
                <p14:nvPr/>
              </p14:nvContentPartPr>
              <p14:xfrm>
                <a:off x="4127572" y="557317"/>
                <a:ext cx="2406960" cy="3582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C388256-3422-0047-1F97-1136F8902C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118572" y="548677"/>
                  <a:ext cx="2424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4C5E0F-1F5C-5BB4-A525-E863A656B2EB}"/>
                    </a:ext>
                  </a:extLst>
                </p14:cNvPr>
                <p14:cNvContentPartPr/>
                <p14:nvPr/>
              </p14:nvContentPartPr>
              <p14:xfrm>
                <a:off x="201772" y="1490077"/>
                <a:ext cx="467640" cy="370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4C5E0F-1F5C-5BB4-A525-E863A656B2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3132" y="1481077"/>
                  <a:ext cx="485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B8452F-09D4-B0A3-D666-C68189ACBCC2}"/>
                    </a:ext>
                  </a:extLst>
                </p14:cNvPr>
                <p14:cNvContentPartPr/>
                <p14:nvPr/>
              </p14:nvContentPartPr>
              <p14:xfrm>
                <a:off x="370612" y="1556677"/>
                <a:ext cx="486720" cy="39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B8452F-09D4-B0A3-D666-C68189ACBCC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1612" y="1548037"/>
                  <a:ext cx="5043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2B1E79-BB74-AA77-C0C3-4021404266BD}"/>
                    </a:ext>
                  </a:extLst>
                </p14:cNvPr>
                <p14:cNvContentPartPr/>
                <p14:nvPr/>
              </p14:nvContentPartPr>
              <p14:xfrm>
                <a:off x="802612" y="1938637"/>
                <a:ext cx="3600" cy="8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2B1E79-BB74-AA77-C0C3-4021404266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3612" y="1929997"/>
                  <a:ext cx="21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C72DD0-6F4A-14A7-2910-10B09A344B53}"/>
                    </a:ext>
                  </a:extLst>
                </p14:cNvPr>
                <p14:cNvContentPartPr/>
                <p14:nvPr/>
              </p14:nvContentPartPr>
              <p14:xfrm>
                <a:off x="970732" y="1787437"/>
                <a:ext cx="704160" cy="9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C72DD0-6F4A-14A7-2910-10B09A344B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1732" y="1778797"/>
                  <a:ext cx="721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1BEE051-01C4-0DB9-D550-627757643359}"/>
                    </a:ext>
                  </a:extLst>
                </p14:cNvPr>
                <p14:cNvContentPartPr/>
                <p14:nvPr/>
              </p14:nvContentPartPr>
              <p14:xfrm>
                <a:off x="1339372" y="1818757"/>
                <a:ext cx="459360" cy="11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1BEE051-01C4-0DB9-D550-62775764335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30732" y="1810117"/>
                  <a:ext cx="477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21C41C0-B28E-1C76-F6C7-CEDDF648976A}"/>
                    </a:ext>
                  </a:extLst>
                </p14:cNvPr>
                <p14:cNvContentPartPr/>
                <p14:nvPr/>
              </p14:nvContentPartPr>
              <p14:xfrm>
                <a:off x="1385092" y="1860157"/>
                <a:ext cx="416880" cy="698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21C41C0-B28E-1C76-F6C7-CEDDF64897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76452" y="1851517"/>
                  <a:ext cx="434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B20D5D4-AF70-02F4-7FB9-53EBC07FC631}"/>
                    </a:ext>
                  </a:extLst>
                </p14:cNvPr>
                <p14:cNvContentPartPr/>
                <p14:nvPr/>
              </p14:nvContentPartPr>
              <p14:xfrm>
                <a:off x="1543132" y="1893997"/>
                <a:ext cx="313200" cy="111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B20D5D4-AF70-02F4-7FB9-53EBC07FC63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34492" y="1884997"/>
                  <a:ext cx="3308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4DCEB5-65AB-6E65-11B1-87D939D00DC2}"/>
                    </a:ext>
                  </a:extLst>
                </p14:cNvPr>
                <p14:cNvContentPartPr/>
                <p14:nvPr/>
              </p14:nvContentPartPr>
              <p14:xfrm>
                <a:off x="1714132" y="1970677"/>
                <a:ext cx="16920" cy="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4DCEB5-65AB-6E65-11B1-87D939D00DC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05492" y="1961677"/>
                  <a:ext cx="34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E9B7D6-D59C-B7D9-B834-584DD2951A76}"/>
                    </a:ext>
                  </a:extLst>
                </p14:cNvPr>
                <p14:cNvContentPartPr/>
                <p14:nvPr/>
              </p14:nvContentPartPr>
              <p14:xfrm>
                <a:off x="998452" y="758197"/>
                <a:ext cx="1012680" cy="179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E9B7D6-D59C-B7D9-B834-584DD2951A7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9812" y="749197"/>
                  <a:ext cx="10303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176D62-960B-5325-5A23-0DF8FCA56D9D}"/>
                    </a:ext>
                  </a:extLst>
                </p14:cNvPr>
                <p14:cNvContentPartPr/>
                <p14:nvPr/>
              </p14:nvContentPartPr>
              <p14:xfrm>
                <a:off x="2163412" y="1083997"/>
                <a:ext cx="430560" cy="18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176D62-960B-5325-5A23-0DF8FCA56D9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54772" y="1074997"/>
                  <a:ext cx="448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2EE17C-49F9-A7E5-9550-AE892D3723A5}"/>
                    </a:ext>
                  </a:extLst>
                </p14:cNvPr>
                <p14:cNvContentPartPr/>
                <p14:nvPr/>
              </p14:nvContentPartPr>
              <p14:xfrm>
                <a:off x="1215172" y="759997"/>
                <a:ext cx="66672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2EE17C-49F9-A7E5-9550-AE892D3723A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06172" y="750997"/>
                  <a:ext cx="684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5C0D74-E266-0EF3-62A7-A832D0304C7A}"/>
                    </a:ext>
                  </a:extLst>
                </p14:cNvPr>
                <p14:cNvContentPartPr/>
                <p14:nvPr/>
              </p14:nvContentPartPr>
              <p14:xfrm>
                <a:off x="1467532" y="754597"/>
                <a:ext cx="452160" cy="150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5C0D74-E266-0EF3-62A7-A832D0304C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458892" y="745957"/>
                  <a:ext cx="469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F9E316A-3449-6105-EE5B-6A6A0A7BAA2B}"/>
                    </a:ext>
                  </a:extLst>
                </p14:cNvPr>
                <p14:cNvContentPartPr/>
                <p14:nvPr/>
              </p14:nvContentPartPr>
              <p14:xfrm>
                <a:off x="1550692" y="823717"/>
                <a:ext cx="272160" cy="150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F9E316A-3449-6105-EE5B-6A6A0A7BAA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41692" y="815077"/>
                  <a:ext cx="289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ACC6B-FEE7-5F1A-0194-B1C409813997}"/>
                    </a:ext>
                  </a:extLst>
                </p14:cNvPr>
                <p14:cNvContentPartPr/>
                <p14:nvPr/>
              </p14:nvContentPartPr>
              <p14:xfrm>
                <a:off x="2165932" y="1033237"/>
                <a:ext cx="522360" cy="201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ACC6B-FEE7-5F1A-0194-B1C40981399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56932" y="1024597"/>
                  <a:ext cx="540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D8E196-10F5-2293-E7FD-FB0124CC9BED}"/>
                    </a:ext>
                  </a:extLst>
                </p14:cNvPr>
                <p14:cNvContentPartPr/>
                <p14:nvPr/>
              </p14:nvContentPartPr>
              <p14:xfrm>
                <a:off x="2199772" y="1130797"/>
                <a:ext cx="462960" cy="232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D8E196-10F5-2293-E7FD-FB0124CC9BE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190772" y="1121797"/>
                  <a:ext cx="480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C2BC74D-6F29-A3D2-EBEC-90798E9B6215}"/>
                    </a:ext>
                  </a:extLst>
                </p14:cNvPr>
                <p14:cNvContentPartPr/>
                <p14:nvPr/>
              </p14:nvContentPartPr>
              <p14:xfrm>
                <a:off x="2381932" y="1028917"/>
                <a:ext cx="77040" cy="2988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C2BC74D-6F29-A3D2-EBEC-90798E9B621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73292" y="1020277"/>
                  <a:ext cx="946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C4D5E80-0177-A308-9D72-E14AB041F8BA}"/>
                    </a:ext>
                  </a:extLst>
                </p14:cNvPr>
                <p14:cNvContentPartPr/>
                <p14:nvPr/>
              </p14:nvContentPartPr>
              <p14:xfrm>
                <a:off x="2529532" y="991477"/>
                <a:ext cx="91080" cy="336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C4D5E80-0177-A308-9D72-E14AB041F8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520532" y="982837"/>
                  <a:ext cx="108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0F60A9-6298-8768-C210-3E9254844FB4}"/>
                    </a:ext>
                  </a:extLst>
                </p14:cNvPr>
                <p14:cNvContentPartPr/>
                <p14:nvPr/>
              </p14:nvContentPartPr>
              <p14:xfrm>
                <a:off x="2411452" y="1390357"/>
                <a:ext cx="9000" cy="72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0F60A9-6298-8768-C210-3E9254844F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02452" y="1381357"/>
                  <a:ext cx="26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AAF9D65-B476-9591-8C90-6C389E52039C}"/>
                    </a:ext>
                  </a:extLst>
                </p14:cNvPr>
                <p14:cNvContentPartPr/>
                <p14:nvPr/>
              </p14:nvContentPartPr>
              <p14:xfrm>
                <a:off x="2449612" y="1418797"/>
                <a:ext cx="21960" cy="1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AAF9D65-B476-9591-8C90-6C389E52039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40612" y="1409797"/>
                  <a:ext cx="396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37CAAB-DBF7-0DA0-9480-9261F7FF642F}"/>
                    </a:ext>
                  </a:extLst>
                </p14:cNvPr>
                <p14:cNvContentPartPr/>
                <p14:nvPr/>
              </p14:nvContentPartPr>
              <p14:xfrm>
                <a:off x="2520172" y="1441117"/>
                <a:ext cx="10080" cy="4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37CAAB-DBF7-0DA0-9480-9261F7FF64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511532" y="1432477"/>
                  <a:ext cx="27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92808D-6F4D-0436-3495-BDF4482CA76A}"/>
                    </a:ext>
                  </a:extLst>
                </p14:cNvPr>
                <p14:cNvContentPartPr/>
                <p14:nvPr/>
              </p14:nvContentPartPr>
              <p14:xfrm>
                <a:off x="3208852" y="738397"/>
                <a:ext cx="907920" cy="533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92808D-6F4D-0436-3495-BDF4482CA7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99852" y="729397"/>
                  <a:ext cx="92556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74641E-8C11-8412-2416-BC7314F43CB6}"/>
                    </a:ext>
                  </a:extLst>
                </p14:cNvPr>
                <p14:cNvContentPartPr/>
                <p14:nvPr/>
              </p14:nvContentPartPr>
              <p14:xfrm>
                <a:off x="3534652" y="992917"/>
                <a:ext cx="713520" cy="104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74641E-8C11-8412-2416-BC7314F43CB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526012" y="983917"/>
                  <a:ext cx="731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2F742C7-A397-1EEC-D872-888F57AEBE19}"/>
                    </a:ext>
                  </a:extLst>
                </p14:cNvPr>
                <p14:cNvContentPartPr/>
                <p14:nvPr/>
              </p14:nvContentPartPr>
              <p14:xfrm>
                <a:off x="4064932" y="915157"/>
                <a:ext cx="315720" cy="2332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2F742C7-A397-1EEC-D872-888F57AEBE1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055932" y="906157"/>
                  <a:ext cx="333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528715C-CAB4-F4A9-EDF0-6FFFE794C226}"/>
                    </a:ext>
                  </a:extLst>
                </p14:cNvPr>
                <p14:cNvContentPartPr/>
                <p14:nvPr/>
              </p14:nvContentPartPr>
              <p14:xfrm>
                <a:off x="834652" y="1085077"/>
                <a:ext cx="52560" cy="65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528715C-CAB4-F4A9-EDF0-6FFFE794C2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5652" y="1076077"/>
                  <a:ext cx="70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0934B0-5C4C-B8FF-CF23-B7149D52C9A3}"/>
                    </a:ext>
                  </a:extLst>
                </p14:cNvPr>
                <p14:cNvContentPartPr/>
                <p14:nvPr/>
              </p14:nvContentPartPr>
              <p14:xfrm>
                <a:off x="1304812" y="771517"/>
                <a:ext cx="532800" cy="896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0934B0-5C4C-B8FF-CF23-B7149D52C9A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96172" y="762877"/>
                  <a:ext cx="550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B9E72BE-4C69-8295-0C2D-B4C0AE14AFC1}"/>
                    </a:ext>
                  </a:extLst>
                </p14:cNvPr>
                <p14:cNvContentPartPr/>
                <p14:nvPr/>
              </p14:nvContentPartPr>
              <p14:xfrm>
                <a:off x="1651492" y="766117"/>
                <a:ext cx="471240" cy="128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B9E72BE-4C69-8295-0C2D-B4C0AE14AF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42852" y="757117"/>
                  <a:ext cx="488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9724C82-0353-E6D6-5871-432AA901BFAF}"/>
                    </a:ext>
                  </a:extLst>
                </p14:cNvPr>
                <p14:cNvContentPartPr/>
                <p14:nvPr/>
              </p14:nvContentPartPr>
              <p14:xfrm>
                <a:off x="2411092" y="510877"/>
                <a:ext cx="510840" cy="2354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9724C82-0353-E6D6-5871-432AA901BF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402092" y="502237"/>
                  <a:ext cx="528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F79FE4D-7923-809B-F290-4862CD88D08A}"/>
                    </a:ext>
                  </a:extLst>
                </p14:cNvPr>
                <p14:cNvContentPartPr/>
                <p14:nvPr/>
              </p14:nvContentPartPr>
              <p14:xfrm>
                <a:off x="2613052" y="614557"/>
                <a:ext cx="387360" cy="2415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F79FE4D-7923-809B-F290-4862CD88D0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04052" y="605557"/>
                  <a:ext cx="40500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6AD392C-A715-1AE5-0A60-5748221E1C88}"/>
              </a:ext>
            </a:extLst>
          </p:cNvPr>
          <p:cNvGrpSpPr/>
          <p:nvPr/>
        </p:nvGrpSpPr>
        <p:grpSpPr>
          <a:xfrm>
            <a:off x="4590532" y="4717"/>
            <a:ext cx="727200" cy="257400"/>
            <a:chOff x="4590532" y="4717"/>
            <a:chExt cx="72720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51CA4C-AB44-8D28-47AF-8D319A0D451D}"/>
                    </a:ext>
                  </a:extLst>
                </p14:cNvPr>
                <p14:cNvContentPartPr/>
                <p14:nvPr/>
              </p14:nvContentPartPr>
              <p14:xfrm>
                <a:off x="4590532" y="165637"/>
                <a:ext cx="434520" cy="78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51CA4C-AB44-8D28-47AF-8D319A0D451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581892" y="156997"/>
                  <a:ext cx="4521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1E5F23-8971-6515-9560-3DFC884E0355}"/>
                    </a:ext>
                  </a:extLst>
                </p14:cNvPr>
                <p14:cNvContentPartPr/>
                <p14:nvPr/>
              </p14:nvContentPartPr>
              <p14:xfrm>
                <a:off x="4944772" y="4717"/>
                <a:ext cx="372960" cy="257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1E5F23-8971-6515-9560-3DFC884E035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35772" y="-3923"/>
                  <a:ext cx="390600" cy="275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678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1437E7A4-E6FD-076D-1530-C39932443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AACC4E-CA04-0BF0-5EA9-6623FDF24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dataset has a median of 30 and a mean of 40. What does this suggest?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770AAE-A51F-AE7E-DEAA-D68C9AE3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is skewed left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is skewed right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 is symmetric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 is greater than the median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059AB7-E90A-EE51-82A6-7DDB2135207E}"/>
              </a:ext>
            </a:extLst>
          </p:cNvPr>
          <p:cNvGrpSpPr/>
          <p:nvPr/>
        </p:nvGrpSpPr>
        <p:grpSpPr>
          <a:xfrm>
            <a:off x="711532" y="3114757"/>
            <a:ext cx="5367240" cy="456840"/>
            <a:chOff x="711532" y="3114757"/>
            <a:chExt cx="536724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EE2F77-A095-9617-7282-8C55241A1FD1}"/>
                    </a:ext>
                  </a:extLst>
                </p14:cNvPr>
                <p14:cNvContentPartPr/>
                <p14:nvPr/>
              </p14:nvContentPartPr>
              <p14:xfrm>
                <a:off x="778852" y="3396997"/>
                <a:ext cx="8280" cy="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EE2F77-A095-9617-7282-8C55241A1F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212" y="3387997"/>
                  <a:ext cx="25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65052B-BEF3-82F1-80C7-DDAF528C7353}"/>
                    </a:ext>
                  </a:extLst>
                </p14:cNvPr>
                <p14:cNvContentPartPr/>
                <p14:nvPr/>
              </p14:nvContentPartPr>
              <p14:xfrm>
                <a:off x="711532" y="3364237"/>
                <a:ext cx="102600" cy="185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65052B-BEF3-82F1-80C7-DDAF528C73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2892" y="3355597"/>
                  <a:ext cx="120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6A6C25-D5CB-DCDA-62DF-D2D62F39B119}"/>
                    </a:ext>
                  </a:extLst>
                </p14:cNvPr>
                <p14:cNvContentPartPr/>
                <p14:nvPr/>
              </p14:nvContentPartPr>
              <p14:xfrm>
                <a:off x="844012" y="3423637"/>
                <a:ext cx="109080" cy="147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6A6C25-D5CB-DCDA-62DF-D2D62F39B1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5012" y="3414637"/>
                  <a:ext cx="126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5383542-5EDD-16BF-892D-F3864BE5D65A}"/>
                    </a:ext>
                  </a:extLst>
                </p14:cNvPr>
                <p14:cNvContentPartPr/>
                <p14:nvPr/>
              </p14:nvContentPartPr>
              <p14:xfrm>
                <a:off x="1014652" y="3416077"/>
                <a:ext cx="185040" cy="10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5383542-5EDD-16BF-892D-F3864BE5D65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5652" y="3407437"/>
                  <a:ext cx="2026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72948BE-C577-0625-9647-E0FE53D5B4FB}"/>
                    </a:ext>
                  </a:extLst>
                </p14:cNvPr>
                <p14:cNvContentPartPr/>
                <p14:nvPr/>
              </p14:nvContentPartPr>
              <p14:xfrm>
                <a:off x="1229212" y="3376117"/>
                <a:ext cx="190440" cy="104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72948BE-C577-0625-9647-E0FE53D5B4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20212" y="3367117"/>
                  <a:ext cx="208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1364FA7-1ED2-7DE2-47C6-3003D7490B76}"/>
                    </a:ext>
                  </a:extLst>
                </p14:cNvPr>
                <p14:cNvContentPartPr/>
                <p14:nvPr/>
              </p14:nvContentPartPr>
              <p14:xfrm>
                <a:off x="1466452" y="3364597"/>
                <a:ext cx="83520" cy="97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1364FA7-1ED2-7DE2-47C6-3003D7490B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57812" y="3355957"/>
                  <a:ext cx="101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CEFB56-62B6-B555-4C1C-EED41AEE2DCF}"/>
                    </a:ext>
                  </a:extLst>
                </p14:cNvPr>
                <p14:cNvContentPartPr/>
                <p14:nvPr/>
              </p14:nvContentPartPr>
              <p14:xfrm>
                <a:off x="1557892" y="3280717"/>
                <a:ext cx="75960" cy="19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CEFB56-62B6-B555-4C1C-EED41AEE2DC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48892" y="3271717"/>
                  <a:ext cx="936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D50E69-FC82-8AD5-16E5-1DE0B96B7866}"/>
                    </a:ext>
                  </a:extLst>
                </p14:cNvPr>
                <p14:cNvContentPartPr/>
                <p14:nvPr/>
              </p14:nvContentPartPr>
              <p14:xfrm>
                <a:off x="1638892" y="3359917"/>
                <a:ext cx="99360" cy="10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D50E69-FC82-8AD5-16E5-1DE0B96B786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30252" y="3350917"/>
                  <a:ext cx="117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5F6550-A7C1-D755-54C8-DB3F97C0B1F7}"/>
                    </a:ext>
                  </a:extLst>
                </p14:cNvPr>
                <p14:cNvContentPartPr/>
                <p14:nvPr/>
              </p14:nvContentPartPr>
              <p14:xfrm>
                <a:off x="1813492" y="3340837"/>
                <a:ext cx="65880" cy="117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5F6550-A7C1-D755-54C8-DB3F97C0B1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04492" y="3332197"/>
                  <a:ext cx="83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E57E5B-91EA-ED30-D505-452F295EDB9F}"/>
                    </a:ext>
                  </a:extLst>
                </p14:cNvPr>
                <p14:cNvContentPartPr/>
                <p14:nvPr/>
              </p14:nvContentPartPr>
              <p14:xfrm>
                <a:off x="1762732" y="3371077"/>
                <a:ext cx="27000" cy="10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E57E5B-91EA-ED30-D505-452F295EDB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53732" y="3362437"/>
                  <a:ext cx="44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27CED4-62C6-151F-C374-F0FF6197BEB6}"/>
                    </a:ext>
                  </a:extLst>
                </p14:cNvPr>
                <p14:cNvContentPartPr/>
                <p14:nvPr/>
              </p14:nvContentPartPr>
              <p14:xfrm>
                <a:off x="1725292" y="3279637"/>
                <a:ext cx="10440" cy="26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27CED4-62C6-151F-C374-F0FF6197BE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16292" y="3270637"/>
                  <a:ext cx="28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BED433-03F3-E3F6-A506-1AC6BDCB5513}"/>
                    </a:ext>
                  </a:extLst>
                </p14:cNvPr>
                <p14:cNvContentPartPr/>
                <p14:nvPr/>
              </p14:nvContentPartPr>
              <p14:xfrm>
                <a:off x="2028772" y="3347677"/>
                <a:ext cx="270720" cy="132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BED433-03F3-E3F6-A506-1AC6BDCB551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72" y="3339037"/>
                  <a:ext cx="288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0143255-CC78-20E6-E4D5-3EE0DA4F909B}"/>
                    </a:ext>
                  </a:extLst>
                </p14:cNvPr>
                <p14:cNvContentPartPr/>
                <p14:nvPr/>
              </p14:nvContentPartPr>
              <p14:xfrm>
                <a:off x="2553652" y="3337597"/>
                <a:ext cx="214920" cy="138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0143255-CC78-20E6-E4D5-3EE0DA4F909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545012" y="3328597"/>
                  <a:ext cx="232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530C6E-046D-7C8B-5929-51C8FC2FD59E}"/>
                    </a:ext>
                  </a:extLst>
                </p14:cNvPr>
                <p14:cNvContentPartPr/>
                <p14:nvPr/>
              </p14:nvContentPartPr>
              <p14:xfrm>
                <a:off x="2806372" y="3319237"/>
                <a:ext cx="404280" cy="139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530C6E-046D-7C8B-5929-51C8FC2FD5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97732" y="3310237"/>
                  <a:ext cx="421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F12EF5-E8E0-7F17-8254-B210A0A4A7EE}"/>
                    </a:ext>
                  </a:extLst>
                </p14:cNvPr>
                <p14:cNvContentPartPr/>
                <p14:nvPr/>
              </p14:nvContentPartPr>
              <p14:xfrm>
                <a:off x="3329452" y="3342997"/>
                <a:ext cx="133560" cy="41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F12EF5-E8E0-7F17-8254-B210A0A4A7E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20812" y="3334357"/>
                  <a:ext cx="1512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416ECAD-644D-F397-1880-9B4A2ABB100B}"/>
                    </a:ext>
                  </a:extLst>
                </p14:cNvPr>
                <p14:cNvContentPartPr/>
                <p14:nvPr/>
              </p14:nvContentPartPr>
              <p14:xfrm>
                <a:off x="3370852" y="3438397"/>
                <a:ext cx="106920" cy="19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416ECAD-644D-F397-1880-9B4A2ABB100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62212" y="3429757"/>
                  <a:ext cx="124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5A93855-8416-55BE-3359-7F6951EE5C4D}"/>
                    </a:ext>
                  </a:extLst>
                </p14:cNvPr>
                <p14:cNvContentPartPr/>
                <p14:nvPr/>
              </p14:nvContentPartPr>
              <p14:xfrm>
                <a:off x="3735892" y="3343717"/>
                <a:ext cx="208800" cy="155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5A93855-8416-55BE-3359-7F6951EE5C4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27252" y="3334717"/>
                  <a:ext cx="226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A81BB8-FFCD-5FB6-0999-F228DAA584EA}"/>
                    </a:ext>
                  </a:extLst>
                </p14:cNvPr>
                <p14:cNvContentPartPr/>
                <p14:nvPr/>
              </p14:nvContentPartPr>
              <p14:xfrm>
                <a:off x="3984292" y="3228877"/>
                <a:ext cx="330120" cy="22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A81BB8-FFCD-5FB6-0999-F228DAA58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75652" y="3220237"/>
                  <a:ext cx="347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A8EA393-A290-C0EB-7A6F-CDDC04102658}"/>
                    </a:ext>
                  </a:extLst>
                </p14:cNvPr>
                <p14:cNvContentPartPr/>
                <p14:nvPr/>
              </p14:nvContentPartPr>
              <p14:xfrm>
                <a:off x="4372012" y="3342637"/>
                <a:ext cx="95760" cy="92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A8EA393-A290-C0EB-7A6F-CDDC041026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63372" y="3333637"/>
                  <a:ext cx="113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837871-8FCB-8240-DC23-5C27DD48CAFD}"/>
                    </a:ext>
                  </a:extLst>
                </p14:cNvPr>
                <p14:cNvContentPartPr/>
                <p14:nvPr/>
              </p14:nvContentPartPr>
              <p14:xfrm>
                <a:off x="4431412" y="3313837"/>
                <a:ext cx="241560" cy="147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837871-8FCB-8240-DC23-5C27DD48CA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422772" y="3304837"/>
                  <a:ext cx="259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FC5C10-A5F0-AC38-EB0E-0EBC61A90125}"/>
                    </a:ext>
                  </a:extLst>
                </p14:cNvPr>
                <p14:cNvContentPartPr/>
                <p14:nvPr/>
              </p14:nvContentPartPr>
              <p14:xfrm>
                <a:off x="4878172" y="3322837"/>
                <a:ext cx="144720" cy="101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FC5C10-A5F0-AC38-EB0E-0EBC61A901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869532" y="3313837"/>
                  <a:ext cx="162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53C1238-0C36-D1BC-4D54-A035CCB1171A}"/>
                    </a:ext>
                  </a:extLst>
                </p14:cNvPr>
                <p14:cNvContentPartPr/>
                <p14:nvPr/>
              </p14:nvContentPartPr>
              <p14:xfrm>
                <a:off x="5166892" y="3234997"/>
                <a:ext cx="304560" cy="196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53C1238-0C36-D1BC-4D54-A035CCB117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58252" y="3226357"/>
                  <a:ext cx="322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CA19FB-8DEF-960E-3A7C-61FA8A2E33E6}"/>
                    </a:ext>
                  </a:extLst>
                </p14:cNvPr>
                <p14:cNvContentPartPr/>
                <p14:nvPr/>
              </p14:nvContentPartPr>
              <p14:xfrm>
                <a:off x="5532652" y="3281797"/>
                <a:ext cx="139680" cy="125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CA19FB-8DEF-960E-3A7C-61FA8A2E33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524012" y="3272797"/>
                  <a:ext cx="157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AAAD7B-676C-E197-026F-BEF357CFAAB6}"/>
                    </a:ext>
                  </a:extLst>
                </p14:cNvPr>
                <p14:cNvContentPartPr/>
                <p14:nvPr/>
              </p14:nvContentPartPr>
              <p14:xfrm>
                <a:off x="5686732" y="3114757"/>
                <a:ext cx="392040" cy="29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AAAD7B-676C-E197-026F-BEF357CFAAB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77732" y="3106117"/>
                  <a:ext cx="40968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649221F-B116-F396-728D-A1B176BFE96D}"/>
              </a:ext>
            </a:extLst>
          </p:cNvPr>
          <p:cNvGrpSpPr/>
          <p:nvPr/>
        </p:nvGrpSpPr>
        <p:grpSpPr>
          <a:xfrm>
            <a:off x="760852" y="3689317"/>
            <a:ext cx="1511280" cy="351720"/>
            <a:chOff x="760852" y="3689317"/>
            <a:chExt cx="151128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4C0B65-0977-8EC6-7B7A-C95B641241F1}"/>
                    </a:ext>
                  </a:extLst>
                </p14:cNvPr>
                <p14:cNvContentPartPr/>
                <p14:nvPr/>
              </p14:nvContentPartPr>
              <p14:xfrm>
                <a:off x="760852" y="3864997"/>
                <a:ext cx="154080" cy="176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4C0B65-0977-8EC6-7B7A-C95B641241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1852" y="3855997"/>
                  <a:ext cx="1717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E8FD6D8-7974-DB9F-FABC-1EF400EA766E}"/>
                    </a:ext>
                  </a:extLst>
                </p14:cNvPr>
                <p14:cNvContentPartPr/>
                <p14:nvPr/>
              </p14:nvContentPartPr>
              <p14:xfrm>
                <a:off x="954172" y="3876517"/>
                <a:ext cx="75600" cy="112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E8FD6D8-7974-DB9F-FABC-1EF400EA76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5532" y="3867517"/>
                  <a:ext cx="93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F7458BB-293B-1305-F3EB-9B8A412EED34}"/>
                    </a:ext>
                  </a:extLst>
                </p14:cNvPr>
                <p14:cNvContentPartPr/>
                <p14:nvPr/>
              </p14:nvContentPartPr>
              <p14:xfrm>
                <a:off x="1021492" y="3844117"/>
                <a:ext cx="118080" cy="149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F7458BB-293B-1305-F3EB-9B8A412EED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2492" y="3835117"/>
                  <a:ext cx="135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219122-7709-294B-A66F-5EA80EB9609C}"/>
                    </a:ext>
                  </a:extLst>
                </p14:cNvPr>
                <p14:cNvContentPartPr/>
                <p14:nvPr/>
              </p14:nvContentPartPr>
              <p14:xfrm>
                <a:off x="1155772" y="3820357"/>
                <a:ext cx="156960" cy="128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219122-7709-294B-A66F-5EA80EB960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46772" y="3811357"/>
                  <a:ext cx="174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928549-E90C-1179-469A-8E1C27B180C5}"/>
                    </a:ext>
                  </a:extLst>
                </p14:cNvPr>
                <p14:cNvContentPartPr/>
                <p14:nvPr/>
              </p14:nvContentPartPr>
              <p14:xfrm>
                <a:off x="1450972" y="3796597"/>
                <a:ext cx="88920" cy="12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928549-E90C-1179-469A-8E1C27B180C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41972" y="3787597"/>
                  <a:ext cx="106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1E5BDD-A015-F368-E311-E782AB59AB39}"/>
                    </a:ext>
                  </a:extLst>
                </p14:cNvPr>
                <p14:cNvContentPartPr/>
                <p14:nvPr/>
              </p14:nvContentPartPr>
              <p14:xfrm>
                <a:off x="1573012" y="3766717"/>
                <a:ext cx="35280" cy="164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1E5BDD-A015-F368-E311-E782AB59AB3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64372" y="3758077"/>
                  <a:ext cx="52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B19D1A-BD80-0DD1-D424-FB01D513B326}"/>
                    </a:ext>
                  </a:extLst>
                </p14:cNvPr>
                <p14:cNvContentPartPr/>
                <p14:nvPr/>
              </p14:nvContentPartPr>
              <p14:xfrm>
                <a:off x="1638892" y="3848077"/>
                <a:ext cx="31320" cy="6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B19D1A-BD80-0DD1-D424-FB01D513B32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30252" y="3839077"/>
                  <a:ext cx="48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09E4A3-1E56-490F-75B2-A5ECA85A6A35}"/>
                    </a:ext>
                  </a:extLst>
                </p14:cNvPr>
                <p14:cNvContentPartPr/>
                <p14:nvPr/>
              </p14:nvContentPartPr>
              <p14:xfrm>
                <a:off x="1729972" y="3826837"/>
                <a:ext cx="86400" cy="78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09E4A3-1E56-490F-75B2-A5ECA85A6A3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21332" y="3817837"/>
                  <a:ext cx="104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FD706DE-9E7B-2C8F-D64C-FAE3B680AADE}"/>
                    </a:ext>
                  </a:extLst>
                </p14:cNvPr>
                <p14:cNvContentPartPr/>
                <p14:nvPr/>
              </p14:nvContentPartPr>
              <p14:xfrm>
                <a:off x="1854892" y="3802717"/>
                <a:ext cx="108360" cy="54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FD706DE-9E7B-2C8F-D64C-FAE3B680AA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845892" y="3793717"/>
                  <a:ext cx="126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74C287C-9025-10E5-564C-A501C5A3FD39}"/>
                    </a:ext>
                  </a:extLst>
                </p14:cNvPr>
                <p14:cNvContentPartPr/>
                <p14:nvPr/>
              </p14:nvContentPartPr>
              <p14:xfrm>
                <a:off x="2002492" y="3768877"/>
                <a:ext cx="71280" cy="64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74C287C-9025-10E5-564C-A501C5A3FD3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93492" y="3759877"/>
                  <a:ext cx="88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0BA328E-F201-12F5-8950-49FA9866203C}"/>
                    </a:ext>
                  </a:extLst>
                </p14:cNvPr>
                <p14:cNvContentPartPr/>
                <p14:nvPr/>
              </p14:nvContentPartPr>
              <p14:xfrm>
                <a:off x="2135692" y="3689317"/>
                <a:ext cx="136440" cy="147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0BA328E-F201-12F5-8950-49FA986620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127052" y="3680677"/>
                  <a:ext cx="1540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065200-3569-7973-0D05-60D202C253A7}"/>
              </a:ext>
            </a:extLst>
          </p:cNvPr>
          <p:cNvGrpSpPr/>
          <p:nvPr/>
        </p:nvGrpSpPr>
        <p:grpSpPr>
          <a:xfrm>
            <a:off x="2539252" y="3754117"/>
            <a:ext cx="96480" cy="86400"/>
            <a:chOff x="2539252" y="3754117"/>
            <a:chExt cx="9648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B15AD52-C998-BD46-086E-B3C54C74DB12}"/>
                    </a:ext>
                  </a:extLst>
                </p14:cNvPr>
                <p14:cNvContentPartPr/>
                <p14:nvPr/>
              </p14:nvContentPartPr>
              <p14:xfrm>
                <a:off x="2548612" y="3754117"/>
                <a:ext cx="25560" cy="151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B15AD52-C998-BD46-086E-B3C54C74DB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9612" y="3745117"/>
                  <a:ext cx="43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0844414-1F89-6BDC-BC36-E4CC16F271AC}"/>
                    </a:ext>
                  </a:extLst>
                </p14:cNvPr>
                <p14:cNvContentPartPr/>
                <p14:nvPr/>
              </p14:nvContentPartPr>
              <p14:xfrm>
                <a:off x="2539252" y="3813517"/>
                <a:ext cx="96480" cy="2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0844414-1F89-6BDC-BC36-E4CC16F271A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530252" y="3804517"/>
                  <a:ext cx="11412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2AD9D28-03B5-E655-51E8-8C59A7CB744B}"/>
              </a:ext>
            </a:extLst>
          </p:cNvPr>
          <p:cNvGrpSpPr/>
          <p:nvPr/>
        </p:nvGrpSpPr>
        <p:grpSpPr>
          <a:xfrm>
            <a:off x="4117132" y="3644677"/>
            <a:ext cx="1223280" cy="233640"/>
            <a:chOff x="4117132" y="3644677"/>
            <a:chExt cx="122328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379320-26FA-290A-4EB1-53FDC729B932}"/>
                    </a:ext>
                  </a:extLst>
                </p14:cNvPr>
                <p14:cNvContentPartPr/>
                <p14:nvPr/>
              </p14:nvContentPartPr>
              <p14:xfrm>
                <a:off x="4117132" y="3741877"/>
                <a:ext cx="202680" cy="118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379320-26FA-290A-4EB1-53FDC729B93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08132" y="3733237"/>
                  <a:ext cx="220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DEEAFCC-144A-98E1-0E28-C8257546EA09}"/>
                    </a:ext>
                  </a:extLst>
                </p14:cNvPr>
                <p14:cNvContentPartPr/>
                <p14:nvPr/>
              </p14:nvContentPartPr>
              <p14:xfrm>
                <a:off x="4351492" y="3644677"/>
                <a:ext cx="305280" cy="209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DEEAFCC-144A-98E1-0E28-C8257546EA0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342492" y="3636037"/>
                  <a:ext cx="322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AA2B1C-8E46-1934-2AE7-679C82B3E7FA}"/>
                    </a:ext>
                  </a:extLst>
                </p14:cNvPr>
                <p14:cNvContentPartPr/>
                <p14:nvPr/>
              </p14:nvContentPartPr>
              <p14:xfrm>
                <a:off x="4720132" y="3763477"/>
                <a:ext cx="42840" cy="90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AA2B1C-8E46-1934-2AE7-679C82B3E7F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11132" y="3754477"/>
                  <a:ext cx="60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DE36D5-9679-3D5C-F419-F6C4835B2166}"/>
                    </a:ext>
                  </a:extLst>
                </p14:cNvPr>
                <p14:cNvContentPartPr/>
                <p14:nvPr/>
              </p14:nvContentPartPr>
              <p14:xfrm>
                <a:off x="4778452" y="3733957"/>
                <a:ext cx="221760" cy="11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DE36D5-9679-3D5C-F419-F6C4835B216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769812" y="3725317"/>
                  <a:ext cx="239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BBCFD6-8308-9486-6183-200354FA0D14}"/>
                    </a:ext>
                  </a:extLst>
                </p14:cNvPr>
                <p14:cNvContentPartPr/>
                <p14:nvPr/>
              </p14:nvContentPartPr>
              <p14:xfrm>
                <a:off x="5145292" y="3690037"/>
                <a:ext cx="195120" cy="18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BBCFD6-8308-9486-6183-200354FA0D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136292" y="3681397"/>
                  <a:ext cx="2127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6D89EF-3CBC-F722-E6FC-40F5B7173CE7}"/>
              </a:ext>
            </a:extLst>
          </p:cNvPr>
          <p:cNvGrpSpPr/>
          <p:nvPr/>
        </p:nvGrpSpPr>
        <p:grpSpPr>
          <a:xfrm>
            <a:off x="5644972" y="3620557"/>
            <a:ext cx="787320" cy="300600"/>
            <a:chOff x="5644972" y="3620557"/>
            <a:chExt cx="787320" cy="30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FEFE5E-7D97-FD12-E571-A21DA02F1A3A}"/>
                    </a:ext>
                  </a:extLst>
                </p14:cNvPr>
                <p14:cNvContentPartPr/>
                <p14:nvPr/>
              </p14:nvContentPartPr>
              <p14:xfrm>
                <a:off x="5644972" y="3796237"/>
                <a:ext cx="228960" cy="124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FEFE5E-7D97-FD12-E571-A21DA02F1A3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635972" y="3787237"/>
                  <a:ext cx="246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65A404B-41B5-9AEA-072B-E5079BE67779}"/>
                    </a:ext>
                  </a:extLst>
                </p14:cNvPr>
                <p14:cNvContentPartPr/>
                <p14:nvPr/>
              </p14:nvContentPartPr>
              <p14:xfrm>
                <a:off x="5905972" y="3792637"/>
                <a:ext cx="109800" cy="74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65A404B-41B5-9AEA-072B-E5079BE677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897332" y="3783637"/>
                  <a:ext cx="127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1B389D6-DD7A-C4A8-FD8B-8327659F5077}"/>
                    </a:ext>
                  </a:extLst>
                </p14:cNvPr>
                <p14:cNvContentPartPr/>
                <p14:nvPr/>
              </p14:nvContentPartPr>
              <p14:xfrm>
                <a:off x="6031252" y="3620557"/>
                <a:ext cx="401040" cy="234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1B389D6-DD7A-C4A8-FD8B-8327659F50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22252" y="3611917"/>
                  <a:ext cx="4186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5BD9122-93BF-E419-95DD-E9A2C1D63F6D}"/>
              </a:ext>
            </a:extLst>
          </p:cNvPr>
          <p:cNvGrpSpPr/>
          <p:nvPr/>
        </p:nvGrpSpPr>
        <p:grpSpPr>
          <a:xfrm>
            <a:off x="3291292" y="4152637"/>
            <a:ext cx="621360" cy="172440"/>
            <a:chOff x="3291292" y="4152637"/>
            <a:chExt cx="62136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CA8B2B6-086E-C985-76D4-A1DB2B0F7C9C}"/>
                    </a:ext>
                  </a:extLst>
                </p14:cNvPr>
                <p14:cNvContentPartPr/>
                <p14:nvPr/>
              </p14:nvContentPartPr>
              <p14:xfrm>
                <a:off x="3291292" y="4152637"/>
                <a:ext cx="221400" cy="172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CA8B2B6-086E-C985-76D4-A1DB2B0F7C9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82292" y="4143637"/>
                  <a:ext cx="2390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11C0D55-8908-6BB0-1CEA-DF6F606BEF5F}"/>
                    </a:ext>
                  </a:extLst>
                </p14:cNvPr>
                <p14:cNvContentPartPr/>
                <p14:nvPr/>
              </p14:nvContentPartPr>
              <p14:xfrm>
                <a:off x="3549052" y="4157677"/>
                <a:ext cx="363600" cy="1227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11C0D55-8908-6BB0-1CEA-DF6F606BEF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052" y="4148677"/>
                  <a:ext cx="38124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9724557-027F-E1B9-5D8C-7DD7C9D0DCEE}"/>
              </a:ext>
            </a:extLst>
          </p:cNvPr>
          <p:cNvGrpSpPr/>
          <p:nvPr/>
        </p:nvGrpSpPr>
        <p:grpSpPr>
          <a:xfrm>
            <a:off x="4199932" y="4127077"/>
            <a:ext cx="1235520" cy="212040"/>
            <a:chOff x="4199932" y="4127077"/>
            <a:chExt cx="1235520" cy="21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A6A7B7-F9F3-98EA-C2C7-8EA5D9C4E688}"/>
                    </a:ext>
                  </a:extLst>
                </p14:cNvPr>
                <p14:cNvContentPartPr/>
                <p14:nvPr/>
              </p14:nvContentPartPr>
              <p14:xfrm>
                <a:off x="4199932" y="4146877"/>
                <a:ext cx="193680" cy="177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A6A7B7-F9F3-98EA-C2C7-8EA5D9C4E68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91292" y="4138237"/>
                  <a:ext cx="211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233E130-1CFE-524F-936B-30388AB0212E}"/>
                    </a:ext>
                  </a:extLst>
                </p14:cNvPr>
                <p14:cNvContentPartPr/>
                <p14:nvPr/>
              </p14:nvContentPartPr>
              <p14:xfrm>
                <a:off x="4616452" y="4228237"/>
                <a:ext cx="211320" cy="110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233E130-1CFE-524F-936B-30388AB0212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07452" y="4219597"/>
                  <a:ext cx="228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30C30B-E5F9-B8D3-A235-010425E40662}"/>
                    </a:ext>
                  </a:extLst>
                </p14:cNvPr>
                <p14:cNvContentPartPr/>
                <p14:nvPr/>
              </p14:nvContentPartPr>
              <p14:xfrm>
                <a:off x="4852252" y="4127077"/>
                <a:ext cx="249120" cy="1890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30C30B-E5F9-B8D3-A235-010425E4066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43612" y="4118077"/>
                  <a:ext cx="266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DAEB7C3-192C-C5F5-F02B-934B1A97F229}"/>
                    </a:ext>
                  </a:extLst>
                </p14:cNvPr>
                <p14:cNvContentPartPr/>
                <p14:nvPr/>
              </p14:nvContentPartPr>
              <p14:xfrm>
                <a:off x="5177692" y="4231837"/>
                <a:ext cx="64080" cy="93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DAEB7C3-192C-C5F5-F02B-934B1A97F22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69052" y="4222837"/>
                  <a:ext cx="8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49AEE69-F7CA-5B78-A3D8-F468DDFCC37E}"/>
                    </a:ext>
                  </a:extLst>
                </p14:cNvPr>
                <p14:cNvContentPartPr/>
                <p14:nvPr/>
              </p14:nvContentPartPr>
              <p14:xfrm>
                <a:off x="5202172" y="4213837"/>
                <a:ext cx="233280" cy="828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49AEE69-F7CA-5B78-A3D8-F468DDFCC37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193532" y="4204837"/>
                  <a:ext cx="25092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BBE19D0-9C62-2109-6FDC-6BEFFA77B9B5}"/>
              </a:ext>
            </a:extLst>
          </p:cNvPr>
          <p:cNvGrpSpPr/>
          <p:nvPr/>
        </p:nvGrpSpPr>
        <p:grpSpPr>
          <a:xfrm>
            <a:off x="5781412" y="3998917"/>
            <a:ext cx="1168920" cy="337680"/>
            <a:chOff x="5781412" y="3998917"/>
            <a:chExt cx="116892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38C013E-E397-F87E-227C-C3ADC0861435}"/>
                    </a:ext>
                  </a:extLst>
                </p14:cNvPr>
                <p14:cNvContentPartPr/>
                <p14:nvPr/>
              </p14:nvContentPartPr>
              <p14:xfrm>
                <a:off x="5781412" y="4159477"/>
                <a:ext cx="222480" cy="177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38C013E-E397-F87E-227C-C3ADC086143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72412" y="4150477"/>
                  <a:ext cx="240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41458D-23BD-E2F9-248B-F5191915D9AD}"/>
                    </a:ext>
                  </a:extLst>
                </p14:cNvPr>
                <p14:cNvContentPartPr/>
                <p14:nvPr/>
              </p14:nvContentPartPr>
              <p14:xfrm>
                <a:off x="6112252" y="4162717"/>
                <a:ext cx="231120" cy="106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41458D-23BD-E2F9-248B-F5191915D9A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03612" y="4153717"/>
                  <a:ext cx="248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45D95D-3554-6D2C-3D47-BC507FFFC322}"/>
                    </a:ext>
                  </a:extLst>
                </p14:cNvPr>
                <p14:cNvContentPartPr/>
                <p14:nvPr/>
              </p14:nvContentPartPr>
              <p14:xfrm>
                <a:off x="6405652" y="4151557"/>
                <a:ext cx="144720" cy="9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45D95D-3554-6D2C-3D47-BC507FFFC32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397012" y="4142557"/>
                  <a:ext cx="162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F96CEB-178D-C385-E9C9-E4A7198B0280}"/>
                    </a:ext>
                  </a:extLst>
                </p14:cNvPr>
                <p14:cNvContentPartPr/>
                <p14:nvPr/>
              </p14:nvContentPartPr>
              <p14:xfrm>
                <a:off x="6585652" y="3998917"/>
                <a:ext cx="364680" cy="2505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F96CEB-178D-C385-E9C9-E4A7198B028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577012" y="3989917"/>
                  <a:ext cx="3823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3EC7172-C259-90CE-1E1D-3ACFD3B08ABF}"/>
                  </a:ext>
                </a:extLst>
              </p14:cNvPr>
              <p14:cNvContentPartPr/>
              <p14:nvPr/>
            </p14:nvContentPartPr>
            <p14:xfrm>
              <a:off x="4569292" y="2098117"/>
              <a:ext cx="3404880" cy="14544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3EC7172-C259-90CE-1E1D-3ACFD3B08AB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60292" y="2089117"/>
                <a:ext cx="342252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27B76C2-CBFB-61F7-7F48-6F31C30A79F3}"/>
              </a:ext>
            </a:extLst>
          </p:cNvPr>
          <p:cNvGrpSpPr/>
          <p:nvPr/>
        </p:nvGrpSpPr>
        <p:grpSpPr>
          <a:xfrm>
            <a:off x="4478572" y="749557"/>
            <a:ext cx="4289760" cy="2356200"/>
            <a:chOff x="4478572" y="749557"/>
            <a:chExt cx="4289760" cy="235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AEC84B0-AE33-10E2-3426-E9092B1E141F}"/>
                    </a:ext>
                  </a:extLst>
                </p14:cNvPr>
                <p14:cNvContentPartPr/>
                <p14:nvPr/>
              </p14:nvContentPartPr>
              <p14:xfrm>
                <a:off x="4563172" y="1123957"/>
                <a:ext cx="3879360" cy="1015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AEC84B0-AE33-10E2-3426-E9092B1E141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554532" y="1115317"/>
                  <a:ext cx="3897000" cy="10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696ABA6-416D-E3EF-2CBD-3FFD918BB1EF}"/>
                    </a:ext>
                  </a:extLst>
                </p14:cNvPr>
                <p14:cNvContentPartPr/>
                <p14:nvPr/>
              </p14:nvContentPartPr>
              <p14:xfrm>
                <a:off x="5187772" y="959797"/>
                <a:ext cx="3240" cy="10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696ABA6-416D-E3EF-2CBD-3FFD918BB1E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79132" y="951157"/>
                  <a:ext cx="20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EB2BB2B-87E9-C4BA-2660-DFDF356CB355}"/>
                    </a:ext>
                  </a:extLst>
                </p14:cNvPr>
                <p14:cNvContentPartPr/>
                <p14:nvPr/>
              </p14:nvContentPartPr>
              <p14:xfrm>
                <a:off x="5153212" y="984277"/>
                <a:ext cx="16200" cy="47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EB2BB2B-87E9-C4BA-2660-DFDF356CB35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144572" y="975277"/>
                  <a:ext cx="33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85C4C6A-0230-EA50-81C6-EABF83184E83}"/>
                    </a:ext>
                  </a:extLst>
                </p14:cNvPr>
                <p14:cNvContentPartPr/>
                <p14:nvPr/>
              </p14:nvContentPartPr>
              <p14:xfrm>
                <a:off x="5057452" y="1063477"/>
                <a:ext cx="83160" cy="989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85C4C6A-0230-EA50-81C6-EABF83184E8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48812" y="1054477"/>
                  <a:ext cx="10080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F8EEFE-CFE6-9CFE-528F-2BF43D5148C1}"/>
                    </a:ext>
                  </a:extLst>
                </p14:cNvPr>
                <p14:cNvContentPartPr/>
                <p14:nvPr/>
              </p14:nvContentPartPr>
              <p14:xfrm>
                <a:off x="5083732" y="2194957"/>
                <a:ext cx="129960" cy="496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0F8EEFE-CFE6-9CFE-528F-2BF43D5148C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074732" y="2185957"/>
                  <a:ext cx="1476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B97C40B-1908-2F66-3616-F352B697E57C}"/>
                    </a:ext>
                  </a:extLst>
                </p14:cNvPr>
                <p14:cNvContentPartPr/>
                <p14:nvPr/>
              </p14:nvContentPartPr>
              <p14:xfrm>
                <a:off x="5093452" y="984277"/>
                <a:ext cx="115920" cy="235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B97C40B-1908-2F66-3616-F352B697E5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84812" y="975277"/>
                  <a:ext cx="1335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302B335-51D1-E492-10B9-8837472CB8D4}"/>
                    </a:ext>
                  </a:extLst>
                </p14:cNvPr>
                <p14:cNvContentPartPr/>
                <p14:nvPr/>
              </p14:nvContentPartPr>
              <p14:xfrm>
                <a:off x="5276692" y="811837"/>
                <a:ext cx="123840" cy="13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302B335-51D1-E492-10B9-8837472CB8D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268052" y="802837"/>
                  <a:ext cx="141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B2790BA-2311-C8BA-A3E0-5D8C7DC144AB}"/>
                    </a:ext>
                  </a:extLst>
                </p14:cNvPr>
                <p14:cNvContentPartPr/>
                <p14:nvPr/>
              </p14:nvContentPartPr>
              <p14:xfrm>
                <a:off x="5444452" y="826957"/>
                <a:ext cx="61920" cy="86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B2790BA-2311-C8BA-A3E0-5D8C7DC144A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35452" y="818317"/>
                  <a:ext cx="79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ACCB328-C5E8-E689-9B44-866CE430727A}"/>
                    </a:ext>
                  </a:extLst>
                </p14:cNvPr>
                <p14:cNvContentPartPr/>
                <p14:nvPr/>
              </p14:nvContentPartPr>
              <p14:xfrm>
                <a:off x="5515372" y="749557"/>
                <a:ext cx="304200" cy="2203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ACCB328-C5E8-E689-9B44-866CE430727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06372" y="740917"/>
                  <a:ext cx="321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121AF0B-CA6B-5345-2DED-51473BB41044}"/>
                    </a:ext>
                  </a:extLst>
                </p14:cNvPr>
                <p14:cNvContentPartPr/>
                <p14:nvPr/>
              </p14:nvContentPartPr>
              <p14:xfrm>
                <a:off x="7460452" y="2145637"/>
                <a:ext cx="34200" cy="4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121AF0B-CA6B-5345-2DED-51473BB4104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451452" y="2136997"/>
                  <a:ext cx="51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50F2D5-121E-585C-E94B-6DF4DE0F278D}"/>
                    </a:ext>
                  </a:extLst>
                </p14:cNvPr>
                <p14:cNvContentPartPr/>
                <p14:nvPr/>
              </p14:nvContentPartPr>
              <p14:xfrm>
                <a:off x="5596732" y="1009117"/>
                <a:ext cx="8280" cy="18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50F2D5-121E-585C-E94B-6DF4DE0F278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87732" y="1000477"/>
                  <a:ext cx="259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7D4884B-CF90-B8FB-9378-C99E8F2D2892}"/>
                    </a:ext>
                  </a:extLst>
                </p14:cNvPr>
                <p14:cNvContentPartPr/>
                <p14:nvPr/>
              </p14:nvContentPartPr>
              <p14:xfrm>
                <a:off x="5540932" y="1088317"/>
                <a:ext cx="30240" cy="61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7D4884B-CF90-B8FB-9378-C99E8F2D289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531932" y="1079677"/>
                  <a:ext cx="47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40853A-80B9-28BA-1F31-9481B7215188}"/>
                    </a:ext>
                  </a:extLst>
                </p14:cNvPr>
                <p14:cNvContentPartPr/>
                <p14:nvPr/>
              </p14:nvContentPartPr>
              <p14:xfrm>
                <a:off x="5506012" y="1290997"/>
                <a:ext cx="5760" cy="2592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40853A-80B9-28BA-1F31-9481B721518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497012" y="1282357"/>
                  <a:ext cx="234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A559EC0-FBEE-66E6-54B3-452644CAC61C}"/>
                    </a:ext>
                  </a:extLst>
                </p14:cNvPr>
                <p14:cNvContentPartPr/>
                <p14:nvPr/>
              </p14:nvContentPartPr>
              <p14:xfrm>
                <a:off x="5534452" y="1630117"/>
                <a:ext cx="43920" cy="9194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A559EC0-FBEE-66E6-54B3-452644CAC61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25452" y="1621117"/>
                  <a:ext cx="61560" cy="9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155C5C3-1A44-BEAC-3A4F-3ABE348BC919}"/>
                    </a:ext>
                  </a:extLst>
                </p14:cNvPr>
                <p14:cNvContentPartPr/>
                <p14:nvPr/>
              </p14:nvContentPartPr>
              <p14:xfrm>
                <a:off x="5582332" y="2603557"/>
                <a:ext cx="35280" cy="1396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155C5C3-1A44-BEAC-3A4F-3ABE348BC91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573332" y="2594917"/>
                  <a:ext cx="52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F439908-7239-37F9-0D03-B041CE82B08D}"/>
                    </a:ext>
                  </a:extLst>
                </p14:cNvPr>
                <p14:cNvContentPartPr/>
                <p14:nvPr/>
              </p14:nvContentPartPr>
              <p14:xfrm>
                <a:off x="4478572" y="1378117"/>
                <a:ext cx="1113480" cy="732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F439908-7239-37F9-0D03-B041CE82B08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69932" y="1369477"/>
                  <a:ext cx="113112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A03EA38-1BB6-EAB6-540C-84F40DB9D8E0}"/>
                    </a:ext>
                  </a:extLst>
                </p14:cNvPr>
                <p14:cNvContentPartPr/>
                <p14:nvPr/>
              </p14:nvContentPartPr>
              <p14:xfrm>
                <a:off x="5612572" y="1028917"/>
                <a:ext cx="3155760" cy="1143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A03EA38-1BB6-EAB6-540C-84F40DB9D8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03932" y="1019917"/>
                  <a:ext cx="3173400" cy="11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37E57D4-AE9D-1EEB-AF62-A389B92816D4}"/>
                    </a:ext>
                  </a:extLst>
                </p14:cNvPr>
                <p14:cNvContentPartPr/>
                <p14:nvPr/>
              </p14:nvContentPartPr>
              <p14:xfrm>
                <a:off x="5581972" y="2825317"/>
                <a:ext cx="212040" cy="113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37E57D4-AE9D-1EEB-AF62-A389B92816D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72972" y="2816677"/>
                  <a:ext cx="2296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26E7B0A-2E11-6D67-21DD-ECCD363BC6C5}"/>
                    </a:ext>
                  </a:extLst>
                </p14:cNvPr>
                <p14:cNvContentPartPr/>
                <p14:nvPr/>
              </p14:nvContentPartPr>
              <p14:xfrm>
                <a:off x="5824612" y="2724157"/>
                <a:ext cx="261360" cy="145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26E7B0A-2E11-6D67-21DD-ECCD363BC6C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15972" y="2715157"/>
                  <a:ext cx="279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9EF9FB9-FEE1-D97E-7A8F-478F1726A991}"/>
                    </a:ext>
                  </a:extLst>
                </p14:cNvPr>
                <p14:cNvContentPartPr/>
                <p14:nvPr/>
              </p14:nvContentPartPr>
              <p14:xfrm>
                <a:off x="6118732" y="2781757"/>
                <a:ext cx="134280" cy="79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9EF9FB9-FEE1-D97E-7A8F-478F1726A9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110092" y="2773117"/>
                  <a:ext cx="151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80BF435-E993-932F-81F4-771350904CC0}"/>
                    </a:ext>
                  </a:extLst>
                </p14:cNvPr>
                <p14:cNvContentPartPr/>
                <p14:nvPr/>
              </p14:nvContentPartPr>
              <p14:xfrm>
                <a:off x="6536332" y="806437"/>
                <a:ext cx="31320" cy="3650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80BF435-E993-932F-81F4-771350904CC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527332" y="797437"/>
                  <a:ext cx="48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F0A4E5-8081-1E67-FE6D-28F4F50DCCE6}"/>
                    </a:ext>
                  </a:extLst>
                </p14:cNvPr>
                <p14:cNvContentPartPr/>
                <p14:nvPr/>
              </p14:nvContentPartPr>
              <p14:xfrm>
                <a:off x="6518332" y="1364437"/>
                <a:ext cx="24840" cy="107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FF0A4E5-8081-1E67-FE6D-28F4F50DCCE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509332" y="1355437"/>
                  <a:ext cx="42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3B9CA4C-866B-7A4A-182A-5C9E8CB6308E}"/>
                    </a:ext>
                  </a:extLst>
                </p14:cNvPr>
                <p14:cNvContentPartPr/>
                <p14:nvPr/>
              </p14:nvContentPartPr>
              <p14:xfrm>
                <a:off x="6543532" y="1530037"/>
                <a:ext cx="360" cy="183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3B9CA4C-866B-7A4A-182A-5C9E8CB6308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534532" y="1521037"/>
                  <a:ext cx="180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883B95-16C8-050F-A39B-8B50091D0355}"/>
                    </a:ext>
                  </a:extLst>
                </p14:cNvPr>
                <p14:cNvContentPartPr/>
                <p14:nvPr/>
              </p14:nvContentPartPr>
              <p14:xfrm>
                <a:off x="6536692" y="1808677"/>
                <a:ext cx="43200" cy="463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883B95-16C8-050F-A39B-8B50091D035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28052" y="1799677"/>
                  <a:ext cx="608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EE62452-3B50-64F3-6D6E-2C6A625FB15B}"/>
                    </a:ext>
                  </a:extLst>
                </p14:cNvPr>
                <p14:cNvContentPartPr/>
                <p14:nvPr/>
              </p14:nvContentPartPr>
              <p14:xfrm>
                <a:off x="6598252" y="2436157"/>
                <a:ext cx="36720" cy="2764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EE62452-3B50-64F3-6D6E-2C6A625FB15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589612" y="2427517"/>
                  <a:ext cx="54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DD3239D-FC13-23E0-6FE8-2BC74CD4BA85}"/>
                    </a:ext>
                  </a:extLst>
                </p14:cNvPr>
                <p14:cNvContentPartPr/>
                <p14:nvPr/>
              </p14:nvContentPartPr>
              <p14:xfrm>
                <a:off x="6772852" y="2817037"/>
                <a:ext cx="231840" cy="151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DD3239D-FC13-23E0-6FE8-2BC74CD4BA8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763852" y="2808397"/>
                  <a:ext cx="249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7733C7B-7815-C552-E853-AAC27ADD8A5F}"/>
                    </a:ext>
                  </a:extLst>
                </p14:cNvPr>
                <p14:cNvContentPartPr/>
                <p14:nvPr/>
              </p14:nvContentPartPr>
              <p14:xfrm>
                <a:off x="7042852" y="2825677"/>
                <a:ext cx="482400" cy="147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7733C7B-7815-C552-E853-AAC27ADD8A5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034212" y="2816677"/>
                  <a:ext cx="500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CD6C0A0-C2E8-A849-E655-B95D168E16DE}"/>
                    </a:ext>
                  </a:extLst>
                </p14:cNvPr>
                <p14:cNvContentPartPr/>
                <p14:nvPr/>
              </p14:nvContentPartPr>
              <p14:xfrm>
                <a:off x="8045092" y="2049877"/>
                <a:ext cx="334800" cy="244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CD6C0A0-C2E8-A849-E655-B95D168E16D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036092" y="2041237"/>
                  <a:ext cx="35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85391E1-1744-E0E7-EC17-26670773F857}"/>
                    </a:ext>
                  </a:extLst>
                </p14:cNvPr>
                <p14:cNvContentPartPr/>
                <p14:nvPr/>
              </p14:nvContentPartPr>
              <p14:xfrm>
                <a:off x="8067772" y="2017477"/>
                <a:ext cx="297720" cy="802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85391E1-1744-E0E7-EC17-26670773F85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59132" y="2008837"/>
                  <a:ext cx="315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064303-1E22-CAF1-C856-A6C4880B5C9E}"/>
                    </a:ext>
                  </a:extLst>
                </p14:cNvPr>
                <p14:cNvContentPartPr/>
                <p14:nvPr/>
              </p14:nvContentPartPr>
              <p14:xfrm>
                <a:off x="5111812" y="2853757"/>
                <a:ext cx="33480" cy="5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064303-1E22-CAF1-C856-A6C4880B5C9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03172" y="2844757"/>
                  <a:ext cx="511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00B825A-F3FA-74C9-0B44-5BB74632D80D}"/>
                    </a:ext>
                  </a:extLst>
                </p14:cNvPr>
                <p14:cNvContentPartPr/>
                <p14:nvPr/>
              </p14:nvContentPartPr>
              <p14:xfrm>
                <a:off x="5020732" y="2823157"/>
                <a:ext cx="245520" cy="162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00B825A-F3FA-74C9-0B44-5BB74632D80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11732" y="2814157"/>
                  <a:ext cx="263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9A70B7-8E87-6E62-46DC-F711D14BEE6A}"/>
                    </a:ext>
                  </a:extLst>
                </p14:cNvPr>
                <p14:cNvContentPartPr/>
                <p14:nvPr/>
              </p14:nvContentPartPr>
              <p14:xfrm>
                <a:off x="5254732" y="2716597"/>
                <a:ext cx="196920" cy="147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9A70B7-8E87-6E62-46DC-F711D14BEE6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245732" y="2707597"/>
                  <a:ext cx="214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2FEB98-FA11-86B1-9E91-3826D502E0C8}"/>
                    </a:ext>
                  </a:extLst>
                </p14:cNvPr>
                <p14:cNvContentPartPr/>
                <p14:nvPr/>
              </p14:nvContentPartPr>
              <p14:xfrm>
                <a:off x="6617332" y="3045277"/>
                <a:ext cx="414000" cy="579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2FEB98-FA11-86B1-9E91-3826D502E0C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608692" y="3036277"/>
                  <a:ext cx="4316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BED0900-0334-255B-EBF2-AB81AB88EA28}"/>
                    </a:ext>
                  </a:extLst>
                </p14:cNvPr>
                <p14:cNvContentPartPr/>
                <p14:nvPr/>
              </p14:nvContentPartPr>
              <p14:xfrm>
                <a:off x="5776372" y="2914957"/>
                <a:ext cx="542880" cy="1072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BED0900-0334-255B-EBF2-AB81AB88EA2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767732" y="2905957"/>
                  <a:ext cx="560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1DDA36-CDEB-6775-F888-C1842151B8E2}"/>
                    </a:ext>
                  </a:extLst>
                </p14:cNvPr>
                <p14:cNvContentPartPr/>
                <p14:nvPr/>
              </p14:nvContentPartPr>
              <p14:xfrm>
                <a:off x="5193172" y="2853757"/>
                <a:ext cx="670320" cy="252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1DDA36-CDEB-6775-F888-C1842151B8E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84172" y="2844757"/>
                  <a:ext cx="687960" cy="26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B785019-0233-294F-97E2-C65A642ED640}"/>
                  </a:ext>
                </a:extLst>
              </p14:cNvPr>
              <p14:cNvContentPartPr/>
              <p14:nvPr/>
            </p14:nvContentPartPr>
            <p14:xfrm>
              <a:off x="165052" y="1847197"/>
              <a:ext cx="91800" cy="46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B785019-0233-294F-97E2-C65A642ED64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156412" y="1838557"/>
                <a:ext cx="10944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F1AE3BE5-6307-7E5F-FB1C-A55B81EBC3EC}"/>
                  </a:ext>
                </a:extLst>
              </p14:cNvPr>
              <p14:cNvContentPartPr/>
              <p14:nvPr/>
            </p14:nvContentPartPr>
            <p14:xfrm>
              <a:off x="249652" y="1239517"/>
              <a:ext cx="281880" cy="1814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F1AE3BE5-6307-7E5F-FB1C-A55B81EBC3E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40652" y="1230517"/>
                <a:ext cx="29952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1685DC5-78FA-2783-E63E-DB9AA654E6F1}"/>
              </a:ext>
            </a:extLst>
          </p:cNvPr>
          <p:cNvGrpSpPr/>
          <p:nvPr/>
        </p:nvGrpSpPr>
        <p:grpSpPr>
          <a:xfrm>
            <a:off x="329932" y="1996957"/>
            <a:ext cx="289800" cy="443160"/>
            <a:chOff x="329932" y="1996957"/>
            <a:chExt cx="28980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9C8C699-B8E8-07FF-1CC2-36F2227EA937}"/>
                    </a:ext>
                  </a:extLst>
                </p14:cNvPr>
                <p14:cNvContentPartPr/>
                <p14:nvPr/>
              </p14:nvContentPartPr>
              <p14:xfrm>
                <a:off x="333892" y="2180917"/>
                <a:ext cx="135360" cy="128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9C8C699-B8E8-07FF-1CC2-36F2227EA93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24892" y="2172277"/>
                  <a:ext cx="153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D45432-F744-C330-BC00-763FE3B85DE6}"/>
                    </a:ext>
                  </a:extLst>
                </p14:cNvPr>
                <p14:cNvContentPartPr/>
                <p14:nvPr/>
              </p14:nvContentPartPr>
              <p14:xfrm>
                <a:off x="380692" y="1996957"/>
                <a:ext cx="112320" cy="334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D45432-F744-C330-BC00-763FE3B85DE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2052" y="1988317"/>
                  <a:ext cx="129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9B41E9-A0A7-19FB-5065-7F17662420E6}"/>
                    </a:ext>
                  </a:extLst>
                </p14:cNvPr>
                <p14:cNvContentPartPr/>
                <p14:nvPr/>
              </p14:nvContentPartPr>
              <p14:xfrm>
                <a:off x="329932" y="2061037"/>
                <a:ext cx="289800" cy="379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9B41E9-A0A7-19FB-5065-7F17662420E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21292" y="2052397"/>
                  <a:ext cx="307440" cy="39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A9DE5E3-B898-068E-71E0-4144DA734BB9}"/>
                  </a:ext>
                </a:extLst>
              </p14:cNvPr>
              <p14:cNvContentPartPr/>
              <p14:nvPr/>
            </p14:nvContentPartPr>
            <p14:xfrm>
              <a:off x="396892" y="1106677"/>
              <a:ext cx="5760" cy="306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A9DE5E3-B898-068E-71E0-4144DA734BB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88252" y="1097677"/>
                <a:ext cx="2340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BF1BE35E-54C9-8E37-71F4-D42A114748A9}"/>
              </a:ext>
            </a:extLst>
          </p:cNvPr>
          <p:cNvGrpSpPr/>
          <p:nvPr/>
        </p:nvGrpSpPr>
        <p:grpSpPr>
          <a:xfrm>
            <a:off x="162532" y="1521757"/>
            <a:ext cx="630000" cy="353160"/>
            <a:chOff x="162532" y="1521757"/>
            <a:chExt cx="630000" cy="35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0D49F0A-EE8A-44F4-E7C7-B450BD85877E}"/>
                    </a:ext>
                  </a:extLst>
                </p14:cNvPr>
                <p14:cNvContentPartPr/>
                <p14:nvPr/>
              </p14:nvContentPartPr>
              <p14:xfrm>
                <a:off x="601012" y="1749277"/>
                <a:ext cx="20520" cy="10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0D49F0A-EE8A-44F4-E7C7-B450BD85877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92372" y="1740277"/>
                  <a:ext cx="38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A0C137-8390-E80A-6E1C-0B0C004DDF5E}"/>
                    </a:ext>
                  </a:extLst>
                </p14:cNvPr>
                <p14:cNvContentPartPr/>
                <p14:nvPr/>
              </p14:nvContentPartPr>
              <p14:xfrm>
                <a:off x="162532" y="1583677"/>
                <a:ext cx="398160" cy="214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A0C137-8390-E80A-6E1C-0B0C004DDF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53532" y="1575037"/>
                  <a:ext cx="41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9B54FC-E3AE-B34D-500F-AC94FC60AD09}"/>
                    </a:ext>
                  </a:extLst>
                </p14:cNvPr>
                <p14:cNvContentPartPr/>
                <p14:nvPr/>
              </p14:nvContentPartPr>
              <p14:xfrm>
                <a:off x="345412" y="1584397"/>
                <a:ext cx="447120" cy="27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9B54FC-E3AE-B34D-500F-AC94FC60AD0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6412" y="1575397"/>
                  <a:ext cx="4647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CDE5173-9379-A392-1D6F-592D9235ADF8}"/>
                    </a:ext>
                  </a:extLst>
                </p14:cNvPr>
                <p14:cNvContentPartPr/>
                <p14:nvPr/>
              </p14:nvContentPartPr>
              <p14:xfrm>
                <a:off x="434692" y="1613557"/>
                <a:ext cx="16200" cy="540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CDE5173-9379-A392-1D6F-592D9235ADF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5692" y="1604917"/>
                  <a:ext cx="3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7B7FD42-9196-8821-3524-8D8B2504F9D1}"/>
                    </a:ext>
                  </a:extLst>
                </p14:cNvPr>
                <p14:cNvContentPartPr/>
                <p14:nvPr/>
              </p14:nvContentPartPr>
              <p14:xfrm>
                <a:off x="189172" y="1521757"/>
                <a:ext cx="428760" cy="2854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7B7FD42-9196-8821-3524-8D8B2504F9D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80172" y="1513117"/>
                  <a:ext cx="4464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5936F7-988D-6DA1-F33E-41CFA2537EEE}"/>
                    </a:ext>
                  </a:extLst>
                </p14:cNvPr>
                <p14:cNvContentPartPr/>
                <p14:nvPr/>
              </p14:nvContentPartPr>
              <p14:xfrm>
                <a:off x="397972" y="1522477"/>
                <a:ext cx="390240" cy="3524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5936F7-988D-6DA1-F33E-41CFA2537EE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9332" y="1513477"/>
                  <a:ext cx="40788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1E66731-EB93-1E03-2E33-26DDE2EDC7A2}"/>
              </a:ext>
            </a:extLst>
          </p:cNvPr>
          <p:cNvGrpSpPr/>
          <p:nvPr/>
        </p:nvGrpSpPr>
        <p:grpSpPr>
          <a:xfrm>
            <a:off x="1043812" y="4097917"/>
            <a:ext cx="1955880" cy="681480"/>
            <a:chOff x="1043812" y="4097917"/>
            <a:chExt cx="1955880" cy="68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149BCF5-9C49-7209-36D5-E735A134D4B7}"/>
                    </a:ext>
                  </a:extLst>
                </p14:cNvPr>
                <p14:cNvContentPartPr/>
                <p14:nvPr/>
              </p14:nvContentPartPr>
              <p14:xfrm>
                <a:off x="1064692" y="4321117"/>
                <a:ext cx="60120" cy="1778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149BCF5-9C49-7209-36D5-E735A134D4B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56052" y="4312477"/>
                  <a:ext cx="77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432D52-884F-2800-F397-F267ECEA82FF}"/>
                    </a:ext>
                  </a:extLst>
                </p14:cNvPr>
                <p14:cNvContentPartPr/>
                <p14:nvPr/>
              </p14:nvContentPartPr>
              <p14:xfrm>
                <a:off x="1154692" y="4256677"/>
                <a:ext cx="248040" cy="29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432D52-884F-2800-F397-F267ECEA82F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5692" y="4248037"/>
                  <a:ext cx="265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9F17A4-51BE-9C82-9082-5DE077D28D99}"/>
                    </a:ext>
                  </a:extLst>
                </p14:cNvPr>
                <p14:cNvContentPartPr/>
                <p14:nvPr/>
              </p14:nvContentPartPr>
              <p14:xfrm>
                <a:off x="1393012" y="4275757"/>
                <a:ext cx="85320" cy="195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9F17A4-51BE-9C82-9082-5DE077D28D9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84372" y="4266757"/>
                  <a:ext cx="1029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7041A-CE77-B4F5-AD39-5DED3EE14BF9}"/>
                    </a:ext>
                  </a:extLst>
                </p14:cNvPr>
                <p14:cNvContentPartPr/>
                <p14:nvPr/>
              </p14:nvContentPartPr>
              <p14:xfrm>
                <a:off x="1456732" y="4362877"/>
                <a:ext cx="57960" cy="666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7041A-CE77-B4F5-AD39-5DED3EE14BF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447732" y="4353877"/>
                  <a:ext cx="75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AA600A-AEDC-C981-9838-BF6724434A3D}"/>
                    </a:ext>
                  </a:extLst>
                </p14:cNvPr>
                <p14:cNvContentPartPr/>
                <p14:nvPr/>
              </p14:nvContentPartPr>
              <p14:xfrm>
                <a:off x="1733212" y="4244437"/>
                <a:ext cx="104040" cy="1533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AA600A-AEDC-C981-9838-BF6724434A3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24572" y="4235437"/>
                  <a:ext cx="121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F53AE46-D256-A39F-F293-353E23AFC32A}"/>
                    </a:ext>
                  </a:extLst>
                </p14:cNvPr>
                <p14:cNvContentPartPr/>
                <p14:nvPr/>
              </p14:nvContentPartPr>
              <p14:xfrm>
                <a:off x="1854172" y="4249117"/>
                <a:ext cx="51480" cy="1659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F53AE46-D256-A39F-F293-353E23AFC32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45172" y="4240117"/>
                  <a:ext cx="69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965E69-E330-E6E8-46DA-5C65D3AA1BAC}"/>
                    </a:ext>
                  </a:extLst>
                </p14:cNvPr>
                <p14:cNvContentPartPr/>
                <p14:nvPr/>
              </p14:nvContentPartPr>
              <p14:xfrm>
                <a:off x="1906012" y="4297357"/>
                <a:ext cx="108000" cy="61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965E69-E330-E6E8-46DA-5C65D3AA1BA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97372" y="4288357"/>
                  <a:ext cx="125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3682156-76E4-9506-5AFB-0D76025FC0AA}"/>
                    </a:ext>
                  </a:extLst>
                </p14:cNvPr>
                <p14:cNvContentPartPr/>
                <p14:nvPr/>
              </p14:nvContentPartPr>
              <p14:xfrm>
                <a:off x="2004652" y="4261717"/>
                <a:ext cx="114120" cy="106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3682156-76E4-9506-5AFB-0D76025FC0A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5652" y="4253077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44C0BF-FC83-E497-D51B-42BC19D3D324}"/>
                    </a:ext>
                  </a:extLst>
                </p14:cNvPr>
                <p14:cNvContentPartPr/>
                <p14:nvPr/>
              </p14:nvContentPartPr>
              <p14:xfrm>
                <a:off x="2130652" y="4254157"/>
                <a:ext cx="126360" cy="806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44C0BF-FC83-E497-D51B-42BC19D3D32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21652" y="4245157"/>
                  <a:ext cx="144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8FD4893-6AEE-D8ED-44F6-ECB69E71ADFA}"/>
                    </a:ext>
                  </a:extLst>
                </p14:cNvPr>
                <p14:cNvContentPartPr/>
                <p14:nvPr/>
              </p14:nvContentPartPr>
              <p14:xfrm>
                <a:off x="2277892" y="4208077"/>
                <a:ext cx="163080" cy="79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8FD4893-6AEE-D8ED-44F6-ECB69E71ADF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69252" y="4199437"/>
                  <a:ext cx="1807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943FD2-8312-1570-F4E5-ABC2AE9A89C3}"/>
                    </a:ext>
                  </a:extLst>
                </p14:cNvPr>
                <p14:cNvContentPartPr/>
                <p14:nvPr/>
              </p14:nvContentPartPr>
              <p14:xfrm>
                <a:off x="2398132" y="4097917"/>
                <a:ext cx="212760" cy="185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943FD2-8312-1570-F4E5-ABC2AE9A89C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89132" y="4089277"/>
                  <a:ext cx="2304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152BFC4-32F5-035E-6D53-C0BA5867FCF7}"/>
                    </a:ext>
                  </a:extLst>
                </p14:cNvPr>
                <p14:cNvContentPartPr/>
                <p14:nvPr/>
              </p14:nvContentPartPr>
              <p14:xfrm>
                <a:off x="2785132" y="4116997"/>
                <a:ext cx="214560" cy="114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152BFC4-32F5-035E-6D53-C0BA5867FCF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776492" y="4107997"/>
                  <a:ext cx="232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5B8EA134-E573-CF40-52AA-BA59A2A9C9BB}"/>
                    </a:ext>
                  </a:extLst>
                </p14:cNvPr>
                <p14:cNvContentPartPr/>
                <p14:nvPr/>
              </p14:nvContentPartPr>
              <p14:xfrm>
                <a:off x="1043812" y="4757797"/>
                <a:ext cx="197280" cy="21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5B8EA134-E573-CF40-52AA-BA59A2A9C9B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34812" y="4748797"/>
                  <a:ext cx="214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87E3E80-AAD8-D434-253D-BEAE2380FBE3}"/>
                    </a:ext>
                  </a:extLst>
                </p14:cNvPr>
                <p14:cNvContentPartPr/>
                <p14:nvPr/>
              </p14:nvContentPartPr>
              <p14:xfrm>
                <a:off x="1322092" y="4471957"/>
                <a:ext cx="798840" cy="2469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87E3E80-AAD8-D434-253D-BEAE2380FBE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313452" y="4463317"/>
                  <a:ext cx="8164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CB9E7EC-8650-1CCF-B2FE-3BBADC3C7745}"/>
                    </a:ext>
                  </a:extLst>
                </p14:cNvPr>
                <p14:cNvContentPartPr/>
                <p14:nvPr/>
              </p14:nvContentPartPr>
              <p14:xfrm>
                <a:off x="1645372" y="4518757"/>
                <a:ext cx="530640" cy="1976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CB9E7EC-8650-1CCF-B2FE-3BBADC3C774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36372" y="4510117"/>
                  <a:ext cx="54828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1A702EF-9176-3DF2-935B-FCA12614C296}"/>
              </a:ext>
            </a:extLst>
          </p:cNvPr>
          <p:cNvGrpSpPr/>
          <p:nvPr/>
        </p:nvGrpSpPr>
        <p:grpSpPr>
          <a:xfrm>
            <a:off x="6186412" y="4449637"/>
            <a:ext cx="637200" cy="251280"/>
            <a:chOff x="6186412" y="4449637"/>
            <a:chExt cx="63720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E06CC02-22B6-0DED-1AF2-C9345700F7A4}"/>
                    </a:ext>
                  </a:extLst>
                </p14:cNvPr>
                <p14:cNvContentPartPr/>
                <p14:nvPr/>
              </p14:nvContentPartPr>
              <p14:xfrm>
                <a:off x="6186412" y="4449637"/>
                <a:ext cx="637200" cy="50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E06CC02-22B6-0DED-1AF2-C9345700F7A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7412" y="4440997"/>
                  <a:ext cx="654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9AB329C-87C0-22A9-1BBD-FD1E93F85014}"/>
                    </a:ext>
                  </a:extLst>
                </p14:cNvPr>
                <p14:cNvContentPartPr/>
                <p14:nvPr/>
              </p14:nvContentPartPr>
              <p14:xfrm>
                <a:off x="6285412" y="4590397"/>
                <a:ext cx="513000" cy="1105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9AB329C-87C0-22A9-1BBD-FD1E93F8501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276412" y="4581757"/>
                  <a:ext cx="5306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A18884AB-9760-B916-FD27-5E80A43CFFFD}"/>
                  </a:ext>
                </a:extLst>
              </p14:cNvPr>
              <p14:cNvContentPartPr/>
              <p14:nvPr/>
            </p14:nvContentPartPr>
            <p14:xfrm>
              <a:off x="3587212" y="4423357"/>
              <a:ext cx="410760" cy="6660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A18884AB-9760-B916-FD27-5E80A43CFFF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578212" y="4414357"/>
                <a:ext cx="4284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7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080375BA-75B6-D838-8DC6-3EDB06888F1D}"/>
                  </a:ext>
                </a:extLst>
              </p14:cNvPr>
              <p14:cNvContentPartPr/>
              <p14:nvPr/>
            </p14:nvContentPartPr>
            <p14:xfrm>
              <a:off x="3654532" y="4506877"/>
              <a:ext cx="151920" cy="633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080375BA-75B6-D838-8DC6-3EDB06888F1D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645532" y="4497877"/>
                <a:ext cx="16956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9B07A13-9CD5-E69C-B6BE-A80724B69C72}"/>
              </a:ext>
            </a:extLst>
          </p:cNvPr>
          <p:cNvGrpSpPr/>
          <p:nvPr/>
        </p:nvGrpSpPr>
        <p:grpSpPr>
          <a:xfrm>
            <a:off x="4772332" y="4555117"/>
            <a:ext cx="399960" cy="207360"/>
            <a:chOff x="4772332" y="4555117"/>
            <a:chExt cx="399960" cy="20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D847675-1473-FC72-DC22-3EB2C3367A3B}"/>
                    </a:ext>
                  </a:extLst>
                </p14:cNvPr>
                <p14:cNvContentPartPr/>
                <p14:nvPr/>
              </p14:nvContentPartPr>
              <p14:xfrm>
                <a:off x="4772332" y="4555117"/>
                <a:ext cx="399960" cy="633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D847675-1473-FC72-DC22-3EB2C3367A3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763692" y="4546117"/>
                  <a:ext cx="417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FCA6519-0980-03B6-E3B2-F59D25384768}"/>
                    </a:ext>
                  </a:extLst>
                </p14:cNvPr>
                <p14:cNvContentPartPr/>
                <p14:nvPr/>
              </p14:nvContentPartPr>
              <p14:xfrm>
                <a:off x="4863772" y="4640437"/>
                <a:ext cx="203400" cy="122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FCA6519-0980-03B6-E3B2-F59D2538476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855132" y="4631797"/>
                  <a:ext cx="22104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D6E92329-540F-3022-217F-8FE2B949A2CE}"/>
                  </a:ext>
                </a:extLst>
              </p14:cNvPr>
              <p14:cNvContentPartPr/>
              <p14:nvPr/>
            </p14:nvContentPartPr>
            <p14:xfrm>
              <a:off x="2280772" y="3957517"/>
              <a:ext cx="118440" cy="6228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D6E92329-540F-3022-217F-8FE2B949A2C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2271772" y="3948517"/>
                <a:ext cx="136080" cy="7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9E67EC1-79BB-3A4A-6EEA-985BDC9711F0}"/>
              </a:ext>
            </a:extLst>
          </p:cNvPr>
          <p:cNvGrpSpPr/>
          <p:nvPr/>
        </p:nvGrpSpPr>
        <p:grpSpPr>
          <a:xfrm>
            <a:off x="2872612" y="3733597"/>
            <a:ext cx="975960" cy="285480"/>
            <a:chOff x="2872612" y="3733597"/>
            <a:chExt cx="9759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326C17E-6A46-0BE0-EA89-E0E883D9A3F4}"/>
                    </a:ext>
                  </a:extLst>
                </p14:cNvPr>
                <p14:cNvContentPartPr/>
                <p14:nvPr/>
              </p14:nvContentPartPr>
              <p14:xfrm>
                <a:off x="2872612" y="3738637"/>
                <a:ext cx="229680" cy="151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326C17E-6A46-0BE0-EA89-E0E883D9A3F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63612" y="3729637"/>
                  <a:ext cx="247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8C25CB-485C-C4E4-6AE0-E93FE8D81633}"/>
                    </a:ext>
                  </a:extLst>
                </p14:cNvPr>
                <p14:cNvContentPartPr/>
                <p14:nvPr/>
              </p14:nvContentPartPr>
              <p14:xfrm>
                <a:off x="3113452" y="3745117"/>
                <a:ext cx="357840" cy="111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8C25CB-485C-C4E4-6AE0-E93FE8D8163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104452" y="3736117"/>
                  <a:ext cx="3754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D9C465-9C3B-9AE9-201A-A6941BB6E383}"/>
                    </a:ext>
                  </a:extLst>
                </p14:cNvPr>
                <p14:cNvContentPartPr/>
                <p14:nvPr/>
              </p14:nvContentPartPr>
              <p14:xfrm>
                <a:off x="3676852" y="3733597"/>
                <a:ext cx="171720" cy="142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D9C465-9C3B-9AE9-201A-A6941BB6E38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67852" y="3724597"/>
                  <a:ext cx="1893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27DAF91-4F9A-CF4D-96C2-E2CFE821B981}"/>
                    </a:ext>
                  </a:extLst>
                </p14:cNvPr>
                <p14:cNvContentPartPr/>
                <p14:nvPr/>
              </p14:nvContentPartPr>
              <p14:xfrm>
                <a:off x="3216772" y="3909277"/>
                <a:ext cx="258480" cy="109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27DAF91-4F9A-CF4D-96C2-E2CFE821B98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208132" y="3900277"/>
                  <a:ext cx="276120" cy="1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5350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9A9F608D-7BB3-6AEE-0972-A9E01E37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EE95DA-8A4D-EBD6-6D6B-ACE4866D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survey conducted only among social media users leads to which type of bias?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07016-057E-49E6-43D2-83721C551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Undercoverage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Measurement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Non-response bias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8EF32B-A486-E980-9694-CD6A43C76A3E}"/>
              </a:ext>
            </a:extLst>
          </p:cNvPr>
          <p:cNvGrpSpPr/>
          <p:nvPr/>
        </p:nvGrpSpPr>
        <p:grpSpPr>
          <a:xfrm>
            <a:off x="208252" y="1516357"/>
            <a:ext cx="359280" cy="423000"/>
            <a:chOff x="208252" y="1516357"/>
            <a:chExt cx="359280" cy="42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868F63-6FA0-589A-DE8A-46FEBF44E45F}"/>
                    </a:ext>
                  </a:extLst>
                </p14:cNvPr>
                <p14:cNvContentPartPr/>
                <p14:nvPr/>
              </p14:nvContentPartPr>
              <p14:xfrm>
                <a:off x="208252" y="1516357"/>
                <a:ext cx="306000" cy="312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868F63-6FA0-589A-DE8A-46FEBF44E45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252" y="1507357"/>
                  <a:ext cx="323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C5DB0F-F704-F1BF-A889-5A8C9ED61811}"/>
                    </a:ext>
                  </a:extLst>
                </p14:cNvPr>
                <p14:cNvContentPartPr/>
                <p14:nvPr/>
              </p14:nvContentPartPr>
              <p14:xfrm>
                <a:off x="377812" y="1685557"/>
                <a:ext cx="189720" cy="253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C5DB0F-F704-F1BF-A889-5A8C9ED618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9172" y="1676557"/>
                  <a:ext cx="20736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25D8CD-2514-F2D4-C621-DBFA8699F22B}"/>
              </a:ext>
            </a:extLst>
          </p:cNvPr>
          <p:cNvGrpSpPr/>
          <p:nvPr/>
        </p:nvGrpSpPr>
        <p:grpSpPr>
          <a:xfrm>
            <a:off x="1846252" y="1534357"/>
            <a:ext cx="496440" cy="285480"/>
            <a:chOff x="1846252" y="1534357"/>
            <a:chExt cx="4964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60FCBB-A397-DEEF-C330-1BD74615196F}"/>
                    </a:ext>
                  </a:extLst>
                </p14:cNvPr>
                <p14:cNvContentPartPr/>
                <p14:nvPr/>
              </p14:nvContentPartPr>
              <p14:xfrm>
                <a:off x="2194012" y="1534357"/>
                <a:ext cx="105840" cy="15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60FCBB-A397-DEEF-C330-1BD7461519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85372" y="1525357"/>
                  <a:ext cx="123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DCA1D4-AAB9-F35F-4B3B-D112DB5A3130}"/>
                    </a:ext>
                  </a:extLst>
                </p14:cNvPr>
                <p14:cNvContentPartPr/>
                <p14:nvPr/>
              </p14:nvContentPartPr>
              <p14:xfrm>
                <a:off x="2232892" y="1545517"/>
                <a:ext cx="109800" cy="117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DCA1D4-AAB9-F35F-4B3B-D112DB5A31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23892" y="1536517"/>
                  <a:ext cx="1274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67E83D9-42DA-27DA-2554-2E7545DB80A3}"/>
                    </a:ext>
                  </a:extLst>
                </p14:cNvPr>
                <p14:cNvContentPartPr/>
                <p14:nvPr/>
              </p14:nvContentPartPr>
              <p14:xfrm>
                <a:off x="1846252" y="1591237"/>
                <a:ext cx="321480" cy="228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67E83D9-42DA-27DA-2554-2E7545DB80A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37612" y="1582237"/>
                  <a:ext cx="33912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63A69AF-2EFE-9AD6-2550-6862D4B54B88}"/>
              </a:ext>
            </a:extLst>
          </p:cNvPr>
          <p:cNvGrpSpPr/>
          <p:nvPr/>
        </p:nvGrpSpPr>
        <p:grpSpPr>
          <a:xfrm>
            <a:off x="3200572" y="1075357"/>
            <a:ext cx="2110320" cy="1090440"/>
            <a:chOff x="3200572" y="1075357"/>
            <a:chExt cx="2110320" cy="10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B9E111-337C-4B11-9930-81C4943D6B65}"/>
                    </a:ext>
                  </a:extLst>
                </p14:cNvPr>
                <p14:cNvContentPartPr/>
                <p14:nvPr/>
              </p14:nvContentPartPr>
              <p14:xfrm>
                <a:off x="3200572" y="1267237"/>
                <a:ext cx="894600" cy="473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B9E111-337C-4B11-9930-81C4943D6B6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91572" y="1258237"/>
                  <a:ext cx="9122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32FAC4-CAA0-284C-F04E-3506137465E7}"/>
                    </a:ext>
                  </a:extLst>
                </p14:cNvPr>
                <p14:cNvContentPartPr/>
                <p14:nvPr/>
              </p14:nvContentPartPr>
              <p14:xfrm>
                <a:off x="3488572" y="1526077"/>
                <a:ext cx="16560" cy="24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32FAC4-CAA0-284C-F04E-3506137465E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79572" y="1517437"/>
                  <a:ext cx="342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3CD942-2706-8EC0-1FA4-2866CA39DA26}"/>
                    </a:ext>
                  </a:extLst>
                </p14:cNvPr>
                <p14:cNvContentPartPr/>
                <p14:nvPr/>
              </p14:nvContentPartPr>
              <p14:xfrm>
                <a:off x="3469492" y="1643077"/>
                <a:ext cx="75600" cy="4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3CD942-2706-8EC0-1FA4-2866CA39DA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0492" y="1634077"/>
                  <a:ext cx="93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333CF9-2035-58A5-1F12-7884942CB4DF}"/>
                    </a:ext>
                  </a:extLst>
                </p14:cNvPr>
                <p14:cNvContentPartPr/>
                <p14:nvPr/>
              </p14:nvContentPartPr>
              <p14:xfrm>
                <a:off x="3707812" y="1543717"/>
                <a:ext cx="70200" cy="102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333CF9-2035-58A5-1F12-7884942CB4D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98812" y="1535077"/>
                  <a:ext cx="87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035D4C-FEF4-C051-1967-7553C81DF5C6}"/>
                    </a:ext>
                  </a:extLst>
                </p14:cNvPr>
                <p14:cNvContentPartPr/>
                <p14:nvPr/>
              </p14:nvContentPartPr>
              <p14:xfrm>
                <a:off x="3784132" y="1470637"/>
                <a:ext cx="7560" cy="27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035D4C-FEF4-C051-1967-7553C81DF5C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75132" y="1461637"/>
                  <a:ext cx="2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8DE898-A2BF-DEA5-5D66-5B9E901988AD}"/>
                    </a:ext>
                  </a:extLst>
                </p14:cNvPr>
                <p14:cNvContentPartPr/>
                <p14:nvPr/>
              </p14:nvContentPartPr>
              <p14:xfrm>
                <a:off x="3879532" y="1075357"/>
                <a:ext cx="490320" cy="360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8DE898-A2BF-DEA5-5D66-5B9E901988A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70532" y="1066717"/>
                  <a:ext cx="5079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D04617-7175-0FFC-2246-069457886276}"/>
                    </a:ext>
                  </a:extLst>
                </p14:cNvPr>
                <p14:cNvContentPartPr/>
                <p14:nvPr/>
              </p14:nvContentPartPr>
              <p14:xfrm>
                <a:off x="3628972" y="1119997"/>
                <a:ext cx="393840" cy="404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D04617-7175-0FFC-2246-0694578862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19972" y="1110997"/>
                  <a:ext cx="4114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366EAA-4C3E-674A-A0E1-7DDBE71ACD19}"/>
                    </a:ext>
                  </a:extLst>
                </p14:cNvPr>
                <p14:cNvContentPartPr/>
                <p14:nvPr/>
              </p14:nvContentPartPr>
              <p14:xfrm>
                <a:off x="3655972" y="1486837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366EAA-4C3E-674A-A0E1-7DDBE71ACD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47332" y="14781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086EC4A-0BC0-9FC5-68BB-A468626EA4B5}"/>
                    </a:ext>
                  </a:extLst>
                </p14:cNvPr>
                <p14:cNvContentPartPr/>
                <p14:nvPr/>
              </p14:nvContentPartPr>
              <p14:xfrm>
                <a:off x="3396052" y="1411597"/>
                <a:ext cx="428040" cy="32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086EC4A-0BC0-9FC5-68BB-A468626EA4B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87052" y="1402597"/>
                  <a:ext cx="445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8D9E75-46C8-ECE2-9508-7AAB08449FDC}"/>
                    </a:ext>
                  </a:extLst>
                </p14:cNvPr>
                <p14:cNvContentPartPr/>
                <p14:nvPr/>
              </p14:nvContentPartPr>
              <p14:xfrm>
                <a:off x="3728332" y="1368757"/>
                <a:ext cx="352440" cy="262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8D9E75-46C8-ECE2-9508-7AAB08449F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19692" y="1359757"/>
                  <a:ext cx="3700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0D6291-6AA6-EF9E-0D5E-DD0A4E052008}"/>
                    </a:ext>
                  </a:extLst>
                </p14:cNvPr>
                <p14:cNvContentPartPr/>
                <p14:nvPr/>
              </p14:nvContentPartPr>
              <p14:xfrm>
                <a:off x="3201652" y="1397557"/>
                <a:ext cx="259560" cy="263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0D6291-6AA6-EF9E-0D5E-DD0A4E05200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92652" y="1388917"/>
                  <a:ext cx="277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02A2A8-BA87-00C7-E2D8-87EEF74D0E8C}"/>
                    </a:ext>
                  </a:extLst>
                </p14:cNvPr>
                <p14:cNvContentPartPr/>
                <p14:nvPr/>
              </p14:nvContentPartPr>
              <p14:xfrm>
                <a:off x="3436732" y="1477477"/>
                <a:ext cx="85680" cy="56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02A2A8-BA87-00C7-E2D8-87EEF74D0E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27732" y="1468477"/>
                  <a:ext cx="1033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D3F61AF-FE67-C90F-70F0-5CE90317374F}"/>
                    </a:ext>
                  </a:extLst>
                </p14:cNvPr>
                <p14:cNvContentPartPr/>
                <p14:nvPr/>
              </p14:nvContentPartPr>
              <p14:xfrm>
                <a:off x="3614212" y="1603117"/>
                <a:ext cx="40680" cy="5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D3F61AF-FE67-C90F-70F0-5CE9031737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05212" y="1594477"/>
                  <a:ext cx="58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02DF93-CD7B-A2C3-3382-4ABF87878349}"/>
                    </a:ext>
                  </a:extLst>
                </p14:cNvPr>
                <p14:cNvContentPartPr/>
                <p14:nvPr/>
              </p14:nvContentPartPr>
              <p14:xfrm>
                <a:off x="3704932" y="1654957"/>
                <a:ext cx="669960" cy="154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02DF93-CD7B-A2C3-3382-4ABF878783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696292" y="1646317"/>
                  <a:ext cx="687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BA0B94A-C9FC-0DC4-2778-F40AE98DAC21}"/>
                    </a:ext>
                  </a:extLst>
                </p14:cNvPr>
                <p14:cNvContentPartPr/>
                <p14:nvPr/>
              </p14:nvContentPartPr>
              <p14:xfrm>
                <a:off x="4588732" y="1261837"/>
                <a:ext cx="722160" cy="486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BA0B94A-C9FC-0DC4-2778-F40AE98DAC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80092" y="1252837"/>
                  <a:ext cx="7398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7AC2738-F1FE-DB51-0661-CB3372E8BFA0}"/>
                    </a:ext>
                  </a:extLst>
                </p14:cNvPr>
                <p14:cNvContentPartPr/>
                <p14:nvPr/>
              </p14:nvContentPartPr>
              <p14:xfrm>
                <a:off x="4795732" y="1514557"/>
                <a:ext cx="37800" cy="20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7AC2738-F1FE-DB51-0661-CB3372E8BF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87092" y="1505557"/>
                  <a:ext cx="55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BF1ECD-B03C-997F-FC98-FE2FD009F27B}"/>
                    </a:ext>
                  </a:extLst>
                </p14:cNvPr>
                <p14:cNvContentPartPr/>
                <p14:nvPr/>
              </p14:nvContentPartPr>
              <p14:xfrm>
                <a:off x="4812652" y="1661797"/>
                <a:ext cx="76680" cy="31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BF1ECD-B03C-997F-FC98-FE2FD009F2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03652" y="1653157"/>
                  <a:ext cx="94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A49B2F-7E49-391F-EE31-9F921214DF52}"/>
                    </a:ext>
                  </a:extLst>
                </p14:cNvPr>
                <p14:cNvContentPartPr/>
                <p14:nvPr/>
              </p14:nvContentPartPr>
              <p14:xfrm>
                <a:off x="4957012" y="1436797"/>
                <a:ext cx="36720" cy="264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A49B2F-7E49-391F-EE31-9F921214DF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48012" y="1428157"/>
                  <a:ext cx="54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006E50-F05F-DACE-D44B-666E61C7E2B0}"/>
                    </a:ext>
                  </a:extLst>
                </p14:cNvPr>
                <p14:cNvContentPartPr/>
                <p14:nvPr/>
              </p14:nvContentPartPr>
              <p14:xfrm>
                <a:off x="5059252" y="1549117"/>
                <a:ext cx="9720" cy="123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006E50-F05F-DACE-D44B-666E61C7E2B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50252" y="1540117"/>
                  <a:ext cx="273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98BEE5-90B1-7372-8675-830B4333AC76}"/>
                    </a:ext>
                  </a:extLst>
                </p14:cNvPr>
                <p14:cNvContentPartPr/>
                <p14:nvPr/>
              </p14:nvContentPartPr>
              <p14:xfrm>
                <a:off x="5053132" y="1649917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98BEE5-90B1-7372-8675-830B4333AC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44492" y="1640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62C4C4-D92B-7D5E-8423-C297CA9CE4DF}"/>
                    </a:ext>
                  </a:extLst>
                </p14:cNvPr>
                <p14:cNvContentPartPr/>
                <p14:nvPr/>
              </p14:nvContentPartPr>
              <p14:xfrm>
                <a:off x="4924612" y="1510957"/>
                <a:ext cx="74880" cy="113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62C4C4-D92B-7D5E-8423-C297CA9CE4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5972" y="1502317"/>
                  <a:ext cx="92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0118E6-325D-B343-440B-54240F3555D4}"/>
                    </a:ext>
                  </a:extLst>
                </p14:cNvPr>
                <p14:cNvContentPartPr/>
                <p14:nvPr/>
              </p14:nvContentPartPr>
              <p14:xfrm>
                <a:off x="5068252" y="1405117"/>
                <a:ext cx="94680" cy="50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0118E6-325D-B343-440B-54240F3555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9612" y="1396117"/>
                  <a:ext cx="112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60C022-6DCD-59C4-CBD1-661AC9F75D7C}"/>
                    </a:ext>
                  </a:extLst>
                </p14:cNvPr>
                <p14:cNvContentPartPr/>
                <p14:nvPr/>
              </p14:nvContentPartPr>
              <p14:xfrm>
                <a:off x="4851172" y="1363717"/>
                <a:ext cx="211680" cy="85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60C022-6DCD-59C4-CBD1-661AC9F75D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42532" y="1354717"/>
                  <a:ext cx="229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0CB200-3F00-5BC5-5A08-89ADEE8D16D1}"/>
                    </a:ext>
                  </a:extLst>
                </p14:cNvPr>
                <p14:cNvContentPartPr/>
                <p14:nvPr/>
              </p14:nvContentPartPr>
              <p14:xfrm>
                <a:off x="4810492" y="1528237"/>
                <a:ext cx="12240" cy="45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0CB200-3F00-5BC5-5A08-89ADEE8D16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1492" y="1519597"/>
                  <a:ext cx="298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B9BE92-4DE1-27AE-6A18-B2AC546978CD}"/>
                    </a:ext>
                  </a:extLst>
                </p14:cNvPr>
                <p14:cNvContentPartPr/>
                <p14:nvPr/>
              </p14:nvContentPartPr>
              <p14:xfrm>
                <a:off x="4830292" y="1615357"/>
                <a:ext cx="6840" cy="8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B9BE92-4DE1-27AE-6A18-B2AC546978C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21292" y="1606357"/>
                  <a:ext cx="244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46870A-4051-89D0-3E91-449EC771A4C1}"/>
                    </a:ext>
                  </a:extLst>
                </p14:cNvPr>
                <p14:cNvContentPartPr/>
                <p14:nvPr/>
              </p14:nvContentPartPr>
              <p14:xfrm>
                <a:off x="4531852" y="1624717"/>
                <a:ext cx="275760" cy="541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46870A-4051-89D0-3E91-449EC771A4C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23212" y="1616077"/>
                  <a:ext cx="293400" cy="55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1DC2940-E553-8EA9-EAEB-7682D4987C21}"/>
                  </a:ext>
                </a:extLst>
              </p14:cNvPr>
              <p14:cNvContentPartPr/>
              <p14:nvPr/>
            </p14:nvContentPartPr>
            <p14:xfrm>
              <a:off x="4093732" y="2299357"/>
              <a:ext cx="358920" cy="176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1DC2940-E553-8EA9-EAEB-7682D4987C2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84732" y="2290357"/>
                <a:ext cx="376560" cy="19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45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0A6E58C1-C67F-58A5-A491-3B9A2120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83824A-9B79-EC72-A11C-F3AFC7C6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does the Central Limit Theorem help in real-world scenarios?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618E25-4525-D422-EFC6-6F09BEC6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0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data is normally distributed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us to use sample statistics to estimate population parameters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guarantees equal probability for all sample points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proves variance is always constant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5CA91C-B8A8-4070-BA9D-9377D0019DF3}"/>
              </a:ext>
            </a:extLst>
          </p:cNvPr>
          <p:cNvGrpSpPr/>
          <p:nvPr/>
        </p:nvGrpSpPr>
        <p:grpSpPr>
          <a:xfrm>
            <a:off x="92332" y="1474957"/>
            <a:ext cx="634320" cy="381240"/>
            <a:chOff x="92332" y="1474957"/>
            <a:chExt cx="634320" cy="38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CA41F8F-CD3B-27ED-04FB-AF6CA5E15876}"/>
                    </a:ext>
                  </a:extLst>
                </p14:cNvPr>
                <p14:cNvContentPartPr/>
                <p14:nvPr/>
              </p14:nvContentPartPr>
              <p14:xfrm>
                <a:off x="92332" y="1493677"/>
                <a:ext cx="401040" cy="329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CA41F8F-CD3B-27ED-04FB-AF6CA5E158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332" y="1484677"/>
                  <a:ext cx="41868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0C32F2-828F-D6AC-688D-0DA0F6DAEBEC}"/>
                    </a:ext>
                  </a:extLst>
                </p14:cNvPr>
                <p14:cNvContentPartPr/>
                <p14:nvPr/>
              </p14:nvContentPartPr>
              <p14:xfrm>
                <a:off x="331372" y="1474957"/>
                <a:ext cx="395280" cy="381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0C32F2-828F-D6AC-688D-0DA0F6DAEB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2732" y="1465957"/>
                  <a:ext cx="412920" cy="39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EB8CE1-D9B6-8F5A-983C-D9319D8B1ADC}"/>
              </a:ext>
            </a:extLst>
          </p:cNvPr>
          <p:cNvGrpSpPr/>
          <p:nvPr/>
        </p:nvGrpSpPr>
        <p:grpSpPr>
          <a:xfrm>
            <a:off x="1716292" y="3506077"/>
            <a:ext cx="709560" cy="307080"/>
            <a:chOff x="1716292" y="3506077"/>
            <a:chExt cx="7095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A2DCA1-A461-E394-3097-4388724F1A67}"/>
                    </a:ext>
                  </a:extLst>
                </p14:cNvPr>
                <p14:cNvContentPartPr/>
                <p14:nvPr/>
              </p14:nvContentPartPr>
              <p14:xfrm>
                <a:off x="1716292" y="3634597"/>
                <a:ext cx="182520" cy="178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A2DCA1-A461-E394-3097-4388724F1A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07652" y="3625597"/>
                  <a:ext cx="200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3A60E8-66AA-775E-0B85-79844031DE07}"/>
                    </a:ext>
                  </a:extLst>
                </p14:cNvPr>
                <p14:cNvContentPartPr/>
                <p14:nvPr/>
              </p14:nvContentPartPr>
              <p14:xfrm>
                <a:off x="1951732" y="3627037"/>
                <a:ext cx="29088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3A60E8-66AA-775E-0B85-79844031DE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943092" y="3618397"/>
                  <a:ext cx="308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60D559C-8434-1956-0F59-D6CB244DE88F}"/>
                    </a:ext>
                  </a:extLst>
                </p14:cNvPr>
                <p14:cNvContentPartPr/>
                <p14:nvPr/>
              </p14:nvContentPartPr>
              <p14:xfrm>
                <a:off x="2210932" y="3506077"/>
                <a:ext cx="214920" cy="190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60D559C-8434-1956-0F59-D6CB244DE88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202292" y="3497077"/>
                  <a:ext cx="2325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26D6A27-C869-0B30-FCB0-AE543F608CAF}"/>
              </a:ext>
            </a:extLst>
          </p:cNvPr>
          <p:cNvGrpSpPr/>
          <p:nvPr/>
        </p:nvGrpSpPr>
        <p:grpSpPr>
          <a:xfrm>
            <a:off x="3051532" y="2583037"/>
            <a:ext cx="5146200" cy="2366640"/>
            <a:chOff x="3051532" y="2583037"/>
            <a:chExt cx="5146200" cy="236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89BFE9-43FD-7164-CCD0-4A749E1564D1}"/>
                    </a:ext>
                  </a:extLst>
                </p14:cNvPr>
                <p14:cNvContentPartPr/>
                <p14:nvPr/>
              </p14:nvContentPartPr>
              <p14:xfrm>
                <a:off x="3051532" y="3097837"/>
                <a:ext cx="585720" cy="501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89BFE9-43FD-7164-CCD0-4A749E1564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42532" y="3088837"/>
                  <a:ext cx="6033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5AE1B35-4B0A-2F8A-1351-1C5367EAEAFB}"/>
                    </a:ext>
                  </a:extLst>
                </p14:cNvPr>
                <p14:cNvContentPartPr/>
                <p14:nvPr/>
              </p14:nvContentPartPr>
              <p14:xfrm>
                <a:off x="3155932" y="3657637"/>
                <a:ext cx="356040" cy="398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5AE1B35-4B0A-2F8A-1351-1C5367EAEA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46932" y="3648637"/>
                  <a:ext cx="3736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BD69105-AE76-8E0D-8E91-EDAC7439A180}"/>
                    </a:ext>
                  </a:extLst>
                </p14:cNvPr>
                <p14:cNvContentPartPr/>
                <p14:nvPr/>
              </p14:nvContentPartPr>
              <p14:xfrm>
                <a:off x="3068812" y="4243717"/>
                <a:ext cx="379800" cy="360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BD69105-AE76-8E0D-8E91-EDAC7439A18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60172" y="4234717"/>
                  <a:ext cx="3974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E757B8-5A65-635E-8768-058F9A6A2102}"/>
                    </a:ext>
                  </a:extLst>
                </p14:cNvPr>
                <p14:cNvContentPartPr/>
                <p14:nvPr/>
              </p14:nvContentPartPr>
              <p14:xfrm>
                <a:off x="3136492" y="4636117"/>
                <a:ext cx="333360" cy="313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E757B8-5A65-635E-8768-058F9A6A21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127492" y="4627477"/>
                  <a:ext cx="3510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04DC48B-68D6-E455-6322-A64EEA685547}"/>
                    </a:ext>
                  </a:extLst>
                </p14:cNvPr>
                <p14:cNvContentPartPr/>
                <p14:nvPr/>
              </p14:nvContentPartPr>
              <p14:xfrm>
                <a:off x="3509452" y="3066517"/>
                <a:ext cx="481680" cy="245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04DC48B-68D6-E455-6322-A64EEA68554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00812" y="3057877"/>
                  <a:ext cx="4993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2AC4ED5-F058-6035-032F-FBA9B468DCEE}"/>
                    </a:ext>
                  </a:extLst>
                </p14:cNvPr>
                <p14:cNvContentPartPr/>
                <p14:nvPr/>
              </p14:nvContentPartPr>
              <p14:xfrm>
                <a:off x="3523852" y="3678517"/>
                <a:ext cx="225720" cy="5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2AC4ED5-F058-6035-032F-FBA9B468DC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14852" y="3669877"/>
                  <a:ext cx="2433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334CB6-EC44-00D7-5AC7-61E27CC1AA40}"/>
                    </a:ext>
                  </a:extLst>
                </p14:cNvPr>
                <p14:cNvContentPartPr/>
                <p14:nvPr/>
              </p14:nvContentPartPr>
              <p14:xfrm>
                <a:off x="3549412" y="4173877"/>
                <a:ext cx="96840" cy="2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334CB6-EC44-00D7-5AC7-61E27CC1AA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40412" y="4165237"/>
                  <a:ext cx="11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A0D4D0-6698-886C-5CC9-D754F9BA7F45}"/>
                    </a:ext>
                  </a:extLst>
                </p14:cNvPr>
                <p14:cNvContentPartPr/>
                <p14:nvPr/>
              </p14:nvContentPartPr>
              <p14:xfrm>
                <a:off x="3595132" y="4506877"/>
                <a:ext cx="170640" cy="3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A0D4D0-6698-886C-5CC9-D754F9BA7F4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86132" y="4497877"/>
                  <a:ext cx="188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B805DF5-F5AA-0CBB-5BE0-35E1FD14BD9D}"/>
                    </a:ext>
                  </a:extLst>
                </p14:cNvPr>
                <p14:cNvContentPartPr/>
                <p14:nvPr/>
              </p14:nvContentPartPr>
              <p14:xfrm>
                <a:off x="4080412" y="3992077"/>
                <a:ext cx="1677600" cy="310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B805DF5-F5AA-0CBB-5BE0-35E1FD14BD9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71772" y="3983077"/>
                  <a:ext cx="16952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A7C1205-2013-5AB5-BF0F-A9AA19D49A92}"/>
                    </a:ext>
                  </a:extLst>
                </p14:cNvPr>
                <p14:cNvContentPartPr/>
                <p14:nvPr/>
              </p14:nvContentPartPr>
              <p14:xfrm>
                <a:off x="4005532" y="3013597"/>
                <a:ext cx="1433880" cy="117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A7C1205-2013-5AB5-BF0F-A9AA19D49A9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996892" y="3004957"/>
                  <a:ext cx="1451520" cy="11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AB7FD8-B3DF-F454-1422-AF5A03D06B93}"/>
                    </a:ext>
                  </a:extLst>
                </p14:cNvPr>
                <p14:cNvContentPartPr/>
                <p14:nvPr/>
              </p14:nvContentPartPr>
              <p14:xfrm>
                <a:off x="5319892" y="3817837"/>
                <a:ext cx="30240" cy="10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AB7FD8-B3DF-F454-1422-AF5A03D06B9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0892" y="3808837"/>
                  <a:ext cx="478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6E8363-4AAE-40F5-25B9-AC044E9BC7F8}"/>
                    </a:ext>
                  </a:extLst>
                </p14:cNvPr>
                <p14:cNvContentPartPr/>
                <p14:nvPr/>
              </p14:nvContentPartPr>
              <p14:xfrm>
                <a:off x="4483972" y="2896957"/>
                <a:ext cx="21600" cy="2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6E8363-4AAE-40F5-25B9-AC044E9BC7F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474972" y="2887957"/>
                  <a:ext cx="392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8ECE20-5237-8FCE-1756-851CC6C7A272}"/>
                    </a:ext>
                  </a:extLst>
                </p14:cNvPr>
                <p14:cNvContentPartPr/>
                <p14:nvPr/>
              </p14:nvContentPartPr>
              <p14:xfrm>
                <a:off x="4464892" y="2838997"/>
                <a:ext cx="424440" cy="132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8ECE20-5237-8FCE-1756-851CC6C7A2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55892" y="2829997"/>
                  <a:ext cx="44208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24AB4F-E805-E139-B354-3B3CDEAB9C53}"/>
                    </a:ext>
                  </a:extLst>
                </p14:cNvPr>
                <p14:cNvContentPartPr/>
                <p14:nvPr/>
              </p14:nvContentPartPr>
              <p14:xfrm>
                <a:off x="4649932" y="2611837"/>
                <a:ext cx="601920" cy="396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24AB4F-E805-E139-B354-3B3CDEAB9C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40932" y="2603197"/>
                  <a:ext cx="6195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D672DE-DDA2-7540-2D59-0CF686A1A6A9}"/>
                    </a:ext>
                  </a:extLst>
                </p14:cNvPr>
                <p14:cNvContentPartPr/>
                <p14:nvPr/>
              </p14:nvContentPartPr>
              <p14:xfrm>
                <a:off x="5311252" y="2615797"/>
                <a:ext cx="234360" cy="11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D672DE-DDA2-7540-2D59-0CF686A1A6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02252" y="2606797"/>
                  <a:ext cx="252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8980D3-6EA8-C42E-3098-96372883B3DD}"/>
                    </a:ext>
                  </a:extLst>
                </p14:cNvPr>
                <p14:cNvContentPartPr/>
                <p14:nvPr/>
              </p14:nvContentPartPr>
              <p14:xfrm>
                <a:off x="4761532" y="4164517"/>
                <a:ext cx="232200" cy="318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8980D3-6EA8-C42E-3098-96372883B3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52532" y="4155517"/>
                  <a:ext cx="249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EBC501C-1F6C-C445-55FB-989EA114297C}"/>
                    </a:ext>
                  </a:extLst>
                </p14:cNvPr>
                <p14:cNvContentPartPr/>
                <p14:nvPr/>
              </p14:nvContentPartPr>
              <p14:xfrm>
                <a:off x="4854052" y="3349837"/>
                <a:ext cx="1341720" cy="1052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EBC501C-1F6C-C445-55FB-989EA114297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45412" y="3340837"/>
                  <a:ext cx="1359360" cy="10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4446773-8D40-A25B-8705-FF097EB49589}"/>
                    </a:ext>
                  </a:extLst>
                </p14:cNvPr>
                <p14:cNvContentPartPr/>
                <p14:nvPr/>
              </p14:nvContentPartPr>
              <p14:xfrm>
                <a:off x="6295852" y="2859877"/>
                <a:ext cx="173160" cy="340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4446773-8D40-A25B-8705-FF097EB4958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86852" y="2851237"/>
                  <a:ext cx="1908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39FD70-7708-4AC1-07E2-3E30A03E2B87}"/>
                    </a:ext>
                  </a:extLst>
                </p14:cNvPr>
                <p14:cNvContentPartPr/>
                <p14:nvPr/>
              </p14:nvContentPartPr>
              <p14:xfrm>
                <a:off x="6483412" y="2784637"/>
                <a:ext cx="283320" cy="293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39FD70-7708-4AC1-07E2-3E30A03E2B8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474772" y="2775997"/>
                  <a:ext cx="300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35E59D-D95C-5F56-7F54-BBF3EA9FD6D1}"/>
                    </a:ext>
                  </a:extLst>
                </p14:cNvPr>
                <p14:cNvContentPartPr/>
                <p14:nvPr/>
              </p14:nvContentPartPr>
              <p14:xfrm>
                <a:off x="6794812" y="2823517"/>
                <a:ext cx="124560" cy="7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35E59D-D95C-5F56-7F54-BBF3EA9FD6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86172" y="2814517"/>
                  <a:ext cx="142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E1F1351-14E8-95B7-F72A-3681B1C97739}"/>
                    </a:ext>
                  </a:extLst>
                </p14:cNvPr>
                <p14:cNvContentPartPr/>
                <p14:nvPr/>
              </p14:nvContentPartPr>
              <p14:xfrm>
                <a:off x="6966172" y="2725957"/>
                <a:ext cx="108720" cy="207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E1F1351-14E8-95B7-F72A-3681B1C977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957532" y="2717317"/>
                  <a:ext cx="126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1528376-9B9C-1270-9F3D-CDECE003ED26}"/>
                    </a:ext>
                  </a:extLst>
                </p14:cNvPr>
                <p14:cNvContentPartPr/>
                <p14:nvPr/>
              </p14:nvContentPartPr>
              <p14:xfrm>
                <a:off x="7065532" y="2690677"/>
                <a:ext cx="321120" cy="2286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1528376-9B9C-1270-9F3D-CDECE003ED2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56532" y="2682037"/>
                  <a:ext cx="338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E41CB9F-53A0-8B0D-C1BE-5FA3AC770128}"/>
                    </a:ext>
                  </a:extLst>
                </p14:cNvPr>
                <p14:cNvContentPartPr/>
                <p14:nvPr/>
              </p14:nvContentPartPr>
              <p14:xfrm>
                <a:off x="7593292" y="2684557"/>
                <a:ext cx="255600" cy="139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E41CB9F-53A0-8B0D-C1BE-5FA3AC7701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84292" y="2675917"/>
                  <a:ext cx="273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DF9262-964A-5C8E-01DD-E8C356854911}"/>
                    </a:ext>
                  </a:extLst>
                </p14:cNvPr>
                <p14:cNvContentPartPr/>
                <p14:nvPr/>
              </p14:nvContentPartPr>
              <p14:xfrm>
                <a:off x="7876972" y="2583037"/>
                <a:ext cx="142200" cy="190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DF9262-964A-5C8E-01DD-E8C35685491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67972" y="2574397"/>
                  <a:ext cx="1598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9599F9-D81E-CF30-F53F-F35EB6F4FC7E}"/>
                    </a:ext>
                  </a:extLst>
                </p14:cNvPr>
                <p14:cNvContentPartPr/>
                <p14:nvPr/>
              </p14:nvContentPartPr>
              <p14:xfrm>
                <a:off x="8058772" y="2593477"/>
                <a:ext cx="138960" cy="53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9599F9-D81E-CF30-F53F-F35EB6F4FC7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49772" y="2584837"/>
                  <a:ext cx="156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44CEF3-BB12-43AD-29E0-6F31711462E8}"/>
                    </a:ext>
                  </a:extLst>
                </p14:cNvPr>
                <p14:cNvContentPartPr/>
                <p14:nvPr/>
              </p14:nvContentPartPr>
              <p14:xfrm>
                <a:off x="6836572" y="3020437"/>
                <a:ext cx="531360" cy="15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44CEF3-BB12-43AD-29E0-6F31711462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27932" y="3011437"/>
                  <a:ext cx="549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27CFA3-2B5B-0876-AE89-F84FC600C958}"/>
                    </a:ext>
                  </a:extLst>
                </p14:cNvPr>
                <p14:cNvContentPartPr/>
                <p14:nvPr/>
              </p14:nvContentPartPr>
              <p14:xfrm>
                <a:off x="7004332" y="2992357"/>
                <a:ext cx="265680" cy="264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27CFA3-2B5B-0876-AE89-F84FC600C95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995692" y="2983717"/>
                  <a:ext cx="28332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3FEEEA-FBC8-1BA2-1CC6-8398691D59C9}"/>
              </a:ext>
            </a:extLst>
          </p:cNvPr>
          <p:cNvGrpSpPr/>
          <p:nvPr/>
        </p:nvGrpSpPr>
        <p:grpSpPr>
          <a:xfrm>
            <a:off x="1995652" y="1751797"/>
            <a:ext cx="1591560" cy="213840"/>
            <a:chOff x="1995652" y="1751797"/>
            <a:chExt cx="159156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D58478-64DD-CD54-3180-15F63B7444DE}"/>
                    </a:ext>
                  </a:extLst>
                </p14:cNvPr>
                <p14:cNvContentPartPr/>
                <p14:nvPr/>
              </p14:nvContentPartPr>
              <p14:xfrm>
                <a:off x="1995652" y="1792837"/>
                <a:ext cx="1318320" cy="172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D58478-64DD-CD54-3180-15F63B7444D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986652" y="1784197"/>
                  <a:ext cx="1335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5496DC-9790-DD5D-135D-BD23E628560B}"/>
                    </a:ext>
                  </a:extLst>
                </p14:cNvPr>
                <p14:cNvContentPartPr/>
                <p14:nvPr/>
              </p14:nvContentPartPr>
              <p14:xfrm>
                <a:off x="2555812" y="1751797"/>
                <a:ext cx="1031400" cy="154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5496DC-9790-DD5D-135D-BD23E628560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47172" y="1742797"/>
                  <a:ext cx="104904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BFBD2C2-B6BC-891D-4A5E-4F1072921DCF}"/>
              </a:ext>
            </a:extLst>
          </p:cNvPr>
          <p:cNvGrpSpPr/>
          <p:nvPr/>
        </p:nvGrpSpPr>
        <p:grpSpPr>
          <a:xfrm>
            <a:off x="4541212" y="1758997"/>
            <a:ext cx="1910160" cy="167760"/>
            <a:chOff x="4541212" y="1758997"/>
            <a:chExt cx="1910160" cy="16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541D4DA-9EF9-B612-DC8A-56D8A82233BA}"/>
                    </a:ext>
                  </a:extLst>
                </p14:cNvPr>
                <p14:cNvContentPartPr/>
                <p14:nvPr/>
              </p14:nvContentPartPr>
              <p14:xfrm>
                <a:off x="4541212" y="1758997"/>
                <a:ext cx="1620720" cy="88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541D4DA-9EF9-B612-DC8A-56D8A82233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32572" y="1749997"/>
                  <a:ext cx="1638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EE3DC74-CB9B-0BB7-DDE4-3F9E17EC761C}"/>
                    </a:ext>
                  </a:extLst>
                </p14:cNvPr>
                <p14:cNvContentPartPr/>
                <p14:nvPr/>
              </p14:nvContentPartPr>
              <p14:xfrm>
                <a:off x="4876732" y="1818037"/>
                <a:ext cx="1574640" cy="108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EE3DC74-CB9B-0BB7-DDE4-3F9E17EC761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68092" y="1809037"/>
                  <a:ext cx="159228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0943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340B56EB-81B8-FC70-56EF-53BE89158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373E98-B321-8382-CABD-8EE76138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95% confidence interval for the mean height of a group of students is (165 cm, 175 cm). What does this mean?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52D95C-B85C-873C-115F-3386602B9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0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true mean height is definitely in this range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95% chance that the sample mean is between 165 and 175 cm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95% chance that the population mean falls within this range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sample mean is always exactly 170 cm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DE2F30-24B0-4BBD-6811-C5FC99DCB0D0}"/>
                  </a:ext>
                </a:extLst>
              </p14:cNvPr>
              <p14:cNvContentPartPr/>
              <p14:nvPr/>
            </p14:nvContentPartPr>
            <p14:xfrm>
              <a:off x="-84788" y="2088757"/>
              <a:ext cx="22320" cy="125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DE2F30-24B0-4BBD-6811-C5FC99DCB0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788" y="2080117"/>
                <a:ext cx="39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80BE58-1E11-9274-1231-C56E63DF977C}"/>
                  </a:ext>
                </a:extLst>
              </p14:cNvPr>
              <p14:cNvContentPartPr/>
              <p14:nvPr/>
            </p14:nvContentPartPr>
            <p14:xfrm>
              <a:off x="485812" y="450757"/>
              <a:ext cx="2637360" cy="173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80BE58-1E11-9274-1231-C56E63DF97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172" y="442117"/>
                <a:ext cx="26550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554DC966-6FAB-E423-0D2A-E75FF7259DB6}"/>
                  </a:ext>
                </a:extLst>
              </p14:cNvPr>
              <p14:cNvContentPartPr/>
              <p14:nvPr/>
            </p14:nvContentPartPr>
            <p14:xfrm>
              <a:off x="464932" y="490717"/>
              <a:ext cx="2621160" cy="72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554DC966-6FAB-E423-0D2A-E75FF7259D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5932" y="472717"/>
                <a:ext cx="2638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AC966BE-6756-3ABE-F91B-61811CB6E0F3}"/>
                  </a:ext>
                </a:extLst>
              </p14:cNvPr>
              <p14:cNvContentPartPr/>
              <p14:nvPr/>
            </p14:nvContentPartPr>
            <p14:xfrm>
              <a:off x="1137052" y="2505277"/>
              <a:ext cx="25920" cy="21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AC966BE-6756-3ABE-F91B-61811CB6E0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8412" y="2496277"/>
                <a:ext cx="4356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DE770CD-4635-6BF9-C2E5-D69445855C8E}"/>
              </a:ext>
            </a:extLst>
          </p:cNvPr>
          <p:cNvGrpSpPr/>
          <p:nvPr/>
        </p:nvGrpSpPr>
        <p:grpSpPr>
          <a:xfrm>
            <a:off x="5428252" y="2097397"/>
            <a:ext cx="287640" cy="141840"/>
            <a:chOff x="5428252" y="2097397"/>
            <a:chExt cx="28764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A72E78-19F6-7469-3F7B-9DE6C104FEF2}"/>
                    </a:ext>
                  </a:extLst>
                </p14:cNvPr>
                <p14:cNvContentPartPr/>
                <p14:nvPr/>
              </p14:nvContentPartPr>
              <p14:xfrm>
                <a:off x="5464612" y="2200357"/>
                <a:ext cx="251280" cy="38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A72E78-19F6-7469-3F7B-9DE6C104FE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455972" y="2191717"/>
                  <a:ext cx="268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3B8A34-E3F5-27FC-3AA8-7D41239A4D39}"/>
                    </a:ext>
                  </a:extLst>
                </p14:cNvPr>
                <p14:cNvContentPartPr/>
                <p14:nvPr/>
              </p14:nvContentPartPr>
              <p14:xfrm>
                <a:off x="5428252" y="2097397"/>
                <a:ext cx="161640" cy="91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3B8A34-E3F5-27FC-3AA8-7D41239A4D3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19252" y="2088757"/>
                  <a:ext cx="1792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E6324F4-94EF-0EF5-F535-793C6DB078FB}"/>
              </a:ext>
            </a:extLst>
          </p:cNvPr>
          <p:cNvGrpSpPr/>
          <p:nvPr/>
        </p:nvGrpSpPr>
        <p:grpSpPr>
          <a:xfrm>
            <a:off x="6109732" y="1929277"/>
            <a:ext cx="1503000" cy="138240"/>
            <a:chOff x="6109732" y="1929277"/>
            <a:chExt cx="1503000" cy="13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1B902F-76CD-328E-26D0-93B0998BDE80}"/>
                    </a:ext>
                  </a:extLst>
                </p14:cNvPr>
                <p14:cNvContentPartPr/>
                <p14:nvPr/>
              </p14:nvContentPartPr>
              <p14:xfrm>
                <a:off x="6109732" y="2018197"/>
                <a:ext cx="223560" cy="35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1B902F-76CD-328E-26D0-93B0998BDE8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00732" y="2009197"/>
                  <a:ext cx="2412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865D6CB-C1CB-6DB7-D0C8-9C04744DFD04}"/>
                    </a:ext>
                  </a:extLst>
                </p14:cNvPr>
                <p14:cNvContentPartPr/>
                <p14:nvPr/>
              </p14:nvContentPartPr>
              <p14:xfrm>
                <a:off x="6595012" y="1929277"/>
                <a:ext cx="1017720" cy="138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865D6CB-C1CB-6DB7-D0C8-9C04744DFD0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86372" y="1920277"/>
                  <a:ext cx="10353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BABC06F-C198-70BD-8264-F06F4DBF9AA2}"/>
                  </a:ext>
                </a:extLst>
              </p14:cNvPr>
              <p14:cNvContentPartPr/>
              <p14:nvPr/>
            </p14:nvContentPartPr>
            <p14:xfrm>
              <a:off x="5576932" y="4450717"/>
              <a:ext cx="2144520" cy="174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BABC06F-C198-70BD-8264-F06F4DBF9AA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68292" y="4442077"/>
                <a:ext cx="21621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F1CEF952-EA13-FC54-DB4E-EABCCD9BBBCE}"/>
                  </a:ext>
                </a:extLst>
              </p14:cNvPr>
              <p14:cNvContentPartPr/>
              <p14:nvPr/>
            </p14:nvContentPartPr>
            <p14:xfrm>
              <a:off x="5491972" y="3729637"/>
              <a:ext cx="2251080" cy="7549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F1CEF952-EA13-FC54-DB4E-EABCCD9BBB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83332" y="3720637"/>
                <a:ext cx="2268720" cy="77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A92EE0E6-B2D9-D292-F097-6842879E5F88}"/>
              </a:ext>
            </a:extLst>
          </p:cNvPr>
          <p:cNvGrpSpPr/>
          <p:nvPr/>
        </p:nvGrpSpPr>
        <p:grpSpPr>
          <a:xfrm>
            <a:off x="623332" y="420157"/>
            <a:ext cx="1275840" cy="223560"/>
            <a:chOff x="623332" y="420157"/>
            <a:chExt cx="1275840" cy="22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C330E69-ACE8-101D-7884-492A8CF6589A}"/>
                    </a:ext>
                  </a:extLst>
                </p14:cNvPr>
                <p14:cNvContentPartPr/>
                <p14:nvPr/>
              </p14:nvContentPartPr>
              <p14:xfrm>
                <a:off x="623332" y="420157"/>
                <a:ext cx="1191600" cy="165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C330E69-ACE8-101D-7884-492A8CF6589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14692" y="411157"/>
                  <a:ext cx="1209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24DAFC4-0E14-FF3D-08CF-9FFE640A7DCA}"/>
                    </a:ext>
                  </a:extLst>
                </p14:cNvPr>
                <p14:cNvContentPartPr/>
                <p14:nvPr/>
              </p14:nvContentPartPr>
              <p14:xfrm>
                <a:off x="958852" y="539317"/>
                <a:ext cx="940320" cy="104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24DAFC4-0E14-FF3D-08CF-9FFE640A7D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9852" y="530317"/>
                  <a:ext cx="95796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BB708C0-0B59-0B2C-3B3E-E964FB716530}"/>
              </a:ext>
            </a:extLst>
          </p:cNvPr>
          <p:cNvGrpSpPr/>
          <p:nvPr/>
        </p:nvGrpSpPr>
        <p:grpSpPr>
          <a:xfrm>
            <a:off x="8050852" y="556237"/>
            <a:ext cx="652680" cy="149040"/>
            <a:chOff x="8050852" y="556237"/>
            <a:chExt cx="65268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261446F-CC48-9619-2FFC-1ABE3FD18A55}"/>
                    </a:ext>
                  </a:extLst>
                </p14:cNvPr>
                <p14:cNvContentPartPr/>
                <p14:nvPr/>
              </p14:nvContentPartPr>
              <p14:xfrm>
                <a:off x="8050852" y="570997"/>
                <a:ext cx="5760" cy="18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261446F-CC48-9619-2FFC-1ABE3FD18A5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42212" y="562357"/>
                  <a:ext cx="2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EEC9E39-68F6-3086-4C36-C15924F498EE}"/>
                    </a:ext>
                  </a:extLst>
                </p14:cNvPr>
                <p14:cNvContentPartPr/>
                <p14:nvPr/>
              </p14:nvContentPartPr>
              <p14:xfrm>
                <a:off x="8167132" y="556237"/>
                <a:ext cx="536400" cy="149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EEC9E39-68F6-3086-4C36-C15924F498E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58492" y="547597"/>
                  <a:ext cx="55404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35FFB73-DB1F-8561-9B4E-AEA96E47C7A2}"/>
                  </a:ext>
                </a:extLst>
              </p14:cNvPr>
              <p14:cNvContentPartPr/>
              <p14:nvPr/>
            </p14:nvContentPartPr>
            <p14:xfrm>
              <a:off x="818452" y="738037"/>
              <a:ext cx="570240" cy="296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35FFB73-DB1F-8561-9B4E-AEA96E47C7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9452" y="729037"/>
                <a:ext cx="587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041D12A3-184D-B4E5-F99E-939D8EFEEC92}"/>
                  </a:ext>
                </a:extLst>
              </p14:cNvPr>
              <p14:cNvContentPartPr/>
              <p14:nvPr/>
            </p14:nvContentPartPr>
            <p14:xfrm>
              <a:off x="7074532" y="3039877"/>
              <a:ext cx="1014120" cy="806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41D12A3-184D-B4E5-F99E-939D8EFEEC9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65892" y="3031237"/>
                <a:ext cx="103176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C5C7A03-C4B3-73D7-324B-9DD77B822736}"/>
                  </a:ext>
                </a:extLst>
              </p14:cNvPr>
              <p14:cNvContentPartPr/>
              <p14:nvPr/>
            </p14:nvContentPartPr>
            <p14:xfrm>
              <a:off x="6975892" y="2435437"/>
              <a:ext cx="1413360" cy="5652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C5C7A03-C4B3-73D7-324B-9DD77B82273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67252" y="2426797"/>
                <a:ext cx="14310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47DD2F6-4564-B4A2-0343-1C7F998A0A7C}"/>
                  </a:ext>
                </a:extLst>
              </p14:cNvPr>
              <p14:cNvContentPartPr/>
              <p14:nvPr/>
            </p14:nvContentPartPr>
            <p14:xfrm>
              <a:off x="7493212" y="2266597"/>
              <a:ext cx="366120" cy="101232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47DD2F6-4564-B4A2-0343-1C7F998A0A7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84212" y="2257597"/>
                <a:ext cx="383760" cy="10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9530406-E1FB-9467-320A-DE44A9519220}"/>
              </a:ext>
            </a:extLst>
          </p:cNvPr>
          <p:cNvGrpSpPr/>
          <p:nvPr/>
        </p:nvGrpSpPr>
        <p:grpSpPr>
          <a:xfrm>
            <a:off x="167932" y="1395757"/>
            <a:ext cx="213120" cy="283680"/>
            <a:chOff x="167932" y="1395757"/>
            <a:chExt cx="213120" cy="28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04CBFD-B7CD-6183-2757-430930069161}"/>
                    </a:ext>
                  </a:extLst>
                </p14:cNvPr>
                <p14:cNvContentPartPr/>
                <p14:nvPr/>
              </p14:nvContentPartPr>
              <p14:xfrm>
                <a:off x="167932" y="1395757"/>
                <a:ext cx="213120" cy="2131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E04CBFD-B7CD-6183-2757-43093006916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8932" y="1386757"/>
                  <a:ext cx="230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3D42FA5-FE72-CFAC-4905-588A2E51B543}"/>
                    </a:ext>
                  </a:extLst>
                </p14:cNvPr>
                <p14:cNvContentPartPr/>
                <p14:nvPr/>
              </p14:nvContentPartPr>
              <p14:xfrm>
                <a:off x="247492" y="1499797"/>
                <a:ext cx="115200" cy="1796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3D42FA5-FE72-CFAC-4905-588A2E51B54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492" y="1491157"/>
                  <a:ext cx="1328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526423-4B04-D338-4A5F-47A79622429F}"/>
              </a:ext>
            </a:extLst>
          </p:cNvPr>
          <p:cNvGrpSpPr/>
          <p:nvPr/>
        </p:nvGrpSpPr>
        <p:grpSpPr>
          <a:xfrm>
            <a:off x="2332" y="1959517"/>
            <a:ext cx="744480" cy="648720"/>
            <a:chOff x="2332" y="1959517"/>
            <a:chExt cx="74448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5FDC3F4-D675-0E0C-EDC3-7FAEDA55E22C}"/>
                    </a:ext>
                  </a:extLst>
                </p14:cNvPr>
                <p14:cNvContentPartPr/>
                <p14:nvPr/>
              </p14:nvContentPartPr>
              <p14:xfrm>
                <a:off x="2332" y="2279197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5FDC3F4-D675-0E0C-EDC3-7FAEDA55E2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-6308" y="2270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25BBB4-01FD-8DC8-1330-274B2BC1749E}"/>
                    </a:ext>
                  </a:extLst>
                </p14:cNvPr>
                <p14:cNvContentPartPr/>
                <p14:nvPr/>
              </p14:nvContentPartPr>
              <p14:xfrm>
                <a:off x="85492" y="1998037"/>
                <a:ext cx="420120" cy="280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25BBB4-01FD-8DC8-1330-274B2BC174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852" y="1989037"/>
                  <a:ext cx="437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878F1FA-C104-EFA8-500A-967F9A5DF253}"/>
                    </a:ext>
                  </a:extLst>
                </p14:cNvPr>
                <p14:cNvContentPartPr/>
                <p14:nvPr/>
              </p14:nvContentPartPr>
              <p14:xfrm>
                <a:off x="95932" y="1959517"/>
                <a:ext cx="650880" cy="467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878F1FA-C104-EFA8-500A-967F9A5DF2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932" y="1950517"/>
                  <a:ext cx="6685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09A8408-B951-58C7-3514-FFFFF238EE4B}"/>
                    </a:ext>
                  </a:extLst>
                </p14:cNvPr>
                <p14:cNvContentPartPr/>
                <p14:nvPr/>
              </p14:nvContentPartPr>
              <p14:xfrm>
                <a:off x="325252" y="2476837"/>
                <a:ext cx="37800" cy="1314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09A8408-B951-58C7-3514-FFFFF238EE4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6252" y="2467837"/>
                  <a:ext cx="554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E82408C-4855-BFBB-73AF-403A6888AEF8}"/>
                    </a:ext>
                  </a:extLst>
                </p14:cNvPr>
                <p14:cNvContentPartPr/>
                <p14:nvPr/>
              </p14:nvContentPartPr>
              <p14:xfrm>
                <a:off x="231292" y="2225197"/>
                <a:ext cx="477360" cy="225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E82408C-4855-BFBB-73AF-403A6888AE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2652" y="2216197"/>
                  <a:ext cx="495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73E25FB-EAE1-E0A9-F9D8-F24B5956FA5D}"/>
                    </a:ext>
                  </a:extLst>
                </p14:cNvPr>
                <p14:cNvContentPartPr/>
                <p14:nvPr/>
              </p14:nvContentPartPr>
              <p14:xfrm>
                <a:off x="389332" y="2323837"/>
                <a:ext cx="273600" cy="222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73E25FB-EAE1-E0A9-F9D8-F24B5956FA5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0692" y="2314837"/>
                  <a:ext cx="29124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35CD3DCC-6195-15C8-C78E-E2D9E4AF982D}"/>
              </a:ext>
            </a:extLst>
          </p:cNvPr>
          <p:cNvGrpSpPr/>
          <p:nvPr/>
        </p:nvGrpSpPr>
        <p:grpSpPr>
          <a:xfrm>
            <a:off x="1738252" y="1756837"/>
            <a:ext cx="832680" cy="176040"/>
            <a:chOff x="1738252" y="1756837"/>
            <a:chExt cx="83268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556A0B-068B-D448-DE7E-E259CA4A8C44}"/>
                    </a:ext>
                  </a:extLst>
                </p14:cNvPr>
                <p14:cNvContentPartPr/>
                <p14:nvPr/>
              </p14:nvContentPartPr>
              <p14:xfrm>
                <a:off x="1753732" y="1812997"/>
                <a:ext cx="817200" cy="119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556A0B-068B-D448-DE7E-E259CA4A8C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45092" y="1803997"/>
                  <a:ext cx="834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3E1D08-4253-D4B2-BFFD-E2E318387FE1}"/>
                    </a:ext>
                  </a:extLst>
                </p14:cNvPr>
                <p14:cNvContentPartPr/>
                <p14:nvPr/>
              </p14:nvContentPartPr>
              <p14:xfrm>
                <a:off x="1934812" y="1756837"/>
                <a:ext cx="583200" cy="164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3E1D08-4253-D4B2-BFFD-E2E318387FE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25812" y="1747837"/>
                  <a:ext cx="600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A5E56BC-1A7C-1329-D686-024777B797D8}"/>
                    </a:ext>
                  </a:extLst>
                </p14:cNvPr>
                <p14:cNvContentPartPr/>
                <p14:nvPr/>
              </p14:nvContentPartPr>
              <p14:xfrm>
                <a:off x="1738252" y="1810837"/>
                <a:ext cx="574200" cy="936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A5E56BC-1A7C-1329-D686-024777B797D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729612" y="1801837"/>
                  <a:ext cx="59184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F07EB02-862B-4813-D6F1-229C743CD9CF}"/>
                  </a:ext>
                </a:extLst>
              </p14:cNvPr>
              <p14:cNvContentPartPr/>
              <p14:nvPr/>
            </p14:nvContentPartPr>
            <p14:xfrm>
              <a:off x="1846972" y="1783477"/>
              <a:ext cx="412920" cy="1659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F07EB02-862B-4813-D6F1-229C743CD9CF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837972" y="1774837"/>
                <a:ext cx="43056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787D67-7D74-281D-FF74-E7A17C3FC51A}"/>
              </a:ext>
            </a:extLst>
          </p:cNvPr>
          <p:cNvGrpSpPr/>
          <p:nvPr/>
        </p:nvGrpSpPr>
        <p:grpSpPr>
          <a:xfrm>
            <a:off x="1695772" y="2327437"/>
            <a:ext cx="507240" cy="144000"/>
            <a:chOff x="1695772" y="2327437"/>
            <a:chExt cx="507240" cy="14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4AC41BC-888D-B721-2CBB-8DC939AF0B84}"/>
                    </a:ext>
                  </a:extLst>
                </p14:cNvPr>
                <p14:cNvContentPartPr/>
                <p14:nvPr/>
              </p14:nvContentPartPr>
              <p14:xfrm>
                <a:off x="1695772" y="2327437"/>
                <a:ext cx="507240" cy="615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4AC41BC-888D-B721-2CBB-8DC939AF0B8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686772" y="2318797"/>
                  <a:ext cx="5248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D8F19F7-7622-490E-5706-62811EB193AD}"/>
                    </a:ext>
                  </a:extLst>
                </p14:cNvPr>
                <p14:cNvContentPartPr/>
                <p14:nvPr/>
              </p14:nvContentPartPr>
              <p14:xfrm>
                <a:off x="1897732" y="2355877"/>
                <a:ext cx="293400" cy="115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D8F19F7-7622-490E-5706-62811EB193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88732" y="2346877"/>
                  <a:ext cx="3110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9E9576B-B8C6-1F29-84D1-75333F586A4F}"/>
              </a:ext>
            </a:extLst>
          </p:cNvPr>
          <p:cNvGrpSpPr/>
          <p:nvPr/>
        </p:nvGrpSpPr>
        <p:grpSpPr>
          <a:xfrm>
            <a:off x="1537732" y="2721997"/>
            <a:ext cx="5167440" cy="2257560"/>
            <a:chOff x="1537732" y="2721997"/>
            <a:chExt cx="5167440" cy="22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830D4C7-EB64-D4AA-EABA-D0A78EC82A39}"/>
                    </a:ext>
                  </a:extLst>
                </p14:cNvPr>
                <p14:cNvContentPartPr/>
                <p14:nvPr/>
              </p14:nvContentPartPr>
              <p14:xfrm>
                <a:off x="1644292" y="4053997"/>
                <a:ext cx="2374560" cy="60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830D4C7-EB64-D4AA-EABA-D0A78EC82A3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635292" y="4045357"/>
                  <a:ext cx="2392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5095E5-4DAD-EF37-F8CB-47B0BC2EA77A}"/>
                    </a:ext>
                  </a:extLst>
                </p14:cNvPr>
                <p14:cNvContentPartPr/>
                <p14:nvPr/>
              </p14:nvContentPartPr>
              <p14:xfrm>
                <a:off x="1645732" y="3020797"/>
                <a:ext cx="2736360" cy="1005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5095E5-4DAD-EF37-F8CB-47B0BC2EA77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637092" y="3012157"/>
                  <a:ext cx="275400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6A7F66-8402-597C-882D-AE47CB96AC1F}"/>
                    </a:ext>
                  </a:extLst>
                </p14:cNvPr>
                <p14:cNvContentPartPr/>
                <p14:nvPr/>
              </p14:nvContentPartPr>
              <p14:xfrm>
                <a:off x="2937052" y="2804077"/>
                <a:ext cx="65160" cy="162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6A7F66-8402-597C-882D-AE47CB96AC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28412" y="2795437"/>
                  <a:ext cx="82800" cy="16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2129B1-A37B-1A50-A6E0-ECFF811E536A}"/>
                    </a:ext>
                  </a:extLst>
                </p14:cNvPr>
                <p14:cNvContentPartPr/>
                <p14:nvPr/>
              </p14:nvContentPartPr>
              <p14:xfrm>
                <a:off x="2846692" y="4416517"/>
                <a:ext cx="314280" cy="196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2129B1-A37B-1A50-A6E0-ECFF811E536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838052" y="4407517"/>
                  <a:ext cx="33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B0543D0-E36C-F82C-4829-0EBE53EDD6BE}"/>
                    </a:ext>
                  </a:extLst>
                </p14:cNvPr>
                <p14:cNvContentPartPr/>
                <p14:nvPr/>
              </p14:nvContentPartPr>
              <p14:xfrm>
                <a:off x="3213532" y="4341277"/>
                <a:ext cx="849960" cy="172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B0543D0-E36C-F82C-4829-0EBE53EDD6B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204892" y="4332277"/>
                  <a:ext cx="8676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5ED2F2-0A0E-7F86-7124-FB6F402BF6DE}"/>
                    </a:ext>
                  </a:extLst>
                </p14:cNvPr>
                <p14:cNvContentPartPr/>
                <p14:nvPr/>
              </p14:nvContentPartPr>
              <p14:xfrm>
                <a:off x="1569772" y="4422997"/>
                <a:ext cx="1113480" cy="11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5ED2F2-0A0E-7F86-7124-FB6F402BF6D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560772" y="4414357"/>
                  <a:ext cx="1131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4429AC-22CC-A37F-A1E6-B9DEF8F1F950}"/>
                    </a:ext>
                  </a:extLst>
                </p14:cNvPr>
                <p14:cNvContentPartPr/>
                <p14:nvPr/>
              </p14:nvContentPartPr>
              <p14:xfrm>
                <a:off x="1848052" y="4684357"/>
                <a:ext cx="254520" cy="1116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4429AC-22CC-A37F-A1E6-B9DEF8F1F95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839052" y="4675717"/>
                  <a:ext cx="272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7A6EB0-2472-67A4-4F85-911E558C52C9}"/>
                    </a:ext>
                  </a:extLst>
                </p14:cNvPr>
                <p14:cNvContentPartPr/>
                <p14:nvPr/>
              </p14:nvContentPartPr>
              <p14:xfrm>
                <a:off x="2148652" y="4689397"/>
                <a:ext cx="141840" cy="99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7A6EB0-2472-67A4-4F85-911E558C52C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40012" y="4680757"/>
                  <a:ext cx="1594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55E46F-EA77-E439-A53D-5EE49467D0A0}"/>
                    </a:ext>
                  </a:extLst>
                </p14:cNvPr>
                <p14:cNvContentPartPr/>
                <p14:nvPr/>
              </p14:nvContentPartPr>
              <p14:xfrm>
                <a:off x="1854172" y="4689757"/>
                <a:ext cx="367920" cy="289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55E46F-EA77-E439-A53D-5EE49467D0A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45532" y="4680757"/>
                  <a:ext cx="3855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DE37F2-C313-96F3-572F-5B0BEBC82781}"/>
                    </a:ext>
                  </a:extLst>
                </p14:cNvPr>
                <p14:cNvContentPartPr/>
                <p14:nvPr/>
              </p14:nvContentPartPr>
              <p14:xfrm>
                <a:off x="3441412" y="4626037"/>
                <a:ext cx="185040" cy="196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DE37F2-C313-96F3-572F-5B0BEBC8278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32412" y="4617397"/>
                  <a:ext cx="202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18EBB00-CF00-80BE-D57A-497CE08D1AAC}"/>
                    </a:ext>
                  </a:extLst>
                </p14:cNvPr>
                <p14:cNvContentPartPr/>
                <p14:nvPr/>
              </p14:nvContentPartPr>
              <p14:xfrm>
                <a:off x="3684772" y="4634317"/>
                <a:ext cx="252720" cy="9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18EBB00-CF00-80BE-D57A-497CE08D1A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675772" y="4625317"/>
                  <a:ext cx="270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57DA1C8-AF79-888B-AE5A-17A38E5443BE}"/>
                    </a:ext>
                  </a:extLst>
                </p14:cNvPr>
                <p14:cNvContentPartPr/>
                <p14:nvPr/>
              </p14:nvContentPartPr>
              <p14:xfrm>
                <a:off x="1537732" y="4825837"/>
                <a:ext cx="162720" cy="17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57DA1C8-AF79-888B-AE5A-17A38E5443B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529092" y="4817197"/>
                  <a:ext cx="180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C379EE-D608-256D-5620-9BC4BFDDF7F8}"/>
                    </a:ext>
                  </a:extLst>
                </p14:cNvPr>
                <p14:cNvContentPartPr/>
                <p14:nvPr/>
              </p14:nvContentPartPr>
              <p14:xfrm>
                <a:off x="1745812" y="3062917"/>
                <a:ext cx="12600" cy="27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C379EE-D608-256D-5620-9BC4BFDDF7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36812" y="3054277"/>
                  <a:ext cx="30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15D9CE-6A8C-95E3-7369-DEAC8CA8A138}"/>
                    </a:ext>
                  </a:extLst>
                </p14:cNvPr>
                <p14:cNvContentPartPr/>
                <p14:nvPr/>
              </p14:nvContentPartPr>
              <p14:xfrm>
                <a:off x="1729972" y="3181357"/>
                <a:ext cx="28080" cy="16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15D9CE-6A8C-95E3-7369-DEAC8CA8A13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20972" y="3172717"/>
                  <a:ext cx="45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9E7D4A6-C811-8DC1-3AB0-65616BA1F009}"/>
                    </a:ext>
                  </a:extLst>
                </p14:cNvPr>
                <p14:cNvContentPartPr/>
                <p14:nvPr/>
              </p14:nvContentPartPr>
              <p14:xfrm>
                <a:off x="1786492" y="3458197"/>
                <a:ext cx="51480" cy="547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9E7D4A6-C811-8DC1-3AB0-65616BA1F00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77852" y="3449197"/>
                  <a:ext cx="6912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ACDBB87-0A5A-06C7-40F1-2BE9608CAB19}"/>
                    </a:ext>
                  </a:extLst>
                </p14:cNvPr>
                <p14:cNvContentPartPr/>
                <p14:nvPr/>
              </p14:nvContentPartPr>
              <p14:xfrm>
                <a:off x="1800532" y="4097917"/>
                <a:ext cx="23040" cy="13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ACDBB87-0A5A-06C7-40F1-2BE9608CAB1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91892" y="4089277"/>
                  <a:ext cx="40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3BE761-F396-D7CA-C8A8-FF5109217258}"/>
                    </a:ext>
                  </a:extLst>
                </p14:cNvPr>
                <p14:cNvContentPartPr/>
                <p14:nvPr/>
              </p14:nvContentPartPr>
              <p14:xfrm>
                <a:off x="1831852" y="4411117"/>
                <a:ext cx="17640" cy="165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3BE761-F396-D7CA-C8A8-FF510921725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22852" y="4402117"/>
                  <a:ext cx="35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79CDCD-0F06-D207-3554-67421BAD767D}"/>
                    </a:ext>
                  </a:extLst>
                </p14:cNvPr>
                <p14:cNvContentPartPr/>
                <p14:nvPr/>
              </p14:nvContentPartPr>
              <p14:xfrm>
                <a:off x="3995812" y="3056437"/>
                <a:ext cx="86400" cy="94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79CDCD-0F06-D207-3554-67421BAD767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86812" y="3047437"/>
                  <a:ext cx="104040" cy="9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BBE0B1-3232-8383-8B0A-F56063BA48B4}"/>
                    </a:ext>
                  </a:extLst>
                </p14:cNvPr>
                <p14:cNvContentPartPr/>
                <p14:nvPr/>
              </p14:nvContentPartPr>
              <p14:xfrm>
                <a:off x="4034332" y="4177477"/>
                <a:ext cx="5400" cy="101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BBE0B1-3232-8383-8B0A-F56063BA48B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25332" y="4168477"/>
                  <a:ext cx="230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DAA69D-7AA7-CBA4-3CBB-8B9B0D2E0704}"/>
                    </a:ext>
                  </a:extLst>
                </p14:cNvPr>
                <p14:cNvContentPartPr/>
                <p14:nvPr/>
              </p14:nvContentPartPr>
              <p14:xfrm>
                <a:off x="4018492" y="4397437"/>
                <a:ext cx="34200" cy="5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DAA69D-7AA7-CBA4-3CBB-8B9B0D2E07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09852" y="4388437"/>
                  <a:ext cx="518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A86A113-0519-45F9-819C-4F451C6799BC}"/>
                    </a:ext>
                  </a:extLst>
                </p14:cNvPr>
                <p14:cNvContentPartPr/>
                <p14:nvPr/>
              </p14:nvContentPartPr>
              <p14:xfrm>
                <a:off x="1691452" y="2916757"/>
                <a:ext cx="61200" cy="176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A86A113-0519-45F9-819C-4F451C6799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82452" y="2907757"/>
                  <a:ext cx="78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23077E-FDD6-4EB5-0E66-7A7D27596C68}"/>
                    </a:ext>
                  </a:extLst>
                </p14:cNvPr>
                <p14:cNvContentPartPr/>
                <p14:nvPr/>
              </p14:nvContentPartPr>
              <p14:xfrm>
                <a:off x="1776052" y="2971837"/>
                <a:ext cx="85680" cy="80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23077E-FDD6-4EB5-0E66-7A7D27596C6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767412" y="2962837"/>
                  <a:ext cx="1033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61470F1-C635-BC47-584D-D55E3ED4F27E}"/>
                    </a:ext>
                  </a:extLst>
                </p14:cNvPr>
                <p14:cNvContentPartPr/>
                <p14:nvPr/>
              </p14:nvContentPartPr>
              <p14:xfrm>
                <a:off x="1898812" y="2972557"/>
                <a:ext cx="87840" cy="91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61470F1-C635-BC47-584D-D55E3ED4F27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889812" y="2963917"/>
                  <a:ext cx="105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3CC3F34-9819-120D-9548-B8E1AF93AF26}"/>
                    </a:ext>
                  </a:extLst>
                </p14:cNvPr>
                <p14:cNvContentPartPr/>
                <p14:nvPr/>
              </p14:nvContentPartPr>
              <p14:xfrm>
                <a:off x="1943092" y="2901997"/>
                <a:ext cx="74520" cy="39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3CC3F34-9819-120D-9548-B8E1AF93AF2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34452" y="2892997"/>
                  <a:ext cx="92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1CB753-ABE3-612F-E7F1-064D29906FCA}"/>
                    </a:ext>
                  </a:extLst>
                </p14:cNvPr>
                <p14:cNvContentPartPr/>
                <p14:nvPr/>
              </p14:nvContentPartPr>
              <p14:xfrm>
                <a:off x="2152252" y="2986597"/>
                <a:ext cx="11160" cy="79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1CB753-ABE3-612F-E7F1-064D29906FC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43252" y="2977597"/>
                  <a:ext cx="28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594602-E633-D363-8BC6-066AC35FE51B}"/>
                    </a:ext>
                  </a:extLst>
                </p14:cNvPr>
                <p14:cNvContentPartPr/>
                <p14:nvPr/>
              </p14:nvContentPartPr>
              <p14:xfrm>
                <a:off x="2263132" y="2913877"/>
                <a:ext cx="57960" cy="104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594602-E633-D363-8BC6-066AC35FE51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54492" y="2905237"/>
                  <a:ext cx="75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F1DE94D-AB1F-175F-3E19-70AFC4FB8D40}"/>
                    </a:ext>
                  </a:extLst>
                </p14:cNvPr>
                <p14:cNvContentPartPr/>
                <p14:nvPr/>
              </p14:nvContentPartPr>
              <p14:xfrm>
                <a:off x="2335852" y="2860957"/>
                <a:ext cx="118080" cy="139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F1DE94D-AB1F-175F-3E19-70AFC4FB8D4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26852" y="2852317"/>
                  <a:ext cx="135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7D1F6D-39BB-7E8C-C5DA-85159C39322F}"/>
                    </a:ext>
                  </a:extLst>
                </p14:cNvPr>
                <p14:cNvContentPartPr/>
                <p14:nvPr/>
              </p14:nvContentPartPr>
              <p14:xfrm>
                <a:off x="2429812" y="2882197"/>
                <a:ext cx="112320" cy="75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7D1F6D-39BB-7E8C-C5DA-85159C39322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21172" y="2873197"/>
                  <a:ext cx="129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778441-F244-EDDF-4F81-6980CE38A1F1}"/>
                    </a:ext>
                  </a:extLst>
                </p14:cNvPr>
                <p14:cNvContentPartPr/>
                <p14:nvPr/>
              </p14:nvContentPartPr>
              <p14:xfrm>
                <a:off x="2554372" y="2799397"/>
                <a:ext cx="72720" cy="165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778441-F244-EDDF-4F81-6980CE38A1F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45732" y="2790397"/>
                  <a:ext cx="90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ACE984-E71F-83E8-15C0-74E073118F5A}"/>
                    </a:ext>
                  </a:extLst>
                </p14:cNvPr>
                <p14:cNvContentPartPr/>
                <p14:nvPr/>
              </p14:nvContentPartPr>
              <p14:xfrm>
                <a:off x="2176372" y="3030157"/>
                <a:ext cx="254520" cy="79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ACE984-E71F-83E8-15C0-74E073118F5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167372" y="3021517"/>
                  <a:ext cx="272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1B906DC-699D-1FA8-E533-B85CD73643B0}"/>
                    </a:ext>
                  </a:extLst>
                </p14:cNvPr>
                <p14:cNvContentPartPr/>
                <p14:nvPr/>
              </p14:nvContentPartPr>
              <p14:xfrm>
                <a:off x="2223532" y="3094237"/>
                <a:ext cx="221760" cy="104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1B906DC-699D-1FA8-E533-B85CD73643B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14892" y="3085597"/>
                  <a:ext cx="239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8F0CC3F-FB1D-BC00-F957-2CCF45D2BF0F}"/>
                    </a:ext>
                  </a:extLst>
                </p14:cNvPr>
                <p14:cNvContentPartPr/>
                <p14:nvPr/>
              </p14:nvContentPartPr>
              <p14:xfrm>
                <a:off x="1847332" y="3258037"/>
                <a:ext cx="2183760" cy="2926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8F0CC3F-FB1D-BC00-F957-2CCF45D2BF0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38692" y="3249397"/>
                  <a:ext cx="22014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D6AD6F-FD6F-4ECA-272A-02AE46DC372F}"/>
                    </a:ext>
                  </a:extLst>
                </p14:cNvPr>
                <p14:cNvContentPartPr/>
                <p14:nvPr/>
              </p14:nvContentPartPr>
              <p14:xfrm>
                <a:off x="2174572" y="3403837"/>
                <a:ext cx="4068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D6AD6F-FD6F-4ECA-272A-02AE46DC372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165932" y="3395197"/>
                  <a:ext cx="58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F6178C-B10A-A2D1-17E5-7F068ACD70CF}"/>
                    </a:ext>
                  </a:extLst>
                </p14:cNvPr>
                <p14:cNvContentPartPr/>
                <p14:nvPr/>
              </p14:nvContentPartPr>
              <p14:xfrm>
                <a:off x="1875772" y="3449557"/>
                <a:ext cx="360" cy="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F6178C-B10A-A2D1-17E5-7F068ACD70C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867132" y="34405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FBCF88-B020-2132-7080-3F10E50AD3E6}"/>
                    </a:ext>
                  </a:extLst>
                </p14:cNvPr>
                <p14:cNvContentPartPr/>
                <p14:nvPr/>
              </p14:nvContentPartPr>
              <p14:xfrm>
                <a:off x="1765972" y="3439117"/>
                <a:ext cx="255960" cy="183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FBCF88-B020-2132-7080-3F10E50AD3E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56972" y="3430477"/>
                  <a:ext cx="273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DA2F3C-3964-AC3C-E2FF-88F562F9375F}"/>
                    </a:ext>
                  </a:extLst>
                </p14:cNvPr>
                <p14:cNvContentPartPr/>
                <p14:nvPr/>
              </p14:nvContentPartPr>
              <p14:xfrm>
                <a:off x="2618452" y="3147157"/>
                <a:ext cx="164520" cy="14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DA2F3C-3964-AC3C-E2FF-88F562F937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9812" y="3138157"/>
                  <a:ext cx="182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A80E44-A295-AF05-9664-E1C8FF40612E}"/>
                    </a:ext>
                  </a:extLst>
                </p14:cNvPr>
                <p14:cNvContentPartPr/>
                <p14:nvPr/>
              </p14:nvContentPartPr>
              <p14:xfrm>
                <a:off x="2820412" y="3138517"/>
                <a:ext cx="100080" cy="11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A80E44-A295-AF05-9664-E1C8FF40612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11772" y="3129877"/>
                  <a:ext cx="117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503C14-9300-C967-A759-9C3E38C84050}"/>
                    </a:ext>
                  </a:extLst>
                </p14:cNvPr>
                <p14:cNvContentPartPr/>
                <p14:nvPr/>
              </p14:nvContentPartPr>
              <p14:xfrm>
                <a:off x="2853892" y="3100357"/>
                <a:ext cx="122760" cy="54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503C14-9300-C967-A759-9C3E38C840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44892" y="3091357"/>
                  <a:ext cx="140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9AC13C-71EE-3549-0E9E-209EE887BBF7}"/>
                    </a:ext>
                  </a:extLst>
                </p14:cNvPr>
                <p14:cNvContentPartPr/>
                <p14:nvPr/>
              </p14:nvContentPartPr>
              <p14:xfrm>
                <a:off x="2974132" y="3097837"/>
                <a:ext cx="39960" cy="141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9AC13C-71EE-3549-0E9E-209EE887BBF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65132" y="3088837"/>
                  <a:ext cx="57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A8B3AF3-8C0E-E941-221D-092D0515E7A1}"/>
                    </a:ext>
                  </a:extLst>
                </p14:cNvPr>
                <p14:cNvContentPartPr/>
                <p14:nvPr/>
              </p14:nvContentPartPr>
              <p14:xfrm>
                <a:off x="2958292" y="3165157"/>
                <a:ext cx="36360" cy="8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A8B3AF3-8C0E-E941-221D-092D0515E7A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49652" y="3156157"/>
                  <a:ext cx="54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814358B-3C8B-8292-4EDD-5A21960000BA}"/>
                    </a:ext>
                  </a:extLst>
                </p14:cNvPr>
                <p14:cNvContentPartPr/>
                <p14:nvPr/>
              </p14:nvContentPartPr>
              <p14:xfrm>
                <a:off x="3050452" y="3215917"/>
                <a:ext cx="24480" cy="18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814358B-3C8B-8292-4EDD-5A21960000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41452" y="3206917"/>
                  <a:ext cx="42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68B133-86BD-1461-D5D8-EB2A8810813E}"/>
                    </a:ext>
                  </a:extLst>
                </p14:cNvPr>
                <p14:cNvContentPartPr/>
                <p14:nvPr/>
              </p14:nvContentPartPr>
              <p14:xfrm>
                <a:off x="2784772" y="3257317"/>
                <a:ext cx="368640" cy="12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68B133-86BD-1461-D5D8-EB2A8810813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75772" y="3248317"/>
                  <a:ext cx="386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CF70C2-81AC-E5B1-CED8-978474276725}"/>
                    </a:ext>
                  </a:extLst>
                </p14:cNvPr>
                <p14:cNvContentPartPr/>
                <p14:nvPr/>
              </p14:nvContentPartPr>
              <p14:xfrm>
                <a:off x="2989972" y="3299077"/>
                <a:ext cx="218160" cy="7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CF70C2-81AC-E5B1-CED8-97847427672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980972" y="3290437"/>
                  <a:ext cx="235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E0FCC70-9845-892C-3538-1D20EEAFC2BE}"/>
                    </a:ext>
                  </a:extLst>
                </p14:cNvPr>
                <p14:cNvContentPartPr/>
                <p14:nvPr/>
              </p14:nvContentPartPr>
              <p14:xfrm>
                <a:off x="3349252" y="3035917"/>
                <a:ext cx="1437840" cy="187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E0FCC70-9845-892C-3538-1D20EEAFC2B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40252" y="3026917"/>
                  <a:ext cx="1455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7BBA60C-E934-A48C-42D3-29AD3461B7A0}"/>
                    </a:ext>
                  </a:extLst>
                </p14:cNvPr>
                <p14:cNvContentPartPr/>
                <p14:nvPr/>
              </p14:nvContentPartPr>
              <p14:xfrm>
                <a:off x="5115052" y="3087397"/>
                <a:ext cx="59760" cy="24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7BBA60C-E934-A48C-42D3-29AD3461B7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06412" y="3078397"/>
                  <a:ext cx="77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9894C1-6264-920B-3EF8-5F15D3633483}"/>
                    </a:ext>
                  </a:extLst>
                </p14:cNvPr>
                <p14:cNvContentPartPr/>
                <p14:nvPr/>
              </p14:nvContentPartPr>
              <p14:xfrm>
                <a:off x="5281372" y="3098557"/>
                <a:ext cx="116640" cy="18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9894C1-6264-920B-3EF8-5F15D363348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72732" y="3089917"/>
                  <a:ext cx="134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97B848F-834D-CFC8-6647-CC3A98948B20}"/>
                    </a:ext>
                  </a:extLst>
                </p14:cNvPr>
                <p14:cNvContentPartPr/>
                <p14:nvPr/>
              </p14:nvContentPartPr>
              <p14:xfrm>
                <a:off x="5440852" y="3096757"/>
                <a:ext cx="86760" cy="161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97B848F-834D-CFC8-6647-CC3A98948B2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31852" y="3088117"/>
                  <a:ext cx="104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BF0516-392F-F0AC-1D6F-09F156544803}"/>
                    </a:ext>
                  </a:extLst>
                </p14:cNvPr>
                <p14:cNvContentPartPr/>
                <p14:nvPr/>
              </p14:nvContentPartPr>
              <p14:xfrm>
                <a:off x="5449852" y="3020077"/>
                <a:ext cx="171360" cy="54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BF0516-392F-F0AC-1D6F-09F1565448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441212" y="3011437"/>
                  <a:ext cx="1890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89B175-E11D-21FB-67B3-3CF1E941F1FA}"/>
                    </a:ext>
                  </a:extLst>
                </p14:cNvPr>
                <p14:cNvContentPartPr/>
                <p14:nvPr/>
              </p14:nvContentPartPr>
              <p14:xfrm>
                <a:off x="5733532" y="3182077"/>
                <a:ext cx="38880" cy="13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89B175-E11D-21FB-67B3-3CF1E941F1F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724532" y="3173437"/>
                  <a:ext cx="565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A323DC-E158-D032-7769-733D52515A66}"/>
                    </a:ext>
                  </a:extLst>
                </p14:cNvPr>
                <p14:cNvContentPartPr/>
                <p14:nvPr/>
              </p14:nvContentPartPr>
              <p14:xfrm>
                <a:off x="5883292" y="3034837"/>
                <a:ext cx="190800" cy="252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A323DC-E158-D032-7769-733D52515A6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74292" y="3025837"/>
                  <a:ext cx="208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2EA99B-EE13-7B68-F4DF-1AEE6178EC67}"/>
                    </a:ext>
                  </a:extLst>
                </p14:cNvPr>
                <p14:cNvContentPartPr/>
                <p14:nvPr/>
              </p14:nvContentPartPr>
              <p14:xfrm>
                <a:off x="6148612" y="2970757"/>
                <a:ext cx="213120" cy="22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2EA99B-EE13-7B68-F4DF-1AEE6178EC6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139972" y="2961757"/>
                  <a:ext cx="230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1FE447-02B0-E106-3E41-16D5D001ADCE}"/>
                    </a:ext>
                  </a:extLst>
                </p14:cNvPr>
                <p14:cNvContentPartPr/>
                <p14:nvPr/>
              </p14:nvContentPartPr>
              <p14:xfrm>
                <a:off x="6283612" y="3035557"/>
                <a:ext cx="213120" cy="67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1FE447-02B0-E106-3E41-16D5D001ADC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274972" y="3026917"/>
                  <a:ext cx="2307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EE4DE57-4D37-FBA1-46D9-815C908ABF72}"/>
                    </a:ext>
                  </a:extLst>
                </p14:cNvPr>
                <p14:cNvContentPartPr/>
                <p14:nvPr/>
              </p14:nvContentPartPr>
              <p14:xfrm>
                <a:off x="6529852" y="3001717"/>
                <a:ext cx="144360" cy="201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EE4DE57-4D37-FBA1-46D9-815C908ABF7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520852" y="2992717"/>
                  <a:ext cx="162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F98736B-6B85-81F8-A4FF-96C33E9BB871}"/>
                    </a:ext>
                  </a:extLst>
                </p14:cNvPr>
                <p14:cNvContentPartPr/>
                <p14:nvPr/>
              </p14:nvContentPartPr>
              <p14:xfrm>
                <a:off x="6546772" y="2931157"/>
                <a:ext cx="158400" cy="90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F98736B-6B85-81F8-A4FF-96C33E9BB87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37772" y="2922517"/>
                  <a:ext cx="176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E1C7E48-2FE7-4C98-0944-05B90A5FEE31}"/>
                    </a:ext>
                  </a:extLst>
                </p14:cNvPr>
                <p14:cNvContentPartPr/>
                <p14:nvPr/>
              </p14:nvContentPartPr>
              <p14:xfrm>
                <a:off x="5972572" y="3004957"/>
                <a:ext cx="87840" cy="284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E1C7E48-2FE7-4C98-0944-05B90A5FEE3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963572" y="2996317"/>
                  <a:ext cx="105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8F2B6B-09BB-FB1F-441C-879971BB8636}"/>
                    </a:ext>
                  </a:extLst>
                </p14:cNvPr>
                <p14:cNvContentPartPr/>
                <p14:nvPr/>
              </p14:nvContentPartPr>
              <p14:xfrm>
                <a:off x="5278852" y="3453157"/>
                <a:ext cx="734400" cy="99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8F2B6B-09BB-FB1F-441C-879971BB863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270212" y="3444157"/>
                  <a:ext cx="7520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E38195-E64E-6CF0-B041-8E4620233F46}"/>
                    </a:ext>
                  </a:extLst>
                </p14:cNvPr>
                <p14:cNvContentPartPr/>
                <p14:nvPr/>
              </p14:nvContentPartPr>
              <p14:xfrm>
                <a:off x="5571172" y="3502477"/>
                <a:ext cx="529200" cy="124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E38195-E64E-6CF0-B041-8E4620233F4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2532" y="3493477"/>
                  <a:ext cx="546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BD57501-F629-B884-102D-B0E466EBA28B}"/>
                    </a:ext>
                  </a:extLst>
                </p14:cNvPr>
                <p14:cNvContentPartPr/>
                <p14:nvPr/>
              </p14:nvContentPartPr>
              <p14:xfrm>
                <a:off x="1677772" y="3090997"/>
                <a:ext cx="342360" cy="142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BD57501-F629-B884-102D-B0E466EBA28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68772" y="3082357"/>
                  <a:ext cx="360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CFC2A06-6F4D-EEBB-3DC2-845B07D0934B}"/>
                    </a:ext>
                  </a:extLst>
                </p14:cNvPr>
                <p14:cNvContentPartPr/>
                <p14:nvPr/>
              </p14:nvContentPartPr>
              <p14:xfrm>
                <a:off x="3925612" y="2917477"/>
                <a:ext cx="160920" cy="31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CFC2A06-6F4D-EEBB-3DC2-845B07D093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16612" y="2908477"/>
                  <a:ext cx="178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5FCBCDE-6118-4443-08E9-5A7269FA6C5B}"/>
                    </a:ext>
                  </a:extLst>
                </p14:cNvPr>
                <p14:cNvContentPartPr/>
                <p14:nvPr/>
              </p14:nvContentPartPr>
              <p14:xfrm>
                <a:off x="3993652" y="2931877"/>
                <a:ext cx="37800" cy="601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5FCBCDE-6118-4443-08E9-5A7269FA6C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84652" y="2923237"/>
                  <a:ext cx="55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DA665F-9068-C01C-1F17-77DF3A1C2BF7}"/>
                    </a:ext>
                  </a:extLst>
                </p14:cNvPr>
                <p14:cNvContentPartPr/>
                <p14:nvPr/>
              </p14:nvContentPartPr>
              <p14:xfrm>
                <a:off x="3984292" y="3002437"/>
                <a:ext cx="115560" cy="954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DA665F-9068-C01C-1F17-77DF3A1C2BF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75292" y="2993797"/>
                  <a:ext cx="13320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24B6B1-20BD-EFE4-3A43-6ED917CF2E82}"/>
                    </a:ext>
                  </a:extLst>
                </p14:cNvPr>
                <p14:cNvContentPartPr/>
                <p14:nvPr/>
              </p14:nvContentPartPr>
              <p14:xfrm>
                <a:off x="1886212" y="3216637"/>
                <a:ext cx="61200" cy="21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24B6B1-20BD-EFE4-3A43-6ED917CF2E8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77212" y="3207997"/>
                  <a:ext cx="78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B0DCC51-935E-D6F2-60B0-2760FE77EC95}"/>
                    </a:ext>
                  </a:extLst>
                </p14:cNvPr>
                <p14:cNvContentPartPr/>
                <p14:nvPr/>
              </p14:nvContentPartPr>
              <p14:xfrm>
                <a:off x="1683172" y="3120157"/>
                <a:ext cx="243000" cy="118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B0DCC51-935E-D6F2-60B0-2760FE77EC9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674172" y="3111157"/>
                  <a:ext cx="26064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599E475-E594-CAA4-50BD-83C5DF592887}"/>
                    </a:ext>
                  </a:extLst>
                </p14:cNvPr>
                <p14:cNvContentPartPr/>
                <p14:nvPr/>
              </p14:nvContentPartPr>
              <p14:xfrm>
                <a:off x="1812772" y="3231037"/>
                <a:ext cx="2251080" cy="3135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599E475-E594-CAA4-50BD-83C5DF5928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03772" y="3222397"/>
                  <a:ext cx="22687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087CF7E-DCE6-111D-66DC-EB678B106468}"/>
                    </a:ext>
                  </a:extLst>
                </p14:cNvPr>
                <p14:cNvContentPartPr/>
                <p14:nvPr/>
              </p14:nvContentPartPr>
              <p14:xfrm>
                <a:off x="1923652" y="3483037"/>
                <a:ext cx="361800" cy="86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087CF7E-DCE6-111D-66DC-EB678B10646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15012" y="3474397"/>
                  <a:ext cx="379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3C40032-2F1B-7483-EA02-75D529B07031}"/>
                    </a:ext>
                  </a:extLst>
                </p14:cNvPr>
                <p14:cNvContentPartPr/>
                <p14:nvPr/>
              </p14:nvContentPartPr>
              <p14:xfrm>
                <a:off x="1720252" y="3508237"/>
                <a:ext cx="252720" cy="167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3C40032-2F1B-7483-EA02-75D529B0703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711252" y="3499237"/>
                  <a:ext cx="270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49867AC-CE34-0589-61D2-EC3E67C3B06F}"/>
                    </a:ext>
                  </a:extLst>
                </p14:cNvPr>
                <p14:cNvContentPartPr/>
                <p14:nvPr/>
              </p14:nvContentPartPr>
              <p14:xfrm>
                <a:off x="2621332" y="2930797"/>
                <a:ext cx="526680" cy="407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49867AC-CE34-0589-61D2-EC3E67C3B06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612692" y="2921797"/>
                  <a:ext cx="54432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3E5B7B0-842F-36F7-DD4A-28D44523BA1D}"/>
                    </a:ext>
                  </a:extLst>
                </p14:cNvPr>
                <p14:cNvContentPartPr/>
                <p14:nvPr/>
              </p14:nvContentPartPr>
              <p14:xfrm>
                <a:off x="1845892" y="2993077"/>
                <a:ext cx="86400" cy="162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3E5B7B0-842F-36F7-DD4A-28D44523BA1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36892" y="2984077"/>
                  <a:ext cx="1040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8F8CA60-7BC9-C86C-C351-4220A9C5EFF8}"/>
                    </a:ext>
                  </a:extLst>
                </p14:cNvPr>
                <p14:cNvContentPartPr/>
                <p14:nvPr/>
              </p14:nvContentPartPr>
              <p14:xfrm>
                <a:off x="1540252" y="2871037"/>
                <a:ext cx="499680" cy="409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8F8CA60-7BC9-C86C-C351-4220A9C5EFF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531612" y="2862397"/>
                  <a:ext cx="517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4015B85-359E-C8FF-0844-08C8CE9DA207}"/>
                    </a:ext>
                  </a:extLst>
                </p14:cNvPr>
                <p14:cNvContentPartPr/>
                <p14:nvPr/>
              </p14:nvContentPartPr>
              <p14:xfrm>
                <a:off x="3722932" y="2721997"/>
                <a:ext cx="478440" cy="325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4015B85-359E-C8FF-0844-08C8CE9DA20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714292" y="2713357"/>
                  <a:ext cx="496080" cy="34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152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19A6081C-8F36-DB2B-2661-3DE9BDB5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9E846-CCEE-2C35-C186-4DCC6EB5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a dataset is skewed left (negative skew), which measure of central tendency is the largest?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771A9-B13F-7932-A8D1-5C4653483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are all equal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4BA33F-CC43-5ED6-7AEC-85870892E798}"/>
                  </a:ext>
                </a:extLst>
              </p14:cNvPr>
              <p14:cNvContentPartPr/>
              <p14:nvPr/>
            </p14:nvContentPartPr>
            <p14:xfrm>
              <a:off x="129052" y="2005237"/>
              <a:ext cx="460440" cy="291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4BA33F-CC43-5ED6-7AEC-85870892E7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412" y="1996237"/>
                <a:ext cx="4780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A2F54A-77E5-759D-DE3A-9ED00FFA8697}"/>
                  </a:ext>
                </a:extLst>
              </p14:cNvPr>
              <p14:cNvContentPartPr/>
              <p14:nvPr/>
            </p14:nvContentPartPr>
            <p14:xfrm>
              <a:off x="307612" y="2003437"/>
              <a:ext cx="454680" cy="32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A2F54A-77E5-759D-DE3A-9ED00FFA86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8972" y="1994437"/>
                <a:ext cx="47232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0755DD-B1BA-88A6-0B5F-B1920EBF78E3}"/>
                  </a:ext>
                </a:extLst>
              </p14:cNvPr>
              <p14:cNvContentPartPr/>
              <p14:nvPr/>
            </p14:nvContentPartPr>
            <p14:xfrm>
              <a:off x="1565092" y="978157"/>
              <a:ext cx="94680" cy="267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0755DD-B1BA-88A6-0B5F-B1920EBF78E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6092" y="969157"/>
                <a:ext cx="1123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8E23E8-C05F-B2AA-0EB3-3BA8136B5875}"/>
                  </a:ext>
                </a:extLst>
              </p14:cNvPr>
              <p14:cNvContentPartPr/>
              <p14:nvPr/>
            </p14:nvContentPartPr>
            <p14:xfrm>
              <a:off x="1521532" y="1091917"/>
              <a:ext cx="217080" cy="180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8E23E8-C05F-B2AA-0EB3-3BA8136B58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2532" y="1082917"/>
                <a:ext cx="23472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31A987-48EB-5F61-B0E4-201436AD8620}"/>
                  </a:ext>
                </a:extLst>
              </p14:cNvPr>
              <p14:cNvContentPartPr/>
              <p14:nvPr/>
            </p14:nvContentPartPr>
            <p14:xfrm>
              <a:off x="1639972" y="1438597"/>
              <a:ext cx="125640" cy="26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31A987-48EB-5F61-B0E4-201436AD86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31332" y="1429597"/>
                <a:ext cx="143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CFA4E95-5F23-B2CE-B28A-0AFE19D2138F}"/>
                  </a:ext>
                </a:extLst>
              </p14:cNvPr>
              <p14:cNvContentPartPr/>
              <p14:nvPr/>
            </p14:nvContentPartPr>
            <p14:xfrm>
              <a:off x="1601452" y="1584397"/>
              <a:ext cx="203400" cy="150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CFA4E95-5F23-B2CE-B28A-0AFE19D2138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2812" y="1575397"/>
                <a:ext cx="22104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40839-36B2-6E96-29A1-91C934E52E18}"/>
                  </a:ext>
                </a:extLst>
              </p14:cNvPr>
              <p14:cNvContentPartPr/>
              <p14:nvPr/>
            </p14:nvContentPartPr>
            <p14:xfrm>
              <a:off x="3111292" y="1872397"/>
              <a:ext cx="3708360" cy="33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40839-36B2-6E96-29A1-91C934E52E1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102652" y="1863397"/>
                <a:ext cx="37260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EF4691D-31B7-8E6C-CF93-0B76F98F6A78}"/>
                  </a:ext>
                </a:extLst>
              </p14:cNvPr>
              <p14:cNvContentPartPr/>
              <p14:nvPr/>
            </p14:nvContentPartPr>
            <p14:xfrm>
              <a:off x="3243052" y="871597"/>
              <a:ext cx="4292640" cy="1202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EF4691D-31B7-8E6C-CF93-0B76F98F6A7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34052" y="862957"/>
                <a:ext cx="4310280" cy="12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8D719F-A7AD-F41D-5624-DDD4C0B4B6F1}"/>
                  </a:ext>
                </a:extLst>
              </p14:cNvPr>
              <p14:cNvContentPartPr/>
              <p14:nvPr/>
            </p14:nvContentPartPr>
            <p14:xfrm>
              <a:off x="6536692" y="1839637"/>
              <a:ext cx="1355040" cy="228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8D719F-A7AD-F41D-5624-DDD4C0B4B6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28052" y="1830637"/>
                <a:ext cx="13726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94001D7-AB26-38BA-68C9-9A5A2AB68335}"/>
                  </a:ext>
                </a:extLst>
              </p14:cNvPr>
              <p14:cNvContentPartPr/>
              <p14:nvPr/>
            </p14:nvContentPartPr>
            <p14:xfrm>
              <a:off x="2956852" y="1357237"/>
              <a:ext cx="2328120" cy="1156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94001D7-AB26-38BA-68C9-9A5A2AB6833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47852" y="1348237"/>
                <a:ext cx="2345760" cy="11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AD7E506-860B-9911-2AF9-C15CDD2A3974}"/>
                  </a:ext>
                </a:extLst>
              </p14:cNvPr>
              <p14:cNvContentPartPr/>
              <p14:nvPr/>
            </p14:nvContentPartPr>
            <p14:xfrm>
              <a:off x="6328972" y="682957"/>
              <a:ext cx="224280" cy="1770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AD7E506-860B-9911-2AF9-C15CDD2A39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19972" y="674317"/>
                <a:ext cx="241920" cy="178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5AFF6E-6EDA-8BB4-00F6-D28AEDD1E68A}"/>
                  </a:ext>
                </a:extLst>
              </p14:cNvPr>
              <p14:cNvContentPartPr/>
              <p14:nvPr/>
            </p14:nvContentPartPr>
            <p14:xfrm>
              <a:off x="6440932" y="2500597"/>
              <a:ext cx="340560" cy="176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5AFF6E-6EDA-8BB4-00F6-D28AEDD1E6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32292" y="2491957"/>
                <a:ext cx="3582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0076B2-107B-824F-A520-F1182BA4D4B3}"/>
                  </a:ext>
                </a:extLst>
              </p14:cNvPr>
              <p14:cNvContentPartPr/>
              <p14:nvPr/>
            </p14:nvContentPartPr>
            <p14:xfrm>
              <a:off x="6853492" y="2500597"/>
              <a:ext cx="154440" cy="82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0076B2-107B-824F-A520-F1182BA4D4B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844852" y="2491597"/>
                <a:ext cx="172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DF92048-3220-3D42-95F5-C10E09C45B73}"/>
                  </a:ext>
                </a:extLst>
              </p14:cNvPr>
              <p14:cNvContentPartPr/>
              <p14:nvPr/>
            </p14:nvContentPartPr>
            <p14:xfrm>
              <a:off x="7004692" y="2376397"/>
              <a:ext cx="413280" cy="207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DF92048-3220-3D42-95F5-C10E09C45B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996052" y="2367757"/>
                <a:ext cx="430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1713878-224A-65FB-675D-780226FF6E39}"/>
                  </a:ext>
                </a:extLst>
              </p14:cNvPr>
              <p14:cNvContentPartPr/>
              <p14:nvPr/>
            </p14:nvContentPartPr>
            <p14:xfrm>
              <a:off x="5395132" y="722917"/>
              <a:ext cx="17280" cy="68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1713878-224A-65FB-675D-780226FF6E3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86132" y="714277"/>
                <a:ext cx="34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3F670FD-0082-324B-B9FF-F475E15F69A9}"/>
                  </a:ext>
                </a:extLst>
              </p14:cNvPr>
              <p14:cNvContentPartPr/>
              <p14:nvPr/>
            </p14:nvContentPartPr>
            <p14:xfrm>
              <a:off x="5377132" y="846037"/>
              <a:ext cx="40680" cy="412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3F670FD-0082-324B-B9FF-F475E15F69A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68132" y="837397"/>
                <a:ext cx="5832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51B624F-C45B-2F73-0071-067FA90A8FA1}"/>
                  </a:ext>
                </a:extLst>
              </p14:cNvPr>
              <p14:cNvContentPartPr/>
              <p14:nvPr/>
            </p14:nvContentPartPr>
            <p14:xfrm>
              <a:off x="5379652" y="1349677"/>
              <a:ext cx="24840" cy="878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51B624F-C45B-2F73-0071-067FA90A8FA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371012" y="1341037"/>
                <a:ext cx="4248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C49C957-1234-B08A-FEAB-90873D80E40B}"/>
                  </a:ext>
                </a:extLst>
              </p14:cNvPr>
              <p14:cNvContentPartPr/>
              <p14:nvPr/>
            </p14:nvContentPartPr>
            <p14:xfrm>
              <a:off x="5360572" y="2356237"/>
              <a:ext cx="28440" cy="415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C49C957-1234-B08A-FEAB-90873D80E40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51932" y="2347237"/>
                <a:ext cx="460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C55706A-D671-6AED-52F5-AC017E30E16E}"/>
                  </a:ext>
                </a:extLst>
              </p14:cNvPr>
              <p14:cNvContentPartPr/>
              <p14:nvPr/>
            </p14:nvContentPartPr>
            <p14:xfrm>
              <a:off x="5370652" y="2940877"/>
              <a:ext cx="287280" cy="191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C55706A-D671-6AED-52F5-AC017E30E16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61652" y="2931877"/>
                <a:ext cx="3049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76B6CB-CE07-6886-0523-5D3FBA94009E}"/>
                  </a:ext>
                </a:extLst>
              </p14:cNvPr>
              <p14:cNvContentPartPr/>
              <p14:nvPr/>
            </p14:nvContentPartPr>
            <p14:xfrm>
              <a:off x="5678812" y="2795077"/>
              <a:ext cx="277920" cy="186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76B6CB-CE07-6886-0523-5D3FBA9400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69812" y="2786437"/>
                <a:ext cx="2955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9B8D18-160C-42CA-33BA-33048CE7C15F}"/>
                  </a:ext>
                </a:extLst>
              </p14:cNvPr>
              <p14:cNvContentPartPr/>
              <p14:nvPr/>
            </p14:nvContentPartPr>
            <p14:xfrm>
              <a:off x="6006052" y="2855197"/>
              <a:ext cx="131040" cy="91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9B8D18-160C-42CA-33BA-33048CE7C1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97052" y="2846557"/>
                <a:ext cx="148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4A1C91F-09BF-63E4-7874-474B8BB461A2}"/>
                  </a:ext>
                </a:extLst>
              </p14:cNvPr>
              <p14:cNvContentPartPr/>
              <p14:nvPr/>
            </p14:nvContentPartPr>
            <p14:xfrm>
              <a:off x="5537692" y="815797"/>
              <a:ext cx="1651320" cy="160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4A1C91F-09BF-63E4-7874-474B8BB461A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529052" y="806797"/>
                <a:ext cx="1668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0EEFF4E-BA30-8FA5-7852-28884E8D7FAB}"/>
                  </a:ext>
                </a:extLst>
              </p14:cNvPr>
              <p14:cNvContentPartPr/>
              <p14:nvPr/>
            </p14:nvContentPartPr>
            <p14:xfrm>
              <a:off x="6141412" y="530317"/>
              <a:ext cx="279000" cy="134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0EEFF4E-BA30-8FA5-7852-28884E8D7FA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132412" y="521317"/>
                <a:ext cx="296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8962969-2868-7A23-DEAB-340ACC3C0682}"/>
                  </a:ext>
                </a:extLst>
              </p14:cNvPr>
              <p14:cNvContentPartPr/>
              <p14:nvPr/>
            </p14:nvContentPartPr>
            <p14:xfrm>
              <a:off x="6407812" y="590077"/>
              <a:ext cx="133200" cy="84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8962969-2868-7A23-DEAB-340ACC3C068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99172" y="581077"/>
                <a:ext cx="150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C240634-E175-6326-92D0-0C0B662513C2}"/>
                  </a:ext>
                </a:extLst>
              </p14:cNvPr>
              <p14:cNvContentPartPr/>
              <p14:nvPr/>
            </p14:nvContentPartPr>
            <p14:xfrm>
              <a:off x="6472612" y="627877"/>
              <a:ext cx="101520" cy="874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C240634-E175-6326-92D0-0C0B662513C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63972" y="619237"/>
                <a:ext cx="119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95C863B-981A-9830-17AB-AF7357973DD7}"/>
                  </a:ext>
                </a:extLst>
              </p14:cNvPr>
              <p14:cNvContentPartPr/>
              <p14:nvPr/>
            </p14:nvContentPartPr>
            <p14:xfrm>
              <a:off x="6077692" y="516997"/>
              <a:ext cx="230400" cy="178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95C863B-981A-9830-17AB-AF7357973DD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068692" y="507997"/>
                <a:ext cx="2480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371A0DA-E58E-658B-29D9-80C35F1E6E6B}"/>
                  </a:ext>
                </a:extLst>
              </p14:cNvPr>
              <p14:cNvContentPartPr/>
              <p14:nvPr/>
            </p14:nvContentPartPr>
            <p14:xfrm>
              <a:off x="6218812" y="467677"/>
              <a:ext cx="160200" cy="70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371A0DA-E58E-658B-29D9-80C35F1E6E6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210172" y="458677"/>
                <a:ext cx="1778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4830BE-E9A1-BA36-2639-6D9FE62B461A}"/>
                  </a:ext>
                </a:extLst>
              </p14:cNvPr>
              <p14:cNvContentPartPr/>
              <p14:nvPr/>
            </p14:nvContentPartPr>
            <p14:xfrm>
              <a:off x="3532492" y="692677"/>
              <a:ext cx="1403640" cy="125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4830BE-E9A1-BA36-2639-6D9FE62B461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23492" y="683677"/>
                <a:ext cx="14212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55F679C-868B-4471-774F-739B9F45D3E4}"/>
                  </a:ext>
                </a:extLst>
              </p14:cNvPr>
              <p14:cNvContentPartPr/>
              <p14:nvPr/>
            </p14:nvContentPartPr>
            <p14:xfrm>
              <a:off x="4264012" y="861517"/>
              <a:ext cx="176040" cy="1720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55F679C-868B-4471-774F-739B9F45D3E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255012" y="852517"/>
                <a:ext cx="193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D589C0-DEB1-8C8F-0E04-DA578A80CF76}"/>
                  </a:ext>
                </a:extLst>
              </p14:cNvPr>
              <p14:cNvContentPartPr/>
              <p14:nvPr/>
            </p14:nvContentPartPr>
            <p14:xfrm>
              <a:off x="4411972" y="820477"/>
              <a:ext cx="230400" cy="1224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D589C0-DEB1-8C8F-0E04-DA578A80CF7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403332" y="811477"/>
                <a:ext cx="248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0750CF9-154C-D2A4-797D-CA6F4946FF97}"/>
                  </a:ext>
                </a:extLst>
              </p14:cNvPr>
              <p14:cNvContentPartPr/>
              <p14:nvPr/>
            </p14:nvContentPartPr>
            <p14:xfrm>
              <a:off x="4660372" y="773677"/>
              <a:ext cx="135720" cy="97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0750CF9-154C-D2A4-797D-CA6F4946FF9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51372" y="765037"/>
                <a:ext cx="1533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21DC277-9ED0-BE10-4951-EEC9ADF408BC}"/>
                  </a:ext>
                </a:extLst>
              </p14:cNvPr>
              <p14:cNvContentPartPr/>
              <p14:nvPr/>
            </p14:nvContentPartPr>
            <p14:xfrm>
              <a:off x="4670452" y="846037"/>
              <a:ext cx="36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21DC277-9ED0-BE10-4951-EEC9ADF408B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1812" y="83739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0434166-D42F-E6D4-9282-32A5203933DB}"/>
                  </a:ext>
                </a:extLst>
              </p14:cNvPr>
              <p14:cNvContentPartPr/>
              <p14:nvPr/>
            </p14:nvContentPartPr>
            <p14:xfrm>
              <a:off x="4804012" y="939277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0434166-D42F-E6D4-9282-32A5203933D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795012" y="9306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AD31CC0-D6D4-0056-148E-90579A0A4725}"/>
                  </a:ext>
                </a:extLst>
              </p14:cNvPr>
              <p14:cNvContentPartPr/>
              <p14:nvPr/>
            </p14:nvContentPartPr>
            <p14:xfrm>
              <a:off x="4778812" y="1101997"/>
              <a:ext cx="34560" cy="1461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AD31CC0-D6D4-0056-148E-90579A0A472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770172" y="1093357"/>
                <a:ext cx="5220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E423FF5-0577-A9D3-B592-8BE596717610}"/>
                  </a:ext>
                </a:extLst>
              </p14:cNvPr>
              <p14:cNvContentPartPr/>
              <p14:nvPr/>
            </p14:nvContentPartPr>
            <p14:xfrm>
              <a:off x="4777732" y="1396477"/>
              <a:ext cx="9000" cy="2106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E423FF5-0577-A9D3-B592-8BE59671761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69092" y="1387477"/>
                <a:ext cx="26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CA770E8-8CA6-33A5-E952-BCA4A00424F2}"/>
                  </a:ext>
                </a:extLst>
              </p14:cNvPr>
              <p14:cNvContentPartPr/>
              <p14:nvPr/>
            </p14:nvContentPartPr>
            <p14:xfrm>
              <a:off x="4721212" y="1836037"/>
              <a:ext cx="38880" cy="567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CA770E8-8CA6-33A5-E952-BCA4A00424F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712212" y="1827397"/>
                <a:ext cx="56520" cy="58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A99C7B5-951B-2FB8-4F29-D858AA76F64D}"/>
                  </a:ext>
                </a:extLst>
              </p14:cNvPr>
              <p14:cNvContentPartPr/>
              <p14:nvPr/>
            </p14:nvContentPartPr>
            <p14:xfrm>
              <a:off x="4564972" y="2623357"/>
              <a:ext cx="150120" cy="8935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A99C7B5-951B-2FB8-4F29-D858AA76F64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56332" y="2614717"/>
                <a:ext cx="167760" cy="9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F639755-E753-F2D9-9D00-0298B00DB5F6}"/>
                  </a:ext>
                </a:extLst>
              </p14:cNvPr>
              <p14:cNvContentPartPr/>
              <p14:nvPr/>
            </p14:nvContentPartPr>
            <p14:xfrm>
              <a:off x="4470652" y="3731437"/>
              <a:ext cx="294120" cy="1976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F639755-E753-F2D9-9D00-0298B00DB5F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62012" y="3722797"/>
                <a:ext cx="311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BA73C5-858E-3629-04C5-4C3B7943D7B6}"/>
                  </a:ext>
                </a:extLst>
              </p14:cNvPr>
              <p14:cNvContentPartPr/>
              <p14:nvPr/>
            </p14:nvContentPartPr>
            <p14:xfrm>
              <a:off x="4793212" y="3642517"/>
              <a:ext cx="234000" cy="169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BA73C5-858E-3629-04C5-4C3B7943D7B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784212" y="3633877"/>
                <a:ext cx="25164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AE8D202-828B-493E-FB4A-3B1328EEA308}"/>
                  </a:ext>
                </a:extLst>
              </p14:cNvPr>
              <p14:cNvContentPartPr/>
              <p14:nvPr/>
            </p14:nvContentPartPr>
            <p14:xfrm>
              <a:off x="5042332" y="3656557"/>
              <a:ext cx="153720" cy="1047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AE8D202-828B-493E-FB4A-3B1328EEA3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33332" y="3647917"/>
                <a:ext cx="171360" cy="12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B457194-A2D6-EA4D-D35B-6867934CD64E}"/>
              </a:ext>
            </a:extLst>
          </p:cNvPr>
          <p:cNvGrpSpPr/>
          <p:nvPr/>
        </p:nvGrpSpPr>
        <p:grpSpPr>
          <a:xfrm>
            <a:off x="5861332" y="3238597"/>
            <a:ext cx="3476160" cy="935640"/>
            <a:chOff x="5861332" y="3238597"/>
            <a:chExt cx="3476160" cy="93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0856CF-807D-4418-CA61-1AD3E086DE36}"/>
                    </a:ext>
                  </a:extLst>
                </p14:cNvPr>
                <p14:cNvContentPartPr/>
                <p14:nvPr/>
              </p14:nvContentPartPr>
              <p14:xfrm>
                <a:off x="5861332" y="3953917"/>
                <a:ext cx="291600" cy="22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0856CF-807D-4418-CA61-1AD3E086DE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52332" y="3944917"/>
                  <a:ext cx="309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3DBB84-D1D4-AC78-E3E0-60C62FC76B6D}"/>
                    </a:ext>
                  </a:extLst>
                </p14:cNvPr>
                <p14:cNvContentPartPr/>
                <p14:nvPr/>
              </p14:nvContentPartPr>
              <p14:xfrm>
                <a:off x="6181372" y="3938437"/>
                <a:ext cx="169920" cy="116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3DBB84-D1D4-AC78-E3E0-60C62FC76B6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72732" y="3929797"/>
                  <a:ext cx="187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FF8646-C725-E222-629F-4414DA113084}"/>
                    </a:ext>
                  </a:extLst>
                </p14:cNvPr>
                <p14:cNvContentPartPr/>
                <p14:nvPr/>
              </p14:nvContentPartPr>
              <p14:xfrm>
                <a:off x="6328252" y="3903157"/>
                <a:ext cx="208440" cy="92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FF8646-C725-E222-629F-4414DA1130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9252" y="3894157"/>
                  <a:ext cx="22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906A3C-AA8A-21D8-3084-004DD8A11C08}"/>
                    </a:ext>
                  </a:extLst>
                </p14:cNvPr>
                <p14:cNvContentPartPr/>
                <p14:nvPr/>
              </p14:nvContentPartPr>
              <p14:xfrm>
                <a:off x="6703372" y="3770317"/>
                <a:ext cx="227880" cy="15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906A3C-AA8A-21D8-3084-004DD8A11C0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94732" y="3761317"/>
                  <a:ext cx="245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CBC075E-3B75-C853-E4E8-A59965F028E8}"/>
                    </a:ext>
                  </a:extLst>
                </p14:cNvPr>
                <p14:cNvContentPartPr/>
                <p14:nvPr/>
              </p14:nvContentPartPr>
              <p14:xfrm>
                <a:off x="7206292" y="3659077"/>
                <a:ext cx="284040" cy="157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CBC075E-3B75-C853-E4E8-A59965F028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97292" y="3650077"/>
                  <a:ext cx="3016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9AA095F-3BB4-8564-0AD4-31AECE02CBE3}"/>
                    </a:ext>
                  </a:extLst>
                </p14:cNvPr>
                <p14:cNvContentPartPr/>
                <p14:nvPr/>
              </p14:nvContentPartPr>
              <p14:xfrm>
                <a:off x="7459732" y="3495277"/>
                <a:ext cx="327960" cy="257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9AA095F-3BB4-8564-0AD4-31AECE02CB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51092" y="3486637"/>
                  <a:ext cx="3456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0F9F9E-3C67-9F65-EE9A-59B3C8E8951B}"/>
                    </a:ext>
                  </a:extLst>
                </p14:cNvPr>
                <p14:cNvContentPartPr/>
                <p14:nvPr/>
              </p14:nvContentPartPr>
              <p14:xfrm>
                <a:off x="8029252" y="3499597"/>
                <a:ext cx="263160" cy="183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0F9F9E-3C67-9F65-EE9A-59B3C8E8951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20252" y="3490597"/>
                  <a:ext cx="2808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C05CB57-F315-2881-3617-B492C5FF5D02}"/>
                    </a:ext>
                  </a:extLst>
                </p14:cNvPr>
                <p14:cNvContentPartPr/>
                <p14:nvPr/>
              </p14:nvContentPartPr>
              <p14:xfrm>
                <a:off x="8471332" y="3435157"/>
                <a:ext cx="221040" cy="161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C05CB57-F315-2881-3617-B492C5FF5D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62692" y="3426517"/>
                  <a:ext cx="23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58CE9F6-AA2D-80FD-87E2-AA7B19043CDB}"/>
                    </a:ext>
                  </a:extLst>
                </p14:cNvPr>
                <p14:cNvContentPartPr/>
                <p14:nvPr/>
              </p14:nvContentPartPr>
              <p14:xfrm>
                <a:off x="8778772" y="3438397"/>
                <a:ext cx="113040" cy="11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58CE9F6-AA2D-80FD-87E2-AA7B19043C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70132" y="3429397"/>
                  <a:ext cx="130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5B37F5F-EF3C-4D44-00EB-8C775C312BB8}"/>
                    </a:ext>
                  </a:extLst>
                </p14:cNvPr>
                <p14:cNvContentPartPr/>
                <p14:nvPr/>
              </p14:nvContentPartPr>
              <p14:xfrm>
                <a:off x="8901172" y="3238597"/>
                <a:ext cx="436320" cy="326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5B37F5F-EF3C-4D44-00EB-8C775C312BB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92532" y="3229597"/>
                  <a:ext cx="453960" cy="34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3691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9AE37038-0CFE-A385-0126-924AC009C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8ED007-0974-5215-5A1E-775466F70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you take multiple random samples from a population, the means of these samples will form a distribution that follows: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3FDAC-6B4C-EA95-F3A4-997ADBE03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binomial distribution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uniform distribution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normal distribution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skewed distribution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E90930C-B811-22AD-C202-4FFAB1486731}"/>
                  </a:ext>
                </a:extLst>
              </p14:cNvPr>
              <p14:cNvContentPartPr/>
              <p14:nvPr/>
            </p14:nvContentPartPr>
            <p14:xfrm>
              <a:off x="4750012" y="580357"/>
              <a:ext cx="77760" cy="33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E90930C-B811-22AD-C202-4FFAB14867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1372" y="571357"/>
                <a:ext cx="954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A4ADF04-9E58-4152-D9B7-C2452335F60F}"/>
                  </a:ext>
                </a:extLst>
              </p14:cNvPr>
              <p14:cNvContentPartPr/>
              <p14:nvPr/>
            </p14:nvContentPartPr>
            <p14:xfrm>
              <a:off x="3082492" y="1402237"/>
              <a:ext cx="187200" cy="162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A4ADF04-9E58-4152-D9B7-C2452335F6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73492" y="1393597"/>
                <a:ext cx="2048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A84726C-3034-FBDC-C2E6-A8824A24CC2F}"/>
                  </a:ext>
                </a:extLst>
              </p14:cNvPr>
              <p14:cNvContentPartPr/>
              <p14:nvPr/>
            </p14:nvContentPartPr>
            <p14:xfrm>
              <a:off x="128692" y="2164357"/>
              <a:ext cx="430200" cy="34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A84726C-3034-FBDC-C2E6-A8824A24CC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052" y="2155717"/>
                <a:ext cx="44784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421A92-CEAE-CFDA-9FB0-A60BDE8F5DEE}"/>
                  </a:ext>
                </a:extLst>
              </p14:cNvPr>
              <p14:cNvContentPartPr/>
              <p14:nvPr/>
            </p14:nvContentPartPr>
            <p14:xfrm>
              <a:off x="376012" y="2363797"/>
              <a:ext cx="239400" cy="21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421A92-CEAE-CFDA-9FB0-A60BDE8F5D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7372" y="2355157"/>
                <a:ext cx="257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7C0125-480B-6EB7-49C4-B8C5C08EDF0E}"/>
                  </a:ext>
                </a:extLst>
              </p14:cNvPr>
              <p14:cNvContentPartPr/>
              <p14:nvPr/>
            </p14:nvContentPartPr>
            <p14:xfrm>
              <a:off x="355132" y="2859157"/>
              <a:ext cx="148680" cy="222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7C0125-480B-6EB7-49C4-B8C5C08EDF0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132" y="2850157"/>
                <a:ext cx="166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9DE8AC4-A814-1019-4510-27F397B499BC}"/>
                  </a:ext>
                </a:extLst>
              </p14:cNvPr>
              <p14:cNvContentPartPr/>
              <p14:nvPr/>
            </p14:nvContentPartPr>
            <p14:xfrm>
              <a:off x="470332" y="3028357"/>
              <a:ext cx="50040" cy="6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9DE8AC4-A814-1019-4510-27F397B499B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1692" y="3019357"/>
                <a:ext cx="676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5A0CEE-91C5-51BE-5609-290C94290A10}"/>
                  </a:ext>
                </a:extLst>
              </p14:cNvPr>
              <p14:cNvContentPartPr/>
              <p14:nvPr/>
            </p14:nvContentPartPr>
            <p14:xfrm>
              <a:off x="520012" y="3094237"/>
              <a:ext cx="85320" cy="63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5A0CEE-91C5-51BE-5609-290C94290A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1372" y="3085597"/>
                <a:ext cx="1029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F5AA81-E01C-9C33-517C-FF01692BE4EB}"/>
                  </a:ext>
                </a:extLst>
              </p14:cNvPr>
              <p14:cNvContentPartPr/>
              <p14:nvPr/>
            </p14:nvContentPartPr>
            <p14:xfrm>
              <a:off x="909532" y="2724157"/>
              <a:ext cx="1060920" cy="292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F5AA81-E01C-9C33-517C-FF01692BE4E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00532" y="2715517"/>
                <a:ext cx="10785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B5F993-9B90-705B-07A0-A5DBF02466E9}"/>
                  </a:ext>
                </a:extLst>
              </p14:cNvPr>
              <p14:cNvContentPartPr/>
              <p14:nvPr/>
            </p14:nvContentPartPr>
            <p14:xfrm>
              <a:off x="1417132" y="2863477"/>
              <a:ext cx="493560" cy="151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B5F993-9B90-705B-07A0-A5DBF02466E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08132" y="2854477"/>
                <a:ext cx="5112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03961E5-0183-5709-EE12-816863AF6E79}"/>
                  </a:ext>
                </a:extLst>
              </p14:cNvPr>
              <p14:cNvContentPartPr/>
              <p14:nvPr/>
            </p14:nvContentPartPr>
            <p14:xfrm>
              <a:off x="4093732" y="1847557"/>
              <a:ext cx="457200" cy="266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03961E5-0183-5709-EE12-816863AF6E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84732" y="1838917"/>
                <a:ext cx="474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A8A6F3D-7337-A87D-9386-D0CFC75F9C04}"/>
                  </a:ext>
                </a:extLst>
              </p14:cNvPr>
              <p14:cNvContentPartPr/>
              <p14:nvPr/>
            </p14:nvContentPartPr>
            <p14:xfrm>
              <a:off x="4170772" y="1749277"/>
              <a:ext cx="759960" cy="41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A8A6F3D-7337-A87D-9386-D0CFC75F9C0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162132" y="1740277"/>
                <a:ext cx="7776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EB87FD8-6752-BC88-7CE9-5EA588C4FC72}"/>
                  </a:ext>
                </a:extLst>
              </p14:cNvPr>
              <p14:cNvContentPartPr/>
              <p14:nvPr/>
            </p14:nvContentPartPr>
            <p14:xfrm>
              <a:off x="3194812" y="1365877"/>
              <a:ext cx="1607400" cy="975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EB87FD8-6752-BC88-7CE9-5EA588C4FC7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85812" y="1357237"/>
                <a:ext cx="1625040" cy="9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7164E0-8069-C718-BDCF-1A939EE94185}"/>
                  </a:ext>
                </a:extLst>
              </p14:cNvPr>
              <p14:cNvContentPartPr/>
              <p14:nvPr/>
            </p14:nvContentPartPr>
            <p14:xfrm>
              <a:off x="4215772" y="2065717"/>
              <a:ext cx="298440" cy="543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7164E0-8069-C718-BDCF-1A939EE941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207132" y="2057077"/>
                <a:ext cx="316080" cy="56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B7E50AB-AFBB-457F-BD4A-F302F53ABABE}"/>
                  </a:ext>
                </a:extLst>
              </p14:cNvPr>
              <p14:cNvContentPartPr/>
              <p14:nvPr/>
            </p14:nvContentPartPr>
            <p14:xfrm>
              <a:off x="5341492" y="1189837"/>
              <a:ext cx="515520" cy="463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B7E50AB-AFBB-457F-BD4A-F302F53ABAB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332852" y="1180837"/>
                <a:ext cx="53316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60FA70F-1EC0-29EC-F9CC-5C54D439F461}"/>
                  </a:ext>
                </a:extLst>
              </p14:cNvPr>
              <p14:cNvContentPartPr/>
              <p14:nvPr/>
            </p14:nvContentPartPr>
            <p14:xfrm>
              <a:off x="5924692" y="1481797"/>
              <a:ext cx="855360" cy="234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60FA70F-1EC0-29EC-F9CC-5C54D439F46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15692" y="1472797"/>
                <a:ext cx="873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C6CF65-2439-C995-A2C6-9B984149A324}"/>
                  </a:ext>
                </a:extLst>
              </p14:cNvPr>
              <p14:cNvContentPartPr/>
              <p14:nvPr/>
            </p14:nvContentPartPr>
            <p14:xfrm>
              <a:off x="6881212" y="1447957"/>
              <a:ext cx="26640" cy="622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C6CF65-2439-C995-A2C6-9B984149A3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72572" y="1439317"/>
                <a:ext cx="44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AAB84EF-241F-BFC3-8775-5D3675DF3306}"/>
                  </a:ext>
                </a:extLst>
              </p14:cNvPr>
              <p14:cNvContentPartPr/>
              <p14:nvPr/>
            </p14:nvContentPartPr>
            <p14:xfrm>
              <a:off x="6921532" y="1378477"/>
              <a:ext cx="294120" cy="147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AAB84EF-241F-BFC3-8775-5D3675DF33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912892" y="1369477"/>
                <a:ext cx="3117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DB301EC-B016-33E2-4F43-CFA2E9924317}"/>
                  </a:ext>
                </a:extLst>
              </p14:cNvPr>
              <p14:cNvContentPartPr/>
              <p14:nvPr/>
            </p14:nvContentPartPr>
            <p14:xfrm>
              <a:off x="7163092" y="1374877"/>
              <a:ext cx="311760" cy="175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DB301EC-B016-33E2-4F43-CFA2E992431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54092" y="1365877"/>
                <a:ext cx="329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ED66042-F407-BCE2-8ED5-B3B95ADEB7C9}"/>
                  </a:ext>
                </a:extLst>
              </p14:cNvPr>
              <p14:cNvContentPartPr/>
              <p14:nvPr/>
            </p14:nvContentPartPr>
            <p14:xfrm>
              <a:off x="7483852" y="1434997"/>
              <a:ext cx="101520" cy="788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ED66042-F407-BCE2-8ED5-B3B95ADEB7C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475212" y="1426357"/>
                <a:ext cx="1191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0288681-AF22-E41D-36FD-4D110C07A394}"/>
                  </a:ext>
                </a:extLst>
              </p14:cNvPr>
              <p14:cNvContentPartPr/>
              <p14:nvPr/>
            </p14:nvContentPartPr>
            <p14:xfrm>
              <a:off x="1824292" y="3924757"/>
              <a:ext cx="1346040" cy="4147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0288681-AF22-E41D-36FD-4D110C07A3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15652" y="3915757"/>
                <a:ext cx="1363680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DCA89FB-CF00-B02C-AFC7-3DD280A90BF5}"/>
                  </a:ext>
                </a:extLst>
              </p14:cNvPr>
              <p14:cNvContentPartPr/>
              <p14:nvPr/>
            </p14:nvContentPartPr>
            <p14:xfrm>
              <a:off x="1906012" y="3315997"/>
              <a:ext cx="1097280" cy="1017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DCA89FB-CF00-B02C-AFC7-3DD280A90BF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897012" y="3307357"/>
                <a:ext cx="1114920" cy="10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50BCE97-00E5-3F9D-75D6-15552E8C7009}"/>
                  </a:ext>
                </a:extLst>
              </p14:cNvPr>
              <p14:cNvContentPartPr/>
              <p14:nvPr/>
            </p14:nvContentPartPr>
            <p14:xfrm>
              <a:off x="3578212" y="1863757"/>
              <a:ext cx="2160" cy="19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50BCE97-00E5-3F9D-75D6-15552E8C700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569572" y="1854757"/>
                <a:ext cx="198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D4D0F3-3AAC-BD47-F71F-B8116D8FAFDE}"/>
                  </a:ext>
                </a:extLst>
              </p14:cNvPr>
              <p14:cNvContentPartPr/>
              <p14:nvPr/>
            </p14:nvContentPartPr>
            <p14:xfrm>
              <a:off x="3569932" y="1857637"/>
              <a:ext cx="27000" cy="31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D4D0F3-3AAC-BD47-F71F-B8116D8FAFD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561292" y="1848997"/>
                <a:ext cx="4464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05E327-0DCC-B012-195A-D585E18CC580}"/>
                  </a:ext>
                </a:extLst>
              </p14:cNvPr>
              <p14:cNvContentPartPr/>
              <p14:nvPr/>
            </p14:nvContentPartPr>
            <p14:xfrm>
              <a:off x="3485332" y="1846837"/>
              <a:ext cx="203400" cy="223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05E327-0DCC-B012-195A-D585E18CC5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476692" y="1837837"/>
                <a:ext cx="221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55B2A2D-4F04-C6E4-5933-BA75E7AB2647}"/>
                  </a:ext>
                </a:extLst>
              </p14:cNvPr>
              <p14:cNvContentPartPr/>
              <p14:nvPr/>
            </p14:nvContentPartPr>
            <p14:xfrm>
              <a:off x="3753532" y="1795357"/>
              <a:ext cx="101160" cy="137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55B2A2D-4F04-C6E4-5933-BA75E7AB264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44532" y="1786357"/>
                <a:ext cx="118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2173B51-FADB-D934-E32F-F332E62070D3}"/>
                  </a:ext>
                </a:extLst>
              </p14:cNvPr>
              <p14:cNvContentPartPr/>
              <p14:nvPr/>
            </p14:nvContentPartPr>
            <p14:xfrm>
              <a:off x="4070332" y="1540477"/>
              <a:ext cx="210600" cy="132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2173B51-FADB-D934-E32F-F332E62070D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61332" y="1531837"/>
                <a:ext cx="228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5C803C0-0BD8-3F6A-8909-DF2F170F291E}"/>
                  </a:ext>
                </a:extLst>
              </p14:cNvPr>
              <p14:cNvContentPartPr/>
              <p14:nvPr/>
            </p14:nvContentPartPr>
            <p14:xfrm>
              <a:off x="3805372" y="1795717"/>
              <a:ext cx="226080" cy="146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5C803C0-0BD8-3F6A-8909-DF2F170F291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796372" y="1786717"/>
                <a:ext cx="2437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777D103-1977-1EB9-412B-C1953AA4B725}"/>
                  </a:ext>
                </a:extLst>
              </p14:cNvPr>
              <p14:cNvContentPartPr/>
              <p14:nvPr/>
            </p14:nvContentPartPr>
            <p14:xfrm>
              <a:off x="4120732" y="1623997"/>
              <a:ext cx="113400" cy="195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777D103-1977-1EB9-412B-C1953AA4B72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12092" y="1614997"/>
                <a:ext cx="1310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B3442B2-0DE1-95D7-2A03-4447958D2695}"/>
                  </a:ext>
                </a:extLst>
              </p14:cNvPr>
              <p14:cNvContentPartPr/>
              <p14:nvPr/>
            </p14:nvContentPartPr>
            <p14:xfrm>
              <a:off x="5268052" y="1948357"/>
              <a:ext cx="440640" cy="337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B3442B2-0DE1-95D7-2A03-4447958D269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259412" y="1939357"/>
                <a:ext cx="45828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EBD423-0E8A-061F-FE33-683D570277F2}"/>
                  </a:ext>
                </a:extLst>
              </p14:cNvPr>
              <p14:cNvContentPartPr/>
              <p14:nvPr/>
            </p14:nvContentPartPr>
            <p14:xfrm>
              <a:off x="5116492" y="2590597"/>
              <a:ext cx="414000" cy="570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EBD423-0E8A-061F-FE33-683D570277F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107492" y="2581957"/>
                <a:ext cx="43164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4542BEC-2A43-636A-06A2-732AB3FC0F88}"/>
                  </a:ext>
                </a:extLst>
              </p14:cNvPr>
              <p14:cNvContentPartPr/>
              <p14:nvPr/>
            </p14:nvContentPartPr>
            <p14:xfrm>
              <a:off x="5137372" y="3457477"/>
              <a:ext cx="291960" cy="661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4542BEC-2A43-636A-06A2-732AB3FC0F8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128732" y="3448477"/>
                <a:ext cx="3096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9DA4CA0-CFF6-B6FE-93DA-265A251F6DAE}"/>
                  </a:ext>
                </a:extLst>
              </p14:cNvPr>
              <p14:cNvContentPartPr/>
              <p14:nvPr/>
            </p14:nvContentPartPr>
            <p14:xfrm>
              <a:off x="6057172" y="3222037"/>
              <a:ext cx="2230920" cy="163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9DA4CA0-CFF6-B6FE-93DA-265A251F6DA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048172" y="3213037"/>
                <a:ext cx="2248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804C344-5554-A9FF-BD64-50744B084254}"/>
                  </a:ext>
                </a:extLst>
              </p14:cNvPr>
              <p14:cNvContentPartPr/>
              <p14:nvPr/>
            </p14:nvContentPartPr>
            <p14:xfrm>
              <a:off x="6099652" y="2295037"/>
              <a:ext cx="2248560" cy="969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804C344-5554-A9FF-BD64-50744B08425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091012" y="2286037"/>
                <a:ext cx="226620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D8B395B-A8E7-6EBA-3576-0B6D1E2C80DF}"/>
                  </a:ext>
                </a:extLst>
              </p14:cNvPr>
              <p14:cNvContentPartPr/>
              <p14:nvPr/>
            </p14:nvContentPartPr>
            <p14:xfrm>
              <a:off x="7152292" y="1942597"/>
              <a:ext cx="187200" cy="14248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D8B395B-A8E7-6EBA-3576-0B6D1E2C80DF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43652" y="1933957"/>
                <a:ext cx="204840" cy="14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1984299-A31D-85A1-514F-1BD162644630}"/>
                  </a:ext>
                </a:extLst>
              </p14:cNvPr>
              <p14:cNvContentPartPr/>
              <p14:nvPr/>
            </p14:nvContentPartPr>
            <p14:xfrm>
              <a:off x="6875092" y="2252557"/>
              <a:ext cx="552240" cy="3366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1984299-A31D-85A1-514F-1BD16264463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866452" y="2243917"/>
                <a:ext cx="569880" cy="35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C08E35AD-625D-EE64-04DC-01AA287D6008}"/>
              </a:ext>
            </a:extLst>
          </p:cNvPr>
          <p:cNvGrpSpPr/>
          <p:nvPr/>
        </p:nvGrpSpPr>
        <p:grpSpPr>
          <a:xfrm>
            <a:off x="4069252" y="3613717"/>
            <a:ext cx="4653360" cy="1209600"/>
            <a:chOff x="4069252" y="3613717"/>
            <a:chExt cx="4653360" cy="12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C3738CC-C0E4-D267-CE37-B10F72911D0A}"/>
                    </a:ext>
                  </a:extLst>
                </p14:cNvPr>
                <p14:cNvContentPartPr/>
                <p14:nvPr/>
              </p14:nvContentPartPr>
              <p14:xfrm>
                <a:off x="5718412" y="3871117"/>
                <a:ext cx="65520" cy="870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C3738CC-C0E4-D267-CE37-B10F72911D0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09772" y="3862477"/>
                  <a:ext cx="8316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168F13-8ABF-FBA9-E7FC-AB7A2B9A5C86}"/>
                    </a:ext>
                  </a:extLst>
                </p14:cNvPr>
                <p14:cNvContentPartPr/>
                <p14:nvPr/>
              </p14:nvContentPartPr>
              <p14:xfrm>
                <a:off x="5751532" y="3735037"/>
                <a:ext cx="2364120" cy="858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168F13-8ABF-FBA9-E7FC-AB7A2B9A5C8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42532" y="3726037"/>
                  <a:ext cx="238176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1138D2-14E5-9D97-44BF-A77B2B1E0D0C}"/>
                    </a:ext>
                  </a:extLst>
                </p14:cNvPr>
                <p14:cNvContentPartPr/>
                <p14:nvPr/>
              </p14:nvContentPartPr>
              <p14:xfrm>
                <a:off x="5043412" y="4577437"/>
                <a:ext cx="3679200" cy="202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1138D2-14E5-9D97-44BF-A77B2B1E0D0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034412" y="4568797"/>
                  <a:ext cx="3696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665F20-9A85-FC8A-6757-2A3D42880618}"/>
                    </a:ext>
                  </a:extLst>
                </p14:cNvPr>
                <p14:cNvContentPartPr/>
                <p14:nvPr/>
              </p14:nvContentPartPr>
              <p14:xfrm>
                <a:off x="5564332" y="3613717"/>
                <a:ext cx="2738520" cy="300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665F20-9A85-FC8A-6757-2A3D4288061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55332" y="3605077"/>
                  <a:ext cx="2756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5A3F09A-5D63-C25B-69DC-9EF3ECED5CB1}"/>
                    </a:ext>
                  </a:extLst>
                </p14:cNvPr>
                <p14:cNvContentPartPr/>
                <p14:nvPr/>
              </p14:nvContentPartPr>
              <p14:xfrm>
                <a:off x="4661812" y="3985957"/>
                <a:ext cx="520200" cy="194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5A3F09A-5D63-C25B-69DC-9EF3ECED5CB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653172" y="3976957"/>
                  <a:ext cx="537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42900E8-897A-12DB-0F26-BA6EB8395A15}"/>
                    </a:ext>
                  </a:extLst>
                </p14:cNvPr>
                <p14:cNvContentPartPr/>
                <p14:nvPr/>
              </p14:nvContentPartPr>
              <p14:xfrm>
                <a:off x="5102812" y="3857437"/>
                <a:ext cx="90360" cy="16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42900E8-897A-12DB-0F26-BA6EB8395A1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94172" y="3848437"/>
                  <a:ext cx="10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4C3B914-A056-32D0-8D31-5020D1C9A59F}"/>
                    </a:ext>
                  </a:extLst>
                </p14:cNvPr>
                <p14:cNvContentPartPr/>
                <p14:nvPr/>
              </p14:nvContentPartPr>
              <p14:xfrm>
                <a:off x="4069252" y="4260277"/>
                <a:ext cx="321480" cy="383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4C3B914-A056-32D0-8D31-5020D1C9A5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060252" y="4251277"/>
                  <a:ext cx="3391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DA8AE01-EDE5-F5D5-92C5-F7629A8FAA46}"/>
                    </a:ext>
                  </a:extLst>
                </p14:cNvPr>
                <p14:cNvContentPartPr/>
                <p14:nvPr/>
              </p14:nvContentPartPr>
              <p14:xfrm>
                <a:off x="5723092" y="4655197"/>
                <a:ext cx="103680" cy="1209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DA8AE01-EDE5-F5D5-92C5-F7629A8FAA4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14092" y="4646197"/>
                  <a:ext cx="1213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943CB2-DA12-6B67-2CE2-9FB39F10659D}"/>
                    </a:ext>
                  </a:extLst>
                </p14:cNvPr>
                <p14:cNvContentPartPr/>
                <p14:nvPr/>
              </p14:nvContentPartPr>
              <p14:xfrm>
                <a:off x="5499172" y="3791917"/>
                <a:ext cx="495360" cy="1031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943CB2-DA12-6B67-2CE2-9FB39F1065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90172" y="3782917"/>
                  <a:ext cx="513000" cy="10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0700DA-0257-8A38-A1A9-2C3902D8B75F}"/>
                    </a:ext>
                  </a:extLst>
                </p14:cNvPr>
                <p14:cNvContentPartPr/>
                <p14:nvPr/>
              </p14:nvContentPartPr>
              <p14:xfrm>
                <a:off x="4951972" y="4225717"/>
                <a:ext cx="2160" cy="9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0700DA-0257-8A38-A1A9-2C3902D8B75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42972" y="4216717"/>
                  <a:ext cx="1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338FEC-022C-D948-6D05-3EBC5AB1CDFD}"/>
                    </a:ext>
                  </a:extLst>
                </p14:cNvPr>
                <p14:cNvContentPartPr/>
                <p14:nvPr/>
              </p14:nvContentPartPr>
              <p14:xfrm>
                <a:off x="4947652" y="4264597"/>
                <a:ext cx="216360" cy="107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338FEC-022C-D948-6D05-3EBC5AB1CDF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38652" y="4255957"/>
                  <a:ext cx="234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3F82FB-DD87-05FC-B291-CFB22DF2821C}"/>
                    </a:ext>
                  </a:extLst>
                </p14:cNvPr>
                <p14:cNvContentPartPr/>
                <p14:nvPr/>
              </p14:nvContentPartPr>
              <p14:xfrm>
                <a:off x="5724172" y="3691837"/>
                <a:ext cx="2341440" cy="964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3F82FB-DD87-05FC-B291-CFB22DF282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15532" y="3682837"/>
                  <a:ext cx="235908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3A043E-11B3-85FE-DDD0-37EE16D8B3C4}"/>
                    </a:ext>
                  </a:extLst>
                </p14:cNvPr>
                <p14:cNvContentPartPr/>
                <p14:nvPr/>
              </p14:nvContentPartPr>
              <p14:xfrm>
                <a:off x="6368212" y="3816757"/>
                <a:ext cx="68400" cy="493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3A043E-11B3-85FE-DDD0-37EE16D8B3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359212" y="3808117"/>
                  <a:ext cx="860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B689820-B4EA-D6AF-D351-DC9F992A9515}"/>
                    </a:ext>
                  </a:extLst>
                </p14:cNvPr>
                <p14:cNvContentPartPr/>
                <p14:nvPr/>
              </p14:nvContentPartPr>
              <p14:xfrm>
                <a:off x="6637132" y="3882277"/>
                <a:ext cx="154800" cy="473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B689820-B4EA-D6AF-D351-DC9F992A951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628132" y="3873637"/>
                  <a:ext cx="1724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6E80CE7-F637-3825-1642-C8B3CF7FD997}"/>
                    </a:ext>
                  </a:extLst>
                </p14:cNvPr>
                <p14:cNvContentPartPr/>
                <p14:nvPr/>
              </p14:nvContentPartPr>
              <p14:xfrm>
                <a:off x="6990292" y="3987757"/>
                <a:ext cx="60120" cy="323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6E80CE7-F637-3825-1642-C8B3CF7FD99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981292" y="3978757"/>
                  <a:ext cx="77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4FAC5D0-42B9-BEBD-0598-6C647AC77749}"/>
                    </a:ext>
                  </a:extLst>
                </p14:cNvPr>
                <p14:cNvContentPartPr/>
                <p14:nvPr/>
              </p14:nvContentPartPr>
              <p14:xfrm>
                <a:off x="7289452" y="3909277"/>
                <a:ext cx="11160" cy="335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4FAC5D0-42B9-BEBD-0598-6C647AC7774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280812" y="3900277"/>
                  <a:ext cx="288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59AFB4C-2A46-A863-C6B3-866753A33D21}"/>
                    </a:ext>
                  </a:extLst>
                </p14:cNvPr>
                <p14:cNvContentPartPr/>
                <p14:nvPr/>
              </p14:nvContentPartPr>
              <p14:xfrm>
                <a:off x="7548652" y="3908197"/>
                <a:ext cx="13320" cy="4075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59AFB4C-2A46-A863-C6B3-866753A33D2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40012" y="3899557"/>
                  <a:ext cx="309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7BDE3D0-6833-9853-C4E4-F71D13B20199}"/>
                    </a:ext>
                  </a:extLst>
                </p14:cNvPr>
                <p14:cNvContentPartPr/>
                <p14:nvPr/>
              </p14:nvContentPartPr>
              <p14:xfrm>
                <a:off x="7482052" y="3838357"/>
                <a:ext cx="279000" cy="573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7BDE3D0-6833-9853-C4E4-F71D13B201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73412" y="3829717"/>
                  <a:ext cx="2966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F18F70A-41A8-DA81-5C1C-41018A34A047}"/>
                    </a:ext>
                  </a:extLst>
                </p14:cNvPr>
                <p14:cNvContentPartPr/>
                <p14:nvPr/>
              </p14:nvContentPartPr>
              <p14:xfrm>
                <a:off x="6540652" y="4016917"/>
                <a:ext cx="189720" cy="389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F18F70A-41A8-DA81-5C1C-41018A34A04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31652" y="4008277"/>
                  <a:ext cx="2073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BBE013E-3624-0F1A-CFC3-46389F6123A3}"/>
                    </a:ext>
                  </a:extLst>
                </p14:cNvPr>
                <p14:cNvContentPartPr/>
                <p14:nvPr/>
              </p14:nvContentPartPr>
              <p14:xfrm>
                <a:off x="6263452" y="4101517"/>
                <a:ext cx="109800" cy="400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BBE013E-3624-0F1A-CFC3-46389F6123A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54812" y="4092517"/>
                  <a:ext cx="1274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180CC6-CD47-6C6C-6E5D-A72FF9C11907}"/>
                    </a:ext>
                  </a:extLst>
                </p14:cNvPr>
                <p14:cNvContentPartPr/>
                <p14:nvPr/>
              </p14:nvContentPartPr>
              <p14:xfrm>
                <a:off x="6091012" y="4011877"/>
                <a:ext cx="80280" cy="393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180CC6-CD47-6C6C-6E5D-A72FF9C1190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082372" y="4002877"/>
                  <a:ext cx="9792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FFB1AB7-0535-D01A-0AB9-58B0641C9788}"/>
                    </a:ext>
                  </a:extLst>
                </p14:cNvPr>
                <p14:cNvContentPartPr/>
                <p14:nvPr/>
              </p14:nvContentPartPr>
              <p14:xfrm>
                <a:off x="6059692" y="4068757"/>
                <a:ext cx="14400" cy="314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FFB1AB7-0535-D01A-0AB9-58B0641C978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050692" y="4059757"/>
                  <a:ext cx="320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A412B75-447D-4D93-FD80-87C93F9602DB}"/>
                    </a:ext>
                  </a:extLst>
                </p14:cNvPr>
                <p14:cNvContentPartPr/>
                <p14:nvPr/>
              </p14:nvContentPartPr>
              <p14:xfrm>
                <a:off x="5446612" y="3929077"/>
                <a:ext cx="327240" cy="17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A412B75-447D-4D93-FD80-87C93F9602D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37972" y="3920077"/>
                  <a:ext cx="344880" cy="18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178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63CCFBC9-DE48-AFB5-6BC2-7C5F8B96E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023774-AA39-0DE0-D219-89FC103D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is the impact of increasing the confidence level from 95% to 99%?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C88035-E04A-F2FA-1343-58B96A69D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confidence interval becomes wider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confidence interval becomes narrower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standard error decreases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mean increases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59CF71-E48E-E6E3-1D78-F3EC83209585}"/>
              </a:ext>
            </a:extLst>
          </p:cNvPr>
          <p:cNvGrpSpPr/>
          <p:nvPr/>
        </p:nvGrpSpPr>
        <p:grpSpPr>
          <a:xfrm>
            <a:off x="143092" y="900757"/>
            <a:ext cx="611640" cy="493560"/>
            <a:chOff x="143092" y="900757"/>
            <a:chExt cx="611640" cy="49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E8A282-1698-37A7-380E-B77418569CD7}"/>
                    </a:ext>
                  </a:extLst>
                </p14:cNvPr>
                <p14:cNvContentPartPr/>
                <p14:nvPr/>
              </p14:nvContentPartPr>
              <p14:xfrm>
                <a:off x="143092" y="911197"/>
                <a:ext cx="446040" cy="4194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E8A282-1698-37A7-380E-B77418569C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4092" y="902197"/>
                  <a:ext cx="46368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2E644DF-A00E-7CF0-DD49-B5CEEA2BAF66}"/>
                    </a:ext>
                  </a:extLst>
                </p14:cNvPr>
                <p14:cNvContentPartPr/>
                <p14:nvPr/>
              </p14:nvContentPartPr>
              <p14:xfrm>
                <a:off x="322372" y="900757"/>
                <a:ext cx="432360" cy="493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2E644DF-A00E-7CF0-DD49-B5CEEA2BAF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3732" y="891757"/>
                  <a:ext cx="450000" cy="51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9152A3-A25C-9F0B-CBEE-2112E3D1A168}"/>
                  </a:ext>
                </a:extLst>
              </p14:cNvPr>
              <p14:cNvContentPartPr/>
              <p14:nvPr/>
            </p14:nvContentPartPr>
            <p14:xfrm>
              <a:off x="3114892" y="1256797"/>
              <a:ext cx="788400" cy="30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9152A3-A25C-9F0B-CBEE-2112E3D1A1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06252" y="1247797"/>
                <a:ext cx="8060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7213F1B-3632-B88A-E5B2-488C07ACE50A}"/>
                  </a:ext>
                </a:extLst>
              </p14:cNvPr>
              <p14:cNvContentPartPr/>
              <p14:nvPr/>
            </p14:nvContentPartPr>
            <p14:xfrm>
              <a:off x="3123892" y="3291877"/>
              <a:ext cx="3603240" cy="317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7213F1B-3632-B88A-E5B2-488C07ACE50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4892" y="3282877"/>
                <a:ext cx="36208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B6748F-91B7-98F2-104F-86A67BD154EE}"/>
                  </a:ext>
                </a:extLst>
              </p14:cNvPr>
              <p14:cNvContentPartPr/>
              <p14:nvPr/>
            </p14:nvContentPartPr>
            <p14:xfrm>
              <a:off x="3186892" y="2139517"/>
              <a:ext cx="3903480" cy="1341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B6748F-91B7-98F2-104F-86A67BD154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77892" y="2130877"/>
                <a:ext cx="3921120" cy="135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51A3344-BE25-188D-F90A-8FFB5D9EC6B9}"/>
                  </a:ext>
                </a:extLst>
              </p14:cNvPr>
              <p14:cNvContentPartPr/>
              <p14:nvPr/>
            </p14:nvContentPartPr>
            <p14:xfrm>
              <a:off x="2794492" y="2730637"/>
              <a:ext cx="254520" cy="19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51A3344-BE25-188D-F90A-8FFB5D9EC6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5852" y="2721637"/>
                <a:ext cx="27216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BDB4E2-8D7A-BD29-1E17-6D02A558D5A3}"/>
                  </a:ext>
                </a:extLst>
              </p14:cNvPr>
              <p14:cNvContentPartPr/>
              <p14:nvPr/>
            </p14:nvContentPartPr>
            <p14:xfrm>
              <a:off x="2960452" y="2796517"/>
              <a:ext cx="193680" cy="147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BDB4E2-8D7A-BD29-1E17-6D02A558D5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951812" y="2787877"/>
                <a:ext cx="2113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22ADAF-A7C3-7206-09DA-3C3A79D5012B}"/>
                  </a:ext>
                </a:extLst>
              </p14:cNvPr>
              <p14:cNvContentPartPr/>
              <p14:nvPr/>
            </p14:nvContentPartPr>
            <p14:xfrm>
              <a:off x="4686652" y="1850437"/>
              <a:ext cx="59400" cy="2064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22ADAF-A7C3-7206-09DA-3C3A79D5012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77652" y="1841437"/>
                <a:ext cx="77040" cy="20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E0B045-0B64-E4F2-760D-828F65A5622A}"/>
                  </a:ext>
                </a:extLst>
              </p14:cNvPr>
              <p14:cNvContentPartPr/>
              <p14:nvPr/>
            </p14:nvContentPartPr>
            <p14:xfrm>
              <a:off x="4767292" y="3849517"/>
              <a:ext cx="318240" cy="225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E0B045-0B64-E4F2-760D-828F65A562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652" y="3840877"/>
                <a:ext cx="335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FCAB72-E267-BAAA-0D1A-83AE2105F1A2}"/>
                  </a:ext>
                </a:extLst>
              </p14:cNvPr>
              <p14:cNvContentPartPr/>
              <p14:nvPr/>
            </p14:nvContentPartPr>
            <p14:xfrm>
              <a:off x="5014972" y="3517597"/>
              <a:ext cx="793800" cy="159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FCAB72-E267-BAAA-0D1A-83AE2105F1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006332" y="3508597"/>
                <a:ext cx="8114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0DB4A1-9090-9AFD-5DE3-F4C52C7320C9}"/>
                  </a:ext>
                </a:extLst>
              </p14:cNvPr>
              <p14:cNvContentPartPr/>
              <p14:nvPr/>
            </p14:nvContentPartPr>
            <p14:xfrm>
              <a:off x="5499892" y="3765997"/>
              <a:ext cx="99360" cy="1191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0DB4A1-9090-9AFD-5DE3-F4C52C7320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90892" y="3756997"/>
                <a:ext cx="1170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CB63ECB-8135-8CB5-21D8-4FB2891F477A}"/>
                  </a:ext>
                </a:extLst>
              </p14:cNvPr>
              <p14:cNvContentPartPr/>
              <p14:nvPr/>
            </p14:nvContentPartPr>
            <p14:xfrm>
              <a:off x="5670892" y="3808117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CB63ECB-8135-8CB5-21D8-4FB2891F477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62252" y="379947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218944-D11F-3BAF-1D52-3C36031CE660}"/>
                  </a:ext>
                </a:extLst>
              </p14:cNvPr>
              <p14:cNvContentPartPr/>
              <p14:nvPr/>
            </p14:nvContentPartPr>
            <p14:xfrm>
              <a:off x="5497732" y="3804877"/>
              <a:ext cx="175320" cy="19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218944-D11F-3BAF-1D52-3C36031CE66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488732" y="3795877"/>
                <a:ext cx="1929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AC1A308-98B1-99AD-B909-CFA78BC1B8A1}"/>
                  </a:ext>
                </a:extLst>
              </p14:cNvPr>
              <p14:cNvContentPartPr/>
              <p14:nvPr/>
            </p14:nvContentPartPr>
            <p14:xfrm>
              <a:off x="5707972" y="3780757"/>
              <a:ext cx="195120" cy="1148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AC1A308-98B1-99AD-B909-CFA78BC1B8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99332" y="3772117"/>
                <a:ext cx="2127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39B9D5E-F726-EA0F-3427-DEA8D39EB763}"/>
                  </a:ext>
                </a:extLst>
              </p14:cNvPr>
              <p14:cNvContentPartPr/>
              <p14:nvPr/>
            </p14:nvContentPartPr>
            <p14:xfrm>
              <a:off x="3840292" y="3785797"/>
              <a:ext cx="662760" cy="165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39B9D5E-F726-EA0F-3427-DEA8D39EB76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831652" y="3777157"/>
                <a:ext cx="680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815DB08-39A8-023F-BB15-C82A3868AD46}"/>
                  </a:ext>
                </a:extLst>
              </p14:cNvPr>
              <p14:cNvContentPartPr/>
              <p14:nvPr/>
            </p14:nvContentPartPr>
            <p14:xfrm>
              <a:off x="4090852" y="4050397"/>
              <a:ext cx="168480" cy="109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815DB08-39A8-023F-BB15-C82A3868AD4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82212" y="4041397"/>
                <a:ext cx="186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B7D44AC-718E-0691-0EF8-AA8B3255FD03}"/>
                  </a:ext>
                </a:extLst>
              </p14:cNvPr>
              <p14:cNvContentPartPr/>
              <p14:nvPr/>
            </p14:nvContentPartPr>
            <p14:xfrm>
              <a:off x="4312972" y="4003237"/>
              <a:ext cx="159480" cy="125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B7D44AC-718E-0691-0EF8-AA8B3255FD0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03972" y="3994237"/>
                <a:ext cx="17712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ECE7FC-F378-E831-CB8B-8B920EB5B676}"/>
                  </a:ext>
                </a:extLst>
              </p14:cNvPr>
              <p14:cNvContentPartPr/>
              <p14:nvPr/>
            </p14:nvContentPartPr>
            <p14:xfrm>
              <a:off x="3632572" y="2267317"/>
              <a:ext cx="12240" cy="153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ECE7FC-F378-E831-CB8B-8B920EB5B67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23932" y="2258317"/>
                <a:ext cx="29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E288C40-8E0A-A03B-09D5-7AD4EADC3668}"/>
                  </a:ext>
                </a:extLst>
              </p14:cNvPr>
              <p14:cNvContentPartPr/>
              <p14:nvPr/>
            </p14:nvContentPartPr>
            <p14:xfrm>
              <a:off x="3632572" y="2513197"/>
              <a:ext cx="64080" cy="63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E288C40-8E0A-A03B-09D5-7AD4EADC366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23932" y="2504197"/>
                <a:ext cx="8172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600533-6843-83F0-617C-5365C69A7800}"/>
                  </a:ext>
                </a:extLst>
              </p14:cNvPr>
              <p14:cNvContentPartPr/>
              <p14:nvPr/>
            </p14:nvContentPartPr>
            <p14:xfrm>
              <a:off x="3728332" y="3345157"/>
              <a:ext cx="244800" cy="912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600533-6843-83F0-617C-5365C69A780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9692" y="3336517"/>
                <a:ext cx="26244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3016CB0-CA39-FE56-B742-A655234C979D}"/>
                  </a:ext>
                </a:extLst>
              </p14:cNvPr>
              <p14:cNvContentPartPr/>
              <p14:nvPr/>
            </p14:nvContentPartPr>
            <p14:xfrm>
              <a:off x="5827492" y="1897597"/>
              <a:ext cx="61920" cy="851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3016CB0-CA39-FE56-B742-A655234C97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18852" y="1888597"/>
                <a:ext cx="79560" cy="86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FF87876-15EE-D6F7-76F9-B7E2B907DCB6}"/>
                  </a:ext>
                </a:extLst>
              </p14:cNvPr>
              <p14:cNvContentPartPr/>
              <p14:nvPr/>
            </p14:nvContentPartPr>
            <p14:xfrm>
              <a:off x="5795092" y="2977957"/>
              <a:ext cx="17640" cy="193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FF87876-15EE-D6F7-76F9-B7E2B907DCB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786092" y="2968957"/>
                <a:ext cx="352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C4B963-F18B-E4FC-88F7-E23DD1A08470}"/>
                  </a:ext>
                </a:extLst>
              </p14:cNvPr>
              <p14:cNvContentPartPr/>
              <p14:nvPr/>
            </p14:nvContentPartPr>
            <p14:xfrm>
              <a:off x="5838652" y="3337597"/>
              <a:ext cx="46080" cy="610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C4B963-F18B-E4FC-88F7-E23DD1A0847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829652" y="3328597"/>
                <a:ext cx="6372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942509D-BC3C-C96D-E2F7-D55976F31EF3}"/>
                  </a:ext>
                </a:extLst>
              </p14:cNvPr>
              <p14:cNvContentPartPr/>
              <p14:nvPr/>
            </p14:nvContentPartPr>
            <p14:xfrm>
              <a:off x="5787892" y="1657477"/>
              <a:ext cx="37800" cy="153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942509D-BC3C-C96D-E2F7-D55976F31EF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79252" y="1648837"/>
                <a:ext cx="554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472C8E8-0669-5AA8-79CD-B2D446FA2266}"/>
                  </a:ext>
                </a:extLst>
              </p14:cNvPr>
              <p14:cNvContentPartPr/>
              <p14:nvPr/>
            </p14:nvContentPartPr>
            <p14:xfrm>
              <a:off x="5704732" y="1615357"/>
              <a:ext cx="343080" cy="111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472C8E8-0669-5AA8-79CD-B2D446FA22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695732" y="1606357"/>
                <a:ext cx="3607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AFFC2B7-4E0A-6020-E4A2-94011256BB73}"/>
                  </a:ext>
                </a:extLst>
              </p14:cNvPr>
              <p14:cNvContentPartPr/>
              <p14:nvPr/>
            </p14:nvContentPartPr>
            <p14:xfrm>
              <a:off x="5064652" y="3962557"/>
              <a:ext cx="2095200" cy="470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AFFC2B7-4E0A-6020-E4A2-94011256BB7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055652" y="3953917"/>
                <a:ext cx="211284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229270-C68D-A6D6-03F0-D87C8088073B}"/>
                  </a:ext>
                </a:extLst>
              </p14:cNvPr>
              <p14:cNvContentPartPr/>
              <p14:nvPr/>
            </p14:nvContentPartPr>
            <p14:xfrm>
              <a:off x="6055012" y="4439557"/>
              <a:ext cx="140040" cy="1810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229270-C68D-A6D6-03F0-D87C8088073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046372" y="4430557"/>
                <a:ext cx="1576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8B49886-830F-C3A8-BE78-0F3FC1705DDF}"/>
                  </a:ext>
                </a:extLst>
              </p14:cNvPr>
              <p14:cNvContentPartPr/>
              <p14:nvPr/>
            </p14:nvContentPartPr>
            <p14:xfrm>
              <a:off x="6277132" y="4380877"/>
              <a:ext cx="139320" cy="1558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8B49886-830F-C3A8-BE78-0F3FC1705DD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268132" y="4371877"/>
                <a:ext cx="1569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680540-1207-3FFF-CC3D-6904BFDDA2BC}"/>
                  </a:ext>
                </a:extLst>
              </p14:cNvPr>
              <p14:cNvContentPartPr/>
              <p14:nvPr/>
            </p14:nvContentPartPr>
            <p14:xfrm>
              <a:off x="3124252" y="2343277"/>
              <a:ext cx="61560" cy="3600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680540-1207-3FFF-CC3D-6904BFDDA2B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115612" y="2334277"/>
                <a:ext cx="792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10E3DC3-D8D8-E989-75E5-85D59C2BECD1}"/>
                  </a:ext>
                </a:extLst>
              </p14:cNvPr>
              <p14:cNvContentPartPr/>
              <p14:nvPr/>
            </p14:nvContentPartPr>
            <p14:xfrm>
              <a:off x="3193012" y="2969317"/>
              <a:ext cx="12960" cy="1281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10E3DC3-D8D8-E989-75E5-85D59C2BECD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184012" y="2960317"/>
                <a:ext cx="306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6D0E54E-6981-C93B-3EDF-5CA55B53AE9B}"/>
                  </a:ext>
                </a:extLst>
              </p14:cNvPr>
              <p14:cNvContentPartPr/>
              <p14:nvPr/>
            </p14:nvContentPartPr>
            <p14:xfrm>
              <a:off x="3325852" y="3865357"/>
              <a:ext cx="37440" cy="447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6D0E54E-6981-C93B-3EDF-5CA55B53AE9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316852" y="3856357"/>
                <a:ext cx="5508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E288B50-A58F-909A-2DCB-F976AD453323}"/>
                  </a:ext>
                </a:extLst>
              </p14:cNvPr>
              <p14:cNvContentPartPr/>
              <p14:nvPr/>
            </p14:nvContentPartPr>
            <p14:xfrm>
              <a:off x="3221092" y="4524157"/>
              <a:ext cx="1387800" cy="234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E288B50-A58F-909A-2DCB-F976AD45332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12452" y="4515157"/>
                <a:ext cx="1405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A8FE10DB-0B55-E0CB-371A-E349379C379A}"/>
                  </a:ext>
                </a:extLst>
              </p14:cNvPr>
              <p14:cNvContentPartPr/>
              <p14:nvPr/>
            </p14:nvContentPartPr>
            <p14:xfrm>
              <a:off x="3129292" y="4605877"/>
              <a:ext cx="195120" cy="20232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A8FE10DB-0B55-E0CB-371A-E349379C379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120292" y="4597237"/>
                <a:ext cx="2127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27A28B60-3552-59AE-67A1-CFBCE9FCC7B3}"/>
                  </a:ext>
                </a:extLst>
              </p14:cNvPr>
              <p14:cNvContentPartPr/>
              <p14:nvPr/>
            </p14:nvContentPartPr>
            <p14:xfrm>
              <a:off x="3545812" y="4855357"/>
              <a:ext cx="140400" cy="162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27A28B60-3552-59AE-67A1-CFBCE9FCC7B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537172" y="4846357"/>
                <a:ext cx="15804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6ED7100-3B34-DDA9-19FF-8F7CD307F532}"/>
                  </a:ext>
                </a:extLst>
              </p14:cNvPr>
              <p14:cNvContentPartPr/>
              <p14:nvPr/>
            </p14:nvContentPartPr>
            <p14:xfrm>
              <a:off x="3794572" y="4780117"/>
              <a:ext cx="128160" cy="135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6ED7100-3B34-DDA9-19FF-8F7CD307F53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785572" y="4771477"/>
                <a:ext cx="1458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F2583F2-2871-B080-2922-F1D6B70EBA34}"/>
                  </a:ext>
                </a:extLst>
              </p14:cNvPr>
              <p14:cNvContentPartPr/>
              <p14:nvPr/>
            </p14:nvContentPartPr>
            <p14:xfrm>
              <a:off x="3257452" y="4624957"/>
              <a:ext cx="104040" cy="597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F2583F2-2871-B080-2922-F1D6B70EBA3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248452" y="4615957"/>
                <a:ext cx="1216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1FAE564-4A20-F3F1-5A5D-726658952CCB}"/>
                  </a:ext>
                </a:extLst>
              </p14:cNvPr>
              <p14:cNvContentPartPr/>
              <p14:nvPr/>
            </p14:nvContentPartPr>
            <p14:xfrm>
              <a:off x="6683212" y="1973610"/>
              <a:ext cx="73800" cy="63684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1FAE564-4A20-F3F1-5A5D-726658952CC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74572" y="1964610"/>
                <a:ext cx="9144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40673-B36E-381B-0399-99C9FF2440B1}"/>
                  </a:ext>
                </a:extLst>
              </p14:cNvPr>
              <p14:cNvContentPartPr/>
              <p14:nvPr/>
            </p14:nvContentPartPr>
            <p14:xfrm>
              <a:off x="6703372" y="3181770"/>
              <a:ext cx="16200" cy="1962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40673-B36E-381B-0399-99C9FF2440B1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694732" y="3173130"/>
                <a:ext cx="338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EBEE20-107B-4059-89B0-E04F14FA3E8B}"/>
                  </a:ext>
                </a:extLst>
              </p14:cNvPr>
              <p14:cNvContentPartPr/>
              <p14:nvPr/>
            </p14:nvContentPartPr>
            <p14:xfrm>
              <a:off x="6741892" y="3764970"/>
              <a:ext cx="51840" cy="550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EBEE20-107B-4059-89B0-E04F14FA3E8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733252" y="3755970"/>
                <a:ext cx="69480" cy="56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C259F9F9-C957-F6B9-4DAA-2CA026A1A800}"/>
              </a:ext>
            </a:extLst>
          </p:cNvPr>
          <p:cNvGrpSpPr/>
          <p:nvPr/>
        </p:nvGrpSpPr>
        <p:grpSpPr>
          <a:xfrm>
            <a:off x="3004012" y="1853317"/>
            <a:ext cx="752760" cy="317213"/>
            <a:chOff x="3004012" y="1853317"/>
            <a:chExt cx="752760" cy="3172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0EAE859-0FBA-9DFE-C074-18A41F5A46E3}"/>
                    </a:ext>
                  </a:extLst>
                </p14:cNvPr>
                <p14:cNvContentPartPr/>
                <p14:nvPr/>
              </p14:nvContentPartPr>
              <p14:xfrm>
                <a:off x="3560212" y="1918117"/>
                <a:ext cx="90000" cy="11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0EAE859-0FBA-9DFE-C074-18A41F5A46E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51212" y="1909477"/>
                  <a:ext cx="107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574F37-A575-3082-A6C7-01FD3DD6924A}"/>
                    </a:ext>
                  </a:extLst>
                </p14:cNvPr>
                <p14:cNvContentPartPr/>
                <p14:nvPr/>
              </p14:nvContentPartPr>
              <p14:xfrm>
                <a:off x="3589732" y="1853317"/>
                <a:ext cx="167040" cy="79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574F37-A575-3082-A6C7-01FD3DD6924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80732" y="1844317"/>
                  <a:ext cx="184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D3B070-EE54-4E95-0C40-C536C63D139D}"/>
                    </a:ext>
                  </a:extLst>
                </p14:cNvPr>
                <p14:cNvContentPartPr/>
                <p14:nvPr/>
              </p14:nvContentPartPr>
              <p14:xfrm>
                <a:off x="3004012" y="1932210"/>
                <a:ext cx="321840" cy="238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D3B070-EE54-4E95-0C40-C536C63D139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95372" y="1923570"/>
                  <a:ext cx="33948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044130-DF08-BBAC-4BD8-CD92F792FD59}"/>
              </a:ext>
            </a:extLst>
          </p:cNvPr>
          <p:cNvGrpSpPr/>
          <p:nvPr/>
        </p:nvGrpSpPr>
        <p:grpSpPr>
          <a:xfrm>
            <a:off x="6605452" y="667477"/>
            <a:ext cx="1545840" cy="1082213"/>
            <a:chOff x="6605452" y="667477"/>
            <a:chExt cx="1545840" cy="108221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A4F172-4603-367F-0D98-B6EDCA5087E6}"/>
                    </a:ext>
                  </a:extLst>
                </p14:cNvPr>
                <p14:cNvContentPartPr/>
                <p14:nvPr/>
              </p14:nvContentPartPr>
              <p14:xfrm>
                <a:off x="6821452" y="667477"/>
                <a:ext cx="236160" cy="91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A4F172-4603-367F-0D98-B6EDCA5087E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12812" y="658477"/>
                  <a:ext cx="2538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6B90C6A-066A-DA98-ADD0-64FF5E480312}"/>
                    </a:ext>
                  </a:extLst>
                </p14:cNvPr>
                <p14:cNvContentPartPr/>
                <p14:nvPr/>
              </p14:nvContentPartPr>
              <p14:xfrm>
                <a:off x="6844492" y="787357"/>
                <a:ext cx="181800" cy="57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6B90C6A-066A-DA98-ADD0-64FF5E48031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35492" y="778717"/>
                  <a:ext cx="199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B0915F1-6BDF-4B2B-6428-DEBDF196E444}"/>
                    </a:ext>
                  </a:extLst>
                </p14:cNvPr>
                <p14:cNvContentPartPr/>
                <p14:nvPr/>
              </p14:nvContentPartPr>
              <p14:xfrm>
                <a:off x="7559092" y="747397"/>
                <a:ext cx="213120" cy="1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B0915F1-6BDF-4B2B-6428-DEBDF196E44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50092" y="738757"/>
                  <a:ext cx="2307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5A1E4-AB9C-0A43-ECC7-D267A51C16FA}"/>
                    </a:ext>
                  </a:extLst>
                </p14:cNvPr>
                <p14:cNvContentPartPr/>
                <p14:nvPr/>
              </p14:nvContentPartPr>
              <p14:xfrm>
                <a:off x="7603012" y="818677"/>
                <a:ext cx="192960" cy="25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5A1E4-AB9C-0A43-ECC7-D267A51C16F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94372" y="810037"/>
                  <a:ext cx="210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58BEB6-010E-0462-9EBA-273DCCEB9868}"/>
                    </a:ext>
                  </a:extLst>
                </p14:cNvPr>
                <p14:cNvContentPartPr/>
                <p14:nvPr/>
              </p14:nvContentPartPr>
              <p14:xfrm>
                <a:off x="6605452" y="1528650"/>
                <a:ext cx="29880" cy="22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58BEB6-010E-0462-9EBA-273DCCEB986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96452" y="1520010"/>
                  <a:ext cx="47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7CBC8BB-12DB-2CC3-0C88-6820186B45C4}"/>
                    </a:ext>
                  </a:extLst>
                </p14:cNvPr>
                <p14:cNvContentPartPr/>
                <p14:nvPr/>
              </p14:nvContentPartPr>
              <p14:xfrm>
                <a:off x="6769612" y="1549530"/>
                <a:ext cx="266400" cy="16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7CBC8BB-12DB-2CC3-0C88-6820186B45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60972" y="1540890"/>
                  <a:ext cx="284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6F0879-9F46-FEAE-1105-69EB1652E315}"/>
                    </a:ext>
                  </a:extLst>
                </p14:cNvPr>
                <p14:cNvContentPartPr/>
                <p14:nvPr/>
              </p14:nvContentPartPr>
              <p14:xfrm>
                <a:off x="6953212" y="772650"/>
                <a:ext cx="455760" cy="528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6F0879-9F46-FEAE-1105-69EB1652E31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944212" y="763650"/>
                  <a:ext cx="4734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12999A2-A7D9-F567-363D-E77646B8D287}"/>
                    </a:ext>
                  </a:extLst>
                </p14:cNvPr>
                <p14:cNvContentPartPr/>
                <p14:nvPr/>
              </p14:nvContentPartPr>
              <p14:xfrm>
                <a:off x="7613452" y="1104210"/>
                <a:ext cx="113040" cy="2001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12999A2-A7D9-F567-363D-E77646B8D28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04452" y="1095210"/>
                  <a:ext cx="130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E5D15D-C478-D6CC-9E1B-46A70A23CD7F}"/>
                    </a:ext>
                  </a:extLst>
                </p14:cNvPr>
                <p14:cNvContentPartPr/>
                <p14:nvPr/>
              </p14:nvContentPartPr>
              <p14:xfrm>
                <a:off x="7682572" y="1130490"/>
                <a:ext cx="97200" cy="41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8E5D15D-C478-D6CC-9E1B-46A70A23CD7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3572" y="1121490"/>
                  <a:ext cx="114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E3F118E-5B37-41EF-82AC-1B4665119369}"/>
                    </a:ext>
                  </a:extLst>
                </p14:cNvPr>
                <p14:cNvContentPartPr/>
                <p14:nvPr/>
              </p14:nvContentPartPr>
              <p14:xfrm>
                <a:off x="7758172" y="1296810"/>
                <a:ext cx="27000" cy="111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E3F118E-5B37-41EF-82AC-1B46651193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49172" y="1288170"/>
                  <a:ext cx="44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7AB301-41FB-6665-083D-9FCF4CEFFDC8}"/>
                    </a:ext>
                  </a:extLst>
                </p14:cNvPr>
                <p14:cNvContentPartPr/>
                <p14:nvPr/>
              </p14:nvContentPartPr>
              <p14:xfrm>
                <a:off x="7906492" y="1186290"/>
                <a:ext cx="244800" cy="143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7AB301-41FB-6665-083D-9FCF4CEFFD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97492" y="1177650"/>
                  <a:ext cx="2624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64E70D1-9742-9BB5-8794-229FF26C1012}"/>
              </a:ext>
            </a:extLst>
          </p:cNvPr>
          <p:cNvGrpSpPr/>
          <p:nvPr/>
        </p:nvGrpSpPr>
        <p:grpSpPr>
          <a:xfrm>
            <a:off x="7689052" y="80010"/>
            <a:ext cx="1216440" cy="365040"/>
            <a:chOff x="7689052" y="80010"/>
            <a:chExt cx="1216440" cy="36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3D88E51-5449-84A4-3755-FF17E3421E08}"/>
                    </a:ext>
                  </a:extLst>
                </p14:cNvPr>
                <p14:cNvContentPartPr/>
                <p14:nvPr/>
              </p14:nvContentPartPr>
              <p14:xfrm>
                <a:off x="7689052" y="193410"/>
                <a:ext cx="404280" cy="2516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3D88E51-5449-84A4-3755-FF17E3421E0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80052" y="184770"/>
                  <a:ext cx="421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E7B9271-30BC-4474-C158-00F5F7274387}"/>
                    </a:ext>
                  </a:extLst>
                </p14:cNvPr>
                <p14:cNvContentPartPr/>
                <p14:nvPr/>
              </p14:nvContentPartPr>
              <p14:xfrm>
                <a:off x="8229412" y="158850"/>
                <a:ext cx="132480" cy="147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E7B9271-30BC-4474-C158-00F5F727438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20772" y="149850"/>
                  <a:ext cx="1501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C6AE51C-A1F1-E705-1DB8-A8F22AD50730}"/>
                    </a:ext>
                  </a:extLst>
                </p14:cNvPr>
                <p14:cNvContentPartPr/>
                <p14:nvPr/>
              </p14:nvContentPartPr>
              <p14:xfrm>
                <a:off x="8380972" y="299250"/>
                <a:ext cx="27360" cy="69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C6AE51C-A1F1-E705-1DB8-A8F22AD5073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72332" y="290250"/>
                  <a:ext cx="45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709B8E3-3A66-F873-0E45-F79604211654}"/>
                    </a:ext>
                  </a:extLst>
                </p14:cNvPr>
                <p14:cNvContentPartPr/>
                <p14:nvPr/>
              </p14:nvContentPartPr>
              <p14:xfrm>
                <a:off x="8533612" y="215370"/>
                <a:ext cx="19800" cy="122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709B8E3-3A66-F873-0E45-F7960421165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24972" y="206730"/>
                  <a:ext cx="37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06E881F-8419-1D73-3B80-FEC4987ED507}"/>
                    </a:ext>
                  </a:extLst>
                </p14:cNvPr>
                <p14:cNvContentPartPr/>
                <p14:nvPr/>
              </p14:nvContentPartPr>
              <p14:xfrm>
                <a:off x="8647372" y="219330"/>
                <a:ext cx="109080" cy="111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06E881F-8419-1D73-3B80-FEC4987ED5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38732" y="210690"/>
                  <a:ext cx="1267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71EFE7F-BF03-7C1B-A391-A3146B8DF38E}"/>
                    </a:ext>
                  </a:extLst>
                </p14:cNvPr>
                <p14:cNvContentPartPr/>
                <p14:nvPr/>
              </p14:nvContentPartPr>
              <p14:xfrm>
                <a:off x="8737372" y="118170"/>
                <a:ext cx="168120" cy="238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71EFE7F-BF03-7C1B-A391-A3146B8DF38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28372" y="109170"/>
                  <a:ext cx="1857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BBCC648-6031-75F9-AB17-7104CE99E084}"/>
                    </a:ext>
                  </a:extLst>
                </p14:cNvPr>
                <p14:cNvContentPartPr/>
                <p14:nvPr/>
              </p14:nvContentPartPr>
              <p14:xfrm>
                <a:off x="8035012" y="80010"/>
                <a:ext cx="170280" cy="337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BBCC648-6031-75F9-AB17-7104CE99E08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026012" y="71370"/>
                  <a:ext cx="18792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FEA144C-9374-86DA-0CBD-8A971F092C1C}"/>
                  </a:ext>
                </a:extLst>
              </p14:cNvPr>
              <p14:cNvContentPartPr/>
              <p14:nvPr/>
            </p14:nvContentPartPr>
            <p14:xfrm>
              <a:off x="1706932" y="1265850"/>
              <a:ext cx="768960" cy="788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FEA144C-9374-86DA-0CBD-8A971F092C1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698292" y="1256850"/>
                <a:ext cx="786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E7C240C-005D-7B7B-4AFF-2A9AB82AEAFB}"/>
                  </a:ext>
                </a:extLst>
              </p14:cNvPr>
              <p14:cNvContentPartPr/>
              <p14:nvPr/>
            </p14:nvContentPartPr>
            <p14:xfrm>
              <a:off x="4206412" y="1812330"/>
              <a:ext cx="207360" cy="7092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E7C240C-005D-7B7B-4AFF-2A9AB82AEA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197412" y="1803690"/>
                <a:ext cx="22500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DE43BEFF-2272-999D-5C2D-AC42CC4C4D2E}"/>
              </a:ext>
            </a:extLst>
          </p:cNvPr>
          <p:cNvGrpSpPr/>
          <p:nvPr/>
        </p:nvGrpSpPr>
        <p:grpSpPr>
          <a:xfrm>
            <a:off x="3348892" y="880290"/>
            <a:ext cx="1688400" cy="664867"/>
            <a:chOff x="3348892" y="880290"/>
            <a:chExt cx="1688400" cy="66486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498344-A10A-E686-C247-E00477821679}"/>
                    </a:ext>
                  </a:extLst>
                </p14:cNvPr>
                <p14:cNvContentPartPr/>
                <p14:nvPr/>
              </p14:nvContentPartPr>
              <p14:xfrm>
                <a:off x="4626892" y="1353997"/>
                <a:ext cx="292680" cy="191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498344-A10A-E686-C247-E0047782167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617892" y="1345357"/>
                  <a:ext cx="310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DFCE03-64F5-0519-9CB6-2F093A40FE49}"/>
                    </a:ext>
                  </a:extLst>
                </p14:cNvPr>
                <p14:cNvContentPartPr/>
                <p14:nvPr/>
              </p14:nvContentPartPr>
              <p14:xfrm>
                <a:off x="4983292" y="1391077"/>
                <a:ext cx="52560" cy="93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DFCE03-64F5-0519-9CB6-2F093A40FE4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974292" y="1382077"/>
                  <a:ext cx="702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294B95-FF7E-72DC-5DFF-3122312AFC31}"/>
                    </a:ext>
                  </a:extLst>
                </p14:cNvPr>
                <p14:cNvContentPartPr/>
                <p14:nvPr/>
              </p14:nvContentPartPr>
              <p14:xfrm>
                <a:off x="4983652" y="1307557"/>
                <a:ext cx="53640" cy="37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294B95-FF7E-72DC-5DFF-3122312AFC3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74652" y="1298557"/>
                  <a:ext cx="71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C6DDFE1-CDEF-78D3-7A8E-8C2E86737981}"/>
                    </a:ext>
                  </a:extLst>
                </p14:cNvPr>
                <p14:cNvContentPartPr/>
                <p14:nvPr/>
              </p14:nvContentPartPr>
              <p14:xfrm>
                <a:off x="4826332" y="1436797"/>
                <a:ext cx="86040" cy="6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C6DDFE1-CDEF-78D3-7A8E-8C2E8673798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817332" y="1427797"/>
                  <a:ext cx="103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3F7040E-BB76-6C5E-04F3-516E5FDD0D3A}"/>
                    </a:ext>
                  </a:extLst>
                </p14:cNvPr>
                <p14:cNvContentPartPr/>
                <p14:nvPr/>
              </p14:nvContentPartPr>
              <p14:xfrm>
                <a:off x="3779092" y="1200330"/>
                <a:ext cx="23760" cy="20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3F7040E-BB76-6C5E-04F3-516E5FDD0D3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770092" y="1191330"/>
                  <a:ext cx="41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69EC68E-621C-8ADA-8D64-09175423F142}"/>
                    </a:ext>
                  </a:extLst>
                </p14:cNvPr>
                <p14:cNvContentPartPr/>
                <p14:nvPr/>
              </p14:nvContentPartPr>
              <p14:xfrm>
                <a:off x="4086532" y="1173330"/>
                <a:ext cx="412560" cy="171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69EC68E-621C-8ADA-8D64-09175423F1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77892" y="1164690"/>
                  <a:ext cx="430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A28E3F6-F9D6-D0C5-B857-0F00D5A55F7A}"/>
                    </a:ext>
                  </a:extLst>
                </p14:cNvPr>
                <p14:cNvContentPartPr/>
                <p14:nvPr/>
              </p14:nvContentPartPr>
              <p14:xfrm>
                <a:off x="3348892" y="1492650"/>
                <a:ext cx="63360" cy="1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A28E3F6-F9D6-D0C5-B857-0F00D5A55F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340252" y="1483650"/>
                  <a:ext cx="810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D4602A2-321A-E226-5761-CD0EC8744998}"/>
                    </a:ext>
                  </a:extLst>
                </p14:cNvPr>
                <p14:cNvContentPartPr/>
                <p14:nvPr/>
              </p14:nvContentPartPr>
              <p14:xfrm>
                <a:off x="3899332" y="880290"/>
                <a:ext cx="1081800" cy="564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D4602A2-321A-E226-5761-CD0EC874499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890692" y="871290"/>
                  <a:ext cx="1099440" cy="58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13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F1323114-71B5-F315-328D-891C8312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descr="preencoded.png">
            <a:extLst>
              <a:ext uri="{FF2B5EF4-FFF2-40B4-BE49-F238E27FC236}">
                <a16:creationId xmlns:a16="http://schemas.microsoft.com/office/drawing/2014/main" id="{7F8A9091-2122-B4AD-90E6-F5A31D0DA1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9242" y="4763"/>
            <a:ext cx="2650282" cy="223864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C3D0005-2584-E2B6-C8A3-99300EF80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6173" y="616255"/>
            <a:ext cx="217646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branch of mathematics that deals with the collection, analysis, interpretation, presentation, and organization of data.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913BDE-516A-7439-EC08-3EB343C96975}"/>
              </a:ext>
            </a:extLst>
          </p:cNvPr>
          <p:cNvGrpSpPr/>
          <p:nvPr/>
        </p:nvGrpSpPr>
        <p:grpSpPr>
          <a:xfrm>
            <a:off x="3146018" y="133350"/>
            <a:ext cx="1243012" cy="398956"/>
            <a:chOff x="3576638" y="133350"/>
            <a:chExt cx="1243012" cy="3989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5C61B93-8144-BAC1-775E-BF77B2E96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317" y="162974"/>
              <a:ext cx="12015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rPr>
                <a:t>Statistics</a:t>
              </a:r>
              <a:endParaRPr lang="en-US" altLang="en-US" sz="1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C24B3AA-2C3F-DF98-0131-D368C6B0B64C}"/>
                </a:ext>
              </a:extLst>
            </p:cNvPr>
            <p:cNvSpPr/>
            <p:nvPr/>
          </p:nvSpPr>
          <p:spPr>
            <a:xfrm>
              <a:off x="3576638" y="133350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6563F-5DEA-5B52-783E-16FD84078222}"/>
              </a:ext>
            </a:extLst>
          </p:cNvPr>
          <p:cNvGrpSpPr/>
          <p:nvPr/>
        </p:nvGrpSpPr>
        <p:grpSpPr>
          <a:xfrm>
            <a:off x="1209675" y="1126744"/>
            <a:ext cx="1243012" cy="398956"/>
            <a:chOff x="1233488" y="1316803"/>
            <a:chExt cx="1243012" cy="39895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024C5C-A22D-3C09-A43A-5BCC4DEB3E4C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E75114-3F3B-4255-CA7E-DAE353CE3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362994"/>
              <a:ext cx="120152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Descriptive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F8D168-2704-3BAF-EF04-4725EDE99E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831181" y="532306"/>
            <a:ext cx="1936343" cy="594438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9BD890-5A51-3A69-DFC1-0864CD832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521" y="1542241"/>
            <a:ext cx="19712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methods for summarizing and describing the features of a data set.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F5DD6C-B285-FE97-8AAF-0D2BF44DA8FB}"/>
              </a:ext>
            </a:extLst>
          </p:cNvPr>
          <p:cNvGrpSpPr/>
          <p:nvPr/>
        </p:nvGrpSpPr>
        <p:grpSpPr>
          <a:xfrm>
            <a:off x="5813890" y="1126744"/>
            <a:ext cx="1243012" cy="398956"/>
            <a:chOff x="1233488" y="1316803"/>
            <a:chExt cx="1243012" cy="39895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05DC791-CA4C-F71B-003A-A0FECF1BE891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404B47-97FC-B9F4-5DE3-58836FCAD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362994"/>
              <a:ext cx="120152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Inferential</a:t>
              </a:r>
              <a:endParaRPr lang="en-US" altLang="en-US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28B248-E22D-0979-9D0A-554CA3A272A2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3767524" y="532306"/>
            <a:ext cx="2667872" cy="594438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8F84CB5-655E-34E0-765C-18F8822A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298" y="1496076"/>
            <a:ext cx="19712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methods are used to make generalizations or predictions about a population based on a sample of data.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183B29-920E-DDB8-1555-3CB60ABB75EB}"/>
              </a:ext>
            </a:extLst>
          </p:cNvPr>
          <p:cNvGrpSpPr/>
          <p:nvPr/>
        </p:nvGrpSpPr>
        <p:grpSpPr>
          <a:xfrm>
            <a:off x="167945" y="2382189"/>
            <a:ext cx="1243012" cy="398956"/>
            <a:chOff x="1233488" y="1316803"/>
            <a:chExt cx="1243012" cy="39895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AEA71A9-090A-8212-571C-E14B0355FB57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26FD43F-7D7C-2C39-3669-FAE69B0C7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332215"/>
              <a:ext cx="12015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Measure of Central Measures</a:t>
              </a:r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CAC40AB-72B5-D762-3429-8F2191C015DA}"/>
              </a:ext>
            </a:extLst>
          </p:cNvPr>
          <p:cNvCxnSpPr>
            <a:cxnSpLocks/>
            <a:stCxn id="15" idx="0"/>
            <a:endCxn id="23" idx="0"/>
          </p:cNvCxnSpPr>
          <p:nvPr/>
        </p:nvCxnSpPr>
        <p:spPr>
          <a:xfrm flipH="1">
            <a:off x="789451" y="1542241"/>
            <a:ext cx="1169689" cy="839948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42ED55D9-7745-3207-E9AC-008D713B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8209" y="2832452"/>
            <a:ext cx="19712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describe the center or typical value within a data set.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Mean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Median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Mode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Quartiles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Percentile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132963-7A96-0350-43C7-90E10638063D}"/>
              </a:ext>
            </a:extLst>
          </p:cNvPr>
          <p:cNvGrpSpPr/>
          <p:nvPr/>
        </p:nvGrpSpPr>
        <p:grpSpPr>
          <a:xfrm>
            <a:off x="2139183" y="2382189"/>
            <a:ext cx="1243012" cy="398956"/>
            <a:chOff x="1233488" y="1316803"/>
            <a:chExt cx="1243012" cy="39895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5E19C7D-83E3-1762-37DB-4BC1FD3E9712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6C2FAE-AAF2-137F-9BF8-5528B2E07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332215"/>
              <a:ext cx="12015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Measure of Variability</a:t>
              </a:r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0FD4A4-B846-B032-C5C2-36A59CE55F2F}"/>
              </a:ext>
            </a:extLst>
          </p:cNvPr>
          <p:cNvCxnSpPr>
            <a:cxnSpLocks/>
            <a:stCxn id="15" idx="0"/>
            <a:endCxn id="29" idx="0"/>
          </p:cNvCxnSpPr>
          <p:nvPr/>
        </p:nvCxnSpPr>
        <p:spPr>
          <a:xfrm>
            <a:off x="1959140" y="1542241"/>
            <a:ext cx="801549" cy="839948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4686C29-8F9F-21C8-1E5B-2ED4B6DB7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029" y="2901703"/>
            <a:ext cx="1971238" cy="10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provide information about the dispersion or spread of data points within a data set.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Range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Variance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Standard Deviation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057238-0E6A-DAC5-F7B4-31C818430A78}"/>
              </a:ext>
            </a:extLst>
          </p:cNvPr>
          <p:cNvGrpSpPr/>
          <p:nvPr/>
        </p:nvGrpSpPr>
        <p:grpSpPr>
          <a:xfrm>
            <a:off x="4166532" y="2382189"/>
            <a:ext cx="1243012" cy="398956"/>
            <a:chOff x="1233488" y="1316803"/>
            <a:chExt cx="1243012" cy="398956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0C05E6E-3223-CCD8-5FEB-FD80A9E0896C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7CCC6B1-7CED-7E3D-972D-B5A728BF5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401465"/>
              <a:ext cx="1201529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Sampling</a:t>
              </a:r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FEB8E64-E817-0E95-06BA-5973B93C4620}"/>
              </a:ext>
            </a:extLst>
          </p:cNvPr>
          <p:cNvCxnSpPr>
            <a:cxnSpLocks/>
            <a:stCxn id="17" idx="2"/>
            <a:endCxn id="35" idx="0"/>
          </p:cNvCxnSpPr>
          <p:nvPr/>
        </p:nvCxnSpPr>
        <p:spPr>
          <a:xfrm flipH="1">
            <a:off x="4788038" y="1525700"/>
            <a:ext cx="1647358" cy="856489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F2C0452-7570-7F15-263D-9D5384F15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378" y="2832453"/>
            <a:ext cx="17893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used to select a subset of individuals, items, or data points from a larger population or dataset.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Random Sampling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Systematic Sampling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Stratified Sampling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9CBF36-A8CD-DB62-CA90-1614B9C19EF9}"/>
              </a:ext>
            </a:extLst>
          </p:cNvPr>
          <p:cNvCxnSpPr/>
          <p:nvPr/>
        </p:nvCxnSpPr>
        <p:spPr>
          <a:xfrm>
            <a:off x="3881447" y="1480712"/>
            <a:ext cx="0" cy="3353226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1A1D7C-F1FF-1A2F-F366-48AA49FDC23E}"/>
              </a:ext>
            </a:extLst>
          </p:cNvPr>
          <p:cNvGrpSpPr/>
          <p:nvPr/>
        </p:nvGrpSpPr>
        <p:grpSpPr>
          <a:xfrm>
            <a:off x="5857413" y="2382188"/>
            <a:ext cx="1243012" cy="398956"/>
            <a:chOff x="1233488" y="1316803"/>
            <a:chExt cx="1243012" cy="398956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32B6A94F-569F-E216-2583-4FBE8A029B58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E02F555-21A6-4320-C9D3-C409E6CD8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401465"/>
              <a:ext cx="1201529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Error (Bias)</a:t>
              </a:r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C836C-F168-DF7B-0FD9-AACB98E279DC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>
            <a:off x="6435396" y="1525700"/>
            <a:ext cx="43523" cy="856488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C7D6501-125B-4ED0-D4A3-AD8BA5A9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9359" y="4542057"/>
            <a:ext cx="21828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describes the characteristics of sampling distributions.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EC7AE05-05A1-93DC-381F-F3F571E7CEA0}"/>
              </a:ext>
            </a:extLst>
          </p:cNvPr>
          <p:cNvGrpSpPr/>
          <p:nvPr/>
        </p:nvGrpSpPr>
        <p:grpSpPr>
          <a:xfrm>
            <a:off x="7548294" y="2382188"/>
            <a:ext cx="1243012" cy="398956"/>
            <a:chOff x="1233488" y="1316803"/>
            <a:chExt cx="1243012" cy="398956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829DF25-F844-882E-D618-7C606152D801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04C1BD-7E80-E13F-A2C2-F0CE7E4F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332215"/>
              <a:ext cx="12015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Point &amp; Range Estimation</a:t>
              </a:r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4715295-CA49-3859-0003-F0A872174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140" y="3178701"/>
            <a:ext cx="178938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Provide the best value (single or range) based on the historical data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F5DAD00-33F2-9B64-CE28-0C3F95459816}"/>
              </a:ext>
            </a:extLst>
          </p:cNvPr>
          <p:cNvGrpSpPr/>
          <p:nvPr/>
        </p:nvGrpSpPr>
        <p:grpSpPr>
          <a:xfrm>
            <a:off x="4226162" y="4527245"/>
            <a:ext cx="1577591" cy="398956"/>
            <a:chOff x="1233488" y="1316803"/>
            <a:chExt cx="1243012" cy="398956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E7CA0C2-D294-7A26-F1A2-BA1496FBAA1D}"/>
                </a:ext>
              </a:extLst>
            </p:cNvPr>
            <p:cNvSpPr/>
            <p:nvPr/>
          </p:nvSpPr>
          <p:spPr>
            <a:xfrm>
              <a:off x="1233488" y="1316803"/>
              <a:ext cx="1243012" cy="398956"/>
            </a:xfrm>
            <a:prstGeom prst="round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B1EEC8D-280E-F6BB-1694-3B76D5752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971" y="1332215"/>
              <a:ext cx="120152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R="0" lvl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9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Central Limit Theorem</a:t>
              </a:r>
              <a:endParaRPr lang="en-US" altLang="en-US" sz="9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41CF7C8-43A5-CD9A-DBB8-F5D02365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659" y="3042560"/>
            <a:ext cx="1789383" cy="108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 refer to inaccuracies or deviations from the true value or state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Undercover Bias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Exclusion bias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900" dirty="0">
                <a:solidFill>
                  <a:schemeClr val="tx1"/>
                </a:solidFill>
                <a:latin typeface="Arial" panose="020B0604020202020204" pitchFamily="34" charset="0"/>
              </a:rPr>
              <a:t>Survivorship Bias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BE2C803-A78E-2C9A-B64B-E1D19086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62" y="66394"/>
            <a:ext cx="1754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RECAP</a:t>
            </a:r>
            <a:endParaRPr lang="en-US" alt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3E208CC-9BF8-EBB2-4AEB-1002CF673429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6428278" y="1510407"/>
            <a:ext cx="1741522" cy="871781"/>
          </a:xfrm>
          <a:prstGeom prst="straightConnector1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8157D-375F-F544-9A40-A64812E24B88}"/>
              </a:ext>
            </a:extLst>
          </p:cNvPr>
          <p:cNvGrpSpPr/>
          <p:nvPr/>
        </p:nvGrpSpPr>
        <p:grpSpPr>
          <a:xfrm>
            <a:off x="973972" y="1344637"/>
            <a:ext cx="271440" cy="296280"/>
            <a:chOff x="973972" y="1344637"/>
            <a:chExt cx="27144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CBB99C-9422-1670-9351-4D873F4B6C80}"/>
                    </a:ext>
                  </a:extLst>
                </p14:cNvPr>
                <p14:cNvContentPartPr/>
                <p14:nvPr/>
              </p14:nvContentPartPr>
              <p14:xfrm>
                <a:off x="973972" y="1344637"/>
                <a:ext cx="271440" cy="211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CBB99C-9422-1670-9351-4D873F4B6C8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4972" y="1335637"/>
                  <a:ext cx="2890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56FD571-34A7-ED24-747D-4973FA96332A}"/>
                    </a:ext>
                  </a:extLst>
                </p14:cNvPr>
                <p14:cNvContentPartPr/>
                <p14:nvPr/>
              </p14:nvContentPartPr>
              <p14:xfrm>
                <a:off x="1057852" y="1518877"/>
                <a:ext cx="185040" cy="122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56FD571-34A7-ED24-747D-4973FA9633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48852" y="1509877"/>
                  <a:ext cx="20268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09EF174-1582-31E4-10DA-A80027C77DB5}"/>
                  </a:ext>
                </a:extLst>
              </p14:cNvPr>
              <p14:cNvContentPartPr/>
              <p14:nvPr/>
            </p14:nvContentPartPr>
            <p14:xfrm>
              <a:off x="1961092" y="1713637"/>
              <a:ext cx="106560" cy="1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09EF174-1582-31E4-10DA-A80027C77D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2092" y="1704997"/>
                <a:ext cx="1242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554330-218B-CDD0-6F7E-1ADEA1E0C6FF}"/>
                  </a:ext>
                </a:extLst>
              </p14:cNvPr>
              <p14:cNvContentPartPr/>
              <p14:nvPr/>
            </p14:nvContentPartPr>
            <p14:xfrm>
              <a:off x="1291132" y="1872397"/>
              <a:ext cx="117360" cy="64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554330-218B-CDD0-6F7E-1ADEA1E0C6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82492" y="1863397"/>
                <a:ext cx="135000" cy="8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E4A4179-C393-608F-A9C3-AD8084AC3EE8}"/>
              </a:ext>
            </a:extLst>
          </p:cNvPr>
          <p:cNvGrpSpPr/>
          <p:nvPr/>
        </p:nvGrpSpPr>
        <p:grpSpPr>
          <a:xfrm>
            <a:off x="6926572" y="1312597"/>
            <a:ext cx="215640" cy="110520"/>
            <a:chOff x="6926572" y="1312597"/>
            <a:chExt cx="21564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E2D2591-96FA-1562-D275-4211DF557704}"/>
                    </a:ext>
                  </a:extLst>
                </p14:cNvPr>
                <p14:cNvContentPartPr/>
                <p14:nvPr/>
              </p14:nvContentPartPr>
              <p14:xfrm>
                <a:off x="6926572" y="1312597"/>
                <a:ext cx="215640" cy="54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E2D2591-96FA-1562-D275-4211DF5577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17572" y="1303957"/>
                  <a:ext cx="233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6CE68A-8BC4-6173-D7DD-25DB59F89370}"/>
                    </a:ext>
                  </a:extLst>
                </p14:cNvPr>
                <p14:cNvContentPartPr/>
                <p14:nvPr/>
              </p14:nvContentPartPr>
              <p14:xfrm>
                <a:off x="6939172" y="1392877"/>
                <a:ext cx="128520" cy="30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6CE68A-8BC4-6173-D7DD-25DB59F893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30172" y="1384237"/>
                  <a:ext cx="14616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590E159-8100-4D34-7A25-386639AB6CAB}"/>
                  </a:ext>
                </a:extLst>
              </p14:cNvPr>
              <p14:cNvContentPartPr/>
              <p14:nvPr/>
            </p14:nvContentPartPr>
            <p14:xfrm>
              <a:off x="6759172" y="1831717"/>
              <a:ext cx="90720" cy="29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590E159-8100-4D34-7A25-386639AB6CA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50172" y="1822717"/>
                <a:ext cx="1083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A72C790-4205-4238-715B-AB36F329059F}"/>
                  </a:ext>
                </a:extLst>
              </p14:cNvPr>
              <p14:cNvContentPartPr/>
              <p14:nvPr/>
            </p14:nvContentPartPr>
            <p14:xfrm>
              <a:off x="4526452" y="2640637"/>
              <a:ext cx="15480" cy="15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A72C790-4205-4238-715B-AB36F32905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17452" y="2631997"/>
                <a:ext cx="3312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CF11FEF-58A0-BFDE-6444-E45FDB47175C}"/>
                  </a:ext>
                </a:extLst>
              </p14:cNvPr>
              <p14:cNvContentPartPr/>
              <p14:nvPr/>
            </p14:nvContentPartPr>
            <p14:xfrm>
              <a:off x="7048972" y="3596797"/>
              <a:ext cx="182160" cy="5598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CF11FEF-58A0-BFDE-6444-E45FDB471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040332" y="3588157"/>
                <a:ext cx="199800" cy="57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E1FF2AA-AA03-7224-91B2-0A3BFFA6DFC9}"/>
                  </a:ext>
                </a:extLst>
              </p14:cNvPr>
              <p14:cNvContentPartPr/>
              <p14:nvPr/>
            </p14:nvContentPartPr>
            <p14:xfrm>
              <a:off x="6388372" y="3741877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E1FF2AA-AA03-7224-91B2-0A3BFFA6DFC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79372" y="373323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2C6F4CF-FC94-0992-B9D6-FA2ABEF9998D}"/>
                  </a:ext>
                </a:extLst>
              </p14:cNvPr>
              <p14:cNvContentPartPr/>
              <p14:nvPr/>
            </p14:nvContentPartPr>
            <p14:xfrm>
              <a:off x="6229972" y="3924757"/>
              <a:ext cx="12240" cy="1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2C6F4CF-FC94-0992-B9D6-FA2ABEF999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20972" y="3915757"/>
                <a:ext cx="298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5F8B217F-2652-65CB-FBAB-D47D573C5D62}"/>
                  </a:ext>
                </a:extLst>
              </p14:cNvPr>
              <p14:cNvContentPartPr/>
              <p14:nvPr/>
            </p14:nvContentPartPr>
            <p14:xfrm>
              <a:off x="6186412" y="4133557"/>
              <a:ext cx="36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5F8B217F-2652-65CB-FBAB-D47D573C5D6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77412" y="412455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65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20" grpId="0"/>
      <p:bldP spid="26" grpId="0"/>
      <p:bldP spid="32" grpId="0"/>
      <p:bldP spid="38" grpId="0"/>
      <p:bldP spid="48" grpId="0"/>
      <p:bldP spid="53" grpId="0"/>
      <p:bldP spid="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FA6333FC-03A1-CA3C-5659-4C578990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5EBB4-B65A-15E3-E7EA-46188D282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210213"/>
            <a:ext cx="86895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If a researcher selects only extreme values while ignoring moderate values, what type of bias is introduced?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45B58D-34E7-4163-EE0A-4D0606A66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61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Exclusion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bias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Measurement bias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D05C4239-EBEC-B5A3-3E77-463DEE53C8FC}"/>
                  </a:ext>
                </a:extLst>
              </p14:cNvPr>
              <p14:cNvContentPartPr/>
              <p14:nvPr/>
            </p14:nvContentPartPr>
            <p14:xfrm>
              <a:off x="4414132" y="1011277"/>
              <a:ext cx="1460880" cy="1654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D05C4239-EBEC-B5A3-3E77-463DEE53C8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5492" y="1002637"/>
                <a:ext cx="1478520" cy="167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B57593B-B72A-4596-E6A8-57DEA36CB7A1}"/>
              </a:ext>
            </a:extLst>
          </p:cNvPr>
          <p:cNvGrpSpPr/>
          <p:nvPr/>
        </p:nvGrpSpPr>
        <p:grpSpPr>
          <a:xfrm>
            <a:off x="68572" y="567757"/>
            <a:ext cx="8105400" cy="4213440"/>
            <a:chOff x="68572" y="567757"/>
            <a:chExt cx="8105400" cy="42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54F0C3-408A-E0A0-DCBE-016552089C6F}"/>
                    </a:ext>
                  </a:extLst>
                </p14:cNvPr>
                <p14:cNvContentPartPr/>
                <p14:nvPr/>
              </p14:nvContentPartPr>
              <p14:xfrm>
                <a:off x="68572" y="921277"/>
                <a:ext cx="581400" cy="568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54F0C3-408A-E0A0-DCBE-016552089C6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32" y="912277"/>
                  <a:ext cx="5990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3F8722-1FDD-3FA3-3964-E503902B90DE}"/>
                    </a:ext>
                  </a:extLst>
                </p14:cNvPr>
                <p14:cNvContentPartPr/>
                <p14:nvPr/>
              </p14:nvContentPartPr>
              <p14:xfrm>
                <a:off x="336052" y="783037"/>
                <a:ext cx="648720" cy="692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3F8722-1FDD-3FA3-3964-E503902B90D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7412" y="774037"/>
                  <a:ext cx="666360" cy="71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6510CF6-1D7F-8A28-C0D4-66E432BD33BF}"/>
                    </a:ext>
                  </a:extLst>
                </p14:cNvPr>
                <p14:cNvContentPartPr/>
                <p14:nvPr/>
              </p14:nvContentPartPr>
              <p14:xfrm>
                <a:off x="1425772" y="582157"/>
                <a:ext cx="136440" cy="23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6510CF6-1D7F-8A28-C0D4-66E432BD33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16772" y="573517"/>
                  <a:ext cx="154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4A5BF11-A9EE-5523-48E2-04C0B5A2D052}"/>
                    </a:ext>
                  </a:extLst>
                </p14:cNvPr>
                <p14:cNvContentPartPr/>
                <p14:nvPr/>
              </p14:nvContentPartPr>
              <p14:xfrm>
                <a:off x="1655812" y="567757"/>
                <a:ext cx="143640" cy="54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4A5BF11-A9EE-5523-48E2-04C0B5A2D05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47172" y="558757"/>
                  <a:ext cx="161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7DC957-9C20-C96B-5D90-0E3C59A75B14}"/>
                    </a:ext>
                  </a:extLst>
                </p14:cNvPr>
                <p14:cNvContentPartPr/>
                <p14:nvPr/>
              </p14:nvContentPartPr>
              <p14:xfrm>
                <a:off x="822412" y="1209277"/>
                <a:ext cx="602640" cy="161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7DC957-9C20-C96B-5D90-0E3C59A75B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3412" y="1200637"/>
                  <a:ext cx="620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EC238B1-A314-D241-202E-53ADB9837D8E}"/>
                    </a:ext>
                  </a:extLst>
                </p14:cNvPr>
                <p14:cNvContentPartPr/>
                <p14:nvPr/>
              </p14:nvContentPartPr>
              <p14:xfrm>
                <a:off x="1039852" y="1321957"/>
                <a:ext cx="532080" cy="159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EC238B1-A314-D241-202E-53ADB9837D8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1212" y="1313317"/>
                  <a:ext cx="549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745ADB-F8E4-C224-4F15-6E0113621D15}"/>
                    </a:ext>
                  </a:extLst>
                </p14:cNvPr>
                <p14:cNvContentPartPr/>
                <p14:nvPr/>
              </p14:nvContentPartPr>
              <p14:xfrm>
                <a:off x="1068652" y="1836037"/>
                <a:ext cx="366120" cy="136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745ADB-F8E4-C224-4F15-6E0113621D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59652" y="1827397"/>
                  <a:ext cx="383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A549EE-0C0F-8699-67CF-559ED7F412B8}"/>
                    </a:ext>
                  </a:extLst>
                </p14:cNvPr>
                <p14:cNvContentPartPr/>
                <p14:nvPr/>
              </p14:nvContentPartPr>
              <p14:xfrm>
                <a:off x="1237492" y="1873477"/>
                <a:ext cx="255240" cy="14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A549EE-0C0F-8699-67CF-559ED7F412B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28492" y="1864837"/>
                  <a:ext cx="272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985FC6-666A-35F9-EA81-BCEB2A2BCBF1}"/>
                    </a:ext>
                  </a:extLst>
                </p14:cNvPr>
                <p14:cNvContentPartPr/>
                <p14:nvPr/>
              </p14:nvContentPartPr>
              <p14:xfrm>
                <a:off x="3183652" y="1831717"/>
                <a:ext cx="3837240" cy="200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985FC6-666A-35F9-EA81-BCEB2A2BCB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174652" y="1823077"/>
                  <a:ext cx="38548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ADD67D-1087-9F04-3C1A-B0225590C911}"/>
                    </a:ext>
                  </a:extLst>
                </p14:cNvPr>
                <p14:cNvContentPartPr/>
                <p14:nvPr/>
              </p14:nvContentPartPr>
              <p14:xfrm>
                <a:off x="3184012" y="1945477"/>
                <a:ext cx="35280" cy="19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ADD67D-1087-9F04-3C1A-B0225590C9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75012" y="1936837"/>
                  <a:ext cx="52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444C15A-F4E6-5B87-AE8F-F0DDADF56162}"/>
                    </a:ext>
                  </a:extLst>
                </p14:cNvPr>
                <p14:cNvContentPartPr/>
                <p14:nvPr/>
              </p14:nvContentPartPr>
              <p14:xfrm>
                <a:off x="3193372" y="1644877"/>
                <a:ext cx="1145520" cy="610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444C15A-F4E6-5B87-AE8F-F0DDADF5616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84372" y="1635877"/>
                  <a:ext cx="11631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5A23B2-2DAC-0CE1-C6E9-27C5C8FCE053}"/>
                    </a:ext>
                  </a:extLst>
                </p14:cNvPr>
                <p14:cNvContentPartPr/>
                <p14:nvPr/>
              </p14:nvContentPartPr>
              <p14:xfrm>
                <a:off x="5858812" y="1566397"/>
                <a:ext cx="1078200" cy="57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5A23B2-2DAC-0CE1-C6E9-27C5C8FCE05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50172" y="1557397"/>
                  <a:ext cx="109584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4BBB43-2C20-2707-86B4-E92BA9D4EEBB}"/>
                    </a:ext>
                  </a:extLst>
                </p14:cNvPr>
                <p14:cNvContentPartPr/>
                <p14:nvPr/>
              </p14:nvContentPartPr>
              <p14:xfrm>
                <a:off x="4294612" y="1200637"/>
                <a:ext cx="220680" cy="131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4BBB43-2C20-2707-86B4-E92BA9D4EE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85612" y="1191637"/>
                  <a:ext cx="238320" cy="13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E7E41AD-FAA0-6C50-E383-9191EEBE8762}"/>
                    </a:ext>
                  </a:extLst>
                </p14:cNvPr>
                <p14:cNvContentPartPr/>
                <p14:nvPr/>
              </p14:nvContentPartPr>
              <p14:xfrm>
                <a:off x="5676292" y="1044397"/>
                <a:ext cx="89280" cy="1287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E7E41AD-FAA0-6C50-E383-9191EEBE87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67652" y="1035757"/>
                  <a:ext cx="106920" cy="13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F31BE4-8A66-9472-AB00-2A7C063C9C7B}"/>
                    </a:ext>
                  </a:extLst>
                </p14:cNvPr>
                <p14:cNvContentPartPr/>
                <p14:nvPr/>
              </p14:nvContentPartPr>
              <p14:xfrm>
                <a:off x="4876732" y="743077"/>
                <a:ext cx="1100880" cy="829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F31BE4-8A66-9472-AB00-2A7C063C9C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67732" y="734437"/>
                  <a:ext cx="111852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605A53-99DC-D813-B4C8-32FB19E804F5}"/>
                    </a:ext>
                  </a:extLst>
                </p14:cNvPr>
                <p14:cNvContentPartPr/>
                <p14:nvPr/>
              </p14:nvContentPartPr>
              <p14:xfrm>
                <a:off x="4774132" y="1841437"/>
                <a:ext cx="740160" cy="1159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605A53-99DC-D813-B4C8-32FB19E804F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765132" y="1832797"/>
                  <a:ext cx="757800" cy="11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94278C-D72D-CE66-D3F7-B86AFA2535BF}"/>
                    </a:ext>
                  </a:extLst>
                </p14:cNvPr>
                <p14:cNvContentPartPr/>
                <p14:nvPr/>
              </p14:nvContentPartPr>
              <p14:xfrm>
                <a:off x="5684572" y="2793277"/>
                <a:ext cx="57600" cy="233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94278C-D72D-CE66-D3F7-B86AFA2535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75572" y="2784637"/>
                  <a:ext cx="75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50EC24-FC7D-D972-0EAA-45BEE2CFCCE1}"/>
                    </a:ext>
                  </a:extLst>
                </p14:cNvPr>
                <p14:cNvContentPartPr/>
                <p14:nvPr/>
              </p14:nvContentPartPr>
              <p14:xfrm>
                <a:off x="5799772" y="2738557"/>
                <a:ext cx="594720" cy="30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50EC24-FC7D-D972-0EAA-45BEE2CFCCE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91132" y="2729557"/>
                  <a:ext cx="612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CA3E74-3A60-5112-AC86-9C0B9F7C6C3F}"/>
                    </a:ext>
                  </a:extLst>
                </p14:cNvPr>
                <p14:cNvContentPartPr/>
                <p14:nvPr/>
              </p14:nvContentPartPr>
              <p14:xfrm>
                <a:off x="6591052" y="2595277"/>
                <a:ext cx="197280" cy="19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CA3E74-3A60-5112-AC86-9C0B9F7C6C3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82412" y="2586277"/>
                  <a:ext cx="2149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4CB82E-0C2A-9E8A-40CB-C97CC7C3838D}"/>
                    </a:ext>
                  </a:extLst>
                </p14:cNvPr>
                <p14:cNvContentPartPr/>
                <p14:nvPr/>
              </p14:nvContentPartPr>
              <p14:xfrm>
                <a:off x="6724972" y="2643877"/>
                <a:ext cx="293040" cy="133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4CB82E-0C2A-9E8A-40CB-C97CC7C3838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16332" y="2635237"/>
                  <a:ext cx="310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C19007-C665-8152-44C1-C6F2696072C6}"/>
                    </a:ext>
                  </a:extLst>
                </p14:cNvPr>
                <p14:cNvContentPartPr/>
                <p14:nvPr/>
              </p14:nvContentPartPr>
              <p14:xfrm>
                <a:off x="7029892" y="2577277"/>
                <a:ext cx="205920" cy="1706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C19007-C665-8152-44C1-C6F2696072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21252" y="2568277"/>
                  <a:ext cx="223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3E2BCA-8F23-1843-F12D-47D8932DB578}"/>
                    </a:ext>
                  </a:extLst>
                </p14:cNvPr>
                <p14:cNvContentPartPr/>
                <p14:nvPr/>
              </p14:nvContentPartPr>
              <p14:xfrm>
                <a:off x="7405732" y="2500957"/>
                <a:ext cx="70200" cy="203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3E2BCA-8F23-1843-F12D-47D8932DB57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396732" y="2492317"/>
                  <a:ext cx="87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1450569-D9FF-1C1C-DEEC-071F7AB08A24}"/>
                    </a:ext>
                  </a:extLst>
                </p14:cNvPr>
                <p14:cNvContentPartPr/>
                <p14:nvPr/>
              </p14:nvContentPartPr>
              <p14:xfrm>
                <a:off x="7513372" y="2416717"/>
                <a:ext cx="660600" cy="211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1450569-D9FF-1C1C-DEEC-071F7AB08A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4732" y="2407717"/>
                  <a:ext cx="678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D80034-C515-5054-8A7E-52D066122495}"/>
                    </a:ext>
                  </a:extLst>
                </p14:cNvPr>
                <p14:cNvContentPartPr/>
                <p14:nvPr/>
              </p14:nvContentPartPr>
              <p14:xfrm>
                <a:off x="3290572" y="1706797"/>
                <a:ext cx="968040" cy="712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D80034-C515-5054-8A7E-52D0661224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81932" y="1697797"/>
                  <a:ext cx="98568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F73B7E-011C-260E-AE4B-39BE6FB7D9AD}"/>
                    </a:ext>
                  </a:extLst>
                </p14:cNvPr>
                <p14:cNvContentPartPr/>
                <p14:nvPr/>
              </p14:nvContentPartPr>
              <p14:xfrm>
                <a:off x="5858812" y="1377397"/>
                <a:ext cx="1320120" cy="65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F73B7E-011C-260E-AE4B-39BE6FB7D9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50172" y="1368397"/>
                  <a:ext cx="13377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149BD5-0398-5D80-DC04-6418F80F070F}"/>
                    </a:ext>
                  </a:extLst>
                </p14:cNvPr>
                <p14:cNvContentPartPr/>
                <p14:nvPr/>
              </p14:nvContentPartPr>
              <p14:xfrm>
                <a:off x="3665332" y="1792837"/>
                <a:ext cx="15480" cy="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149BD5-0398-5D80-DC04-6418F80F070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656332" y="1784197"/>
                  <a:ext cx="33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96AF90-359E-20FA-A85F-A44AF42ED6F0}"/>
                    </a:ext>
                  </a:extLst>
                </p14:cNvPr>
                <p14:cNvContentPartPr/>
                <p14:nvPr/>
              </p14:nvContentPartPr>
              <p14:xfrm>
                <a:off x="3610252" y="1467757"/>
                <a:ext cx="47880" cy="1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96AF90-359E-20FA-A85F-A44AF42ED6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601612" y="1459117"/>
                  <a:ext cx="65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120B56E-1309-6195-0B5A-C1C771DACD14}"/>
                    </a:ext>
                  </a:extLst>
                </p14:cNvPr>
                <p14:cNvContentPartPr/>
                <p14:nvPr/>
              </p14:nvContentPartPr>
              <p14:xfrm>
                <a:off x="3730492" y="1365157"/>
                <a:ext cx="29880" cy="15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120B56E-1309-6195-0B5A-C1C771DACD1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721852" y="1356517"/>
                  <a:ext cx="47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1878D3-506D-744A-ECC3-9A7055322E1D}"/>
                    </a:ext>
                  </a:extLst>
                </p14:cNvPr>
                <p14:cNvContentPartPr/>
                <p14:nvPr/>
              </p14:nvContentPartPr>
              <p14:xfrm>
                <a:off x="2169892" y="1588717"/>
                <a:ext cx="238320" cy="1911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1878D3-506D-744A-ECC3-9A7055322E1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61252" y="1580077"/>
                  <a:ext cx="255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6991A8-D89B-1119-A2E2-F7C73883B597}"/>
                    </a:ext>
                  </a:extLst>
                </p14:cNvPr>
                <p14:cNvContentPartPr/>
                <p14:nvPr/>
              </p14:nvContentPartPr>
              <p14:xfrm>
                <a:off x="2259892" y="1666837"/>
                <a:ext cx="277920" cy="212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36991A8-D89B-1119-A2E2-F7C73883B597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251252" y="1658197"/>
                  <a:ext cx="295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14BA0C6-6869-0DE3-40D4-CB7594000A4A}"/>
                    </a:ext>
                  </a:extLst>
                </p14:cNvPr>
                <p14:cNvContentPartPr/>
                <p14:nvPr/>
              </p14:nvContentPartPr>
              <p14:xfrm>
                <a:off x="2542852" y="1200637"/>
                <a:ext cx="205200" cy="155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14BA0C6-6869-0DE3-40D4-CB7594000A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534212" y="1191637"/>
                  <a:ext cx="2228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9CABF37-DA2B-22C1-4B07-0B06CE5C49E7}"/>
                    </a:ext>
                  </a:extLst>
                </p14:cNvPr>
                <p14:cNvContentPartPr/>
                <p14:nvPr/>
              </p14:nvContentPartPr>
              <p14:xfrm>
                <a:off x="2682892" y="1125397"/>
                <a:ext cx="385200" cy="2721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9CABF37-DA2B-22C1-4B07-0B06CE5C49E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674252" y="1116757"/>
                  <a:ext cx="4028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FF8EE24-819D-C7B5-9EE6-21BBECDEC772}"/>
                    </a:ext>
                  </a:extLst>
                </p14:cNvPr>
                <p14:cNvContentPartPr/>
                <p14:nvPr/>
              </p14:nvContentPartPr>
              <p14:xfrm>
                <a:off x="1316692" y="1247797"/>
                <a:ext cx="511560" cy="103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FF8EE24-819D-C7B5-9EE6-21BBECDEC77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307692" y="1239157"/>
                  <a:ext cx="5292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E1DA9D-D7F9-77BA-EE6D-8E875ED1C022}"/>
                    </a:ext>
                  </a:extLst>
                </p14:cNvPr>
                <p14:cNvContentPartPr/>
                <p14:nvPr/>
              </p14:nvContentPartPr>
              <p14:xfrm>
                <a:off x="1169452" y="1765837"/>
                <a:ext cx="678960" cy="126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E1DA9D-D7F9-77BA-EE6D-8E875ED1C02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60812" y="1756837"/>
                  <a:ext cx="696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DA03E08-07C0-3577-720F-26452D7AB407}"/>
                    </a:ext>
                  </a:extLst>
                </p14:cNvPr>
                <p14:cNvContentPartPr/>
                <p14:nvPr/>
              </p14:nvContentPartPr>
              <p14:xfrm>
                <a:off x="1423252" y="1879957"/>
                <a:ext cx="399960" cy="9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DA03E08-07C0-3577-720F-26452D7AB40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14252" y="1871317"/>
                  <a:ext cx="4176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834855-7B8F-8FB3-FBDE-6C318BE73FF0}"/>
                    </a:ext>
                  </a:extLst>
                </p14:cNvPr>
                <p14:cNvContentPartPr/>
                <p14:nvPr/>
              </p14:nvContentPartPr>
              <p14:xfrm>
                <a:off x="1987732" y="1258957"/>
                <a:ext cx="751320" cy="379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834855-7B8F-8FB3-FBDE-6C318BE73FF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979092" y="1249957"/>
                  <a:ext cx="7689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95F24A1-C457-1A8B-2ABE-D130FA15483C}"/>
                    </a:ext>
                  </a:extLst>
                </p14:cNvPr>
                <p14:cNvContentPartPr/>
                <p14:nvPr/>
              </p14:nvContentPartPr>
              <p14:xfrm>
                <a:off x="874972" y="1773037"/>
                <a:ext cx="573840" cy="172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95F24A1-C457-1A8B-2ABE-D130FA15483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5972" y="1764037"/>
                  <a:ext cx="591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FD6970-A3B3-D7A7-36E9-FC0E8B683908}"/>
                    </a:ext>
                  </a:extLst>
                </p14:cNvPr>
                <p14:cNvContentPartPr/>
                <p14:nvPr/>
              </p14:nvContentPartPr>
              <p14:xfrm>
                <a:off x="1713772" y="3119437"/>
                <a:ext cx="2397240" cy="1661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FD6970-A3B3-D7A7-36E9-FC0E8B68390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704772" y="3110797"/>
                  <a:ext cx="2414880" cy="16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3B00157-B053-FAC9-4ACB-6C47D63FC0E7}"/>
                    </a:ext>
                  </a:extLst>
                </p14:cNvPr>
                <p14:cNvContentPartPr/>
                <p14:nvPr/>
              </p14:nvContentPartPr>
              <p14:xfrm>
                <a:off x="2159452" y="3820357"/>
                <a:ext cx="28080" cy="9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3B00157-B053-FAC9-4ACB-6C47D63FC0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150452" y="3811357"/>
                  <a:ext cx="45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EB02071-9AA2-4BEB-690E-F58E892C4B4F}"/>
                    </a:ext>
                  </a:extLst>
                </p14:cNvPr>
                <p14:cNvContentPartPr/>
                <p14:nvPr/>
              </p14:nvContentPartPr>
              <p14:xfrm>
                <a:off x="2289412" y="3646117"/>
                <a:ext cx="5400" cy="20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EB02071-9AA2-4BEB-690E-F58E892C4B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80772" y="3637477"/>
                  <a:ext cx="23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96C1C8B-F3B6-A8C8-3BE5-7D543194E476}"/>
                    </a:ext>
                  </a:extLst>
                </p14:cNvPr>
                <p14:cNvContentPartPr/>
                <p14:nvPr/>
              </p14:nvContentPartPr>
              <p14:xfrm>
                <a:off x="2462932" y="3491677"/>
                <a:ext cx="10080" cy="52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6C1C8B-F3B6-A8C8-3BE5-7D543194E47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454292" y="3483037"/>
                  <a:ext cx="27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402C043-B6A9-7BA9-D162-1EEA86DC689A}"/>
                    </a:ext>
                  </a:extLst>
                </p14:cNvPr>
                <p14:cNvContentPartPr/>
                <p14:nvPr/>
              </p14:nvContentPartPr>
              <p14:xfrm>
                <a:off x="2628892" y="3722077"/>
                <a:ext cx="24840" cy="2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402C043-B6A9-7BA9-D162-1EEA86DC689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620252" y="3713077"/>
                  <a:ext cx="424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8B74CA2-A8C4-C4C1-04B5-A78232F94449}"/>
                    </a:ext>
                  </a:extLst>
                </p14:cNvPr>
                <p14:cNvContentPartPr/>
                <p14:nvPr/>
              </p14:nvContentPartPr>
              <p14:xfrm>
                <a:off x="2530972" y="3865357"/>
                <a:ext cx="39960" cy="33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8B74CA2-A8C4-C4C1-04B5-A78232F9444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522332" y="3856357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38C146B-F55D-70BF-BD0D-44A0E51E5FF8}"/>
                    </a:ext>
                  </a:extLst>
                </p14:cNvPr>
                <p14:cNvContentPartPr/>
                <p14:nvPr/>
              </p14:nvContentPartPr>
              <p14:xfrm>
                <a:off x="2341252" y="3915037"/>
                <a:ext cx="36720" cy="20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38C146B-F55D-70BF-BD0D-44A0E51E5F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32252" y="3906397"/>
                  <a:ext cx="54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4C9E32-C7DE-8618-7AF4-DEBA4DA01944}"/>
                    </a:ext>
                  </a:extLst>
                </p14:cNvPr>
                <p14:cNvContentPartPr/>
                <p14:nvPr/>
              </p14:nvContentPartPr>
              <p14:xfrm>
                <a:off x="2306332" y="3785797"/>
                <a:ext cx="6840" cy="34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4C9E32-C7DE-8618-7AF4-DEBA4DA0194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97332" y="3777157"/>
                  <a:ext cx="24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4019DC-31B2-B06E-9770-312DDB13270B}"/>
                    </a:ext>
                  </a:extLst>
                </p14:cNvPr>
                <p14:cNvContentPartPr/>
                <p14:nvPr/>
              </p14:nvContentPartPr>
              <p14:xfrm>
                <a:off x="2399212" y="3681397"/>
                <a:ext cx="21960" cy="28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4019DC-31B2-B06E-9770-312DDB13270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390572" y="3672757"/>
                  <a:ext cx="39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F8DA57-6F7B-FD8C-72D7-00BEA5604DEF}"/>
                    </a:ext>
                  </a:extLst>
                </p14:cNvPr>
                <p14:cNvContentPartPr/>
                <p14:nvPr/>
              </p14:nvContentPartPr>
              <p14:xfrm>
                <a:off x="2582812" y="3657277"/>
                <a:ext cx="55800" cy="1270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F8DA57-6F7B-FD8C-72D7-00BEA5604D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574172" y="3648637"/>
                  <a:ext cx="73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DBB06B-5973-9431-6417-928476D6F98B}"/>
                    </a:ext>
                  </a:extLst>
                </p14:cNvPr>
                <p14:cNvContentPartPr/>
                <p14:nvPr/>
              </p14:nvContentPartPr>
              <p14:xfrm>
                <a:off x="2541412" y="3810997"/>
                <a:ext cx="19800" cy="1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DBB06B-5973-9431-6417-928476D6F98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532772" y="3801997"/>
                  <a:ext cx="37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CA12EC7-078F-6FD9-EF2F-1D3C53B2A7F2}"/>
                    </a:ext>
                  </a:extLst>
                </p14:cNvPr>
                <p14:cNvContentPartPr/>
                <p14:nvPr/>
              </p14:nvContentPartPr>
              <p14:xfrm>
                <a:off x="2433772" y="3480877"/>
                <a:ext cx="137160" cy="148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CA12EC7-078F-6FD9-EF2F-1D3C53B2A7F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424772" y="3471877"/>
                  <a:ext cx="154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C3938B-E02C-EFD4-7C0D-AB72C81C3AD1}"/>
                    </a:ext>
                  </a:extLst>
                </p14:cNvPr>
                <p14:cNvContentPartPr/>
                <p14:nvPr/>
              </p14:nvContentPartPr>
              <p14:xfrm>
                <a:off x="2365012" y="3706597"/>
                <a:ext cx="131040" cy="96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C3938B-E02C-EFD4-7C0D-AB72C81C3AD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356372" y="3697597"/>
                  <a:ext cx="1486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33EFE94-C3A8-E163-2C56-EC8559D1D802}"/>
                    </a:ext>
                  </a:extLst>
                </p14:cNvPr>
                <p14:cNvContentPartPr/>
                <p14:nvPr/>
              </p14:nvContentPartPr>
              <p14:xfrm>
                <a:off x="2133892" y="3790477"/>
                <a:ext cx="108720" cy="147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33EFE94-C3A8-E163-2C56-EC8559D1D80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24892" y="3781477"/>
                  <a:ext cx="126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51455F-9662-ECD2-4A21-3CF00F5D8D67}"/>
                    </a:ext>
                  </a:extLst>
                </p14:cNvPr>
                <p14:cNvContentPartPr/>
                <p14:nvPr/>
              </p14:nvContentPartPr>
              <p14:xfrm>
                <a:off x="2314612" y="3924757"/>
                <a:ext cx="87480" cy="882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51455F-9662-ECD2-4A21-3CF00F5D8D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05972" y="3916117"/>
                  <a:ext cx="105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E77F582-145C-0013-5163-53EE5B9B0F3A}"/>
                    </a:ext>
                  </a:extLst>
                </p14:cNvPr>
                <p14:cNvContentPartPr/>
                <p14:nvPr/>
              </p14:nvContentPartPr>
              <p14:xfrm>
                <a:off x="2527732" y="3839437"/>
                <a:ext cx="100080" cy="80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E77F582-145C-0013-5163-53EE5B9B0F3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519092" y="3830437"/>
                  <a:ext cx="117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5B1201-E0E7-0C92-08F8-8019C3C72F9F}"/>
                    </a:ext>
                  </a:extLst>
                </p14:cNvPr>
                <p14:cNvContentPartPr/>
                <p14:nvPr/>
              </p14:nvContentPartPr>
              <p14:xfrm>
                <a:off x="2682532" y="3657637"/>
                <a:ext cx="99720" cy="105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5B1201-E0E7-0C92-08F8-8019C3C72F9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673532" y="3648637"/>
                  <a:ext cx="1173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DBF0CF-AA8D-4222-3348-7085EE025535}"/>
                    </a:ext>
                  </a:extLst>
                </p14:cNvPr>
                <p14:cNvContentPartPr/>
                <p14:nvPr/>
              </p14:nvContentPartPr>
              <p14:xfrm>
                <a:off x="2614852" y="3551797"/>
                <a:ext cx="86400" cy="4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DBF0CF-AA8D-4222-3348-7085EE02553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606212" y="3543157"/>
                  <a:ext cx="104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E9D7D4C-8DAB-F66E-4ED5-FE7BA257B7C7}"/>
                    </a:ext>
                  </a:extLst>
                </p14:cNvPr>
                <p14:cNvContentPartPr/>
                <p14:nvPr/>
              </p14:nvContentPartPr>
              <p14:xfrm>
                <a:off x="2321092" y="3049957"/>
                <a:ext cx="2507760" cy="757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E9D7D4C-8DAB-F66E-4ED5-FE7BA257B7C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12092" y="3040957"/>
                  <a:ext cx="252540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D6A7FBE-7281-493C-5403-FEE2C8D491EB}"/>
                    </a:ext>
                  </a:extLst>
                </p14:cNvPr>
                <p14:cNvContentPartPr/>
                <p14:nvPr/>
              </p14:nvContentPartPr>
              <p14:xfrm>
                <a:off x="4929652" y="3261997"/>
                <a:ext cx="1041120" cy="819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D6A7FBE-7281-493C-5403-FEE2C8D491E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20652" y="3252997"/>
                  <a:ext cx="1058760" cy="83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CB85B31-724F-3198-544A-45C3535867AD}"/>
                    </a:ext>
                  </a:extLst>
                </p14:cNvPr>
                <p14:cNvContentPartPr/>
                <p14:nvPr/>
              </p14:nvContentPartPr>
              <p14:xfrm>
                <a:off x="2932732" y="3852397"/>
                <a:ext cx="360" cy="3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B85B31-724F-3198-544A-45C3535867A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24092" y="38433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B539779-791D-442F-7EBA-EBA2FF46A93F}"/>
                    </a:ext>
                  </a:extLst>
                </p14:cNvPr>
                <p14:cNvContentPartPr/>
                <p14:nvPr/>
              </p14:nvContentPartPr>
              <p14:xfrm>
                <a:off x="2532772" y="3733957"/>
                <a:ext cx="61920" cy="255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B539779-791D-442F-7EBA-EBA2FF46A93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523772" y="3724957"/>
                  <a:ext cx="79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CDAA6E1-843F-BD0B-3987-FC16E0D8115D}"/>
                    </a:ext>
                  </a:extLst>
                </p14:cNvPr>
                <p14:cNvContentPartPr/>
                <p14:nvPr/>
              </p14:nvContentPartPr>
              <p14:xfrm>
                <a:off x="2492452" y="3039877"/>
                <a:ext cx="1729440" cy="673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CDAA6E1-843F-BD0B-3987-FC16E0D811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483452" y="3031237"/>
                  <a:ext cx="17470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5F2B54-39E2-B288-8539-C92FAD7FD0E1}"/>
                    </a:ext>
                  </a:extLst>
                </p14:cNvPr>
                <p14:cNvContentPartPr/>
                <p14:nvPr/>
              </p14:nvContentPartPr>
              <p14:xfrm>
                <a:off x="4631932" y="2985517"/>
                <a:ext cx="244080" cy="362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5F2B54-39E2-B288-8539-C92FAD7FD0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22932" y="2976517"/>
                  <a:ext cx="2617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4BF5DE-68C9-DCD2-CCD0-6CDC3CE17432}"/>
                    </a:ext>
                  </a:extLst>
                </p14:cNvPr>
                <p14:cNvContentPartPr/>
                <p14:nvPr/>
              </p14:nvContentPartPr>
              <p14:xfrm>
                <a:off x="2052532" y="3811717"/>
                <a:ext cx="33840" cy="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4BF5DE-68C9-DCD2-CCD0-6CDC3CE1743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43532" y="3803077"/>
                  <a:ext cx="51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B49F6BC-A9F6-29F2-37C4-D05C35D6E2C7}"/>
                    </a:ext>
                  </a:extLst>
                </p14:cNvPr>
                <p14:cNvContentPartPr/>
                <p14:nvPr/>
              </p14:nvContentPartPr>
              <p14:xfrm>
                <a:off x="2304172" y="3622717"/>
                <a:ext cx="18720" cy="33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B49F6BC-A9F6-29F2-37C4-D05C35D6E2C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95172" y="3614077"/>
                  <a:ext cx="36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9CBA94-450E-F737-A91B-79924BDB6149}"/>
                    </a:ext>
                  </a:extLst>
                </p14:cNvPr>
                <p14:cNvContentPartPr/>
                <p14:nvPr/>
              </p14:nvContentPartPr>
              <p14:xfrm>
                <a:off x="2399932" y="3516877"/>
                <a:ext cx="38880" cy="15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9CBA94-450E-F737-A91B-79924BDB614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390932" y="3507877"/>
                  <a:ext cx="56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D2014A-EF4A-65DE-FFCE-2989CD45C0F0}"/>
                    </a:ext>
                  </a:extLst>
                </p14:cNvPr>
                <p14:cNvContentPartPr/>
                <p14:nvPr/>
              </p14:nvContentPartPr>
              <p14:xfrm>
                <a:off x="2538532" y="3624517"/>
                <a:ext cx="92880" cy="264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D2014A-EF4A-65DE-FFCE-2989CD45C0F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29892" y="3615877"/>
                  <a:ext cx="11052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CB24B3-E56C-C8B1-51E5-0642919A523B}"/>
                    </a:ext>
                  </a:extLst>
                </p14:cNvPr>
                <p14:cNvContentPartPr/>
                <p14:nvPr/>
              </p14:nvContentPartPr>
              <p14:xfrm>
                <a:off x="2345932" y="3953917"/>
                <a:ext cx="150480" cy="752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CB24B3-E56C-C8B1-51E5-0642919A523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337292" y="3945277"/>
                  <a:ext cx="168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4913B36-CA7C-E311-1679-F74F41C6C3CE}"/>
                    </a:ext>
                  </a:extLst>
                </p14:cNvPr>
                <p14:cNvContentPartPr/>
                <p14:nvPr/>
              </p14:nvContentPartPr>
              <p14:xfrm>
                <a:off x="2293732" y="3759877"/>
                <a:ext cx="43920" cy="1580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4913B36-CA7C-E311-1679-F74F41C6C3C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284732" y="3751237"/>
                  <a:ext cx="61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C93F2C-FB54-E834-06D7-A206BB9BBC19}"/>
                    </a:ext>
                  </a:extLst>
                </p14:cNvPr>
                <p14:cNvContentPartPr/>
                <p14:nvPr/>
              </p14:nvContentPartPr>
              <p14:xfrm>
                <a:off x="2365732" y="3678157"/>
                <a:ext cx="254520" cy="169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C93F2C-FB54-E834-06D7-A206BB9BBC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56732" y="3669157"/>
                  <a:ext cx="272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53312C-810A-131A-70D0-2280867884B2}"/>
                    </a:ext>
                  </a:extLst>
                </p14:cNvPr>
                <p14:cNvContentPartPr/>
                <p14:nvPr/>
              </p14:nvContentPartPr>
              <p14:xfrm>
                <a:off x="2688292" y="3816037"/>
                <a:ext cx="42840" cy="65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53312C-810A-131A-70D0-2280867884B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679652" y="3807397"/>
                  <a:ext cx="60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CD3A131-C9C0-CA1F-9EEC-39E16C1FCD7F}"/>
                    </a:ext>
                  </a:extLst>
                </p14:cNvPr>
                <p14:cNvContentPartPr/>
                <p14:nvPr/>
              </p14:nvContentPartPr>
              <p14:xfrm>
                <a:off x="2391292" y="3700477"/>
                <a:ext cx="33480" cy="20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CD3A131-C9C0-CA1F-9EEC-39E16C1FCD7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382292" y="3691837"/>
                  <a:ext cx="511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64693C-4C86-9039-EB2D-F7D41B64DC36}"/>
                    </a:ext>
                  </a:extLst>
                </p14:cNvPr>
                <p14:cNvContentPartPr/>
                <p14:nvPr/>
              </p14:nvContentPartPr>
              <p14:xfrm>
                <a:off x="2260612" y="3837637"/>
                <a:ext cx="38520" cy="49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64693C-4C86-9039-EB2D-F7D41B64DC3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251612" y="3828637"/>
                  <a:ext cx="56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F431CF-C33F-A3DF-2573-799F43F84B4F}"/>
                    </a:ext>
                  </a:extLst>
                </p14:cNvPr>
                <p14:cNvContentPartPr/>
                <p14:nvPr/>
              </p14:nvContentPartPr>
              <p14:xfrm>
                <a:off x="2569852" y="3579877"/>
                <a:ext cx="823680" cy="188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F431CF-C33F-A3DF-2573-799F43F84B4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560852" y="3570877"/>
                  <a:ext cx="841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DD97A39-CCC5-60D8-22AA-204697BA8C42}"/>
                    </a:ext>
                  </a:extLst>
                </p14:cNvPr>
                <p14:cNvContentPartPr/>
                <p14:nvPr/>
              </p14:nvContentPartPr>
              <p14:xfrm>
                <a:off x="2080972" y="3448477"/>
                <a:ext cx="794520" cy="7768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DD97A39-CCC5-60D8-22AA-204697BA8C4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71972" y="3439477"/>
                  <a:ext cx="81216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C46CF56-90EA-5EDE-059E-34B27CA404D4}"/>
                    </a:ext>
                  </a:extLst>
                </p14:cNvPr>
                <p14:cNvContentPartPr/>
                <p14:nvPr/>
              </p14:nvContentPartPr>
              <p14:xfrm>
                <a:off x="2827972" y="3309877"/>
                <a:ext cx="936360" cy="6681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C46CF56-90EA-5EDE-059E-34B27CA404D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818972" y="3300877"/>
                  <a:ext cx="95400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4DC235E-0E35-E298-DFD7-CCDCB084A91E}"/>
                    </a:ext>
                  </a:extLst>
                </p14:cNvPr>
                <p14:cNvContentPartPr/>
                <p14:nvPr/>
              </p14:nvContentPartPr>
              <p14:xfrm>
                <a:off x="2845612" y="3969397"/>
                <a:ext cx="692640" cy="591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4DC235E-0E35-E298-DFD7-CCDCB084A91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836972" y="3960397"/>
                  <a:ext cx="7102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342F7CC-6DB8-D429-EEAF-BCDBACEE49F1}"/>
                    </a:ext>
                  </a:extLst>
                </p14:cNvPr>
                <p14:cNvContentPartPr/>
                <p14:nvPr/>
              </p14:nvContentPartPr>
              <p14:xfrm>
                <a:off x="2326852" y="4150837"/>
                <a:ext cx="589680" cy="600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342F7CC-6DB8-D429-EEAF-BCDBACEE49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318212" y="4141837"/>
                  <a:ext cx="60732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A800939-E482-EDAE-BE45-C2750665AB58}"/>
                    </a:ext>
                  </a:extLst>
                </p14:cNvPr>
                <p14:cNvContentPartPr/>
                <p14:nvPr/>
              </p14:nvContentPartPr>
              <p14:xfrm>
                <a:off x="3533572" y="3673117"/>
                <a:ext cx="618840" cy="593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A800939-E482-EDAE-BE45-C2750665AB5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24932" y="3664477"/>
                  <a:ext cx="6364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EB20F17-12CA-3C7C-A90E-048ABD7A6A75}"/>
                    </a:ext>
                  </a:extLst>
                </p14:cNvPr>
                <p14:cNvContentPartPr/>
                <p14:nvPr/>
              </p14:nvContentPartPr>
              <p14:xfrm>
                <a:off x="2561932" y="3027277"/>
                <a:ext cx="2333520" cy="7959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EB20F17-12CA-3C7C-A90E-048ABD7A6A7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53292" y="3018277"/>
                  <a:ext cx="2351160" cy="813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1250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8E58AC-2BC2-2E21-A0E6-08CCA758250B}"/>
                  </a:ext>
                </a:extLst>
              </p14:cNvPr>
              <p14:cNvContentPartPr/>
              <p14:nvPr/>
            </p14:nvContentPartPr>
            <p14:xfrm>
              <a:off x="8013772" y="3543877"/>
              <a:ext cx="226800" cy="576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8E58AC-2BC2-2E21-A0E6-08CCA75825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5132" y="3535237"/>
                <a:ext cx="24444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65558418-E815-C101-D2AB-00B8A3027B72}"/>
              </a:ext>
            </a:extLst>
          </p:cNvPr>
          <p:cNvGrpSpPr/>
          <p:nvPr/>
        </p:nvGrpSpPr>
        <p:grpSpPr>
          <a:xfrm>
            <a:off x="336772" y="283357"/>
            <a:ext cx="8304840" cy="2678040"/>
            <a:chOff x="336772" y="283357"/>
            <a:chExt cx="8304840" cy="26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73809F6-5871-F13D-8449-C53DA93EEDA3}"/>
                    </a:ext>
                  </a:extLst>
                </p14:cNvPr>
                <p14:cNvContentPartPr/>
                <p14:nvPr/>
              </p14:nvContentPartPr>
              <p14:xfrm>
                <a:off x="599932" y="388477"/>
                <a:ext cx="245520" cy="22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73809F6-5871-F13D-8449-C53DA93EEDA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0932" y="379837"/>
                  <a:ext cx="263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4135472-E4D0-5899-24F0-F6DE7BFAAB15}"/>
                    </a:ext>
                  </a:extLst>
                </p14:cNvPr>
                <p14:cNvContentPartPr/>
                <p14:nvPr/>
              </p14:nvContentPartPr>
              <p14:xfrm>
                <a:off x="972172" y="402877"/>
                <a:ext cx="205560" cy="181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4135472-E4D0-5899-24F0-F6DE7BFAA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3532" y="394237"/>
                  <a:ext cx="223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9FE078-02C2-6639-D9F8-B97A26C7494F}"/>
                    </a:ext>
                  </a:extLst>
                </p14:cNvPr>
                <p14:cNvContentPartPr/>
                <p14:nvPr/>
              </p14:nvContentPartPr>
              <p14:xfrm>
                <a:off x="1406692" y="402877"/>
                <a:ext cx="234360" cy="183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9FE078-02C2-6639-D9F8-B97A26C7494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97692" y="394237"/>
                  <a:ext cx="2520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05F4B2-FC8F-CFAF-F860-56EE7E3129E3}"/>
                    </a:ext>
                  </a:extLst>
                </p14:cNvPr>
                <p14:cNvContentPartPr/>
                <p14:nvPr/>
              </p14:nvContentPartPr>
              <p14:xfrm>
                <a:off x="2067292" y="392437"/>
                <a:ext cx="344520" cy="16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05F4B2-FC8F-CFAF-F860-56EE7E3129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58292" y="383797"/>
                  <a:ext cx="3621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3FD6265-A9F4-8EF9-3BD1-048F7DDB3402}"/>
                    </a:ext>
                  </a:extLst>
                </p14:cNvPr>
                <p14:cNvContentPartPr/>
                <p14:nvPr/>
              </p14:nvContentPartPr>
              <p14:xfrm>
                <a:off x="1890892" y="645517"/>
                <a:ext cx="554400" cy="124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3FD6265-A9F4-8EF9-3BD1-048F7DDB340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1892" y="636877"/>
                  <a:ext cx="57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0FFBA6-EFAB-92B2-D7FB-B951493758D9}"/>
                    </a:ext>
                  </a:extLst>
                </p14:cNvPr>
                <p14:cNvContentPartPr/>
                <p14:nvPr/>
              </p14:nvContentPartPr>
              <p14:xfrm>
                <a:off x="2024452" y="816157"/>
                <a:ext cx="458640" cy="290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0FFBA6-EFAB-92B2-D7FB-B951493758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5452" y="807157"/>
                  <a:ext cx="476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BFC51F-20B6-B811-4837-EBE77F6361B0}"/>
                    </a:ext>
                  </a:extLst>
                </p14:cNvPr>
                <p14:cNvContentPartPr/>
                <p14:nvPr/>
              </p14:nvContentPartPr>
              <p14:xfrm>
                <a:off x="2829772" y="378037"/>
                <a:ext cx="209880" cy="293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BFC51F-20B6-B811-4837-EBE77F6361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20772" y="369397"/>
                  <a:ext cx="227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F004D5-57AA-5D7C-137E-610C098459A4}"/>
                    </a:ext>
                  </a:extLst>
                </p14:cNvPr>
                <p14:cNvContentPartPr/>
                <p14:nvPr/>
              </p14:nvContentPartPr>
              <p14:xfrm>
                <a:off x="3463372" y="685837"/>
                <a:ext cx="782640" cy="144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F004D5-57AA-5D7C-137E-610C098459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54732" y="677197"/>
                  <a:ext cx="800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A0B2640-DE42-0801-42F7-BE57D0976BC4}"/>
                    </a:ext>
                  </a:extLst>
                </p14:cNvPr>
                <p14:cNvContentPartPr/>
                <p14:nvPr/>
              </p14:nvContentPartPr>
              <p14:xfrm>
                <a:off x="3410092" y="671437"/>
                <a:ext cx="211680" cy="192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A0B2640-DE42-0801-42F7-BE57D0976B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01092" y="662797"/>
                  <a:ext cx="2293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49C4FD-D6EA-BED8-6F65-6D56859C930B}"/>
                    </a:ext>
                  </a:extLst>
                </p14:cNvPr>
                <p14:cNvContentPartPr/>
                <p14:nvPr/>
              </p14:nvContentPartPr>
              <p14:xfrm>
                <a:off x="3445372" y="902917"/>
                <a:ext cx="1554840" cy="440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49C4FD-D6EA-BED8-6F65-6D56859C93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36732" y="894277"/>
                  <a:ext cx="1572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D9BA0C0-7646-69D7-098B-08BD5BA1D2E3}"/>
                    </a:ext>
                  </a:extLst>
                </p14:cNvPr>
                <p14:cNvContentPartPr/>
                <p14:nvPr/>
              </p14:nvContentPartPr>
              <p14:xfrm>
                <a:off x="3474892" y="985717"/>
                <a:ext cx="1257480" cy="306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D9BA0C0-7646-69D7-098B-08BD5BA1D2E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65892" y="977077"/>
                  <a:ext cx="12751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4324F3-A818-9CC8-7D12-709CC20699E7}"/>
                    </a:ext>
                  </a:extLst>
                </p14:cNvPr>
                <p14:cNvContentPartPr/>
                <p14:nvPr/>
              </p14:nvContentPartPr>
              <p14:xfrm>
                <a:off x="3118852" y="283357"/>
                <a:ext cx="2247480" cy="150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4324F3-A818-9CC8-7D12-709CC20699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09852" y="274717"/>
                  <a:ext cx="226512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C46EBE-1602-F49E-08FB-5E3FBBFCDAC6}"/>
                    </a:ext>
                  </a:extLst>
                </p14:cNvPr>
                <p14:cNvContentPartPr/>
                <p14:nvPr/>
              </p14:nvContentPartPr>
              <p14:xfrm>
                <a:off x="4437172" y="855757"/>
                <a:ext cx="1276920" cy="191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C46EBE-1602-F49E-08FB-5E3FBBFCDA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28172" y="846757"/>
                  <a:ext cx="1294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DD642D-8165-9BA1-9168-255096C24DD3}"/>
                    </a:ext>
                  </a:extLst>
                </p14:cNvPr>
                <p14:cNvContentPartPr/>
                <p14:nvPr/>
              </p14:nvContentPartPr>
              <p14:xfrm>
                <a:off x="4339252" y="784117"/>
                <a:ext cx="201600" cy="282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DD642D-8165-9BA1-9168-255096C24DD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330252" y="775117"/>
                  <a:ext cx="2192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CE20D2-7851-6B68-8ED3-76170825D8DE}"/>
                    </a:ext>
                  </a:extLst>
                </p14:cNvPr>
                <p14:cNvContentPartPr/>
                <p14:nvPr/>
              </p14:nvContentPartPr>
              <p14:xfrm>
                <a:off x="4701412" y="472717"/>
                <a:ext cx="932760" cy="291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CE20D2-7851-6B68-8ED3-76170825D8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92772" y="463717"/>
                  <a:ext cx="9504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57EABE-6E92-C5F4-92A3-7572E719E079}"/>
                    </a:ext>
                  </a:extLst>
                </p14:cNvPr>
                <p14:cNvContentPartPr/>
                <p14:nvPr/>
              </p14:nvContentPartPr>
              <p14:xfrm>
                <a:off x="5742172" y="384877"/>
                <a:ext cx="2899440" cy="92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57EABE-6E92-C5F4-92A3-7572E719E07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733172" y="375877"/>
                  <a:ext cx="291708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AC1B06-6301-A45E-D091-B41C954FE54F}"/>
                    </a:ext>
                  </a:extLst>
                </p14:cNvPr>
                <p14:cNvContentPartPr/>
                <p14:nvPr/>
              </p14:nvContentPartPr>
              <p14:xfrm>
                <a:off x="1909612" y="1603837"/>
                <a:ext cx="270720" cy="160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AC1B06-6301-A45E-D091-B41C954FE54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0612" y="1594837"/>
                  <a:ext cx="288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A54FB5-FBD3-7EAD-49A5-DE5A1D80297D}"/>
                    </a:ext>
                  </a:extLst>
                </p14:cNvPr>
                <p14:cNvContentPartPr/>
                <p14:nvPr/>
              </p14:nvContentPartPr>
              <p14:xfrm>
                <a:off x="1820332" y="2120797"/>
                <a:ext cx="29160" cy="71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A54FB5-FBD3-7EAD-49A5-DE5A1D80297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11332" y="2112157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0367DF7-58EA-BB8C-4563-B09871CEF84C}"/>
                    </a:ext>
                  </a:extLst>
                </p14:cNvPr>
                <p14:cNvContentPartPr/>
                <p14:nvPr/>
              </p14:nvContentPartPr>
              <p14:xfrm>
                <a:off x="1811692" y="2062837"/>
                <a:ext cx="100440" cy="192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0367DF7-58EA-BB8C-4563-B09871CEF84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3052" y="2053837"/>
                  <a:ext cx="1180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050598-8E9E-77D0-0382-8F04F535B2EE}"/>
                    </a:ext>
                  </a:extLst>
                </p14:cNvPr>
                <p14:cNvContentPartPr/>
                <p14:nvPr/>
              </p14:nvContentPartPr>
              <p14:xfrm>
                <a:off x="1971532" y="2040517"/>
                <a:ext cx="117720" cy="10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050598-8E9E-77D0-0382-8F04F535B2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62892" y="2031517"/>
                  <a:ext cx="135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1036BE-6939-E96E-F786-151456B7EA26}"/>
                    </a:ext>
                  </a:extLst>
                </p14:cNvPr>
                <p14:cNvContentPartPr/>
                <p14:nvPr/>
              </p14:nvContentPartPr>
              <p14:xfrm>
                <a:off x="2103652" y="2005237"/>
                <a:ext cx="100080" cy="122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1036BE-6939-E96E-F786-151456B7EA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95012" y="1996237"/>
                  <a:ext cx="1177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63D63-20F8-8B11-F2E8-99F689FB4A1D}"/>
                    </a:ext>
                  </a:extLst>
                </p14:cNvPr>
                <p14:cNvContentPartPr/>
                <p14:nvPr/>
              </p14:nvContentPartPr>
              <p14:xfrm>
                <a:off x="2263132" y="1987957"/>
                <a:ext cx="74520" cy="116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63D63-20F8-8B11-F2E8-99F689FB4A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54492" y="1978957"/>
                  <a:ext cx="92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E4FF176-9C45-43B9-56FB-D2EE6C55601A}"/>
                    </a:ext>
                  </a:extLst>
                </p14:cNvPr>
                <p14:cNvContentPartPr/>
                <p14:nvPr/>
              </p14:nvContentPartPr>
              <p14:xfrm>
                <a:off x="2343052" y="1971397"/>
                <a:ext cx="95040" cy="81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E4FF176-9C45-43B9-56FB-D2EE6C5560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34412" y="1962397"/>
                  <a:ext cx="112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F12DE-14D5-D1F5-B67D-ECF2F3C08414}"/>
                    </a:ext>
                  </a:extLst>
                </p14:cNvPr>
                <p14:cNvContentPartPr/>
                <p14:nvPr/>
              </p14:nvContentPartPr>
              <p14:xfrm>
                <a:off x="2461492" y="1984357"/>
                <a:ext cx="138600" cy="41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F12DE-14D5-D1F5-B67D-ECF2F3C084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2492" y="1975717"/>
                  <a:ext cx="156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CF7327-4948-BCCE-B651-720EEBF25B67}"/>
                    </a:ext>
                  </a:extLst>
                </p14:cNvPr>
                <p14:cNvContentPartPr/>
                <p14:nvPr/>
              </p14:nvContentPartPr>
              <p14:xfrm>
                <a:off x="2622052" y="1917037"/>
                <a:ext cx="80280" cy="104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CF7327-4948-BCCE-B651-720EEBF25B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13052" y="1908397"/>
                  <a:ext cx="979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4719D59-2392-715C-67E4-EAEDD657DF8C}"/>
                    </a:ext>
                  </a:extLst>
                </p14:cNvPr>
                <p14:cNvContentPartPr/>
                <p14:nvPr/>
              </p14:nvContentPartPr>
              <p14:xfrm>
                <a:off x="2706652" y="1875637"/>
                <a:ext cx="129600" cy="266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4719D59-2392-715C-67E4-EAEDD657DF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7652" y="1866637"/>
                  <a:ext cx="1472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BB6113-5330-6E27-996A-B8AD560C51A2}"/>
                    </a:ext>
                  </a:extLst>
                </p14:cNvPr>
                <p14:cNvContentPartPr/>
                <p14:nvPr/>
              </p14:nvContentPartPr>
              <p14:xfrm>
                <a:off x="2256292" y="2231677"/>
                <a:ext cx="739800" cy="298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BB6113-5330-6E27-996A-B8AD560C51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47292" y="2223037"/>
                  <a:ext cx="7574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E90190D-F4E6-C963-FEAB-3BE9750233E0}"/>
                    </a:ext>
                  </a:extLst>
                </p14:cNvPr>
                <p14:cNvContentPartPr/>
                <p14:nvPr/>
              </p14:nvContentPartPr>
              <p14:xfrm>
                <a:off x="945172" y="1223677"/>
                <a:ext cx="2467800" cy="173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E90190D-F4E6-C963-FEAB-3BE9750233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6172" y="1215037"/>
                  <a:ext cx="2485440" cy="17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9042AE2-74BB-E72A-3CCF-398E01793925}"/>
                    </a:ext>
                  </a:extLst>
                </p14:cNvPr>
                <p14:cNvContentPartPr/>
                <p14:nvPr/>
              </p14:nvContentPartPr>
              <p14:xfrm>
                <a:off x="336772" y="776197"/>
                <a:ext cx="548280" cy="522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9042AE2-74BB-E72A-3CCF-398E017939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7772" y="767197"/>
                  <a:ext cx="5659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A129A88-326F-B166-E6A0-CA1D2A726A2F}"/>
                    </a:ext>
                  </a:extLst>
                </p14:cNvPr>
                <p14:cNvContentPartPr/>
                <p14:nvPr/>
              </p14:nvContentPartPr>
              <p14:xfrm>
                <a:off x="582652" y="657757"/>
                <a:ext cx="557280" cy="365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A129A88-326F-B166-E6A0-CA1D2A726A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73652" y="648757"/>
                  <a:ext cx="5749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0FE195-53A7-60B2-BCBD-963FC23AAC3F}"/>
                    </a:ext>
                  </a:extLst>
                </p14:cNvPr>
                <p14:cNvContentPartPr/>
                <p14:nvPr/>
              </p14:nvContentPartPr>
              <p14:xfrm>
                <a:off x="662572" y="789517"/>
                <a:ext cx="435960" cy="27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0FE195-53A7-60B2-BCBD-963FC23AAC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3932" y="780517"/>
                  <a:ext cx="4536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D05801-42D4-ED35-4CF2-EB86F5F17B0C}"/>
                    </a:ext>
                  </a:extLst>
                </p14:cNvPr>
                <p14:cNvContentPartPr/>
                <p14:nvPr/>
              </p14:nvContentPartPr>
              <p14:xfrm>
                <a:off x="716212" y="770437"/>
                <a:ext cx="602640" cy="29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D05801-42D4-ED35-4CF2-EB86F5F17B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7572" y="761437"/>
                  <a:ext cx="620280" cy="31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84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328F-9588-264B-CEC8-5AEC2F4B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56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40B9-306A-833F-1312-74E484380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945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AA4D5-8F10-6FDA-5776-B80D51786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161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2A498-DE09-0366-AFBF-432A40576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502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>
          <a:extLst>
            <a:ext uri="{FF2B5EF4-FFF2-40B4-BE49-F238E27FC236}">
              <a16:creationId xmlns:a16="http://schemas.microsoft.com/office/drawing/2014/main" id="{3111ABEA-A2A9-4C7F-58ED-CD473C916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B5D3A2-7870-96B4-FED8-A7AFB1026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21" y="348712"/>
            <a:ext cx="86895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is the mean of the numbers: 10, 20, 30, 40, and 50?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EE2D7F-E172-824E-3AAF-766236D8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6" y="889359"/>
            <a:ext cx="86895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pt-B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pt-B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endParaRPr kumimoji="0" lang="pt-B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UcParenR"/>
              <a:tabLst/>
            </a:pPr>
            <a:r>
              <a:rPr kumimoji="0" lang="pt-BR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D56DEF5-E0A2-C4D6-758A-19A9148E6429}"/>
              </a:ext>
            </a:extLst>
          </p:cNvPr>
          <p:cNvGrpSpPr/>
          <p:nvPr/>
        </p:nvGrpSpPr>
        <p:grpSpPr>
          <a:xfrm>
            <a:off x="104212" y="1560997"/>
            <a:ext cx="422640" cy="328680"/>
            <a:chOff x="104212" y="1560997"/>
            <a:chExt cx="422640" cy="32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F037E2-3A88-92C5-2E44-C3520644B5C4}"/>
                    </a:ext>
                  </a:extLst>
                </p14:cNvPr>
                <p14:cNvContentPartPr/>
                <p14:nvPr/>
              </p14:nvContentPartPr>
              <p14:xfrm>
                <a:off x="104212" y="1560997"/>
                <a:ext cx="333000" cy="210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F037E2-3A88-92C5-2E44-C3520644B5C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572" y="1552357"/>
                  <a:ext cx="350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7434A1-BBDC-5A6C-6F7C-82C400CF7982}"/>
                    </a:ext>
                  </a:extLst>
                </p14:cNvPr>
                <p14:cNvContentPartPr/>
                <p14:nvPr/>
              </p14:nvContentPartPr>
              <p14:xfrm>
                <a:off x="213292" y="1657477"/>
                <a:ext cx="313560" cy="232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7434A1-BBDC-5A6C-6F7C-82C400CF79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4652" y="1648837"/>
                  <a:ext cx="33120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CA0E842-1073-902B-1D8F-8651BC95D919}"/>
                  </a:ext>
                </a:extLst>
              </p14:cNvPr>
              <p14:cNvContentPartPr/>
              <p14:nvPr/>
            </p14:nvContentPartPr>
            <p14:xfrm>
              <a:off x="1902052" y="1258237"/>
              <a:ext cx="15120" cy="133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CA0E842-1073-902B-1D8F-8651BC95D9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3052" y="1249597"/>
                <a:ext cx="327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935D486-1D6F-DCC4-2E70-7293F792E33F}"/>
              </a:ext>
            </a:extLst>
          </p:cNvPr>
          <p:cNvGrpSpPr/>
          <p:nvPr/>
        </p:nvGrpSpPr>
        <p:grpSpPr>
          <a:xfrm>
            <a:off x="2258452" y="690517"/>
            <a:ext cx="4579200" cy="1293840"/>
            <a:chOff x="2258452" y="690517"/>
            <a:chExt cx="4579200" cy="12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EEC9AA-A815-E06E-8CBC-0FCDC3CFACB7}"/>
                    </a:ext>
                  </a:extLst>
                </p14:cNvPr>
                <p14:cNvContentPartPr/>
                <p14:nvPr/>
              </p14:nvContentPartPr>
              <p14:xfrm>
                <a:off x="2258452" y="1445437"/>
                <a:ext cx="305280" cy="22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EEC9AA-A815-E06E-8CBC-0FCDC3CFAC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49452" y="1436797"/>
                  <a:ext cx="322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9F019C-CB79-BCAB-335D-54AA3FEE2AF9}"/>
                    </a:ext>
                  </a:extLst>
                </p14:cNvPr>
                <p14:cNvContentPartPr/>
                <p14:nvPr/>
              </p14:nvContentPartPr>
              <p14:xfrm>
                <a:off x="2642212" y="1488637"/>
                <a:ext cx="123840" cy="7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9F019C-CB79-BCAB-335D-54AA3FEE2A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33212" y="1479637"/>
                  <a:ext cx="141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1172B9F-1108-0326-05F9-78B0EDAC2FBE}"/>
                    </a:ext>
                  </a:extLst>
                </p14:cNvPr>
                <p14:cNvContentPartPr/>
                <p14:nvPr/>
              </p14:nvContentPartPr>
              <p14:xfrm>
                <a:off x="2995372" y="1391437"/>
                <a:ext cx="48960" cy="15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1172B9F-1108-0326-05F9-78B0EDAC2F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986732" y="1382797"/>
                  <a:ext cx="66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9FE990-4726-1373-D5C6-A2AF8098CB3A}"/>
                    </a:ext>
                  </a:extLst>
                </p14:cNvPr>
                <p14:cNvContentPartPr/>
                <p14:nvPr/>
              </p14:nvContentPartPr>
              <p14:xfrm>
                <a:off x="3088252" y="1399717"/>
                <a:ext cx="91080" cy="108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9FE990-4726-1373-D5C6-A2AF8098C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9612" y="1391077"/>
                  <a:ext cx="108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8501C41-7BA3-EDB5-A5E3-CB264009101A}"/>
                    </a:ext>
                  </a:extLst>
                </p14:cNvPr>
                <p14:cNvContentPartPr/>
                <p14:nvPr/>
              </p14:nvContentPartPr>
              <p14:xfrm>
                <a:off x="3270052" y="1397917"/>
                <a:ext cx="199440" cy="2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8501C41-7BA3-EDB5-A5E3-CB264009101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61412" y="1389277"/>
                  <a:ext cx="217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A79811-9F1B-0858-3A01-228E7C28A9B5}"/>
                    </a:ext>
                  </a:extLst>
                </p14:cNvPr>
                <p14:cNvContentPartPr/>
                <p14:nvPr/>
              </p14:nvContentPartPr>
              <p14:xfrm>
                <a:off x="3382732" y="1347517"/>
                <a:ext cx="39240" cy="176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A79811-9F1B-0858-3A01-228E7C28A9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74092" y="1338517"/>
                  <a:ext cx="56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BF21F0-57A3-AE4E-ED3B-D71C314E1ED7}"/>
                    </a:ext>
                  </a:extLst>
                </p14:cNvPr>
                <p14:cNvContentPartPr/>
                <p14:nvPr/>
              </p14:nvContentPartPr>
              <p14:xfrm>
                <a:off x="3536452" y="1324837"/>
                <a:ext cx="340920" cy="138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BF21F0-57A3-AE4E-ED3B-D71C314E1ED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527452" y="1315837"/>
                  <a:ext cx="358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C01387-E539-6BF9-A6E2-8C2431836D0C}"/>
                    </a:ext>
                  </a:extLst>
                </p14:cNvPr>
                <p14:cNvContentPartPr/>
                <p14:nvPr/>
              </p14:nvContentPartPr>
              <p14:xfrm>
                <a:off x="3948292" y="1322317"/>
                <a:ext cx="151200" cy="2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C01387-E539-6BF9-A6E2-8C2431836D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39652" y="1313317"/>
                  <a:ext cx="1688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3223216-2519-C1EC-FDC2-2B9899178994}"/>
                    </a:ext>
                  </a:extLst>
                </p14:cNvPr>
                <p14:cNvContentPartPr/>
                <p14:nvPr/>
              </p14:nvContentPartPr>
              <p14:xfrm>
                <a:off x="4027852" y="1290277"/>
                <a:ext cx="37800" cy="14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3223216-2519-C1EC-FDC2-2B98991789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9212" y="1281637"/>
                  <a:ext cx="55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66A7A5-139A-2730-2117-99582FA2A9EF}"/>
                    </a:ext>
                  </a:extLst>
                </p14:cNvPr>
                <p14:cNvContentPartPr/>
                <p14:nvPr/>
              </p14:nvContentPartPr>
              <p14:xfrm>
                <a:off x="4254652" y="1245997"/>
                <a:ext cx="134280" cy="161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66A7A5-139A-2730-2117-99582FA2A9E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46012" y="1237357"/>
                  <a:ext cx="1519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BAA2E7-53DD-547A-20BE-9719D3B7E4F2}"/>
                    </a:ext>
                  </a:extLst>
                </p14:cNvPr>
                <p14:cNvContentPartPr/>
                <p14:nvPr/>
              </p14:nvContentPartPr>
              <p14:xfrm>
                <a:off x="4465252" y="1237717"/>
                <a:ext cx="92880" cy="12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BAA2E7-53DD-547A-20BE-9719D3B7E4F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456612" y="1229077"/>
                  <a:ext cx="110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45C624-C600-0E4B-E912-E5C5EF0D43C8}"/>
                    </a:ext>
                  </a:extLst>
                </p14:cNvPr>
                <p14:cNvContentPartPr/>
                <p14:nvPr/>
              </p14:nvContentPartPr>
              <p14:xfrm>
                <a:off x="4603132" y="1189477"/>
                <a:ext cx="178200" cy="64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45C624-C600-0E4B-E912-E5C5EF0D43C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594132" y="1180477"/>
                  <a:ext cx="195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2713B3-D24E-9E32-0BEE-A10DB5D809BC}"/>
                    </a:ext>
                  </a:extLst>
                </p14:cNvPr>
                <p14:cNvContentPartPr/>
                <p14:nvPr/>
              </p14:nvContentPartPr>
              <p14:xfrm>
                <a:off x="4669012" y="1149157"/>
                <a:ext cx="63360" cy="168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2713B3-D24E-9E32-0BEE-A10DB5D809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660372" y="1140157"/>
                  <a:ext cx="81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35C542-570A-7F47-05B1-E0297775F628}"/>
                    </a:ext>
                  </a:extLst>
                </p14:cNvPr>
                <p14:cNvContentPartPr/>
                <p14:nvPr/>
              </p14:nvContentPartPr>
              <p14:xfrm>
                <a:off x="4861972" y="1104877"/>
                <a:ext cx="136080" cy="140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35C542-570A-7F47-05B1-E0297775F62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52972" y="1095877"/>
                  <a:ext cx="1537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E2B6AC5-C114-7225-3AFC-D91A28A1FDAA}"/>
                    </a:ext>
                  </a:extLst>
                </p14:cNvPr>
                <p14:cNvContentPartPr/>
                <p14:nvPr/>
              </p14:nvContentPartPr>
              <p14:xfrm>
                <a:off x="5078692" y="1126477"/>
                <a:ext cx="97560" cy="67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E2B6AC5-C114-7225-3AFC-D91A28A1FD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69692" y="1117477"/>
                  <a:ext cx="1152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BCC84A5-B3C8-DEB0-97D9-911B6E7B74DE}"/>
                    </a:ext>
                  </a:extLst>
                </p14:cNvPr>
                <p14:cNvContentPartPr/>
                <p14:nvPr/>
              </p14:nvContentPartPr>
              <p14:xfrm>
                <a:off x="5231332" y="1058437"/>
                <a:ext cx="212040" cy="62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BCC84A5-B3C8-DEB0-97D9-911B6E7B74D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222332" y="1049437"/>
                  <a:ext cx="229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78C60C1-05F0-3D4C-7931-0DC7C09264CF}"/>
                    </a:ext>
                  </a:extLst>
                </p14:cNvPr>
                <p14:cNvContentPartPr/>
                <p14:nvPr/>
              </p14:nvContentPartPr>
              <p14:xfrm>
                <a:off x="5331772" y="1005517"/>
                <a:ext cx="23760" cy="201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78C60C1-05F0-3D4C-7931-0DC7C09264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23132" y="996877"/>
                  <a:ext cx="41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A64C7E-E619-C3AE-5723-7A234DC87177}"/>
                    </a:ext>
                  </a:extLst>
                </p14:cNvPr>
                <p14:cNvContentPartPr/>
                <p14:nvPr/>
              </p14:nvContentPartPr>
              <p14:xfrm>
                <a:off x="5533372" y="987877"/>
                <a:ext cx="76320" cy="21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A64C7E-E619-C3AE-5723-7A234DC871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524732" y="979237"/>
                  <a:ext cx="939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7F5199-5846-C0E2-2CD4-BE084E85CBC8}"/>
                    </a:ext>
                  </a:extLst>
                </p14:cNvPr>
                <p14:cNvContentPartPr/>
                <p14:nvPr/>
              </p14:nvContentPartPr>
              <p14:xfrm>
                <a:off x="5611492" y="902917"/>
                <a:ext cx="301320" cy="18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7F5199-5846-C0E2-2CD4-BE084E85CB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02852" y="894277"/>
                  <a:ext cx="318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77242AA-BD90-C3F1-565E-4243A1B823BF}"/>
                    </a:ext>
                  </a:extLst>
                </p14:cNvPr>
                <p14:cNvContentPartPr/>
                <p14:nvPr/>
              </p14:nvContentPartPr>
              <p14:xfrm>
                <a:off x="3480292" y="1460197"/>
                <a:ext cx="2108880" cy="30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77242AA-BD90-C3F1-565E-4243A1B823B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71652" y="1451557"/>
                  <a:ext cx="21265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CAE9CFE-EF26-D85E-A2E6-395353094182}"/>
                    </a:ext>
                  </a:extLst>
                </p14:cNvPr>
                <p14:cNvContentPartPr/>
                <p14:nvPr/>
              </p14:nvContentPartPr>
              <p14:xfrm>
                <a:off x="4581892" y="1784557"/>
                <a:ext cx="102600" cy="19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CAE9CFE-EF26-D85E-A2E6-3953530941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573252" y="1775557"/>
                  <a:ext cx="1202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0A5ABB-759D-8BE8-4920-96CEF3A1C25C}"/>
                    </a:ext>
                  </a:extLst>
                </p14:cNvPr>
                <p14:cNvContentPartPr/>
                <p14:nvPr/>
              </p14:nvContentPartPr>
              <p14:xfrm>
                <a:off x="4620052" y="1722277"/>
                <a:ext cx="271440" cy="5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0A5ABB-759D-8BE8-4920-96CEF3A1C25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611052" y="1713277"/>
                  <a:ext cx="289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9DE4F7-EACC-8BE3-669E-28EF5ADA93FE}"/>
                    </a:ext>
                  </a:extLst>
                </p14:cNvPr>
                <p14:cNvContentPartPr/>
                <p14:nvPr/>
              </p14:nvContentPartPr>
              <p14:xfrm>
                <a:off x="5939812" y="1572877"/>
                <a:ext cx="240840" cy="34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9DE4F7-EACC-8BE3-669E-28EF5ADA93F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930812" y="1564237"/>
                  <a:ext cx="258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948330F-F12A-6A9A-966F-619421607AEC}"/>
                    </a:ext>
                  </a:extLst>
                </p14:cNvPr>
                <p14:cNvContentPartPr/>
                <p14:nvPr/>
              </p14:nvContentPartPr>
              <p14:xfrm>
                <a:off x="5982292" y="1648117"/>
                <a:ext cx="216360" cy="28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948330F-F12A-6A9A-966F-619421607AE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73292" y="1639477"/>
                  <a:ext cx="234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4A529F-C2F5-9D96-B53D-E7036959441A}"/>
                    </a:ext>
                  </a:extLst>
                </p14:cNvPr>
                <p14:cNvContentPartPr/>
                <p14:nvPr/>
              </p14:nvContentPartPr>
              <p14:xfrm>
                <a:off x="6411772" y="1427797"/>
                <a:ext cx="143640" cy="221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4A529F-C2F5-9D96-B53D-E7036959441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02772" y="1419157"/>
                  <a:ext cx="1612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91BE7E-4646-BA29-E449-4D598F356268}"/>
                    </a:ext>
                  </a:extLst>
                </p14:cNvPr>
                <p14:cNvContentPartPr/>
                <p14:nvPr/>
              </p14:nvContentPartPr>
              <p14:xfrm>
                <a:off x="6550372" y="1433557"/>
                <a:ext cx="287280" cy="177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91BE7E-4646-BA29-E449-4D598F35626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41732" y="1424557"/>
                  <a:ext cx="304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8FB5AB-5CB5-81C9-375C-893A8F1AFEA3}"/>
                    </a:ext>
                  </a:extLst>
                </p14:cNvPr>
                <p14:cNvContentPartPr/>
                <p14:nvPr/>
              </p14:nvContentPartPr>
              <p14:xfrm>
                <a:off x="6273532" y="1808677"/>
                <a:ext cx="432720" cy="34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8FB5AB-5CB5-81C9-375C-893A8F1AFEA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64532" y="1799677"/>
                  <a:ext cx="450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3B2C87-2FF0-37AF-A3F5-CA3FE6E88F12}"/>
                    </a:ext>
                  </a:extLst>
                </p14:cNvPr>
                <p14:cNvContentPartPr/>
                <p14:nvPr/>
              </p14:nvContentPartPr>
              <p14:xfrm>
                <a:off x="6322852" y="1895437"/>
                <a:ext cx="344160" cy="10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3B2C87-2FF0-37AF-A3F5-CA3FE6E88F1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14212" y="1886797"/>
                  <a:ext cx="361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D070F0-A8B0-B603-4F42-B63C9D80B26B}"/>
                    </a:ext>
                  </a:extLst>
                </p14:cNvPr>
                <p14:cNvContentPartPr/>
                <p14:nvPr/>
              </p14:nvContentPartPr>
              <p14:xfrm>
                <a:off x="3940732" y="690517"/>
                <a:ext cx="2387880" cy="298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D070F0-A8B0-B603-4F42-B63C9D80B26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931732" y="681517"/>
                  <a:ext cx="2405520" cy="31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78559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4465</TotalTime>
  <Words>1709</Words>
  <Application>Microsoft Office PowerPoint</Application>
  <PresentationFormat>On-screen Show (16:9)</PresentationFormat>
  <Paragraphs>316</Paragraphs>
  <Slides>30</Slides>
  <Notes>25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Lexend Light</vt:lpstr>
      <vt:lpstr>Lexend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shashank. mittal</cp:lastModifiedBy>
  <cp:revision>66</cp:revision>
  <dcterms:modified xsi:type="dcterms:W3CDTF">2025-02-16T16:24:09Z</dcterms:modified>
</cp:coreProperties>
</file>