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7BF35-6556-49C0-B6AD-DCC276797725}" v="1166" dt="2020-05-15T07:28:1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8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1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97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84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98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64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8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91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26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48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9.06423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47FA2-B9EF-4E67-A367-80BD7C056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1068" r="-2" b="42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5600">
                <a:ea typeface="+mj-lt"/>
                <a:cs typeface="+mj-lt"/>
              </a:rPr>
              <a:t>Zero-Shot Action Recognition in Videos: A Survey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027" y="4088989"/>
            <a:ext cx="503761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Pooja Patil</a:t>
            </a:r>
          </a:p>
          <a:p>
            <a:pPr algn="r"/>
            <a:r>
              <a:rPr lang="en-US" dirty="0"/>
              <a:t>San Jose State University</a:t>
            </a:r>
          </a:p>
          <a:p>
            <a:pPr algn="r"/>
            <a:r>
              <a:rPr lang="en-US" dirty="0"/>
              <a:t>Deep Learning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4BA50-2A18-4A98-A43C-59806C0B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Visual Embeddings </a:t>
            </a:r>
            <a:r>
              <a:rPr lang="en-US">
                <a:solidFill>
                  <a:srgbClr val="FFFFFF"/>
                </a:solidFill>
              </a:rPr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C899-B011-4BCB-B99C-39F5AB69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Visual Embedding Methods are usually categorized as: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1. Hand Crafted Methods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Bag of features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Dense Trajectory Features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Improved Desnse Trajectories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2. Deep Features Methods</a:t>
            </a:r>
          </a:p>
          <a:p>
            <a:pPr lvl="1"/>
            <a:r>
              <a:rPr lang="en-US"/>
              <a:t>VGG</a:t>
            </a:r>
          </a:p>
          <a:p>
            <a:pPr lvl="1"/>
            <a:r>
              <a:rPr lang="en-US"/>
              <a:t>ResNet-200</a:t>
            </a:r>
          </a:p>
          <a:p>
            <a:pPr lvl="1"/>
            <a:r>
              <a:rPr lang="en-US"/>
              <a:t>3D- CNN</a:t>
            </a:r>
          </a:p>
          <a:p>
            <a:pPr lvl="1"/>
            <a:r>
              <a:rPr lang="en-US"/>
              <a:t>etc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28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E7FE1-F956-446E-8480-B6821114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Semantic Embedding continued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4B0B-F499-4CF2-B790-456C6E29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Similar analysis can be done for Semantic Embedding:</a:t>
            </a:r>
          </a:p>
          <a:p>
            <a:r>
              <a:rPr lang="en-US">
                <a:ea typeface="+mn-lt"/>
                <a:cs typeface="+mn-lt"/>
              </a:rPr>
              <a:t>Attribute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Annotated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Dictionary Learning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Word Embedding</a:t>
            </a:r>
            <a:endParaRPr lang="en-US" dirty="0"/>
          </a:p>
          <a:p>
            <a:pPr lvl="1"/>
            <a:r>
              <a:rPr lang="en-US"/>
              <a:t>Semantic Hierarchies</a:t>
            </a:r>
            <a:endParaRPr lang="en-US" dirty="0"/>
          </a:p>
          <a:p>
            <a:pPr lvl="1"/>
            <a:r>
              <a:rPr lang="en-US"/>
              <a:t>Word2Vec</a:t>
            </a:r>
            <a:endParaRPr lang="en-US" dirty="0"/>
          </a:p>
          <a:p>
            <a:pPr lvl="1"/>
            <a:r>
              <a:rPr lang="en-US"/>
              <a:t>Glove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5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D6792-60B6-41D4-BFD6-D97568DA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Mapping Techniques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9C78-A4EC-4205-9597-0466F17A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Attribute-based methods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 Word Label Embedding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Semantic Relationships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Objects as Attributes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Multi-Modal Learning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Generative Methods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34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2A99A-A60F-4105-AC70-A46A4F4A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Datasets and General </a:t>
            </a:r>
            <a:r>
              <a:rPr lang="en-US">
                <a:solidFill>
                  <a:srgbClr val="FFFFFF"/>
                </a:solidFill>
              </a:rPr>
              <a:t>Statistics of their usage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08DF96-DD7B-4E69-B3D0-984DC444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308" y="1481909"/>
            <a:ext cx="6906491" cy="3804490"/>
          </a:xfr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12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D6F1F-C062-476E-A904-C355846C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9D5B-F3E7-41DF-B6C6-32FFE96B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We presented </a:t>
            </a:r>
            <a:r>
              <a:rPr lang="en-US">
                <a:ea typeface="+mn-lt"/>
                <a:cs typeface="+mn-lt"/>
              </a:rPr>
              <a:t>ZSL methods for action recognition in videos such as visual and semantic extraction.</a:t>
            </a:r>
          </a:p>
          <a:p>
            <a:r>
              <a:rPr lang="en-US">
                <a:ea typeface="+mn-lt"/>
                <a:cs typeface="+mn-lt"/>
              </a:rPr>
              <a:t>Several methods/mapping techniques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Also a few datasets and general statistics for their usage.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99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276D-FF7C-49E3-9650-F51BEBBF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FCB4-496E-45F9-B7BF-5E2642D2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Zero Shot Learning (ZLS)</a:t>
            </a:r>
            <a:endParaRPr lang="en-US" dirty="0"/>
          </a:p>
          <a:p>
            <a:r>
              <a:rPr lang="en-US" sz="3200" dirty="0">
                <a:ea typeface="+mn-lt"/>
                <a:cs typeface="+mn-lt"/>
              </a:rPr>
              <a:t>Aims at recognizing objects from unseen classes.</a:t>
            </a:r>
            <a:endParaRPr lang="en-US" sz="3200" dirty="0"/>
          </a:p>
          <a:p>
            <a:r>
              <a:rPr lang="en-US" sz="3200" dirty="0"/>
              <a:t>It is </a:t>
            </a:r>
            <a:r>
              <a:rPr lang="en-US" sz="3200" dirty="0">
                <a:ea typeface="+mn-lt"/>
                <a:cs typeface="+mn-lt"/>
              </a:rPr>
              <a:t>ability of a learner to identify different classes from observed data without never having observed such type of data during the training phase.</a:t>
            </a:r>
            <a:endParaRPr lang="en-US" sz="3200" dirty="0"/>
          </a:p>
          <a:p>
            <a:pPr marL="457200" indent="-457200"/>
            <a:endParaRPr lang="en-US" sz="3200" b="1" dirty="0"/>
          </a:p>
          <a:p>
            <a:endParaRPr lang="en-US" sz="3200" b="1" dirty="0"/>
          </a:p>
        </p:txBody>
      </p:sp>
      <p:sp>
        <p:nvSpPr>
          <p:cNvPr id="32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20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B060-24D6-437B-B5A5-24B5B99C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ZSL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F290-6CA7-4F51-9E1A-BB3E3100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Increasing Demands/requirements for methods that can </a:t>
            </a:r>
            <a:r>
              <a:rPr lang="en-US" dirty="0">
                <a:ea typeface="+mn-lt"/>
                <a:cs typeface="+mn-lt"/>
              </a:rPr>
              <a:t>classify instances from classes that are not present in training samples.</a:t>
            </a:r>
          </a:p>
          <a:p>
            <a:r>
              <a:rPr lang="en-US" dirty="0"/>
              <a:t>How taxing </a:t>
            </a:r>
            <a:r>
              <a:rPr lang="en-US" dirty="0">
                <a:ea typeface="+mn-lt"/>
                <a:cs typeface="+mn-lt"/>
              </a:rPr>
              <a:t>the process of collecting, annotating, and labeling data for training purposes is.</a:t>
            </a:r>
          </a:p>
          <a:p>
            <a:r>
              <a:rPr lang="en-US" dirty="0"/>
              <a:t>ZSL, especially for Video Data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76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56032-7B1D-4BBB-93B2-6355479C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Zero Shot Action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24DB-5492-4ED9-9132-5F47A6C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ZSL recognizes an action by its closest estimation to the available data class.</a:t>
            </a:r>
          </a:p>
          <a:p>
            <a:r>
              <a:rPr lang="en-US"/>
              <a:t>I.e by </a:t>
            </a:r>
            <a:r>
              <a:rPr lang="en-US">
                <a:ea typeface="+mn-lt"/>
                <a:cs typeface="+mn-lt"/>
              </a:rPr>
              <a:t>an error estimation to provide an accurate output.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85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21828-9E23-4759-A185-77D3DE9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Constraints and how ZSL overcomes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C8A6-AA2D-474C-A472-4992F8D4A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The accuracy of the technique will be limited by the availability of data classes from the training model.</a:t>
            </a:r>
          </a:p>
          <a:p>
            <a:r>
              <a:rPr lang="en-US">
                <a:ea typeface="+mn-lt"/>
                <a:cs typeface="+mn-lt"/>
              </a:rPr>
              <a:t>To overcome this constraint ZSL makes use of: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Visual Embedding Labels </a:t>
            </a:r>
          </a:p>
          <a:p>
            <a:pPr lvl="1"/>
            <a:r>
              <a:rPr lang="en-US">
                <a:ea typeface="+mn-lt"/>
                <a:cs typeface="+mn-lt"/>
              </a:rPr>
              <a:t>Semantic Embedding Labels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14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B9C22-530B-472B-B47F-0F8DD2E2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Visual Embedding</a:t>
            </a:r>
            <a:endParaRPr lang="en-US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FD14-7652-4735-AE43-B4DF5942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The ability to understand imagery and convert it into a machine-readable code</a:t>
            </a:r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6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B9C22-530B-472B-B47F-0F8DD2E2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Semantic embedding</a:t>
            </a:r>
            <a:endParaRPr lang="en-US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FD14-7652-4735-AE43-B4DF5942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The model here tries to read words instead of images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Classifies it after comparing it with the available data set</a:t>
            </a:r>
            <a:endParaRPr lang="en-US"/>
          </a:p>
          <a:p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54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4728C-8DD7-48E6-AA12-7F3FC8E3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2" y="3782865"/>
            <a:ext cx="3981854" cy="2216513"/>
          </a:xfrm>
        </p:spPr>
        <p:txBody>
          <a:bodyPr>
            <a:normAutofit/>
          </a:bodyPr>
          <a:lstStyle/>
          <a:p>
            <a:r>
              <a:rPr lang="en-US"/>
              <a:t>Embeddings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6C19EE32-590E-4A2A-A344-12A94F91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715" y="865869"/>
            <a:ext cx="8739253" cy="430217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35DEA6-C13C-4A1B-8C33-55FCAE3DDC1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ACFB4-A8F4-4BBE-8A00-5A8EA2C41E31}"/>
              </a:ext>
            </a:extLst>
          </p:cNvPr>
          <p:cNvSpPr txBox="1"/>
          <p:nvPr/>
        </p:nvSpPr>
        <p:spPr>
          <a:xfrm>
            <a:off x="9134475" y="571892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Photo Credit: </a:t>
            </a:r>
            <a:r>
              <a:rPr lang="en-US" dirty="0">
                <a:ea typeface="+mn-lt"/>
                <a:cs typeface="+mn-lt"/>
                <a:hlinkClick r:id="rId3"/>
              </a:rPr>
              <a:t>https://arxiv.org/pdf/1909.06423.pdf</a:t>
            </a:r>
            <a:endParaRPr lang="en-US"/>
          </a:p>
          <a:p>
            <a:pPr algn="l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0195C-36A3-48A1-8842-B6C03D7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Zero Shot Recognition </a:t>
            </a:r>
            <a:r>
              <a:rPr lang="en-US">
                <a:solidFill>
                  <a:srgbClr val="FFFFFF"/>
                </a:solidFill>
              </a:rPr>
              <a:t>in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A912-A0AA-4263-A839-DE8F9D99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Videos are constrained by Pixel x Pixel x Frames Per Second. </a:t>
            </a:r>
          </a:p>
          <a:p>
            <a:r>
              <a:rPr lang="en-US">
                <a:ea typeface="+mn-lt"/>
                <a:cs typeface="+mn-lt"/>
              </a:rPr>
              <a:t>This added dimension adds up to the complexity of the problem.</a:t>
            </a:r>
          </a:p>
          <a:p>
            <a:r>
              <a:rPr lang="en-US"/>
              <a:t>The mapping function discussed in the picture</a:t>
            </a:r>
            <a:r>
              <a:rPr lang="en-US" dirty="0"/>
              <a:t> </a:t>
            </a:r>
            <a:r>
              <a:rPr lang="en-US"/>
              <a:t>before is </a:t>
            </a:r>
            <a:r>
              <a:rPr lang="en-US">
                <a:ea typeface="+mn-lt"/>
                <a:cs typeface="+mn-lt"/>
              </a:rPr>
              <a:t>the method is constrained by three attributes:</a:t>
            </a:r>
          </a:p>
          <a:p>
            <a:pPr lvl="1"/>
            <a:r>
              <a:rPr lang="en-US"/>
              <a:t>Efficiency of Visual and Semantic Embeddings.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The Mapping Techniques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The Data sets used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32370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ShapesVTI</vt:lpstr>
      <vt:lpstr>Zero-Shot Action Recognition in Videos: A Survey</vt:lpstr>
      <vt:lpstr>Introduction</vt:lpstr>
      <vt:lpstr>Why ZSL</vt:lpstr>
      <vt:lpstr>Zero Shot Action Recognition</vt:lpstr>
      <vt:lpstr>Constraints and how ZSL overcomes it?</vt:lpstr>
      <vt:lpstr>Visual Embedding </vt:lpstr>
      <vt:lpstr>Semantic embedding </vt:lpstr>
      <vt:lpstr>Embeddings</vt:lpstr>
      <vt:lpstr>Zero Shot Recognition in Videos</vt:lpstr>
      <vt:lpstr>Visual Embeddings continued</vt:lpstr>
      <vt:lpstr>Semantic Embedding continued</vt:lpstr>
      <vt:lpstr>Mapping Techniques</vt:lpstr>
      <vt:lpstr>Datasets and General Statistics of their usage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225</cp:revision>
  <dcterms:created xsi:type="dcterms:W3CDTF">2020-05-15T06:37:22Z</dcterms:created>
  <dcterms:modified xsi:type="dcterms:W3CDTF">2020-05-15T07:28:38Z</dcterms:modified>
</cp:coreProperties>
</file>