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53276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>
        <p:scale>
          <a:sx n="100" d="100"/>
          <a:sy n="100" d="100"/>
        </p:scale>
        <p:origin x="321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89A7-68EB-4D40-AFD5-5991E93E5B73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6175" y="1143000"/>
            <a:ext cx="4565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3ED3-58A9-4104-A2F3-CD30D3773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1pPr>
    <a:lvl2pPr marL="214244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2pPr>
    <a:lvl3pPr marL="428488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3pPr>
    <a:lvl4pPr marL="642732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4pPr>
    <a:lvl5pPr marL="856976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5pPr>
    <a:lvl6pPr marL="1071220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6pPr>
    <a:lvl7pPr marL="1285464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7pPr>
    <a:lvl8pPr marL="1499707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8pPr>
    <a:lvl9pPr marL="1713951" algn="l" defTabSz="428488" rtl="0" eaLnBrk="1" latinLnBrk="0" hangingPunct="1">
      <a:defRPr kumimoji="1" sz="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589241"/>
            <a:ext cx="4528503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1891070"/>
            <a:ext cx="3995738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8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191691"/>
            <a:ext cx="1148775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191691"/>
            <a:ext cx="3379728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1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897613"/>
            <a:ext cx="459509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2409469"/>
            <a:ext cx="459509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9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958453"/>
            <a:ext cx="226425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958453"/>
            <a:ext cx="226425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2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191691"/>
            <a:ext cx="459509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882610"/>
            <a:ext cx="225384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1315164"/>
            <a:ext cx="2253845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882610"/>
            <a:ext cx="226494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1315164"/>
            <a:ext cx="2264945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3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40030"/>
            <a:ext cx="171830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518399"/>
            <a:ext cx="2697123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080135"/>
            <a:ext cx="171830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30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240030"/>
            <a:ext cx="171830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518399"/>
            <a:ext cx="2697123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1080135"/>
            <a:ext cx="171830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7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191691"/>
            <a:ext cx="459509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958453"/>
            <a:ext cx="459509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3337084"/>
            <a:ext cx="11987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4E8-BE57-440F-ABBD-BBF74E7A2A90}" type="datetimeFigureOut">
              <a:rPr kumimoji="1" lang="ja-JP" altLang="en-US" smtClean="0"/>
              <a:t>2022/1/6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3337084"/>
            <a:ext cx="179808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3337084"/>
            <a:ext cx="119872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2501-5A53-4E4B-96B4-F049160EA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3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C517ACD-723F-4497-999F-F2294ADFB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6" r="10806"/>
          <a:stretch/>
        </p:blipFill>
        <p:spPr>
          <a:xfrm>
            <a:off x="0" y="0"/>
            <a:ext cx="5327650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31914E-6842-406F-B031-3C1CDC14F8C7}"/>
              </a:ext>
            </a:extLst>
          </p:cNvPr>
          <p:cNvSpPr txBox="1"/>
          <p:nvPr/>
        </p:nvSpPr>
        <p:spPr>
          <a:xfrm>
            <a:off x="104775" y="38100"/>
            <a:ext cx="49847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Minecraft" panose="00000500000000000000" pitchFamily="50" charset="0"/>
              </a:rPr>
              <a:t>Happy New Year!!!</a:t>
            </a:r>
          </a:p>
          <a:p>
            <a:r>
              <a:rPr kumimoji="1" lang="ja-JP" altLang="en-US" sz="2800" dirty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PixelMplus10" panose="020B0509020203020207" pitchFamily="49" charset="-128"/>
                <a:ea typeface="PixelMplus10" panose="020B0509020203020207" pitchFamily="49" charset="-128"/>
              </a:rPr>
              <a:t>今年もよろしく</a:t>
            </a:r>
            <a:r>
              <a:rPr kumimoji="1" lang="en-US" altLang="ja-JP" sz="2800" dirty="0">
                <a:ln w="0"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PixelMplus10" panose="020B0509020203020207" pitchFamily="49" charset="-128"/>
                <a:ea typeface="PixelMplus10" panose="020B0509020203020207" pitchFamily="49" charset="-128"/>
              </a:rPr>
              <a:t>!!</a:t>
            </a:r>
            <a:endParaRPr kumimoji="1" lang="ja-JP" altLang="en-US" sz="4000" dirty="0">
              <a:ln w="0">
                <a:solidFill>
                  <a:schemeClr val="bg1">
                    <a:lumMod val="65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PixelMplus10" panose="020B0509020203020207" pitchFamily="49" charset="-128"/>
              <a:ea typeface="PixelMplus10" panose="020B0509020203020207" pitchFamily="49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F6CD792-CF7E-4B54-B92E-B4651A1E7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9" t="50466" r="17610" b="23620"/>
          <a:stretch/>
        </p:blipFill>
        <p:spPr>
          <a:xfrm>
            <a:off x="-1" y="2514623"/>
            <a:ext cx="5327651" cy="1085827"/>
          </a:xfrm>
          <a:prstGeom prst="rect">
            <a:avLst/>
          </a:prstGeom>
        </p:spPr>
      </p:pic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EBF273AA-E272-441C-94A4-02199165BFF5}"/>
              </a:ext>
            </a:extLst>
          </p:cNvPr>
          <p:cNvSpPr/>
          <p:nvPr/>
        </p:nvSpPr>
        <p:spPr>
          <a:xfrm>
            <a:off x="3174704" y="977462"/>
            <a:ext cx="2019596" cy="1446116"/>
          </a:xfrm>
          <a:prstGeom prst="wedgeRoundRectCallout">
            <a:avLst>
              <a:gd name="adj1" fmla="val -28639"/>
              <a:gd name="adj2" fmla="val 61877"/>
              <a:gd name="adj3" fmla="val 16667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PixelMplus10</vt:lpstr>
      <vt:lpstr>游ゴシック</vt:lpstr>
      <vt:lpstr>Arial</vt:lpstr>
      <vt:lpstr>Calibri</vt:lpstr>
      <vt:lpstr>Calibri Light</vt:lpstr>
      <vt:lpstr>Minecraft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HATTORI YOSHINORI</dc:creator>
  <cp:lastModifiedBy>HATTORI YOSHINORI</cp:lastModifiedBy>
  <cp:revision>2</cp:revision>
  <dcterms:created xsi:type="dcterms:W3CDTF">2022-01-05T04:08:31Z</dcterms:created>
  <dcterms:modified xsi:type="dcterms:W3CDTF">2022-01-06T01:07:54Z</dcterms:modified>
</cp:coreProperties>
</file>