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753600" cy="7315200"/>
  <p:notesSz cx="6858000" cy="9144000"/>
  <p:embeddedFontLst>
    <p:embeddedFont>
      <p:font typeface="TT Rounds Condensed Bold" charset="1" panose="02000806030000020003"/>
      <p:regular r:id="rId23"/>
    </p:embeddedFont>
    <p:embeddedFont>
      <p:font typeface="Vollkorn" charset="1" panose="00000500000000000000"/>
      <p:regular r:id="rId24"/>
    </p:embeddedFont>
    <p:embeddedFont>
      <p:font typeface="TT Rounds Condensed" charset="1" panose="0200050603000002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0240" y="1544320"/>
            <a:ext cx="8272272" cy="156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</a:pPr>
            <a:r>
              <a:rPr lang="en-US" b="true" sz="5375" spc="50">
                <a:solidFill>
                  <a:srgbClr val="C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 Data  Analysis    Using Excel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520" y="3158067"/>
            <a:ext cx="8360054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</a:pPr>
            <a:r>
              <a:rPr lang="en-US" sz="2773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Student Name : Poojitha N</a:t>
            </a:r>
          </a:p>
          <a:p>
            <a:pPr algn="l">
              <a:lnSpc>
                <a:spcPts val="3327"/>
              </a:lnSpc>
            </a:pPr>
            <a:r>
              <a:rPr lang="en-US" sz="2773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Register NO: 122202061</a:t>
            </a:r>
          </a:p>
          <a:p>
            <a:pPr algn="l">
              <a:lnSpc>
                <a:spcPts val="3327"/>
              </a:lnSpc>
            </a:pPr>
            <a:r>
              <a:rPr lang="en-US" sz="2773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Department: Corporate secretaryship </a:t>
            </a:r>
          </a:p>
          <a:p>
            <a:pPr algn="l">
              <a:lnSpc>
                <a:spcPts val="3327"/>
              </a:lnSpc>
            </a:pPr>
            <a:r>
              <a:rPr lang="en-US" sz="2773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College : ANNA ADARSH COLLEGE FOR WOMEN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  Classification: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  Classifictaion: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390144" y="1186350"/>
            <a:ext cx="10533888" cy="6437714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 Classification: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  charts  listed  in  the  previous  slides   are  the  conluded  analysis  of  the  Jaganathan  Chakravarthy  Privarte  limited  company.</a:t>
            </a:r>
          </a:p>
          <a:p>
            <a:pPr algn="l" marL="356910" indent="-178455" lvl="1">
              <a:lnSpc>
                <a:spcPts val="3327"/>
              </a:lnSpc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        </a:t>
            </a:r>
          </a:p>
          <a:p>
            <a:pPr algn="l" marL="356910" indent="-178455" lvl="1">
              <a:lnSpc>
                <a:spcPts val="3327"/>
              </a:lnSpc>
            </a:pPr>
          </a:p>
          <a:p>
            <a:pPr algn="l" marL="356910" indent="-178455" lvl="1">
              <a:lnSpc>
                <a:spcPts val="3327"/>
              </a:lnSpc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                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WhatsApp Image 2024-09-01 at 12.45.01 PM.jpeg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474" t="0" r="-12474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520" y="1346200"/>
            <a:ext cx="398272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226" spc="48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 Tittle;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98320" y="3296920"/>
            <a:ext cx="5506720" cy="207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Employee  performance  analysis  using  Excel  workspace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Problem  Statement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Project  Overview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Modelling  Approach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Using  Methods  and  Charts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Results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Discussion</a:t>
            </a:r>
          </a:p>
          <a:p>
            <a:pPr algn="ctr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Conclusion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  Statement: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It  is  the  dataset  composition  of  the  company  of  Jaganathan  Chakravarthy  private  Limited  located  at the  city  Chennai,  in  the  State  of  Tamil Nadu , India.</a:t>
            </a:r>
          </a:p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 Overview: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This  power  point  presentation  clearly  singnifies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Modelling  Approach: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First, The  data  are  clearly  evolued  in  the  form  of  perfect  aspect  excel .</a:t>
            </a:r>
          </a:p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Therefore, it  will  be  formatted  in  column  width and  filter  in  the  respective  value  of  the  rows  and  column.</a:t>
            </a:r>
          </a:p>
          <a:p>
            <a:pPr algn="l" marL="356910" indent="-178455" lvl="1">
              <a:lnSpc>
                <a:spcPts val="3327"/>
              </a:lnSpc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Using  Methods &amp; Charts: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After  the  clearation  of  filtering  the  dataset   and   formatting  the  dataset.</a:t>
            </a:r>
          </a:p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110232"/>
            <a:ext cx="8595360" cy="459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6910" indent="-178455" lvl="1">
              <a:lnSpc>
                <a:spcPts val="3327"/>
              </a:lnSpc>
              <a:buFont typeface="Arial"/>
              <a:buChar char="•"/>
            </a:pPr>
            <a:r>
              <a:rPr lang="en-US" sz="2773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Therefore , the  data  is  clearly  picturizised  in  the  forms  of  bar  diagrams,  charts,  line  diagram, and  pie  chart.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977" cy="1481074"/>
            </a:xfrm>
            <a:custGeom>
              <a:avLst/>
              <a:gdLst/>
              <a:ahLst/>
              <a:cxnLst/>
              <a:rect r="r" b="b" t="t" l="l"/>
              <a:pathLst>
                <a:path h="1481074" w="13031977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true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3291" cy="907542"/>
            </a:xfrm>
            <a:custGeom>
              <a:avLst/>
              <a:gdLst/>
              <a:ahLst/>
              <a:cxnLst/>
              <a:rect r="r" b="b" t="t" l="l"/>
              <a:pathLst>
                <a:path h="907542" w="6773291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7273" y="-23213"/>
            <a:ext cx="9822815" cy="1170736"/>
          </a:xfrm>
          <a:custGeom>
            <a:avLst/>
            <a:gdLst/>
            <a:ahLst/>
            <a:cxnLst/>
            <a:rect r="r" b="b" t="t" l="l"/>
            <a:pathLst>
              <a:path h="1170736" w="9822815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796747"/>
            <a:ext cx="877824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Disscussion: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DAGQPTxEOz4</dc:identifier>
  <dcterms:modified xsi:type="dcterms:W3CDTF">2011-08-01T06:04:30Z</dcterms:modified>
  <cp:revision>1</cp:revision>
  <dc:title>poojitha ppt.pptx</dc:title>
</cp:coreProperties>
</file>